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1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79"/>
  </p:notesMasterIdLst>
  <p:sldIdLst>
    <p:sldId id="569" r:id="rId2"/>
    <p:sldId id="256" r:id="rId3"/>
    <p:sldId id="257" r:id="rId4"/>
    <p:sldId id="261" r:id="rId5"/>
    <p:sldId id="258" r:id="rId6"/>
    <p:sldId id="260" r:id="rId7"/>
    <p:sldId id="319" r:id="rId8"/>
    <p:sldId id="259" r:id="rId9"/>
    <p:sldId id="266" r:id="rId10"/>
    <p:sldId id="273" r:id="rId11"/>
    <p:sldId id="277" r:id="rId12"/>
    <p:sldId id="269" r:id="rId13"/>
    <p:sldId id="267" r:id="rId14"/>
    <p:sldId id="279" r:id="rId15"/>
    <p:sldId id="320" r:id="rId16"/>
    <p:sldId id="500" r:id="rId17"/>
    <p:sldId id="502" r:id="rId18"/>
    <p:sldId id="270" r:id="rId19"/>
    <p:sldId id="514" r:id="rId20"/>
    <p:sldId id="515" r:id="rId21"/>
    <p:sldId id="516" r:id="rId22"/>
    <p:sldId id="271" r:id="rId23"/>
    <p:sldId id="510" r:id="rId24"/>
    <p:sldId id="508" r:id="rId25"/>
    <p:sldId id="518" r:id="rId26"/>
    <p:sldId id="616" r:id="rId27"/>
    <p:sldId id="615" r:id="rId28"/>
    <p:sldId id="614" r:id="rId29"/>
    <p:sldId id="283" r:id="rId30"/>
    <p:sldId id="622" r:id="rId31"/>
    <p:sldId id="623" r:id="rId32"/>
    <p:sldId id="281" r:id="rId33"/>
    <p:sldId id="265" r:id="rId34"/>
    <p:sldId id="624" r:id="rId35"/>
    <p:sldId id="284" r:id="rId36"/>
    <p:sldId id="626" r:id="rId37"/>
    <p:sldId id="627" r:id="rId38"/>
    <p:sldId id="629" r:id="rId39"/>
    <p:sldId id="572" r:id="rId40"/>
    <p:sldId id="632" r:id="rId41"/>
    <p:sldId id="633" r:id="rId42"/>
    <p:sldId id="635" r:id="rId43"/>
    <p:sldId id="636" r:id="rId44"/>
    <p:sldId id="272" r:id="rId45"/>
    <p:sldId id="275" r:id="rId46"/>
    <p:sldId id="649" r:id="rId47"/>
    <p:sldId id="648" r:id="rId48"/>
    <p:sldId id="650" r:id="rId49"/>
    <p:sldId id="637" r:id="rId50"/>
    <p:sldId id="638" r:id="rId51"/>
    <p:sldId id="639" r:id="rId52"/>
    <p:sldId id="644" r:id="rId53"/>
    <p:sldId id="645" r:id="rId54"/>
    <p:sldId id="646" r:id="rId55"/>
    <p:sldId id="647" r:id="rId56"/>
    <p:sldId id="573" r:id="rId57"/>
    <p:sldId id="651" r:id="rId58"/>
    <p:sldId id="652" r:id="rId59"/>
    <p:sldId id="653" r:id="rId60"/>
    <p:sldId id="274" r:id="rId61"/>
    <p:sldId id="287" r:id="rId62"/>
    <p:sldId id="278" r:id="rId63"/>
    <p:sldId id="656" r:id="rId64"/>
    <p:sldId id="654" r:id="rId65"/>
    <p:sldId id="655" r:id="rId66"/>
    <p:sldId id="297" r:id="rId67"/>
    <p:sldId id="298" r:id="rId68"/>
    <p:sldId id="299" r:id="rId69"/>
    <p:sldId id="660" r:id="rId70"/>
    <p:sldId id="658" r:id="rId71"/>
    <p:sldId id="661" r:id="rId72"/>
    <p:sldId id="659" r:id="rId73"/>
    <p:sldId id="663" r:id="rId74"/>
    <p:sldId id="664" r:id="rId75"/>
    <p:sldId id="296" r:id="rId76"/>
    <p:sldId id="657" r:id="rId77"/>
    <p:sldId id="571" r:id="rId78"/>
  </p:sldIdLst>
  <p:sldSz cx="9144000" cy="5143500" type="screen16x9"/>
  <p:notesSz cx="6858000" cy="9144000"/>
  <p:embeddedFontLst>
    <p:embeddedFont>
      <p:font typeface="#9Slide03 AmpleSoft" panose="02000000000000000000" pitchFamily="2" charset="0"/>
      <p:regular r:id="rId80"/>
    </p:embeddedFont>
    <p:embeddedFont>
      <p:font typeface="Bebas Neue" panose="020B0604020202020204" charset="0"/>
      <p:regular r:id="rId81"/>
    </p:embeddedFont>
    <p:embeddedFont>
      <p:font typeface="Calibri" panose="020F0502020204030204" pitchFamily="34" charset="0"/>
      <p:regular r:id="rId82"/>
      <p:bold r:id="rId83"/>
      <p:italic r:id="rId84"/>
      <p:boldItalic r:id="rId85"/>
    </p:embeddedFont>
    <p:embeddedFont>
      <p:font typeface="Cambria Math" panose="02040503050406030204" pitchFamily="18" charset="0"/>
      <p:regular r:id="rId86"/>
    </p:embeddedFont>
    <p:embeddedFont>
      <p:font typeface="Mali" panose="020B0604020202020204" charset="-34"/>
      <p:regular r:id="rId87"/>
      <p:bold r:id="rId88"/>
      <p:italic r:id="rId89"/>
      <p:boldItalic r:id="rId90"/>
    </p:embeddedFont>
    <p:embeddedFont>
      <p:font typeface="Raleway SemiBold" pitchFamily="2" charset="0"/>
      <p:regular r:id="rId91"/>
      <p:bold r:id="rId92"/>
      <p:italic r:id="rId93"/>
      <p:boldItalic r:id="rId9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2D6BF-CB21-4288-A140-ADC05EA6C5B3}">
  <a:tblStyle styleId="{6E22D6BF-CB21-4288-A140-ADC05EA6C5B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50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font" Target="fonts/font11.fntdata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font" Target="fonts/font12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8.fntdata"/><Relationship Id="rId61" Type="http://schemas.openxmlformats.org/officeDocument/2006/relationships/slide" Target="slides/slide60.xml"/><Relationship Id="rId82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4.fntdata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3e65be5665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3e65be5665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3e65be5665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13e65be5665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3f922a7330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3f922a7330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13f922a7330_0_1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13f922a7330_0_1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>
                <a:solidFill>
                  <a:srgbClr val="333333"/>
                </a:solidFill>
                <a:effectLst/>
              </a:rPr>
              <a:t>1.</a:t>
            </a:r>
            <a:r>
              <a:rPr lang="vi-VN" i="1">
                <a:solidFill>
                  <a:srgbClr val="333333"/>
                </a:solidFill>
                <a:effectLst/>
              </a:rPr>
              <a:t>Bức ảnh trên không được chụp ngày 8/8, dầu bị rò rỉ được các dòng hải lưu đẩy về phía Vịnh cảng Grand, gần the Bois des Amourettes.</a:t>
            </a:r>
            <a:br>
              <a:rPr lang="vi-VN"/>
            </a:br>
            <a:br>
              <a:rPr lang="vi-VN"/>
            </a:b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5A81B-77FA-476C-B00C-EE0A14B1BC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63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13f922a7330_0_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13f922a7330_0_8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13f922a7330_0_8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13f922a7330_0_8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5A81B-77FA-476C-B00C-EE0A14B1BCA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18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5A81B-77FA-476C-B00C-EE0A14B1BCA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92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13f922a7330_0_1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13f922a7330_0_1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13f922a7330_0_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13f922a7330_0_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9645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3f922a73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13f922a73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13f922a7330_0_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13f922a7330_0_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9764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13fb45c8bd2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13fb45c8bd2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3f922a7330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3f922a7330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3e65be5665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13e65be5665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937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13fb45c8bd2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13fb45c8bd2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3e65be5665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13e65be5665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97846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13fb45c8bd2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13fb45c8bd2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38161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3e65be5665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3e65be5665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2228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13f922a7330_0_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13f922a7330_0_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85058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13f922a7330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13f922a7330_0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3f922a7330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13f922a7330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13f922a7330_0_1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13f922a7330_0_1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13f922a7330_0_1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13f922a7330_0_1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69190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3e65be5665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13e65be5665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66699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13fb45c8bd2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13fb45c8bd2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67328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3e65be5665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13e65be5665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45707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13fb45c8bd2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13fb45c8bd2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42624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13f922a7330_0_1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13f922a7330_0_1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5101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3f922a7330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3f922a7330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40843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13f922a7330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13f922a7330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94243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13f922a7330_0_1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13f922a7330_0_1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7976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3e7089ba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3e7089ba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13f922a7330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13f922a7330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13fb45c8bd2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13fb45c8bd2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3f922a7330_0_1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13f922a7330_0_1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3e65be5665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3e65be5665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88283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13f922a7330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13f922a7330_0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227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3e65be5665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3e65be5665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9315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3e65be5665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3e65be5665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3f922a7330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3f922a7330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13f922a7330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13f922a7330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13f922a7330_0_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13f922a7330_0_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13f922a7330_0_1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13f922a7330_0_1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05847" y="1415225"/>
            <a:ext cx="4410300" cy="16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511297" y="3201250"/>
            <a:ext cx="4199400" cy="3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99934">
            <a:off x="-339472" y="2686519"/>
            <a:ext cx="646722" cy="57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6073" y="3004200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9">
            <a:off x="-392036" y="421542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00036">
            <a:off x="464558" y="2343952"/>
            <a:ext cx="370408" cy="3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82">
            <a:off x="1184081" y="4591259"/>
            <a:ext cx="729388" cy="65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617032">
            <a:off x="591928" y="4524411"/>
            <a:ext cx="716066" cy="1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00011">
            <a:off x="-751393" y="3634233"/>
            <a:ext cx="1706884" cy="170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000079">
            <a:off x="473946" y="3631543"/>
            <a:ext cx="482332" cy="431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3"/>
          <p:cNvGrpSpPr/>
          <p:nvPr/>
        </p:nvGrpSpPr>
        <p:grpSpPr>
          <a:xfrm>
            <a:off x="-813309" y="-1292430"/>
            <a:ext cx="10904502" cy="8103400"/>
            <a:chOff x="309900" y="238100"/>
            <a:chExt cx="7048350" cy="5237800"/>
          </a:xfrm>
        </p:grpSpPr>
        <p:sp>
          <p:nvSpPr>
            <p:cNvPr id="163" name="Google Shape;163;p1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2" name="Google Shape;17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00012">
            <a:off x="261795" y="707351"/>
            <a:ext cx="906611" cy="81079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3"/>
          <p:cNvSpPr txBox="1">
            <a:spLocks noGrp="1"/>
          </p:cNvSpPr>
          <p:nvPr>
            <p:ph type="title" hasCustomPrompt="1"/>
          </p:nvPr>
        </p:nvSpPr>
        <p:spPr>
          <a:xfrm>
            <a:off x="1491725" y="1717450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>
            <a:off x="2130600" y="2174648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2"/>
          </p:nvPr>
        </p:nvSpPr>
        <p:spPr>
          <a:xfrm>
            <a:off x="2130600" y="1717450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3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4" hasCustomPrompt="1"/>
          </p:nvPr>
        </p:nvSpPr>
        <p:spPr>
          <a:xfrm>
            <a:off x="4749000" y="1717450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5"/>
          </p:nvPr>
        </p:nvSpPr>
        <p:spPr>
          <a:xfrm>
            <a:off x="5387875" y="2174648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6"/>
          </p:nvPr>
        </p:nvSpPr>
        <p:spPr>
          <a:xfrm>
            <a:off x="5387875" y="1717450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7" hasCustomPrompt="1"/>
          </p:nvPr>
        </p:nvSpPr>
        <p:spPr>
          <a:xfrm>
            <a:off x="1491725" y="3040975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8"/>
          </p:nvPr>
        </p:nvSpPr>
        <p:spPr>
          <a:xfrm>
            <a:off x="2130600" y="3498175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9"/>
          </p:nvPr>
        </p:nvSpPr>
        <p:spPr>
          <a:xfrm>
            <a:off x="2130600" y="3040977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13" hasCustomPrompt="1"/>
          </p:nvPr>
        </p:nvSpPr>
        <p:spPr>
          <a:xfrm>
            <a:off x="4749000" y="3040975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4" name="Google Shape;184;p13"/>
          <p:cNvSpPr txBox="1">
            <a:spLocks noGrp="1"/>
          </p:cNvSpPr>
          <p:nvPr>
            <p:ph type="subTitle" idx="14"/>
          </p:nvPr>
        </p:nvSpPr>
        <p:spPr>
          <a:xfrm>
            <a:off x="5387875" y="3498175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5"/>
          </p:nvPr>
        </p:nvSpPr>
        <p:spPr>
          <a:xfrm>
            <a:off x="5387875" y="3040977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86" name="Google Shape;1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99">
            <a:off x="8194495" y="-265812"/>
            <a:ext cx="906612" cy="81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200034">
            <a:off x="8335663" y="1541823"/>
            <a:ext cx="355449" cy="335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9992">
            <a:off x="7676538" y="357149"/>
            <a:ext cx="1249926" cy="104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18201" y="41575"/>
            <a:ext cx="1012152" cy="150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"/>
          <p:cNvSpPr txBox="1">
            <a:spLocks noGrp="1"/>
          </p:cNvSpPr>
          <p:nvPr>
            <p:ph type="title"/>
          </p:nvPr>
        </p:nvSpPr>
        <p:spPr>
          <a:xfrm>
            <a:off x="884850" y="1923894"/>
            <a:ext cx="4015500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5" name="Google Shape;195;p14"/>
          <p:cNvSpPr txBox="1">
            <a:spLocks noGrp="1"/>
          </p:cNvSpPr>
          <p:nvPr>
            <p:ph type="title" idx="2" hasCustomPrompt="1"/>
          </p:nvPr>
        </p:nvSpPr>
        <p:spPr>
          <a:xfrm>
            <a:off x="884850" y="1044300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6" name="Google Shape;196;p14"/>
          <p:cNvSpPr txBox="1">
            <a:spLocks noGrp="1"/>
          </p:cNvSpPr>
          <p:nvPr>
            <p:ph type="subTitle" idx="1"/>
          </p:nvPr>
        </p:nvSpPr>
        <p:spPr>
          <a:xfrm>
            <a:off x="1022205" y="3674706"/>
            <a:ext cx="37407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"/>
          <p:cNvSpPr txBox="1">
            <a:spLocks noGrp="1"/>
          </p:cNvSpPr>
          <p:nvPr>
            <p:ph type="subTitle" idx="1"/>
          </p:nvPr>
        </p:nvSpPr>
        <p:spPr>
          <a:xfrm>
            <a:off x="2351700" y="2925450"/>
            <a:ext cx="4440600" cy="6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6"/>
          <p:cNvSpPr txBox="1">
            <a:spLocks noGrp="1"/>
          </p:cNvSpPr>
          <p:nvPr>
            <p:ph type="title"/>
          </p:nvPr>
        </p:nvSpPr>
        <p:spPr>
          <a:xfrm>
            <a:off x="2127900" y="1213950"/>
            <a:ext cx="4888200" cy="17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pic>
        <p:nvPicPr>
          <p:cNvPr id="227" name="Google Shape;22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462360">
            <a:off x="7303859" y="159938"/>
            <a:ext cx="428531" cy="38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299922">
            <a:off x="8628030" y="-185476"/>
            <a:ext cx="654489" cy="61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5175" y="1403549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110465">
            <a:off x="8056675" y="-145623"/>
            <a:ext cx="774950" cy="69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935792" y="169183"/>
            <a:ext cx="1706885" cy="170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00000">
            <a:off x="7526138" y="84275"/>
            <a:ext cx="786652" cy="90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904549">
            <a:off x="8379694" y="2746916"/>
            <a:ext cx="327023" cy="30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9999">
            <a:off x="-767249" y="376537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240" y="3458125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6245084">
            <a:off x="-218994" y="3007479"/>
            <a:ext cx="887341" cy="98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904533">
            <a:off x="766598" y="4579243"/>
            <a:ext cx="870881" cy="82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399814" flipH="1">
            <a:off x="1373176" y="4645970"/>
            <a:ext cx="708974" cy="63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007" flipH="1">
            <a:off x="324177" y="2139275"/>
            <a:ext cx="441150" cy="41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17"/>
          <p:cNvGrpSpPr/>
          <p:nvPr/>
        </p:nvGrpSpPr>
        <p:grpSpPr>
          <a:xfrm>
            <a:off x="-1161928" y="-1884763"/>
            <a:ext cx="11829951" cy="8791124"/>
            <a:chOff x="309900" y="238100"/>
            <a:chExt cx="7048350" cy="5237800"/>
          </a:xfrm>
        </p:grpSpPr>
        <p:sp>
          <p:nvSpPr>
            <p:cNvPr id="242" name="Google Shape;242;p17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7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7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7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1" name="Google Shape;251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99934">
            <a:off x="-166615" y="2792328"/>
            <a:ext cx="646722" cy="57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3216" y="3110008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9">
            <a:off x="-219180" y="4321231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82">
            <a:off x="1356938" y="4697067"/>
            <a:ext cx="729388" cy="65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617032">
            <a:off x="764785" y="4630219"/>
            <a:ext cx="716066" cy="1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00011">
            <a:off x="-578536" y="3740042"/>
            <a:ext cx="1706884" cy="170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000079">
            <a:off x="646802" y="3737351"/>
            <a:ext cx="482332" cy="43134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7"/>
          <p:cNvSpPr txBox="1">
            <a:spLocks noGrp="1"/>
          </p:cNvSpPr>
          <p:nvPr>
            <p:ph type="title"/>
          </p:nvPr>
        </p:nvSpPr>
        <p:spPr>
          <a:xfrm>
            <a:off x="1271225" y="1497300"/>
            <a:ext cx="2721600" cy="119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259" name="Google Shape;259;p17"/>
          <p:cNvSpPr txBox="1">
            <a:spLocks noGrp="1"/>
          </p:cNvSpPr>
          <p:nvPr>
            <p:ph type="subTitle" idx="1"/>
          </p:nvPr>
        </p:nvSpPr>
        <p:spPr>
          <a:xfrm>
            <a:off x="1271225" y="2618100"/>
            <a:ext cx="2721600" cy="102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18"/>
          <p:cNvGrpSpPr/>
          <p:nvPr/>
        </p:nvGrpSpPr>
        <p:grpSpPr>
          <a:xfrm>
            <a:off x="-813309" y="-1292430"/>
            <a:ext cx="10904502" cy="8103400"/>
            <a:chOff x="309900" y="238100"/>
            <a:chExt cx="7048350" cy="5237800"/>
          </a:xfrm>
        </p:grpSpPr>
        <p:sp>
          <p:nvSpPr>
            <p:cNvPr id="262" name="Google Shape;262;p18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8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8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8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8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8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8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8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8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1" name="Google Shape;271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00012">
            <a:off x="261795" y="707351"/>
            <a:ext cx="906611" cy="81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896792" y="4127047"/>
            <a:ext cx="2083579" cy="15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105542">
            <a:off x="8259541" y="3563180"/>
            <a:ext cx="532775" cy="50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12815">
            <a:off x="8444034" y="3700963"/>
            <a:ext cx="989100" cy="88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99995" flipH="1">
            <a:off x="8000986" y="3949673"/>
            <a:ext cx="786633" cy="90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01252">
            <a:off x="1527039" y="426228"/>
            <a:ext cx="429775" cy="38434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8"/>
          <p:cNvSpPr txBox="1">
            <a:spLocks noGrp="1"/>
          </p:cNvSpPr>
          <p:nvPr>
            <p:ph type="title"/>
          </p:nvPr>
        </p:nvSpPr>
        <p:spPr>
          <a:xfrm>
            <a:off x="4439148" y="1754488"/>
            <a:ext cx="2721600" cy="682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281" name="Google Shape;281;p18"/>
          <p:cNvSpPr txBox="1">
            <a:spLocks noGrp="1"/>
          </p:cNvSpPr>
          <p:nvPr>
            <p:ph type="subTitle" idx="1"/>
          </p:nvPr>
        </p:nvSpPr>
        <p:spPr>
          <a:xfrm>
            <a:off x="4439148" y="2360913"/>
            <a:ext cx="2721600" cy="102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0"/>
          <p:cNvGrpSpPr/>
          <p:nvPr/>
        </p:nvGrpSpPr>
        <p:grpSpPr>
          <a:xfrm rot="10800000">
            <a:off x="-1466753" y="-1637575"/>
            <a:ext cx="11829951" cy="8791124"/>
            <a:chOff x="309900" y="238100"/>
            <a:chExt cx="7048350" cy="5237800"/>
          </a:xfrm>
        </p:grpSpPr>
        <p:sp>
          <p:nvSpPr>
            <p:cNvPr id="308" name="Google Shape;308;p20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0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0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0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0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7" name="Google Shape;31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3242">
            <a:off x="154496" y="647406"/>
            <a:ext cx="1121205" cy="100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139203" flipH="1">
            <a:off x="8022505" y="3782495"/>
            <a:ext cx="795344" cy="7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700204" flipH="1">
            <a:off x="8334385" y="2992497"/>
            <a:ext cx="975006" cy="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58277" y="3302997"/>
            <a:ext cx="1440672" cy="21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563768" flipH="1">
            <a:off x="7564210" y="4228060"/>
            <a:ext cx="1469333" cy="122684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0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1"/>
          </p:nvPr>
        </p:nvSpPr>
        <p:spPr>
          <a:xfrm>
            <a:off x="1793075" y="3819075"/>
            <a:ext cx="2507700" cy="60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subTitle" idx="2"/>
          </p:nvPr>
        </p:nvSpPr>
        <p:spPr>
          <a:xfrm>
            <a:off x="1793075" y="3361875"/>
            <a:ext cx="25077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8" name="Google Shape;328;p20"/>
          <p:cNvSpPr txBox="1">
            <a:spLocks noGrp="1"/>
          </p:cNvSpPr>
          <p:nvPr>
            <p:ph type="subTitle" idx="3"/>
          </p:nvPr>
        </p:nvSpPr>
        <p:spPr>
          <a:xfrm>
            <a:off x="4843225" y="3819075"/>
            <a:ext cx="2507700" cy="60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0"/>
          <p:cNvSpPr txBox="1">
            <a:spLocks noGrp="1"/>
          </p:cNvSpPr>
          <p:nvPr>
            <p:ph type="subTitle" idx="4"/>
          </p:nvPr>
        </p:nvSpPr>
        <p:spPr>
          <a:xfrm>
            <a:off x="4843225" y="3361875"/>
            <a:ext cx="25077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22"/>
          <p:cNvGrpSpPr/>
          <p:nvPr/>
        </p:nvGrpSpPr>
        <p:grpSpPr>
          <a:xfrm rot="10800000">
            <a:off x="-1466753" y="-1637575"/>
            <a:ext cx="11829951" cy="8791124"/>
            <a:chOff x="309900" y="238100"/>
            <a:chExt cx="7048350" cy="5237800"/>
          </a:xfrm>
        </p:grpSpPr>
        <p:sp>
          <p:nvSpPr>
            <p:cNvPr id="361" name="Google Shape;361;p22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2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2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2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2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2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2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2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2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0" name="Google Shape;370;p22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371" name="Google Shape;371;p22"/>
          <p:cNvSpPr txBox="1">
            <a:spLocks noGrp="1"/>
          </p:cNvSpPr>
          <p:nvPr>
            <p:ph type="subTitle" idx="1"/>
          </p:nvPr>
        </p:nvSpPr>
        <p:spPr>
          <a:xfrm>
            <a:off x="2183138" y="2092374"/>
            <a:ext cx="21846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22"/>
          <p:cNvSpPr txBox="1">
            <a:spLocks noGrp="1"/>
          </p:cNvSpPr>
          <p:nvPr>
            <p:ph type="subTitle" idx="2"/>
          </p:nvPr>
        </p:nvSpPr>
        <p:spPr>
          <a:xfrm>
            <a:off x="2183138" y="1635177"/>
            <a:ext cx="21846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3" name="Google Shape;373;p22"/>
          <p:cNvSpPr txBox="1">
            <a:spLocks noGrp="1"/>
          </p:cNvSpPr>
          <p:nvPr>
            <p:ph type="subTitle" idx="3"/>
          </p:nvPr>
        </p:nvSpPr>
        <p:spPr>
          <a:xfrm>
            <a:off x="4776263" y="2092374"/>
            <a:ext cx="21846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4"/>
          </p:nvPr>
        </p:nvSpPr>
        <p:spPr>
          <a:xfrm>
            <a:off x="4776263" y="1635177"/>
            <a:ext cx="21846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5"/>
          </p:nvPr>
        </p:nvSpPr>
        <p:spPr>
          <a:xfrm>
            <a:off x="2183138" y="3528374"/>
            <a:ext cx="21846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6"/>
          </p:nvPr>
        </p:nvSpPr>
        <p:spPr>
          <a:xfrm>
            <a:off x="2183138" y="3071177"/>
            <a:ext cx="21846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7"/>
          </p:nvPr>
        </p:nvSpPr>
        <p:spPr>
          <a:xfrm>
            <a:off x="4776263" y="3528374"/>
            <a:ext cx="21846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8"/>
          </p:nvPr>
        </p:nvSpPr>
        <p:spPr>
          <a:xfrm>
            <a:off x="4776263" y="3071177"/>
            <a:ext cx="21846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379" name="Google Shape;37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3242">
            <a:off x="154496" y="647406"/>
            <a:ext cx="1121205" cy="100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139203" flipH="1">
            <a:off x="8022505" y="3782495"/>
            <a:ext cx="795344" cy="7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700204" flipH="1">
            <a:off x="8334385" y="2992497"/>
            <a:ext cx="975006" cy="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58277" y="3302997"/>
            <a:ext cx="1440672" cy="21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300239" flipH="1">
            <a:off x="8792887" y="2527234"/>
            <a:ext cx="410273" cy="36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563768" flipH="1">
            <a:off x="7564210" y="4228060"/>
            <a:ext cx="1469333" cy="122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23"/>
          <p:cNvGrpSpPr/>
          <p:nvPr/>
        </p:nvGrpSpPr>
        <p:grpSpPr>
          <a:xfrm>
            <a:off x="-887987" y="-1821616"/>
            <a:ext cx="11610747" cy="8628228"/>
            <a:chOff x="309900" y="238100"/>
            <a:chExt cx="7048350" cy="5237800"/>
          </a:xfrm>
        </p:grpSpPr>
        <p:sp>
          <p:nvSpPr>
            <p:cNvPr id="390" name="Google Shape;390;p2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23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00" name="Google Shape;400;p23"/>
          <p:cNvSpPr txBox="1">
            <a:spLocks noGrp="1"/>
          </p:cNvSpPr>
          <p:nvPr>
            <p:ph type="subTitle" idx="1"/>
          </p:nvPr>
        </p:nvSpPr>
        <p:spPr>
          <a:xfrm>
            <a:off x="1356593" y="2092373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3"/>
          <p:cNvSpPr txBox="1">
            <a:spLocks noGrp="1"/>
          </p:cNvSpPr>
          <p:nvPr>
            <p:ph type="subTitle" idx="2"/>
          </p:nvPr>
        </p:nvSpPr>
        <p:spPr>
          <a:xfrm>
            <a:off x="1356593" y="1635175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2" name="Google Shape;402;p23"/>
          <p:cNvSpPr txBox="1">
            <a:spLocks noGrp="1"/>
          </p:cNvSpPr>
          <p:nvPr>
            <p:ph type="subTitle" idx="3"/>
          </p:nvPr>
        </p:nvSpPr>
        <p:spPr>
          <a:xfrm>
            <a:off x="1356593" y="3528375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23"/>
          <p:cNvSpPr txBox="1">
            <a:spLocks noGrp="1"/>
          </p:cNvSpPr>
          <p:nvPr>
            <p:ph type="subTitle" idx="4"/>
          </p:nvPr>
        </p:nvSpPr>
        <p:spPr>
          <a:xfrm>
            <a:off x="1356593" y="3071177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4" name="Google Shape;404;p23"/>
          <p:cNvSpPr txBox="1">
            <a:spLocks noGrp="1"/>
          </p:cNvSpPr>
          <p:nvPr>
            <p:ph type="subTitle" idx="5"/>
          </p:nvPr>
        </p:nvSpPr>
        <p:spPr>
          <a:xfrm>
            <a:off x="3559787" y="2092373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23"/>
          <p:cNvSpPr txBox="1">
            <a:spLocks noGrp="1"/>
          </p:cNvSpPr>
          <p:nvPr>
            <p:ph type="subTitle" idx="6"/>
          </p:nvPr>
        </p:nvSpPr>
        <p:spPr>
          <a:xfrm>
            <a:off x="3559787" y="1635175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6" name="Google Shape;406;p23"/>
          <p:cNvSpPr txBox="1">
            <a:spLocks noGrp="1"/>
          </p:cNvSpPr>
          <p:nvPr>
            <p:ph type="subTitle" idx="7"/>
          </p:nvPr>
        </p:nvSpPr>
        <p:spPr>
          <a:xfrm>
            <a:off x="3559787" y="3528375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23"/>
          <p:cNvSpPr txBox="1">
            <a:spLocks noGrp="1"/>
          </p:cNvSpPr>
          <p:nvPr>
            <p:ph type="subTitle" idx="8"/>
          </p:nvPr>
        </p:nvSpPr>
        <p:spPr>
          <a:xfrm>
            <a:off x="3559787" y="3071177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8" name="Google Shape;408;p23"/>
          <p:cNvSpPr txBox="1">
            <a:spLocks noGrp="1"/>
          </p:cNvSpPr>
          <p:nvPr>
            <p:ph type="subTitle" idx="9"/>
          </p:nvPr>
        </p:nvSpPr>
        <p:spPr>
          <a:xfrm>
            <a:off x="5763007" y="2092373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23"/>
          <p:cNvSpPr txBox="1">
            <a:spLocks noGrp="1"/>
          </p:cNvSpPr>
          <p:nvPr>
            <p:ph type="subTitle" idx="13"/>
          </p:nvPr>
        </p:nvSpPr>
        <p:spPr>
          <a:xfrm>
            <a:off x="5763007" y="1635175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0" name="Google Shape;410;p23"/>
          <p:cNvSpPr txBox="1">
            <a:spLocks noGrp="1"/>
          </p:cNvSpPr>
          <p:nvPr>
            <p:ph type="subTitle" idx="14"/>
          </p:nvPr>
        </p:nvSpPr>
        <p:spPr>
          <a:xfrm>
            <a:off x="5763007" y="3528375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3"/>
          <p:cNvSpPr txBox="1">
            <a:spLocks noGrp="1"/>
          </p:cNvSpPr>
          <p:nvPr>
            <p:ph type="subTitle" idx="15"/>
          </p:nvPr>
        </p:nvSpPr>
        <p:spPr>
          <a:xfrm>
            <a:off x="5763007" y="3071177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4"/>
          <p:cNvSpPr txBox="1">
            <a:spLocks noGrp="1"/>
          </p:cNvSpPr>
          <p:nvPr>
            <p:ph type="title" hasCustomPrompt="1"/>
          </p:nvPr>
        </p:nvSpPr>
        <p:spPr>
          <a:xfrm>
            <a:off x="715100" y="1041788"/>
            <a:ext cx="41847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14" name="Google Shape;414;p24"/>
          <p:cNvSpPr txBox="1">
            <a:spLocks noGrp="1"/>
          </p:cNvSpPr>
          <p:nvPr>
            <p:ph type="subTitle" idx="1"/>
          </p:nvPr>
        </p:nvSpPr>
        <p:spPr>
          <a:xfrm>
            <a:off x="715100" y="1748888"/>
            <a:ext cx="4184700" cy="39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 idx="2" hasCustomPrompt="1"/>
          </p:nvPr>
        </p:nvSpPr>
        <p:spPr>
          <a:xfrm>
            <a:off x="4244200" y="3021250"/>
            <a:ext cx="41847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3"/>
          </p:nvPr>
        </p:nvSpPr>
        <p:spPr>
          <a:xfrm>
            <a:off x="4244200" y="3728350"/>
            <a:ext cx="4184700" cy="39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7" name="Google Shape;417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99">
            <a:off x="8194495" y="-265812"/>
            <a:ext cx="906612" cy="81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9992">
            <a:off x="7676538" y="357149"/>
            <a:ext cx="1249926" cy="104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8201" y="41575"/>
            <a:ext cx="1012152" cy="150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7178" y="4127039"/>
            <a:ext cx="2083579" cy="15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105542" flipH="1">
            <a:off x="410877" y="3563173"/>
            <a:ext cx="532775" cy="50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12815" flipH="1">
            <a:off x="-229940" y="3700956"/>
            <a:ext cx="989100" cy="88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9995">
            <a:off x="415573" y="3949666"/>
            <a:ext cx="786633" cy="90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25"/>
          <p:cNvGrpSpPr/>
          <p:nvPr/>
        </p:nvGrpSpPr>
        <p:grpSpPr>
          <a:xfrm rot="10800000">
            <a:off x="-1390302" y="-1746571"/>
            <a:ext cx="11420442" cy="8486807"/>
            <a:chOff x="309900" y="238100"/>
            <a:chExt cx="7048350" cy="5237800"/>
          </a:xfrm>
        </p:grpSpPr>
        <p:sp>
          <p:nvSpPr>
            <p:cNvPr id="426" name="Google Shape;426;p25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5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5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5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5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5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5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5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5" name="Google Shape;435;p25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title" idx="2" hasCustomPrompt="1"/>
          </p:nvPr>
        </p:nvSpPr>
        <p:spPr>
          <a:xfrm>
            <a:off x="1153946" y="2997200"/>
            <a:ext cx="2177100" cy="63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1"/>
          </p:nvPr>
        </p:nvSpPr>
        <p:spPr>
          <a:xfrm>
            <a:off x="1153946" y="4015100"/>
            <a:ext cx="21771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subTitle" idx="3"/>
          </p:nvPr>
        </p:nvSpPr>
        <p:spPr>
          <a:xfrm>
            <a:off x="1153946" y="3557902"/>
            <a:ext cx="21771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title" idx="4" hasCustomPrompt="1"/>
          </p:nvPr>
        </p:nvSpPr>
        <p:spPr>
          <a:xfrm>
            <a:off x="3483462" y="2997200"/>
            <a:ext cx="2177100" cy="63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0" name="Google Shape;440;p25"/>
          <p:cNvSpPr txBox="1">
            <a:spLocks noGrp="1"/>
          </p:cNvSpPr>
          <p:nvPr>
            <p:ph type="subTitle" idx="5"/>
          </p:nvPr>
        </p:nvSpPr>
        <p:spPr>
          <a:xfrm>
            <a:off x="3483462" y="4015100"/>
            <a:ext cx="21771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6"/>
          </p:nvPr>
        </p:nvSpPr>
        <p:spPr>
          <a:xfrm>
            <a:off x="3483462" y="3557902"/>
            <a:ext cx="21771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title" idx="7" hasCustomPrompt="1"/>
          </p:nvPr>
        </p:nvSpPr>
        <p:spPr>
          <a:xfrm>
            <a:off x="5812954" y="2997200"/>
            <a:ext cx="2177100" cy="63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3" name="Google Shape;443;p25"/>
          <p:cNvSpPr txBox="1">
            <a:spLocks noGrp="1"/>
          </p:cNvSpPr>
          <p:nvPr>
            <p:ph type="subTitle" idx="8"/>
          </p:nvPr>
        </p:nvSpPr>
        <p:spPr>
          <a:xfrm>
            <a:off x="5812954" y="4015100"/>
            <a:ext cx="21771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25"/>
          <p:cNvSpPr txBox="1">
            <a:spLocks noGrp="1"/>
          </p:cNvSpPr>
          <p:nvPr>
            <p:ph type="subTitle" idx="9"/>
          </p:nvPr>
        </p:nvSpPr>
        <p:spPr>
          <a:xfrm>
            <a:off x="5812954" y="3557902"/>
            <a:ext cx="21771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249726" y="1923894"/>
            <a:ext cx="4015500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4249726" y="1044300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4249725" y="3674700"/>
            <a:ext cx="40155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26"/>
          <p:cNvGrpSpPr/>
          <p:nvPr/>
        </p:nvGrpSpPr>
        <p:grpSpPr>
          <a:xfrm>
            <a:off x="-1384561" y="-1996459"/>
            <a:ext cx="11913121" cy="8852930"/>
            <a:chOff x="309900" y="238100"/>
            <a:chExt cx="7048350" cy="5237800"/>
          </a:xfrm>
        </p:grpSpPr>
        <p:sp>
          <p:nvSpPr>
            <p:cNvPr id="447" name="Google Shape;447;p2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6" name="Google Shape;456;p2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pic>
        <p:nvPicPr>
          <p:cNvPr id="457" name="Google Shape;457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600019">
            <a:off x="8502959" y="907538"/>
            <a:ext cx="316680" cy="28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00054">
            <a:off x="7937119" y="406823"/>
            <a:ext cx="560461" cy="52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299954" flipH="1">
            <a:off x="326776" y="441029"/>
            <a:ext cx="515825" cy="461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99791" flipH="1">
            <a:off x="862261" y="917979"/>
            <a:ext cx="277525" cy="262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28"/>
          <p:cNvGrpSpPr/>
          <p:nvPr/>
        </p:nvGrpSpPr>
        <p:grpSpPr>
          <a:xfrm>
            <a:off x="335589" y="-576430"/>
            <a:ext cx="8472822" cy="6296359"/>
            <a:chOff x="309900" y="238100"/>
            <a:chExt cx="7048350" cy="5237800"/>
          </a:xfrm>
        </p:grpSpPr>
        <p:sp>
          <p:nvSpPr>
            <p:cNvPr id="471" name="Google Shape;471;p28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29"/>
          <p:cNvGrpSpPr/>
          <p:nvPr/>
        </p:nvGrpSpPr>
        <p:grpSpPr>
          <a:xfrm>
            <a:off x="-4331943" y="1369342"/>
            <a:ext cx="8945061" cy="6647292"/>
            <a:chOff x="309900" y="238100"/>
            <a:chExt cx="7048350" cy="5237800"/>
          </a:xfrm>
        </p:grpSpPr>
        <p:sp>
          <p:nvSpPr>
            <p:cNvPr id="482" name="Google Shape;482;p29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9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9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9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9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9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9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9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" name="Google Shape;491;p29"/>
          <p:cNvSpPr/>
          <p:nvPr/>
        </p:nvSpPr>
        <p:spPr>
          <a:xfrm>
            <a:off x="4613120" y="-2873142"/>
            <a:ext cx="8862823" cy="6486751"/>
          </a:xfrm>
          <a:custGeom>
            <a:avLst/>
            <a:gdLst/>
            <a:ahLst/>
            <a:cxnLst/>
            <a:rect l="l" t="t" r="r" b="b"/>
            <a:pathLst>
              <a:path w="279342" h="204452" extrusionOk="0">
                <a:moveTo>
                  <a:pt x="196699" y="0"/>
                </a:moveTo>
                <a:cubicBezTo>
                  <a:pt x="188842" y="0"/>
                  <a:pt x="180997" y="1696"/>
                  <a:pt x="174665" y="5070"/>
                </a:cubicBezTo>
                <a:cubicBezTo>
                  <a:pt x="164598" y="10436"/>
                  <a:pt x="158908" y="20001"/>
                  <a:pt x="161043" y="28943"/>
                </a:cubicBezTo>
                <a:cubicBezTo>
                  <a:pt x="160346" y="27106"/>
                  <a:pt x="155949" y="25269"/>
                  <a:pt x="153350" y="25016"/>
                </a:cubicBezTo>
                <a:cubicBezTo>
                  <a:pt x="153075" y="24989"/>
                  <a:pt x="152799" y="24976"/>
                  <a:pt x="152522" y="24976"/>
                </a:cubicBezTo>
                <a:cubicBezTo>
                  <a:pt x="150184" y="24976"/>
                  <a:pt x="147860" y="25903"/>
                  <a:pt x="146661" y="27369"/>
                </a:cubicBezTo>
                <a:cubicBezTo>
                  <a:pt x="149786" y="20196"/>
                  <a:pt x="141467" y="12184"/>
                  <a:pt x="132333" y="8646"/>
                </a:cubicBezTo>
                <a:cubicBezTo>
                  <a:pt x="129206" y="7435"/>
                  <a:pt x="125693" y="6858"/>
                  <a:pt x="122164" y="6858"/>
                </a:cubicBezTo>
                <a:cubicBezTo>
                  <a:pt x="115383" y="6858"/>
                  <a:pt x="108548" y="8990"/>
                  <a:pt x="104302" y="12858"/>
                </a:cubicBezTo>
                <a:cubicBezTo>
                  <a:pt x="99403" y="17326"/>
                  <a:pt x="95032" y="22352"/>
                  <a:pt x="96092" y="28013"/>
                </a:cubicBezTo>
                <a:cubicBezTo>
                  <a:pt x="92782" y="25870"/>
                  <a:pt x="87330" y="24203"/>
                  <a:pt x="82557" y="24203"/>
                </a:cubicBezTo>
                <a:cubicBezTo>
                  <a:pt x="81343" y="24203"/>
                  <a:pt x="80174" y="24311"/>
                  <a:pt x="79094" y="24546"/>
                </a:cubicBezTo>
                <a:cubicBezTo>
                  <a:pt x="75387" y="21032"/>
                  <a:pt x="68979" y="19351"/>
                  <a:pt x="62520" y="19351"/>
                </a:cubicBezTo>
                <a:cubicBezTo>
                  <a:pt x="57943" y="19351"/>
                  <a:pt x="53339" y="20195"/>
                  <a:pt x="49652" y="21829"/>
                </a:cubicBezTo>
                <a:cubicBezTo>
                  <a:pt x="40760" y="25766"/>
                  <a:pt x="35601" y="33057"/>
                  <a:pt x="33185" y="40416"/>
                </a:cubicBezTo>
                <a:cubicBezTo>
                  <a:pt x="31765" y="44742"/>
                  <a:pt x="31142" y="49269"/>
                  <a:pt x="32249" y="53643"/>
                </a:cubicBezTo>
                <a:cubicBezTo>
                  <a:pt x="33353" y="58020"/>
                  <a:pt x="36304" y="62240"/>
                  <a:pt x="41088" y="65015"/>
                </a:cubicBezTo>
                <a:cubicBezTo>
                  <a:pt x="37435" y="67558"/>
                  <a:pt x="36079" y="73320"/>
                  <a:pt x="39844" y="75777"/>
                </a:cubicBezTo>
                <a:cubicBezTo>
                  <a:pt x="37844" y="75479"/>
                  <a:pt x="35915" y="75337"/>
                  <a:pt x="34059" y="75337"/>
                </a:cubicBezTo>
                <a:cubicBezTo>
                  <a:pt x="11716" y="75337"/>
                  <a:pt x="0" y="95809"/>
                  <a:pt x="3722" y="110012"/>
                </a:cubicBezTo>
                <a:cubicBezTo>
                  <a:pt x="4369" y="112487"/>
                  <a:pt x="5358" y="114894"/>
                  <a:pt x="6628" y="117215"/>
                </a:cubicBezTo>
                <a:cubicBezTo>
                  <a:pt x="9584" y="122619"/>
                  <a:pt x="14073" y="127574"/>
                  <a:pt x="19379" y="131933"/>
                </a:cubicBezTo>
                <a:cubicBezTo>
                  <a:pt x="21069" y="133319"/>
                  <a:pt x="41101" y="145237"/>
                  <a:pt x="44051" y="145237"/>
                </a:cubicBezTo>
                <a:cubicBezTo>
                  <a:pt x="44205" y="145237"/>
                  <a:pt x="44313" y="145205"/>
                  <a:pt x="44368" y="145136"/>
                </a:cubicBezTo>
                <a:lnTo>
                  <a:pt x="44368" y="145136"/>
                </a:lnTo>
                <a:cubicBezTo>
                  <a:pt x="40178" y="150275"/>
                  <a:pt x="38743" y="156311"/>
                  <a:pt x="42121" y="161756"/>
                </a:cubicBezTo>
                <a:cubicBezTo>
                  <a:pt x="45934" y="167896"/>
                  <a:pt x="54264" y="172184"/>
                  <a:pt x="63257" y="173817"/>
                </a:cubicBezTo>
                <a:cubicBezTo>
                  <a:pt x="67520" y="174593"/>
                  <a:pt x="71651" y="175199"/>
                  <a:pt x="75698" y="175199"/>
                </a:cubicBezTo>
                <a:cubicBezTo>
                  <a:pt x="81021" y="175199"/>
                  <a:pt x="86200" y="174150"/>
                  <a:pt x="91347" y="171059"/>
                </a:cubicBezTo>
                <a:cubicBezTo>
                  <a:pt x="91642" y="176079"/>
                  <a:pt x="94704" y="180653"/>
                  <a:pt x="98729" y="183672"/>
                </a:cubicBezTo>
                <a:cubicBezTo>
                  <a:pt x="102975" y="186857"/>
                  <a:pt x="106996" y="187931"/>
                  <a:pt x="111085" y="187931"/>
                </a:cubicBezTo>
                <a:cubicBezTo>
                  <a:pt x="116328" y="187931"/>
                  <a:pt x="121682" y="186166"/>
                  <a:pt x="127761" y="184823"/>
                </a:cubicBezTo>
                <a:lnTo>
                  <a:pt x="127761" y="184823"/>
                </a:lnTo>
                <a:cubicBezTo>
                  <a:pt x="126299" y="190960"/>
                  <a:pt x="131553" y="196695"/>
                  <a:pt x="137084" y="199731"/>
                </a:cubicBezTo>
                <a:cubicBezTo>
                  <a:pt x="142847" y="202895"/>
                  <a:pt x="149407" y="204451"/>
                  <a:pt x="155975" y="204451"/>
                </a:cubicBezTo>
                <a:cubicBezTo>
                  <a:pt x="164338" y="204451"/>
                  <a:pt x="172713" y="201928"/>
                  <a:pt x="179470" y="196987"/>
                </a:cubicBezTo>
                <a:cubicBezTo>
                  <a:pt x="181821" y="195268"/>
                  <a:pt x="184039" y="193207"/>
                  <a:pt x="185217" y="190546"/>
                </a:cubicBezTo>
                <a:cubicBezTo>
                  <a:pt x="187683" y="184986"/>
                  <a:pt x="182550" y="176531"/>
                  <a:pt x="178865" y="172467"/>
                </a:cubicBezTo>
                <a:lnTo>
                  <a:pt x="178865" y="172467"/>
                </a:lnTo>
                <a:cubicBezTo>
                  <a:pt x="179605" y="172985"/>
                  <a:pt x="180333" y="173188"/>
                  <a:pt x="181071" y="173188"/>
                </a:cubicBezTo>
                <a:cubicBezTo>
                  <a:pt x="182909" y="173188"/>
                  <a:pt x="184809" y="171925"/>
                  <a:pt x="187110" y="171112"/>
                </a:cubicBezTo>
                <a:cubicBezTo>
                  <a:pt x="190338" y="169972"/>
                  <a:pt x="192396" y="167294"/>
                  <a:pt x="192036" y="164698"/>
                </a:cubicBezTo>
                <a:lnTo>
                  <a:pt x="192036" y="164698"/>
                </a:lnTo>
                <a:cubicBezTo>
                  <a:pt x="200855" y="168780"/>
                  <a:pt x="211206" y="170820"/>
                  <a:pt x="221554" y="170820"/>
                </a:cubicBezTo>
                <a:cubicBezTo>
                  <a:pt x="232217" y="170820"/>
                  <a:pt x="242878" y="168654"/>
                  <a:pt x="251857" y="164326"/>
                </a:cubicBezTo>
                <a:cubicBezTo>
                  <a:pt x="269552" y="155800"/>
                  <a:pt x="279341" y="139381"/>
                  <a:pt x="275803" y="124169"/>
                </a:cubicBezTo>
                <a:cubicBezTo>
                  <a:pt x="272263" y="108958"/>
                  <a:pt x="255589" y="95790"/>
                  <a:pt x="235021" y="91963"/>
                </a:cubicBezTo>
                <a:cubicBezTo>
                  <a:pt x="237304" y="90519"/>
                  <a:pt x="236557" y="88313"/>
                  <a:pt x="235706" y="86201"/>
                </a:cubicBezTo>
                <a:cubicBezTo>
                  <a:pt x="234856" y="84090"/>
                  <a:pt x="232219" y="82421"/>
                  <a:pt x="229227" y="82096"/>
                </a:cubicBezTo>
                <a:cubicBezTo>
                  <a:pt x="235166" y="76125"/>
                  <a:pt x="236344" y="66557"/>
                  <a:pt x="234611" y="59295"/>
                </a:cubicBezTo>
                <a:cubicBezTo>
                  <a:pt x="233654" y="55291"/>
                  <a:pt x="231359" y="51334"/>
                  <a:pt x="227219" y="48599"/>
                </a:cubicBezTo>
                <a:cubicBezTo>
                  <a:pt x="224260" y="46647"/>
                  <a:pt x="220258" y="45434"/>
                  <a:pt x="216310" y="45434"/>
                </a:cubicBezTo>
                <a:cubicBezTo>
                  <a:pt x="214734" y="45434"/>
                  <a:pt x="213166" y="45627"/>
                  <a:pt x="211677" y="46045"/>
                </a:cubicBezTo>
                <a:cubicBezTo>
                  <a:pt x="214916" y="44958"/>
                  <a:pt x="212648" y="39604"/>
                  <a:pt x="209379" y="38561"/>
                </a:cubicBezTo>
                <a:lnTo>
                  <a:pt x="209379" y="38561"/>
                </a:lnTo>
                <a:cubicBezTo>
                  <a:pt x="210006" y="38627"/>
                  <a:pt x="210632" y="38659"/>
                  <a:pt x="211253" y="38659"/>
                </a:cubicBezTo>
                <a:cubicBezTo>
                  <a:pt x="218505" y="38659"/>
                  <a:pt x="225272" y="34366"/>
                  <a:pt x="228746" y="29625"/>
                </a:cubicBezTo>
                <a:cubicBezTo>
                  <a:pt x="232517" y="24481"/>
                  <a:pt x="232044" y="17978"/>
                  <a:pt x="228300" y="12822"/>
                </a:cubicBezTo>
                <a:cubicBezTo>
                  <a:pt x="224555" y="7666"/>
                  <a:pt x="217825" y="3833"/>
                  <a:pt x="210318" y="1777"/>
                </a:cubicBezTo>
                <a:cubicBezTo>
                  <a:pt x="205980" y="591"/>
                  <a:pt x="201338" y="0"/>
                  <a:pt x="196699" y="0"/>
                </a:cubicBezTo>
                <a:close/>
              </a:path>
            </a:pathLst>
          </a:custGeom>
          <a:solidFill>
            <a:srgbClr val="FFFFFF">
              <a:alpha val="58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BF4C8-6761-4257-A2BE-14A6895A0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8C199-21DE-427D-A7F8-F25524A7C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CDEA6-AF56-4957-86F3-8E990F850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B662-6CCC-469E-BCAD-477F260FD765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EA15F-02CD-4450-BFA1-DAE240C74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31602-DC62-4367-B2DC-C5F7C0CAD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20A73-2A1C-4EFB-9410-9770B733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22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4"/>
          <p:cNvGrpSpPr/>
          <p:nvPr/>
        </p:nvGrpSpPr>
        <p:grpSpPr>
          <a:xfrm>
            <a:off x="-805166" y="-1350243"/>
            <a:ext cx="11148375" cy="8284628"/>
            <a:chOff x="309900" y="238100"/>
            <a:chExt cx="7048350" cy="5237800"/>
          </a:xfrm>
        </p:grpSpPr>
        <p:sp>
          <p:nvSpPr>
            <p:cNvPr id="25" name="Google Shape;25;p4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826100" y="3267750"/>
            <a:ext cx="37446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823700" y="1051950"/>
            <a:ext cx="3749400" cy="2215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pic>
        <p:nvPicPr>
          <p:cNvPr id="36" name="Google Shape;3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909110" y="103997"/>
            <a:ext cx="2083579" cy="15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105542">
            <a:off x="8012109" y="60331"/>
            <a:ext cx="532775" cy="50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12815">
            <a:off x="8196601" y="198114"/>
            <a:ext cx="989100" cy="88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99995" flipH="1">
            <a:off x="7753554" y="446824"/>
            <a:ext cx="786633" cy="90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232">
            <a:off x="-193462" y="3495870"/>
            <a:ext cx="776727" cy="694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100098">
            <a:off x="165850" y="4052697"/>
            <a:ext cx="427954" cy="404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49802" y="3721000"/>
            <a:ext cx="1142626" cy="169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117">
            <a:off x="648742" y="4642546"/>
            <a:ext cx="521688" cy="49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12685">
            <a:off x="-96490" y="4487828"/>
            <a:ext cx="1105072" cy="1147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6"/>
          <p:cNvGrpSpPr/>
          <p:nvPr/>
        </p:nvGrpSpPr>
        <p:grpSpPr>
          <a:xfrm rot="10800000">
            <a:off x="-1466753" y="-1637575"/>
            <a:ext cx="11829951" cy="8791124"/>
            <a:chOff x="309900" y="238100"/>
            <a:chExt cx="7048350" cy="5237800"/>
          </a:xfrm>
        </p:grpSpPr>
        <p:sp>
          <p:nvSpPr>
            <p:cNvPr id="73" name="Google Shape;73;p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pic>
        <p:nvPicPr>
          <p:cNvPr id="83" name="Google Shape;8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00126">
            <a:off x="8006253" y="-362347"/>
            <a:ext cx="911217" cy="81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232">
            <a:off x="-193462" y="3495870"/>
            <a:ext cx="776727" cy="694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100098">
            <a:off x="165850" y="4052697"/>
            <a:ext cx="427954" cy="404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749802" y="3721000"/>
            <a:ext cx="1142626" cy="169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117">
            <a:off x="648742" y="4642546"/>
            <a:ext cx="521688" cy="49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12685">
            <a:off x="-96490" y="4487828"/>
            <a:ext cx="1105072" cy="114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115372" y="-310478"/>
            <a:ext cx="2083579" cy="15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8505206" y="535012"/>
            <a:ext cx="1227722" cy="1150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7"/>
          <p:cNvGrpSpPr/>
          <p:nvPr/>
        </p:nvGrpSpPr>
        <p:grpSpPr>
          <a:xfrm rot="10800000">
            <a:off x="-1432923" y="-1680863"/>
            <a:ext cx="11110314" cy="8256344"/>
            <a:chOff x="309900" y="238100"/>
            <a:chExt cx="7048350" cy="5237800"/>
          </a:xfrm>
        </p:grpSpPr>
        <p:sp>
          <p:nvSpPr>
            <p:cNvPr id="93" name="Google Shape;93;p7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7"/>
          <p:cNvSpPr txBox="1">
            <a:spLocks noGrp="1"/>
          </p:cNvSpPr>
          <p:nvPr>
            <p:ph type="body" idx="1"/>
          </p:nvPr>
        </p:nvSpPr>
        <p:spPr>
          <a:xfrm>
            <a:off x="715100" y="2017325"/>
            <a:ext cx="3907200" cy="22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7"/>
          <p:cNvSpPr txBox="1">
            <a:spLocks noGrp="1"/>
          </p:cNvSpPr>
          <p:nvPr>
            <p:ph type="title"/>
          </p:nvPr>
        </p:nvSpPr>
        <p:spPr>
          <a:xfrm>
            <a:off x="715100" y="841975"/>
            <a:ext cx="3907200" cy="117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1388100" y="1327950"/>
            <a:ext cx="6367800" cy="2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106" name="Google Shape;10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99934">
            <a:off x="-339472" y="2686519"/>
            <a:ext cx="646722" cy="57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6073" y="3004200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9">
            <a:off x="-392036" y="421542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00036">
            <a:off x="571233" y="2302327"/>
            <a:ext cx="370408" cy="3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82">
            <a:off x="1184081" y="4591259"/>
            <a:ext cx="729388" cy="65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617032">
            <a:off x="591928" y="4524411"/>
            <a:ext cx="716066" cy="1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00011">
            <a:off x="-751393" y="3634233"/>
            <a:ext cx="1706884" cy="170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000079">
            <a:off x="473946" y="3631543"/>
            <a:ext cx="482332" cy="43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99">
            <a:off x="8194495" y="-265812"/>
            <a:ext cx="906612" cy="81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99992">
            <a:off x="7676538" y="357149"/>
            <a:ext cx="1249926" cy="104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18201" y="41575"/>
            <a:ext cx="1012152" cy="150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299865" flipH="1">
            <a:off x="8046276" y="2021536"/>
            <a:ext cx="510450" cy="482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"/>
          <p:cNvSpPr txBox="1">
            <a:spLocks noGrp="1"/>
          </p:cNvSpPr>
          <p:nvPr>
            <p:ph type="title"/>
          </p:nvPr>
        </p:nvSpPr>
        <p:spPr>
          <a:xfrm>
            <a:off x="2040300" y="1056632"/>
            <a:ext cx="5063400" cy="12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"/>
          <p:cNvSpPr txBox="1">
            <a:spLocks noGrp="1"/>
          </p:cNvSpPr>
          <p:nvPr>
            <p:ph type="title" hasCustomPrompt="1"/>
          </p:nvPr>
        </p:nvSpPr>
        <p:spPr>
          <a:xfrm>
            <a:off x="1627800" y="1272000"/>
            <a:ext cx="5888400" cy="17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48" name="Google Shape;148;p11"/>
          <p:cNvSpPr txBox="1">
            <a:spLocks noGrp="1"/>
          </p:cNvSpPr>
          <p:nvPr>
            <p:ph type="subTitle" idx="1"/>
          </p:nvPr>
        </p:nvSpPr>
        <p:spPr>
          <a:xfrm>
            <a:off x="2091775" y="2983200"/>
            <a:ext cx="49605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49" name="Google Shape;14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99999" flipH="1">
            <a:off x="7814952" y="3826339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02336" y="3519091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245084" flipH="1">
            <a:off x="8462953" y="3068444"/>
            <a:ext cx="887341" cy="98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904533" flipH="1">
            <a:off x="7493822" y="4640209"/>
            <a:ext cx="870881" cy="82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399814">
            <a:off x="7049150" y="4706936"/>
            <a:ext cx="708974" cy="63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07">
            <a:off x="8396473" y="2314541"/>
            <a:ext cx="441150" cy="41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139203">
            <a:off x="788577" y="3719661"/>
            <a:ext cx="795344" cy="7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700204">
            <a:off x="297035" y="2929663"/>
            <a:ext cx="975006" cy="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-392522" y="3240162"/>
            <a:ext cx="1440672" cy="21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300239">
            <a:off x="349942" y="2283550"/>
            <a:ext cx="410273" cy="36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563768">
            <a:off x="572884" y="4165226"/>
            <a:ext cx="1469333" cy="122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6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4" r:id="rId21"/>
    <p:sldLayoutId id="2147483675" r:id="rId22"/>
    <p:sldLayoutId id="2147483679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gif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sims/html/acid-base-solutions/latest/acid-base-solutions_en.html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65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media1.mp3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notesSlide" Target="../notesSlides/notesSlide44.xml"/><Relationship Id="rId10" Type="http://schemas.openxmlformats.org/officeDocument/2006/relationships/image" Target="../media/image71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2.png"/><Relationship Id="rId18" Type="http://schemas.openxmlformats.org/officeDocument/2006/relationships/image" Target="../media/image88.png"/><Relationship Id="rId3" Type="http://schemas.openxmlformats.org/officeDocument/2006/relationships/slideLayout" Target="../slideLayouts/slideLayout9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80.emf"/><Relationship Id="rId17" Type="http://schemas.openxmlformats.org/officeDocument/2006/relationships/image" Target="../media/image87.png"/><Relationship Id="rId2" Type="http://schemas.openxmlformats.org/officeDocument/2006/relationships/audio" Target="../media/media2.mp3"/><Relationship Id="rId16" Type="http://schemas.openxmlformats.org/officeDocument/2006/relationships/image" Target="../media/image86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79.png"/><Relationship Id="rId5" Type="http://schemas.openxmlformats.org/officeDocument/2006/relationships/audio" Target="../media/audio2.wav"/><Relationship Id="rId15" Type="http://schemas.openxmlformats.org/officeDocument/2006/relationships/image" Target="../media/image72.png"/><Relationship Id="rId23" Type="http://schemas.openxmlformats.org/officeDocument/2006/relationships/audio" Target="NULL"/><Relationship Id="rId10" Type="http://schemas.openxmlformats.org/officeDocument/2006/relationships/image" Target="../media/image78.png"/><Relationship Id="rId19" Type="http://schemas.openxmlformats.org/officeDocument/2006/relationships/image" Target="../media/image89.png"/><Relationship Id="rId4" Type="http://schemas.openxmlformats.org/officeDocument/2006/relationships/audio" Target="../media/audio1.wav"/><Relationship Id="rId9" Type="http://schemas.openxmlformats.org/officeDocument/2006/relationships/image" Target="../media/image75.emf"/><Relationship Id="rId14" Type="http://schemas.openxmlformats.org/officeDocument/2006/relationships/image" Target="../media/image85.png"/><Relationship Id="rId22" Type="http://schemas.openxmlformats.org/officeDocument/2006/relationships/audio" Target="NUL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2.png"/><Relationship Id="rId18" Type="http://schemas.openxmlformats.org/officeDocument/2006/relationships/image" Target="../media/image88.png"/><Relationship Id="rId3" Type="http://schemas.openxmlformats.org/officeDocument/2006/relationships/slideLayout" Target="../slideLayouts/slideLayout9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80.emf"/><Relationship Id="rId17" Type="http://schemas.openxmlformats.org/officeDocument/2006/relationships/image" Target="../media/image87.png"/><Relationship Id="rId2" Type="http://schemas.openxmlformats.org/officeDocument/2006/relationships/audio" Target="../media/media2.mp3"/><Relationship Id="rId16" Type="http://schemas.openxmlformats.org/officeDocument/2006/relationships/image" Target="../media/image86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79.png"/><Relationship Id="rId5" Type="http://schemas.openxmlformats.org/officeDocument/2006/relationships/audio" Target="../media/audio2.wav"/><Relationship Id="rId15" Type="http://schemas.openxmlformats.org/officeDocument/2006/relationships/image" Target="../media/image72.png"/><Relationship Id="rId23" Type="http://schemas.openxmlformats.org/officeDocument/2006/relationships/audio" Target="NULL"/><Relationship Id="rId10" Type="http://schemas.openxmlformats.org/officeDocument/2006/relationships/image" Target="../media/image78.png"/><Relationship Id="rId19" Type="http://schemas.openxmlformats.org/officeDocument/2006/relationships/image" Target="../media/image89.png"/><Relationship Id="rId4" Type="http://schemas.openxmlformats.org/officeDocument/2006/relationships/audio" Target="../media/audio1.wav"/><Relationship Id="rId9" Type="http://schemas.openxmlformats.org/officeDocument/2006/relationships/image" Target="../media/image75.emf"/><Relationship Id="rId14" Type="http://schemas.openxmlformats.org/officeDocument/2006/relationships/image" Target="../media/image85.png"/><Relationship Id="rId22" Type="http://schemas.openxmlformats.org/officeDocument/2006/relationships/audio" Target="NUL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2.png"/><Relationship Id="rId18" Type="http://schemas.openxmlformats.org/officeDocument/2006/relationships/image" Target="../media/image88.png"/><Relationship Id="rId3" Type="http://schemas.openxmlformats.org/officeDocument/2006/relationships/slideLayout" Target="../slideLayouts/slideLayout9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80.emf"/><Relationship Id="rId17" Type="http://schemas.openxmlformats.org/officeDocument/2006/relationships/image" Target="../media/image87.png"/><Relationship Id="rId2" Type="http://schemas.openxmlformats.org/officeDocument/2006/relationships/audio" Target="../media/media2.mp3"/><Relationship Id="rId16" Type="http://schemas.openxmlformats.org/officeDocument/2006/relationships/image" Target="../media/image86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79.png"/><Relationship Id="rId5" Type="http://schemas.openxmlformats.org/officeDocument/2006/relationships/audio" Target="../media/audio2.wav"/><Relationship Id="rId15" Type="http://schemas.openxmlformats.org/officeDocument/2006/relationships/image" Target="../media/image72.png"/><Relationship Id="rId23" Type="http://schemas.openxmlformats.org/officeDocument/2006/relationships/audio" Target="NULL"/><Relationship Id="rId10" Type="http://schemas.openxmlformats.org/officeDocument/2006/relationships/image" Target="../media/image78.png"/><Relationship Id="rId19" Type="http://schemas.openxmlformats.org/officeDocument/2006/relationships/image" Target="../media/image89.png"/><Relationship Id="rId4" Type="http://schemas.openxmlformats.org/officeDocument/2006/relationships/audio" Target="../media/audio1.wav"/><Relationship Id="rId9" Type="http://schemas.openxmlformats.org/officeDocument/2006/relationships/image" Target="../media/image75.emf"/><Relationship Id="rId14" Type="http://schemas.openxmlformats.org/officeDocument/2006/relationships/image" Target="../media/image85.png"/><Relationship Id="rId22" Type="http://schemas.openxmlformats.org/officeDocument/2006/relationships/audio" Target="NUL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2.png"/><Relationship Id="rId18" Type="http://schemas.openxmlformats.org/officeDocument/2006/relationships/image" Target="../media/image88.png"/><Relationship Id="rId3" Type="http://schemas.openxmlformats.org/officeDocument/2006/relationships/slideLayout" Target="../slideLayouts/slideLayout9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80.emf"/><Relationship Id="rId17" Type="http://schemas.openxmlformats.org/officeDocument/2006/relationships/image" Target="../media/image87.png"/><Relationship Id="rId2" Type="http://schemas.openxmlformats.org/officeDocument/2006/relationships/audio" Target="../media/media2.mp3"/><Relationship Id="rId16" Type="http://schemas.openxmlformats.org/officeDocument/2006/relationships/image" Target="../media/image86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79.png"/><Relationship Id="rId5" Type="http://schemas.openxmlformats.org/officeDocument/2006/relationships/audio" Target="../media/audio2.wav"/><Relationship Id="rId15" Type="http://schemas.openxmlformats.org/officeDocument/2006/relationships/image" Target="../media/image72.png"/><Relationship Id="rId23" Type="http://schemas.openxmlformats.org/officeDocument/2006/relationships/audio" Target="NULL"/><Relationship Id="rId10" Type="http://schemas.openxmlformats.org/officeDocument/2006/relationships/image" Target="../media/image78.png"/><Relationship Id="rId19" Type="http://schemas.openxmlformats.org/officeDocument/2006/relationships/image" Target="../media/image89.png"/><Relationship Id="rId4" Type="http://schemas.openxmlformats.org/officeDocument/2006/relationships/audio" Target="../media/audio1.wav"/><Relationship Id="rId9" Type="http://schemas.openxmlformats.org/officeDocument/2006/relationships/image" Target="../media/image75.emf"/><Relationship Id="rId14" Type="http://schemas.openxmlformats.org/officeDocument/2006/relationships/image" Target="../media/image85.png"/><Relationship Id="rId22" Type="http://schemas.openxmlformats.org/officeDocument/2006/relationships/audio" Target="NUL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2.png"/><Relationship Id="rId18" Type="http://schemas.openxmlformats.org/officeDocument/2006/relationships/image" Target="../media/image88.png"/><Relationship Id="rId3" Type="http://schemas.openxmlformats.org/officeDocument/2006/relationships/slideLayout" Target="../slideLayouts/slideLayout9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80.emf"/><Relationship Id="rId17" Type="http://schemas.openxmlformats.org/officeDocument/2006/relationships/image" Target="../media/image87.png"/><Relationship Id="rId2" Type="http://schemas.openxmlformats.org/officeDocument/2006/relationships/audio" Target="../media/media2.mp3"/><Relationship Id="rId16" Type="http://schemas.openxmlformats.org/officeDocument/2006/relationships/image" Target="../media/image86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79.png"/><Relationship Id="rId5" Type="http://schemas.openxmlformats.org/officeDocument/2006/relationships/audio" Target="../media/audio2.wav"/><Relationship Id="rId15" Type="http://schemas.openxmlformats.org/officeDocument/2006/relationships/image" Target="../media/image72.png"/><Relationship Id="rId23" Type="http://schemas.openxmlformats.org/officeDocument/2006/relationships/audio" Target="NULL"/><Relationship Id="rId10" Type="http://schemas.openxmlformats.org/officeDocument/2006/relationships/image" Target="../media/image78.png"/><Relationship Id="rId19" Type="http://schemas.openxmlformats.org/officeDocument/2006/relationships/image" Target="../media/image89.png"/><Relationship Id="rId4" Type="http://schemas.openxmlformats.org/officeDocument/2006/relationships/audio" Target="../media/audio1.wav"/><Relationship Id="rId9" Type="http://schemas.openxmlformats.org/officeDocument/2006/relationships/image" Target="../media/image75.emf"/><Relationship Id="rId14" Type="http://schemas.openxmlformats.org/officeDocument/2006/relationships/image" Target="../media/image85.png"/><Relationship Id="rId22" Type="http://schemas.openxmlformats.org/officeDocument/2006/relationships/audio" Target="NUL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2.png"/><Relationship Id="rId18" Type="http://schemas.openxmlformats.org/officeDocument/2006/relationships/image" Target="../media/image88.png"/><Relationship Id="rId3" Type="http://schemas.openxmlformats.org/officeDocument/2006/relationships/slideLayout" Target="../slideLayouts/slideLayout9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80.emf"/><Relationship Id="rId17" Type="http://schemas.openxmlformats.org/officeDocument/2006/relationships/image" Target="../media/image87.png"/><Relationship Id="rId2" Type="http://schemas.openxmlformats.org/officeDocument/2006/relationships/audio" Target="../media/media2.mp3"/><Relationship Id="rId16" Type="http://schemas.openxmlformats.org/officeDocument/2006/relationships/image" Target="../media/image86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79.png"/><Relationship Id="rId5" Type="http://schemas.openxmlformats.org/officeDocument/2006/relationships/audio" Target="../media/audio2.wav"/><Relationship Id="rId15" Type="http://schemas.openxmlformats.org/officeDocument/2006/relationships/image" Target="../media/image72.png"/><Relationship Id="rId23" Type="http://schemas.openxmlformats.org/officeDocument/2006/relationships/audio" Target="NULL"/><Relationship Id="rId10" Type="http://schemas.openxmlformats.org/officeDocument/2006/relationships/image" Target="../media/image78.png"/><Relationship Id="rId19" Type="http://schemas.openxmlformats.org/officeDocument/2006/relationships/image" Target="../media/image89.png"/><Relationship Id="rId4" Type="http://schemas.openxmlformats.org/officeDocument/2006/relationships/audio" Target="../media/audio1.wav"/><Relationship Id="rId9" Type="http://schemas.openxmlformats.org/officeDocument/2006/relationships/image" Target="../media/image75.emf"/><Relationship Id="rId14" Type="http://schemas.openxmlformats.org/officeDocument/2006/relationships/image" Target="../media/image85.png"/><Relationship Id="rId22" Type="http://schemas.openxmlformats.org/officeDocument/2006/relationships/audio" Target="NUL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2.png"/><Relationship Id="rId18" Type="http://schemas.openxmlformats.org/officeDocument/2006/relationships/image" Target="../media/image88.png"/><Relationship Id="rId3" Type="http://schemas.openxmlformats.org/officeDocument/2006/relationships/slideLayout" Target="../slideLayouts/slideLayout9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80.emf"/><Relationship Id="rId17" Type="http://schemas.openxmlformats.org/officeDocument/2006/relationships/image" Target="../media/image87.png"/><Relationship Id="rId2" Type="http://schemas.openxmlformats.org/officeDocument/2006/relationships/audio" Target="../media/media2.mp3"/><Relationship Id="rId16" Type="http://schemas.openxmlformats.org/officeDocument/2006/relationships/image" Target="../media/image86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79.png"/><Relationship Id="rId5" Type="http://schemas.openxmlformats.org/officeDocument/2006/relationships/audio" Target="../media/audio2.wav"/><Relationship Id="rId15" Type="http://schemas.openxmlformats.org/officeDocument/2006/relationships/image" Target="../media/image72.png"/><Relationship Id="rId23" Type="http://schemas.openxmlformats.org/officeDocument/2006/relationships/audio" Target="NULL"/><Relationship Id="rId10" Type="http://schemas.openxmlformats.org/officeDocument/2006/relationships/image" Target="../media/image78.png"/><Relationship Id="rId19" Type="http://schemas.openxmlformats.org/officeDocument/2006/relationships/image" Target="../media/image89.png"/><Relationship Id="rId4" Type="http://schemas.openxmlformats.org/officeDocument/2006/relationships/audio" Target="../media/audio1.wav"/><Relationship Id="rId9" Type="http://schemas.openxmlformats.org/officeDocument/2006/relationships/image" Target="../media/image75.emf"/><Relationship Id="rId14" Type="http://schemas.openxmlformats.org/officeDocument/2006/relationships/image" Target="../media/image85.png"/><Relationship Id="rId22" Type="http://schemas.openxmlformats.org/officeDocument/2006/relationships/audio" Target="NUL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2.png"/><Relationship Id="rId18" Type="http://schemas.openxmlformats.org/officeDocument/2006/relationships/image" Target="../media/image88.png"/><Relationship Id="rId3" Type="http://schemas.openxmlformats.org/officeDocument/2006/relationships/slideLayout" Target="../slideLayouts/slideLayout9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80.emf"/><Relationship Id="rId17" Type="http://schemas.openxmlformats.org/officeDocument/2006/relationships/image" Target="../media/image87.png"/><Relationship Id="rId2" Type="http://schemas.openxmlformats.org/officeDocument/2006/relationships/audio" Target="../media/media2.mp3"/><Relationship Id="rId16" Type="http://schemas.openxmlformats.org/officeDocument/2006/relationships/image" Target="../media/image86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79.png"/><Relationship Id="rId5" Type="http://schemas.openxmlformats.org/officeDocument/2006/relationships/audio" Target="../media/audio2.wav"/><Relationship Id="rId15" Type="http://schemas.openxmlformats.org/officeDocument/2006/relationships/image" Target="../media/image72.png"/><Relationship Id="rId23" Type="http://schemas.openxmlformats.org/officeDocument/2006/relationships/audio" Target="NULL"/><Relationship Id="rId10" Type="http://schemas.openxmlformats.org/officeDocument/2006/relationships/image" Target="../media/image78.png"/><Relationship Id="rId19" Type="http://schemas.openxmlformats.org/officeDocument/2006/relationships/image" Target="../media/image89.png"/><Relationship Id="rId4" Type="http://schemas.openxmlformats.org/officeDocument/2006/relationships/audio" Target="../media/audio1.wav"/><Relationship Id="rId9" Type="http://schemas.openxmlformats.org/officeDocument/2006/relationships/image" Target="../media/image75.emf"/><Relationship Id="rId14" Type="http://schemas.openxmlformats.org/officeDocument/2006/relationships/image" Target="../media/image85.png"/><Relationship Id="rId22" Type="http://schemas.openxmlformats.org/officeDocument/2006/relationships/audio" Target="NUL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0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2.png"/><Relationship Id="rId5" Type="http://schemas.openxmlformats.org/officeDocument/2006/relationships/image" Target="../media/image75.emf"/><Relationship Id="rId4" Type="http://schemas.openxmlformats.org/officeDocument/2006/relationships/image" Target="../media/image74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0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2.png"/><Relationship Id="rId5" Type="http://schemas.openxmlformats.org/officeDocument/2006/relationships/image" Target="../media/image75.emf"/><Relationship Id="rId4" Type="http://schemas.openxmlformats.org/officeDocument/2006/relationships/image" Target="../media/image7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31" b="3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19695" y="0"/>
            <a:ext cx="10600795" cy="51435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111749" y="1600324"/>
            <a:ext cx="6721262" cy="2605301"/>
            <a:chOff x="0" y="0"/>
            <a:chExt cx="3540418" cy="13723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40418" cy="1372340"/>
            </a:xfrm>
            <a:custGeom>
              <a:avLst/>
              <a:gdLst/>
              <a:ahLst/>
              <a:cxnLst/>
              <a:rect l="l" t="t" r="r" b="b"/>
              <a:pathLst>
                <a:path w="3540418" h="1372340">
                  <a:moveTo>
                    <a:pt x="29372" y="0"/>
                  </a:moveTo>
                  <a:lnTo>
                    <a:pt x="3511045" y="0"/>
                  </a:lnTo>
                  <a:cubicBezTo>
                    <a:pt x="3518835" y="0"/>
                    <a:pt x="3526306" y="3095"/>
                    <a:pt x="3531815" y="8603"/>
                  </a:cubicBezTo>
                  <a:cubicBezTo>
                    <a:pt x="3537323" y="14111"/>
                    <a:pt x="3540418" y="21582"/>
                    <a:pt x="3540418" y="29372"/>
                  </a:cubicBezTo>
                  <a:lnTo>
                    <a:pt x="3540418" y="1342967"/>
                  </a:lnTo>
                  <a:cubicBezTo>
                    <a:pt x="3540418" y="1350757"/>
                    <a:pt x="3537323" y="1358228"/>
                    <a:pt x="3531815" y="1363737"/>
                  </a:cubicBezTo>
                  <a:cubicBezTo>
                    <a:pt x="3526306" y="1369245"/>
                    <a:pt x="3518835" y="1372340"/>
                    <a:pt x="3511045" y="1372340"/>
                  </a:cubicBezTo>
                  <a:lnTo>
                    <a:pt x="29372" y="1372340"/>
                  </a:lnTo>
                  <a:cubicBezTo>
                    <a:pt x="21582" y="1372340"/>
                    <a:pt x="14111" y="1369245"/>
                    <a:pt x="8603" y="1363737"/>
                  </a:cubicBezTo>
                  <a:cubicBezTo>
                    <a:pt x="3095" y="1358228"/>
                    <a:pt x="0" y="1350757"/>
                    <a:pt x="0" y="1342967"/>
                  </a:cubicBezTo>
                  <a:lnTo>
                    <a:pt x="0" y="29372"/>
                  </a:lnTo>
                  <a:cubicBezTo>
                    <a:pt x="0" y="21582"/>
                    <a:pt x="3095" y="14111"/>
                    <a:pt x="8603" y="8603"/>
                  </a:cubicBezTo>
                  <a:cubicBezTo>
                    <a:pt x="14111" y="3095"/>
                    <a:pt x="21582" y="0"/>
                    <a:pt x="29372" y="0"/>
                  </a:cubicBezTo>
                  <a:close/>
                </a:path>
              </a:pathLst>
            </a:custGeom>
            <a:solidFill>
              <a:srgbClr val="024A4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10991" y="1820238"/>
            <a:ext cx="6522020" cy="1910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7700"/>
              </a:lnSpc>
            </a:pPr>
            <a:r>
              <a:rPr lang="en-US" sz="5501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</a:p>
          <a:p>
            <a:pPr algn="ctr" defTabSz="457223">
              <a:lnSpc>
                <a:spcPts val="7700"/>
              </a:lnSpc>
            </a:pPr>
            <a:r>
              <a:rPr lang="en-US" sz="5501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-440997"/>
            <a:ext cx="9144000" cy="23660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46718" y="1114883"/>
            <a:ext cx="1882933" cy="2057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290" y="2831475"/>
            <a:ext cx="1948919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14350" y="1209968"/>
            <a:ext cx="1674538" cy="16930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50"/>
          <p:cNvSpPr txBox="1">
            <a:spLocks noGrp="1"/>
          </p:cNvSpPr>
          <p:nvPr>
            <p:ph type="title"/>
          </p:nvPr>
        </p:nvSpPr>
        <p:spPr>
          <a:xfrm>
            <a:off x="502883" y="4241144"/>
            <a:ext cx="81382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4.1. cốc chứa hỗn hợp nước và các chất rắn khác nhau</a:t>
            </a:r>
            <a:endParaRPr sz="24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7" name="Google Shape;81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9797" flipH="1">
            <a:off x="396259" y="775258"/>
            <a:ext cx="339375" cy="320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301252">
            <a:off x="816129" y="1114653"/>
            <a:ext cx="429775" cy="38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499995">
            <a:off x="7639407" y="508946"/>
            <a:ext cx="354019" cy="31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99995">
            <a:off x="8245591" y="363364"/>
            <a:ext cx="479789" cy="453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41" flipH="1">
            <a:off x="7868413" y="859055"/>
            <a:ext cx="646154" cy="57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856140" y="414999"/>
            <a:ext cx="561651" cy="530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D766584-15CD-94CD-9E87-AE73B9525B94}"/>
              </a:ext>
            </a:extLst>
          </p:cNvPr>
          <p:cNvGrpSpPr/>
          <p:nvPr/>
        </p:nvGrpSpPr>
        <p:grpSpPr>
          <a:xfrm>
            <a:off x="277362" y="1804412"/>
            <a:ext cx="2250057" cy="2361971"/>
            <a:chOff x="2424004" y="2854000"/>
            <a:chExt cx="2250057" cy="236197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16E70C0-11C4-EA63-BC1D-092477695826}"/>
                </a:ext>
              </a:extLst>
            </p:cNvPr>
            <p:cNvGrpSpPr/>
            <p:nvPr/>
          </p:nvGrpSpPr>
          <p:grpSpPr>
            <a:xfrm>
              <a:off x="2832809" y="2854000"/>
              <a:ext cx="1432446" cy="1677131"/>
              <a:chOff x="3578882" y="2921879"/>
              <a:chExt cx="1432446" cy="1677131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C5BBDBF-1729-AB54-E96B-484A48347DE5}"/>
                  </a:ext>
                </a:extLst>
              </p:cNvPr>
              <p:cNvSpPr/>
              <p:nvPr/>
            </p:nvSpPr>
            <p:spPr>
              <a:xfrm>
                <a:off x="3582766" y="4198898"/>
                <a:ext cx="1358579" cy="400112"/>
              </a:xfrm>
              <a:custGeom>
                <a:avLst/>
                <a:gdLst>
                  <a:gd name="connsiteX0" fmla="*/ 270728 w 1358579"/>
                  <a:gd name="connsiteY0" fmla="*/ 5 h 1172396"/>
                  <a:gd name="connsiteX1" fmla="*/ 525389 w 1358579"/>
                  <a:gd name="connsiteY1" fmla="*/ 2386 h 1172396"/>
                  <a:gd name="connsiteX2" fmla="*/ 1211189 w 1358579"/>
                  <a:gd name="connsiteY2" fmla="*/ 87053 h 1172396"/>
                  <a:gd name="connsiteX3" fmla="*/ 1297352 w 1358579"/>
                  <a:gd name="connsiteY3" fmla="*/ 82687 h 1172396"/>
                  <a:gd name="connsiteX4" fmla="*/ 1358579 w 1358579"/>
                  <a:gd name="connsiteY4" fmla="*/ 72560 h 1172396"/>
                  <a:gd name="connsiteX5" fmla="*/ 1356308 w 1358579"/>
                  <a:gd name="connsiteY5" fmla="*/ 992893 h 1172396"/>
                  <a:gd name="connsiteX6" fmla="*/ 1176804 w 1358579"/>
                  <a:gd name="connsiteY6" fmla="*/ 1172396 h 1172396"/>
                  <a:gd name="connsiteX7" fmla="*/ 689214 w 1358579"/>
                  <a:gd name="connsiteY7" fmla="*/ 1172396 h 1172396"/>
                  <a:gd name="connsiteX8" fmla="*/ 671601 w 1358579"/>
                  <a:gd name="connsiteY8" fmla="*/ 1172396 h 1172396"/>
                  <a:gd name="connsiteX9" fmla="*/ 184010 w 1358579"/>
                  <a:gd name="connsiteY9" fmla="*/ 1172396 h 1172396"/>
                  <a:gd name="connsiteX10" fmla="*/ 4506 w 1358579"/>
                  <a:gd name="connsiteY10" fmla="*/ 992893 h 1172396"/>
                  <a:gd name="connsiteX11" fmla="*/ 208 w 1358579"/>
                  <a:gd name="connsiteY11" fmla="*/ 46835 h 1172396"/>
                  <a:gd name="connsiteX12" fmla="*/ 0 w 1358579"/>
                  <a:gd name="connsiteY12" fmla="*/ 3934 h 1172396"/>
                  <a:gd name="connsiteX13" fmla="*/ 124397 w 1358579"/>
                  <a:gd name="connsiteY13" fmla="*/ 1097 h 1172396"/>
                  <a:gd name="connsiteX14" fmla="*/ 270728 w 1358579"/>
                  <a:gd name="connsiteY14" fmla="*/ 5 h 1172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58579" h="1172396">
                    <a:moveTo>
                      <a:pt x="270728" y="5"/>
                    </a:moveTo>
                    <a:cubicBezTo>
                      <a:pt x="365669" y="-83"/>
                      <a:pt x="453776" y="975"/>
                      <a:pt x="525389" y="2386"/>
                    </a:cubicBezTo>
                    <a:cubicBezTo>
                      <a:pt x="811844" y="8030"/>
                      <a:pt x="989645" y="79998"/>
                      <a:pt x="1211189" y="87053"/>
                    </a:cubicBezTo>
                    <a:cubicBezTo>
                      <a:pt x="1238882" y="87935"/>
                      <a:pt x="1267766" y="86193"/>
                      <a:pt x="1297352" y="82687"/>
                    </a:cubicBezTo>
                    <a:lnTo>
                      <a:pt x="1358579" y="72560"/>
                    </a:lnTo>
                    <a:lnTo>
                      <a:pt x="1356308" y="992893"/>
                    </a:lnTo>
                    <a:cubicBezTo>
                      <a:pt x="1356308" y="1092029"/>
                      <a:pt x="1275941" y="1172396"/>
                      <a:pt x="1176804" y="1172396"/>
                    </a:cubicBezTo>
                    <a:lnTo>
                      <a:pt x="689214" y="1172396"/>
                    </a:lnTo>
                    <a:lnTo>
                      <a:pt x="671601" y="1172396"/>
                    </a:lnTo>
                    <a:lnTo>
                      <a:pt x="184010" y="1172396"/>
                    </a:lnTo>
                    <a:cubicBezTo>
                      <a:pt x="84873" y="1172396"/>
                      <a:pt x="4506" y="1092029"/>
                      <a:pt x="4506" y="992893"/>
                    </a:cubicBezTo>
                    <a:cubicBezTo>
                      <a:pt x="3824" y="716589"/>
                      <a:pt x="1855" y="373344"/>
                      <a:pt x="208" y="46835"/>
                    </a:cubicBezTo>
                    <a:lnTo>
                      <a:pt x="0" y="3934"/>
                    </a:lnTo>
                    <a:lnTo>
                      <a:pt x="124397" y="1097"/>
                    </a:lnTo>
                    <a:cubicBezTo>
                      <a:pt x="174078" y="380"/>
                      <a:pt x="223257" y="49"/>
                      <a:pt x="270728" y="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4" name="!!CocThuyTinh">
                <a:extLst>
                  <a:ext uri="{FF2B5EF4-FFF2-40B4-BE49-F238E27FC236}">
                    <a16:creationId xmlns:a16="http://schemas.microsoft.com/office/drawing/2014/main" id="{BA36A119-40B7-4A8B-BE9D-C59234C5CE1F}"/>
                  </a:ext>
                </a:extLst>
              </p:cNvPr>
              <p:cNvGrpSpPr/>
              <p:nvPr/>
            </p:nvGrpSpPr>
            <p:grpSpPr>
              <a:xfrm>
                <a:off x="3578882" y="2921879"/>
                <a:ext cx="1432446" cy="1677130"/>
                <a:chOff x="3543300" y="3878555"/>
                <a:chExt cx="1525116" cy="1785629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5485CABF-D404-E896-9685-91B9B813DE3B}"/>
                    </a:ext>
                  </a:extLst>
                </p:cNvPr>
                <p:cNvSpPr/>
                <p:nvPr/>
              </p:nvSpPr>
              <p:spPr>
                <a:xfrm flipH="1">
                  <a:off x="3543300" y="3878555"/>
                  <a:ext cx="1525116" cy="1785629"/>
                </a:xfrm>
                <a:custGeom>
                  <a:avLst/>
                  <a:gdLst>
                    <a:gd name="connsiteX0" fmla="*/ 240242 w 486193"/>
                    <a:gd name="connsiteY0" fmla="*/ 0 h 532394"/>
                    <a:gd name="connsiteX1" fmla="*/ 3 w 486193"/>
                    <a:gd name="connsiteY1" fmla="*/ 0 h 532394"/>
                    <a:gd name="connsiteX2" fmla="*/ 22950 w 486193"/>
                    <a:gd name="connsiteY2" fmla="*/ 44320 h 532394"/>
                    <a:gd name="connsiteX3" fmla="*/ 24011 w 486193"/>
                    <a:gd name="connsiteY3" fmla="*/ 474210 h 532394"/>
                    <a:gd name="connsiteX4" fmla="*/ 82195 w 486193"/>
                    <a:gd name="connsiteY4" fmla="*/ 532394 h 532394"/>
                    <a:gd name="connsiteX5" fmla="*/ 240242 w 486193"/>
                    <a:gd name="connsiteY5" fmla="*/ 532394 h 532394"/>
                    <a:gd name="connsiteX6" fmla="*/ 486190 w 486193"/>
                    <a:gd name="connsiteY6" fmla="*/ 0 h 532394"/>
                    <a:gd name="connsiteX7" fmla="*/ 245951 w 486193"/>
                    <a:gd name="connsiteY7" fmla="*/ 0 h 532394"/>
                    <a:gd name="connsiteX8" fmla="*/ 245951 w 486193"/>
                    <a:gd name="connsiteY8" fmla="*/ 532394 h 532394"/>
                    <a:gd name="connsiteX9" fmla="*/ 403998 w 486193"/>
                    <a:gd name="connsiteY9" fmla="*/ 532394 h 532394"/>
                    <a:gd name="connsiteX10" fmla="*/ 462182 w 486193"/>
                    <a:gd name="connsiteY10" fmla="*/ 474210 h 532394"/>
                    <a:gd name="connsiteX11" fmla="*/ 463243 w 486193"/>
                    <a:gd name="connsiteY11" fmla="*/ 44320 h 532394"/>
                    <a:gd name="connsiteX12" fmla="*/ 486190 w 486193"/>
                    <a:gd name="connsiteY12" fmla="*/ 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486190 w 486193"/>
                    <a:gd name="connsiteY12" fmla="*/ 0 h 532394"/>
                    <a:gd name="connsiteX13" fmla="*/ 337391 w 486193"/>
                    <a:gd name="connsiteY13" fmla="*/ 9144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245951 w 486193"/>
                    <a:gd name="connsiteY12" fmla="*/ 0 h 532394"/>
                    <a:gd name="connsiteX0" fmla="*/ 240242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0" fmla="*/ 240242 w 486193"/>
                    <a:gd name="connsiteY0" fmla="*/ 532394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10" fmla="*/ 91443 w 486193"/>
                    <a:gd name="connsiteY10" fmla="*/ 91440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0" fmla="*/ 3 w 463243"/>
                    <a:gd name="connsiteY0" fmla="*/ 0 h 532394"/>
                    <a:gd name="connsiteX1" fmla="*/ 22950 w 463243"/>
                    <a:gd name="connsiteY1" fmla="*/ 44320 h 532394"/>
                    <a:gd name="connsiteX2" fmla="*/ 24011 w 463243"/>
                    <a:gd name="connsiteY2" fmla="*/ 474210 h 532394"/>
                    <a:gd name="connsiteX3" fmla="*/ 82195 w 463243"/>
                    <a:gd name="connsiteY3" fmla="*/ 532394 h 532394"/>
                    <a:gd name="connsiteX4" fmla="*/ 240242 w 463243"/>
                    <a:gd name="connsiteY4" fmla="*/ 532394 h 532394"/>
                    <a:gd name="connsiteX5" fmla="*/ 245951 w 463243"/>
                    <a:gd name="connsiteY5" fmla="*/ 532394 h 532394"/>
                    <a:gd name="connsiteX6" fmla="*/ 403998 w 463243"/>
                    <a:gd name="connsiteY6" fmla="*/ 532394 h 532394"/>
                    <a:gd name="connsiteX7" fmla="*/ 462182 w 463243"/>
                    <a:gd name="connsiteY7" fmla="*/ 474210 h 532394"/>
                    <a:gd name="connsiteX8" fmla="*/ 463243 w 463243"/>
                    <a:gd name="connsiteY8" fmla="*/ 44320 h 532394"/>
                    <a:gd name="connsiteX0" fmla="*/ 3 w 464311"/>
                    <a:gd name="connsiteY0" fmla="*/ 0 h 532394"/>
                    <a:gd name="connsiteX1" fmla="*/ 22950 w 464311"/>
                    <a:gd name="connsiteY1" fmla="*/ 44320 h 532394"/>
                    <a:gd name="connsiteX2" fmla="*/ 24011 w 464311"/>
                    <a:gd name="connsiteY2" fmla="*/ 474210 h 532394"/>
                    <a:gd name="connsiteX3" fmla="*/ 82195 w 464311"/>
                    <a:gd name="connsiteY3" fmla="*/ 532394 h 532394"/>
                    <a:gd name="connsiteX4" fmla="*/ 240242 w 464311"/>
                    <a:gd name="connsiteY4" fmla="*/ 532394 h 532394"/>
                    <a:gd name="connsiteX5" fmla="*/ 245951 w 464311"/>
                    <a:gd name="connsiteY5" fmla="*/ 532394 h 532394"/>
                    <a:gd name="connsiteX6" fmla="*/ 403998 w 464311"/>
                    <a:gd name="connsiteY6" fmla="*/ 532394 h 532394"/>
                    <a:gd name="connsiteX7" fmla="*/ 462182 w 464311"/>
                    <a:gd name="connsiteY7" fmla="*/ 474210 h 532394"/>
                    <a:gd name="connsiteX8" fmla="*/ 464311 w 464311"/>
                    <a:gd name="connsiteY8" fmla="*/ 8000 h 532394"/>
                    <a:gd name="connsiteX0" fmla="*/ 3 w 466447"/>
                    <a:gd name="connsiteY0" fmla="*/ 10160 h 542554"/>
                    <a:gd name="connsiteX1" fmla="*/ 22950 w 466447"/>
                    <a:gd name="connsiteY1" fmla="*/ 54480 h 542554"/>
                    <a:gd name="connsiteX2" fmla="*/ 24011 w 466447"/>
                    <a:gd name="connsiteY2" fmla="*/ 484370 h 542554"/>
                    <a:gd name="connsiteX3" fmla="*/ 82195 w 466447"/>
                    <a:gd name="connsiteY3" fmla="*/ 542554 h 542554"/>
                    <a:gd name="connsiteX4" fmla="*/ 240242 w 466447"/>
                    <a:gd name="connsiteY4" fmla="*/ 542554 h 542554"/>
                    <a:gd name="connsiteX5" fmla="*/ 245951 w 466447"/>
                    <a:gd name="connsiteY5" fmla="*/ 542554 h 542554"/>
                    <a:gd name="connsiteX6" fmla="*/ 403998 w 466447"/>
                    <a:gd name="connsiteY6" fmla="*/ 542554 h 542554"/>
                    <a:gd name="connsiteX7" fmla="*/ 462182 w 466447"/>
                    <a:gd name="connsiteY7" fmla="*/ 484370 h 542554"/>
                    <a:gd name="connsiteX8" fmla="*/ 466447 w 466447"/>
                    <a:gd name="connsiteY8" fmla="*/ 0 h 542554"/>
                    <a:gd name="connsiteX0" fmla="*/ 3 w 464311"/>
                    <a:gd name="connsiteY0" fmla="*/ 11228 h 543622"/>
                    <a:gd name="connsiteX1" fmla="*/ 22950 w 464311"/>
                    <a:gd name="connsiteY1" fmla="*/ 55548 h 543622"/>
                    <a:gd name="connsiteX2" fmla="*/ 24011 w 464311"/>
                    <a:gd name="connsiteY2" fmla="*/ 485438 h 543622"/>
                    <a:gd name="connsiteX3" fmla="*/ 82195 w 464311"/>
                    <a:gd name="connsiteY3" fmla="*/ 543622 h 543622"/>
                    <a:gd name="connsiteX4" fmla="*/ 240242 w 464311"/>
                    <a:gd name="connsiteY4" fmla="*/ 543622 h 543622"/>
                    <a:gd name="connsiteX5" fmla="*/ 245951 w 464311"/>
                    <a:gd name="connsiteY5" fmla="*/ 543622 h 543622"/>
                    <a:gd name="connsiteX6" fmla="*/ 403998 w 464311"/>
                    <a:gd name="connsiteY6" fmla="*/ 543622 h 543622"/>
                    <a:gd name="connsiteX7" fmla="*/ 462182 w 464311"/>
                    <a:gd name="connsiteY7" fmla="*/ 485438 h 543622"/>
                    <a:gd name="connsiteX8" fmla="*/ 464311 w 464311"/>
                    <a:gd name="connsiteY8" fmla="*/ 0 h 543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311" h="543622">
                      <a:moveTo>
                        <a:pt x="3" y="11228"/>
                      </a:moveTo>
                      <a:cubicBezTo>
                        <a:pt x="-351" y="26002"/>
                        <a:pt x="23304" y="40775"/>
                        <a:pt x="22950" y="55548"/>
                      </a:cubicBezTo>
                      <a:cubicBezTo>
                        <a:pt x="23304" y="198845"/>
                        <a:pt x="23657" y="342141"/>
                        <a:pt x="24011" y="485438"/>
                      </a:cubicBezTo>
                      <a:cubicBezTo>
                        <a:pt x="24011" y="517572"/>
                        <a:pt x="50061" y="543622"/>
                        <a:pt x="82195" y="543622"/>
                      </a:cubicBezTo>
                      <a:lnTo>
                        <a:pt x="240242" y="543622"/>
                      </a:lnTo>
                      <a:lnTo>
                        <a:pt x="245951" y="543622"/>
                      </a:lnTo>
                      <a:lnTo>
                        <a:pt x="403998" y="543622"/>
                      </a:lnTo>
                      <a:cubicBezTo>
                        <a:pt x="436132" y="543622"/>
                        <a:pt x="462182" y="517572"/>
                        <a:pt x="462182" y="485438"/>
                      </a:cubicBezTo>
                      <a:cubicBezTo>
                        <a:pt x="462536" y="342141"/>
                        <a:pt x="463957" y="143297"/>
                        <a:pt x="464311" y="0"/>
                      </a:cubicBezTo>
                    </a:path>
                  </a:pathLst>
                </a:custGeom>
                <a:noFill/>
                <a:ln w="50800" cap="rnd">
                  <a:solidFill>
                    <a:srgbClr val="00206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D4F2DDA-5727-EEEA-C55B-62F37188CE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066677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0D4C4820-AD2B-9744-235C-02DE6FACA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39793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4414268F-A196-AC75-7627-8E2BACE7FD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72919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DD321846-EB29-A8F1-0421-6836605427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060459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751A1C58-79BF-4AA8-68BF-8CFE5E29FA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391720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!!Step1b">
              <a:extLst>
                <a:ext uri="{FF2B5EF4-FFF2-40B4-BE49-F238E27FC236}">
                  <a16:creationId xmlns:a16="http://schemas.microsoft.com/office/drawing/2014/main" id="{6291985C-C1D9-235A-642B-F0B26BDDADB8}"/>
                </a:ext>
              </a:extLst>
            </p:cNvPr>
            <p:cNvSpPr txBox="1"/>
            <p:nvPr/>
          </p:nvSpPr>
          <p:spPr>
            <a:xfrm>
              <a:off x="2424004" y="4815861"/>
              <a:ext cx="2250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000" b="1" dirty="0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E6D9303-AE54-2299-BDDD-4ADA232E3572}"/>
              </a:ext>
            </a:extLst>
          </p:cNvPr>
          <p:cNvGrpSpPr/>
          <p:nvPr/>
        </p:nvGrpSpPr>
        <p:grpSpPr>
          <a:xfrm>
            <a:off x="2391284" y="1834004"/>
            <a:ext cx="2250057" cy="2361970"/>
            <a:chOff x="2424004" y="2854001"/>
            <a:chExt cx="2250057" cy="2361970"/>
          </a:xfrm>
        </p:grpSpPr>
        <p:grpSp>
          <p:nvGrpSpPr>
            <p:cNvPr id="800" name="Group 799">
              <a:extLst>
                <a:ext uri="{FF2B5EF4-FFF2-40B4-BE49-F238E27FC236}">
                  <a16:creationId xmlns:a16="http://schemas.microsoft.com/office/drawing/2014/main" id="{5F7D97E6-F868-E4B7-6941-A17A99BC4D25}"/>
                </a:ext>
              </a:extLst>
            </p:cNvPr>
            <p:cNvGrpSpPr/>
            <p:nvPr/>
          </p:nvGrpSpPr>
          <p:grpSpPr>
            <a:xfrm>
              <a:off x="2832809" y="2854001"/>
              <a:ext cx="1432446" cy="1677130"/>
              <a:chOff x="3578882" y="2921880"/>
              <a:chExt cx="1432446" cy="1677130"/>
            </a:xfrm>
          </p:grpSpPr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9410C61C-5850-2291-822F-9C13BA5DE23F}"/>
                  </a:ext>
                </a:extLst>
              </p:cNvPr>
              <p:cNvSpPr/>
              <p:nvPr/>
            </p:nvSpPr>
            <p:spPr>
              <a:xfrm>
                <a:off x="3582766" y="4169306"/>
                <a:ext cx="1358579" cy="429703"/>
              </a:xfrm>
              <a:custGeom>
                <a:avLst/>
                <a:gdLst>
                  <a:gd name="connsiteX0" fmla="*/ 270728 w 1358579"/>
                  <a:gd name="connsiteY0" fmla="*/ 5 h 1172396"/>
                  <a:gd name="connsiteX1" fmla="*/ 525389 w 1358579"/>
                  <a:gd name="connsiteY1" fmla="*/ 2386 h 1172396"/>
                  <a:gd name="connsiteX2" fmla="*/ 1211189 w 1358579"/>
                  <a:gd name="connsiteY2" fmla="*/ 87053 h 1172396"/>
                  <a:gd name="connsiteX3" fmla="*/ 1297352 w 1358579"/>
                  <a:gd name="connsiteY3" fmla="*/ 82687 h 1172396"/>
                  <a:gd name="connsiteX4" fmla="*/ 1358579 w 1358579"/>
                  <a:gd name="connsiteY4" fmla="*/ 72560 h 1172396"/>
                  <a:gd name="connsiteX5" fmla="*/ 1356308 w 1358579"/>
                  <a:gd name="connsiteY5" fmla="*/ 992893 h 1172396"/>
                  <a:gd name="connsiteX6" fmla="*/ 1176804 w 1358579"/>
                  <a:gd name="connsiteY6" fmla="*/ 1172396 h 1172396"/>
                  <a:gd name="connsiteX7" fmla="*/ 689214 w 1358579"/>
                  <a:gd name="connsiteY7" fmla="*/ 1172396 h 1172396"/>
                  <a:gd name="connsiteX8" fmla="*/ 671601 w 1358579"/>
                  <a:gd name="connsiteY8" fmla="*/ 1172396 h 1172396"/>
                  <a:gd name="connsiteX9" fmla="*/ 184010 w 1358579"/>
                  <a:gd name="connsiteY9" fmla="*/ 1172396 h 1172396"/>
                  <a:gd name="connsiteX10" fmla="*/ 4506 w 1358579"/>
                  <a:gd name="connsiteY10" fmla="*/ 992893 h 1172396"/>
                  <a:gd name="connsiteX11" fmla="*/ 208 w 1358579"/>
                  <a:gd name="connsiteY11" fmla="*/ 46835 h 1172396"/>
                  <a:gd name="connsiteX12" fmla="*/ 0 w 1358579"/>
                  <a:gd name="connsiteY12" fmla="*/ 3934 h 1172396"/>
                  <a:gd name="connsiteX13" fmla="*/ 124397 w 1358579"/>
                  <a:gd name="connsiteY13" fmla="*/ 1097 h 1172396"/>
                  <a:gd name="connsiteX14" fmla="*/ 270728 w 1358579"/>
                  <a:gd name="connsiteY14" fmla="*/ 5 h 1172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58579" h="1172396">
                    <a:moveTo>
                      <a:pt x="270728" y="5"/>
                    </a:moveTo>
                    <a:cubicBezTo>
                      <a:pt x="365669" y="-83"/>
                      <a:pt x="453776" y="975"/>
                      <a:pt x="525389" y="2386"/>
                    </a:cubicBezTo>
                    <a:cubicBezTo>
                      <a:pt x="811844" y="8030"/>
                      <a:pt x="989645" y="79998"/>
                      <a:pt x="1211189" y="87053"/>
                    </a:cubicBezTo>
                    <a:cubicBezTo>
                      <a:pt x="1238882" y="87935"/>
                      <a:pt x="1267766" y="86193"/>
                      <a:pt x="1297352" y="82687"/>
                    </a:cubicBezTo>
                    <a:lnTo>
                      <a:pt x="1358579" y="72560"/>
                    </a:lnTo>
                    <a:lnTo>
                      <a:pt x="1356308" y="992893"/>
                    </a:lnTo>
                    <a:cubicBezTo>
                      <a:pt x="1356308" y="1092029"/>
                      <a:pt x="1275941" y="1172396"/>
                      <a:pt x="1176804" y="1172396"/>
                    </a:cubicBezTo>
                    <a:lnTo>
                      <a:pt x="689214" y="1172396"/>
                    </a:lnTo>
                    <a:lnTo>
                      <a:pt x="671601" y="1172396"/>
                    </a:lnTo>
                    <a:lnTo>
                      <a:pt x="184010" y="1172396"/>
                    </a:lnTo>
                    <a:cubicBezTo>
                      <a:pt x="84873" y="1172396"/>
                      <a:pt x="4506" y="1092029"/>
                      <a:pt x="4506" y="992893"/>
                    </a:cubicBezTo>
                    <a:cubicBezTo>
                      <a:pt x="3824" y="716589"/>
                      <a:pt x="1855" y="373344"/>
                      <a:pt x="208" y="46835"/>
                    </a:cubicBezTo>
                    <a:lnTo>
                      <a:pt x="0" y="3934"/>
                    </a:lnTo>
                    <a:lnTo>
                      <a:pt x="124397" y="1097"/>
                    </a:lnTo>
                    <a:cubicBezTo>
                      <a:pt x="174078" y="380"/>
                      <a:pt x="223257" y="49"/>
                      <a:pt x="270728" y="5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25" name="!!CocThuyTinh">
                <a:extLst>
                  <a:ext uri="{FF2B5EF4-FFF2-40B4-BE49-F238E27FC236}">
                    <a16:creationId xmlns:a16="http://schemas.microsoft.com/office/drawing/2014/main" id="{F09DE78B-411F-6681-6223-26DC5B1C8101}"/>
                  </a:ext>
                </a:extLst>
              </p:cNvPr>
              <p:cNvGrpSpPr/>
              <p:nvPr/>
            </p:nvGrpSpPr>
            <p:grpSpPr>
              <a:xfrm>
                <a:off x="3578882" y="2921880"/>
                <a:ext cx="1432446" cy="1677130"/>
                <a:chOff x="3543300" y="3878556"/>
                <a:chExt cx="1525116" cy="1785629"/>
              </a:xfrm>
            </p:grpSpPr>
            <p:sp>
              <p:nvSpPr>
                <p:cNvPr id="826" name="Freeform: Shape 825">
                  <a:extLst>
                    <a:ext uri="{FF2B5EF4-FFF2-40B4-BE49-F238E27FC236}">
                      <a16:creationId xmlns:a16="http://schemas.microsoft.com/office/drawing/2014/main" id="{175A6EA8-273D-C263-CA13-3B896B84733F}"/>
                    </a:ext>
                  </a:extLst>
                </p:cNvPr>
                <p:cNvSpPr/>
                <p:nvPr/>
              </p:nvSpPr>
              <p:spPr>
                <a:xfrm flipH="1">
                  <a:off x="3543300" y="3878556"/>
                  <a:ext cx="1525116" cy="1785629"/>
                </a:xfrm>
                <a:custGeom>
                  <a:avLst/>
                  <a:gdLst>
                    <a:gd name="connsiteX0" fmla="*/ 240242 w 486193"/>
                    <a:gd name="connsiteY0" fmla="*/ 0 h 532394"/>
                    <a:gd name="connsiteX1" fmla="*/ 3 w 486193"/>
                    <a:gd name="connsiteY1" fmla="*/ 0 h 532394"/>
                    <a:gd name="connsiteX2" fmla="*/ 22950 w 486193"/>
                    <a:gd name="connsiteY2" fmla="*/ 44320 h 532394"/>
                    <a:gd name="connsiteX3" fmla="*/ 24011 w 486193"/>
                    <a:gd name="connsiteY3" fmla="*/ 474210 h 532394"/>
                    <a:gd name="connsiteX4" fmla="*/ 82195 w 486193"/>
                    <a:gd name="connsiteY4" fmla="*/ 532394 h 532394"/>
                    <a:gd name="connsiteX5" fmla="*/ 240242 w 486193"/>
                    <a:gd name="connsiteY5" fmla="*/ 532394 h 532394"/>
                    <a:gd name="connsiteX6" fmla="*/ 486190 w 486193"/>
                    <a:gd name="connsiteY6" fmla="*/ 0 h 532394"/>
                    <a:gd name="connsiteX7" fmla="*/ 245951 w 486193"/>
                    <a:gd name="connsiteY7" fmla="*/ 0 h 532394"/>
                    <a:gd name="connsiteX8" fmla="*/ 245951 w 486193"/>
                    <a:gd name="connsiteY8" fmla="*/ 532394 h 532394"/>
                    <a:gd name="connsiteX9" fmla="*/ 403998 w 486193"/>
                    <a:gd name="connsiteY9" fmla="*/ 532394 h 532394"/>
                    <a:gd name="connsiteX10" fmla="*/ 462182 w 486193"/>
                    <a:gd name="connsiteY10" fmla="*/ 474210 h 532394"/>
                    <a:gd name="connsiteX11" fmla="*/ 463243 w 486193"/>
                    <a:gd name="connsiteY11" fmla="*/ 44320 h 532394"/>
                    <a:gd name="connsiteX12" fmla="*/ 486190 w 486193"/>
                    <a:gd name="connsiteY12" fmla="*/ 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486190 w 486193"/>
                    <a:gd name="connsiteY12" fmla="*/ 0 h 532394"/>
                    <a:gd name="connsiteX13" fmla="*/ 337391 w 486193"/>
                    <a:gd name="connsiteY13" fmla="*/ 9144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245951 w 486193"/>
                    <a:gd name="connsiteY12" fmla="*/ 0 h 532394"/>
                    <a:gd name="connsiteX0" fmla="*/ 240242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0" fmla="*/ 240242 w 486193"/>
                    <a:gd name="connsiteY0" fmla="*/ 532394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10" fmla="*/ 91443 w 486193"/>
                    <a:gd name="connsiteY10" fmla="*/ 91440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0" fmla="*/ 3 w 463243"/>
                    <a:gd name="connsiteY0" fmla="*/ 0 h 532394"/>
                    <a:gd name="connsiteX1" fmla="*/ 22950 w 463243"/>
                    <a:gd name="connsiteY1" fmla="*/ 44320 h 532394"/>
                    <a:gd name="connsiteX2" fmla="*/ 24011 w 463243"/>
                    <a:gd name="connsiteY2" fmla="*/ 474210 h 532394"/>
                    <a:gd name="connsiteX3" fmla="*/ 82195 w 463243"/>
                    <a:gd name="connsiteY3" fmla="*/ 532394 h 532394"/>
                    <a:gd name="connsiteX4" fmla="*/ 240242 w 463243"/>
                    <a:gd name="connsiteY4" fmla="*/ 532394 h 532394"/>
                    <a:gd name="connsiteX5" fmla="*/ 245951 w 463243"/>
                    <a:gd name="connsiteY5" fmla="*/ 532394 h 532394"/>
                    <a:gd name="connsiteX6" fmla="*/ 403998 w 463243"/>
                    <a:gd name="connsiteY6" fmla="*/ 532394 h 532394"/>
                    <a:gd name="connsiteX7" fmla="*/ 462182 w 463243"/>
                    <a:gd name="connsiteY7" fmla="*/ 474210 h 532394"/>
                    <a:gd name="connsiteX8" fmla="*/ 463243 w 463243"/>
                    <a:gd name="connsiteY8" fmla="*/ 44320 h 532394"/>
                    <a:gd name="connsiteX0" fmla="*/ 3 w 464311"/>
                    <a:gd name="connsiteY0" fmla="*/ 0 h 532394"/>
                    <a:gd name="connsiteX1" fmla="*/ 22950 w 464311"/>
                    <a:gd name="connsiteY1" fmla="*/ 44320 h 532394"/>
                    <a:gd name="connsiteX2" fmla="*/ 24011 w 464311"/>
                    <a:gd name="connsiteY2" fmla="*/ 474210 h 532394"/>
                    <a:gd name="connsiteX3" fmla="*/ 82195 w 464311"/>
                    <a:gd name="connsiteY3" fmla="*/ 532394 h 532394"/>
                    <a:gd name="connsiteX4" fmla="*/ 240242 w 464311"/>
                    <a:gd name="connsiteY4" fmla="*/ 532394 h 532394"/>
                    <a:gd name="connsiteX5" fmla="*/ 245951 w 464311"/>
                    <a:gd name="connsiteY5" fmla="*/ 532394 h 532394"/>
                    <a:gd name="connsiteX6" fmla="*/ 403998 w 464311"/>
                    <a:gd name="connsiteY6" fmla="*/ 532394 h 532394"/>
                    <a:gd name="connsiteX7" fmla="*/ 462182 w 464311"/>
                    <a:gd name="connsiteY7" fmla="*/ 474210 h 532394"/>
                    <a:gd name="connsiteX8" fmla="*/ 464311 w 464311"/>
                    <a:gd name="connsiteY8" fmla="*/ 8000 h 532394"/>
                    <a:gd name="connsiteX0" fmla="*/ 3 w 466447"/>
                    <a:gd name="connsiteY0" fmla="*/ 10160 h 542554"/>
                    <a:gd name="connsiteX1" fmla="*/ 22950 w 466447"/>
                    <a:gd name="connsiteY1" fmla="*/ 54480 h 542554"/>
                    <a:gd name="connsiteX2" fmla="*/ 24011 w 466447"/>
                    <a:gd name="connsiteY2" fmla="*/ 484370 h 542554"/>
                    <a:gd name="connsiteX3" fmla="*/ 82195 w 466447"/>
                    <a:gd name="connsiteY3" fmla="*/ 542554 h 542554"/>
                    <a:gd name="connsiteX4" fmla="*/ 240242 w 466447"/>
                    <a:gd name="connsiteY4" fmla="*/ 542554 h 542554"/>
                    <a:gd name="connsiteX5" fmla="*/ 245951 w 466447"/>
                    <a:gd name="connsiteY5" fmla="*/ 542554 h 542554"/>
                    <a:gd name="connsiteX6" fmla="*/ 403998 w 466447"/>
                    <a:gd name="connsiteY6" fmla="*/ 542554 h 542554"/>
                    <a:gd name="connsiteX7" fmla="*/ 462182 w 466447"/>
                    <a:gd name="connsiteY7" fmla="*/ 484370 h 542554"/>
                    <a:gd name="connsiteX8" fmla="*/ 466447 w 466447"/>
                    <a:gd name="connsiteY8" fmla="*/ 0 h 542554"/>
                    <a:gd name="connsiteX0" fmla="*/ 3 w 464311"/>
                    <a:gd name="connsiteY0" fmla="*/ 11228 h 543622"/>
                    <a:gd name="connsiteX1" fmla="*/ 22950 w 464311"/>
                    <a:gd name="connsiteY1" fmla="*/ 55548 h 543622"/>
                    <a:gd name="connsiteX2" fmla="*/ 24011 w 464311"/>
                    <a:gd name="connsiteY2" fmla="*/ 485438 h 543622"/>
                    <a:gd name="connsiteX3" fmla="*/ 82195 w 464311"/>
                    <a:gd name="connsiteY3" fmla="*/ 543622 h 543622"/>
                    <a:gd name="connsiteX4" fmla="*/ 240242 w 464311"/>
                    <a:gd name="connsiteY4" fmla="*/ 543622 h 543622"/>
                    <a:gd name="connsiteX5" fmla="*/ 245951 w 464311"/>
                    <a:gd name="connsiteY5" fmla="*/ 543622 h 543622"/>
                    <a:gd name="connsiteX6" fmla="*/ 403998 w 464311"/>
                    <a:gd name="connsiteY6" fmla="*/ 543622 h 543622"/>
                    <a:gd name="connsiteX7" fmla="*/ 462182 w 464311"/>
                    <a:gd name="connsiteY7" fmla="*/ 485438 h 543622"/>
                    <a:gd name="connsiteX8" fmla="*/ 464311 w 464311"/>
                    <a:gd name="connsiteY8" fmla="*/ 0 h 543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311" h="543622">
                      <a:moveTo>
                        <a:pt x="3" y="11228"/>
                      </a:moveTo>
                      <a:cubicBezTo>
                        <a:pt x="-351" y="26002"/>
                        <a:pt x="23304" y="40775"/>
                        <a:pt x="22950" y="55548"/>
                      </a:cubicBezTo>
                      <a:cubicBezTo>
                        <a:pt x="23304" y="198845"/>
                        <a:pt x="23657" y="342141"/>
                        <a:pt x="24011" y="485438"/>
                      </a:cubicBezTo>
                      <a:cubicBezTo>
                        <a:pt x="24011" y="517572"/>
                        <a:pt x="50061" y="543622"/>
                        <a:pt x="82195" y="543622"/>
                      </a:cubicBezTo>
                      <a:lnTo>
                        <a:pt x="240242" y="543622"/>
                      </a:lnTo>
                      <a:lnTo>
                        <a:pt x="245951" y="543622"/>
                      </a:lnTo>
                      <a:lnTo>
                        <a:pt x="403998" y="543622"/>
                      </a:lnTo>
                      <a:cubicBezTo>
                        <a:pt x="436132" y="543622"/>
                        <a:pt x="462182" y="517572"/>
                        <a:pt x="462182" y="485438"/>
                      </a:cubicBezTo>
                      <a:cubicBezTo>
                        <a:pt x="462536" y="342141"/>
                        <a:pt x="463957" y="143297"/>
                        <a:pt x="464311" y="0"/>
                      </a:cubicBezTo>
                    </a:path>
                  </a:pathLst>
                </a:custGeom>
                <a:noFill/>
                <a:ln w="50800" cap="rnd">
                  <a:solidFill>
                    <a:srgbClr val="00206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827" name="Straight Connector 826">
                  <a:extLst>
                    <a:ext uri="{FF2B5EF4-FFF2-40B4-BE49-F238E27FC236}">
                      <a16:creationId xmlns:a16="http://schemas.microsoft.com/office/drawing/2014/main" id="{241B70F6-D964-CC85-86E4-FAF1AF8109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066677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8" name="Straight Connector 827">
                  <a:extLst>
                    <a:ext uri="{FF2B5EF4-FFF2-40B4-BE49-F238E27FC236}">
                      <a16:creationId xmlns:a16="http://schemas.microsoft.com/office/drawing/2014/main" id="{B573FFCF-0405-357C-F03C-D8D4FDAA8A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39793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9" name="Straight Connector 828">
                  <a:extLst>
                    <a:ext uri="{FF2B5EF4-FFF2-40B4-BE49-F238E27FC236}">
                      <a16:creationId xmlns:a16="http://schemas.microsoft.com/office/drawing/2014/main" id="{A271D989-8283-3FEF-3DA3-EB67B0E98C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72919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0" name="Straight Connector 829">
                  <a:extLst>
                    <a:ext uri="{FF2B5EF4-FFF2-40B4-BE49-F238E27FC236}">
                      <a16:creationId xmlns:a16="http://schemas.microsoft.com/office/drawing/2014/main" id="{3FBC1BFD-1014-A24C-2450-3E772D5B2F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060459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1" name="Straight Connector 830">
                  <a:extLst>
                    <a:ext uri="{FF2B5EF4-FFF2-40B4-BE49-F238E27FC236}">
                      <a16:creationId xmlns:a16="http://schemas.microsoft.com/office/drawing/2014/main" id="{1EB6F423-0D11-D2F4-2BB9-55B293E078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391720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23" name="!!Step1b">
              <a:extLst>
                <a:ext uri="{FF2B5EF4-FFF2-40B4-BE49-F238E27FC236}">
                  <a16:creationId xmlns:a16="http://schemas.microsoft.com/office/drawing/2014/main" id="{B54D23A7-1C7B-4FB1-999C-8052B9FA3DDD}"/>
                </a:ext>
              </a:extLst>
            </p:cNvPr>
            <p:cNvSpPr txBox="1"/>
            <p:nvPr/>
          </p:nvSpPr>
          <p:spPr>
            <a:xfrm>
              <a:off x="2424004" y="4815861"/>
              <a:ext cx="2250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000" b="1" dirty="0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832" name="Group 831">
            <a:extLst>
              <a:ext uri="{FF2B5EF4-FFF2-40B4-BE49-F238E27FC236}">
                <a16:creationId xmlns:a16="http://schemas.microsoft.com/office/drawing/2014/main" id="{1EA3AF21-6881-4D37-1E0E-2170FD31056B}"/>
              </a:ext>
            </a:extLst>
          </p:cNvPr>
          <p:cNvGrpSpPr/>
          <p:nvPr/>
        </p:nvGrpSpPr>
        <p:grpSpPr>
          <a:xfrm>
            <a:off x="4428901" y="1834004"/>
            <a:ext cx="2250057" cy="2361970"/>
            <a:chOff x="2424004" y="2854001"/>
            <a:chExt cx="2250057" cy="2361970"/>
          </a:xfrm>
        </p:grpSpPr>
        <p:grpSp>
          <p:nvGrpSpPr>
            <p:cNvPr id="833" name="Group 832">
              <a:extLst>
                <a:ext uri="{FF2B5EF4-FFF2-40B4-BE49-F238E27FC236}">
                  <a16:creationId xmlns:a16="http://schemas.microsoft.com/office/drawing/2014/main" id="{768897B1-042D-F7EB-61CE-1AE06D76A1D2}"/>
                </a:ext>
              </a:extLst>
            </p:cNvPr>
            <p:cNvGrpSpPr/>
            <p:nvPr/>
          </p:nvGrpSpPr>
          <p:grpSpPr>
            <a:xfrm>
              <a:off x="2832809" y="2854001"/>
              <a:ext cx="1432446" cy="1677130"/>
              <a:chOff x="3578882" y="2921880"/>
              <a:chExt cx="1432446" cy="1677130"/>
            </a:xfrm>
          </p:grpSpPr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03B50399-BD62-9BB3-23C8-F7699C91FEC7}"/>
                  </a:ext>
                </a:extLst>
              </p:cNvPr>
              <p:cNvSpPr/>
              <p:nvPr/>
            </p:nvSpPr>
            <p:spPr>
              <a:xfrm>
                <a:off x="3582766" y="4220682"/>
                <a:ext cx="1358579" cy="378327"/>
              </a:xfrm>
              <a:custGeom>
                <a:avLst/>
                <a:gdLst>
                  <a:gd name="connsiteX0" fmla="*/ 270728 w 1358579"/>
                  <a:gd name="connsiteY0" fmla="*/ 5 h 1172396"/>
                  <a:gd name="connsiteX1" fmla="*/ 525389 w 1358579"/>
                  <a:gd name="connsiteY1" fmla="*/ 2386 h 1172396"/>
                  <a:gd name="connsiteX2" fmla="*/ 1211189 w 1358579"/>
                  <a:gd name="connsiteY2" fmla="*/ 87053 h 1172396"/>
                  <a:gd name="connsiteX3" fmla="*/ 1297352 w 1358579"/>
                  <a:gd name="connsiteY3" fmla="*/ 82687 h 1172396"/>
                  <a:gd name="connsiteX4" fmla="*/ 1358579 w 1358579"/>
                  <a:gd name="connsiteY4" fmla="*/ 72560 h 1172396"/>
                  <a:gd name="connsiteX5" fmla="*/ 1356308 w 1358579"/>
                  <a:gd name="connsiteY5" fmla="*/ 992893 h 1172396"/>
                  <a:gd name="connsiteX6" fmla="*/ 1176804 w 1358579"/>
                  <a:gd name="connsiteY6" fmla="*/ 1172396 h 1172396"/>
                  <a:gd name="connsiteX7" fmla="*/ 689214 w 1358579"/>
                  <a:gd name="connsiteY7" fmla="*/ 1172396 h 1172396"/>
                  <a:gd name="connsiteX8" fmla="*/ 671601 w 1358579"/>
                  <a:gd name="connsiteY8" fmla="*/ 1172396 h 1172396"/>
                  <a:gd name="connsiteX9" fmla="*/ 184010 w 1358579"/>
                  <a:gd name="connsiteY9" fmla="*/ 1172396 h 1172396"/>
                  <a:gd name="connsiteX10" fmla="*/ 4506 w 1358579"/>
                  <a:gd name="connsiteY10" fmla="*/ 992893 h 1172396"/>
                  <a:gd name="connsiteX11" fmla="*/ 208 w 1358579"/>
                  <a:gd name="connsiteY11" fmla="*/ 46835 h 1172396"/>
                  <a:gd name="connsiteX12" fmla="*/ 0 w 1358579"/>
                  <a:gd name="connsiteY12" fmla="*/ 3934 h 1172396"/>
                  <a:gd name="connsiteX13" fmla="*/ 124397 w 1358579"/>
                  <a:gd name="connsiteY13" fmla="*/ 1097 h 1172396"/>
                  <a:gd name="connsiteX14" fmla="*/ 270728 w 1358579"/>
                  <a:gd name="connsiteY14" fmla="*/ 5 h 1172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58579" h="1172396">
                    <a:moveTo>
                      <a:pt x="270728" y="5"/>
                    </a:moveTo>
                    <a:cubicBezTo>
                      <a:pt x="365669" y="-83"/>
                      <a:pt x="453776" y="975"/>
                      <a:pt x="525389" y="2386"/>
                    </a:cubicBezTo>
                    <a:cubicBezTo>
                      <a:pt x="811844" y="8030"/>
                      <a:pt x="989645" y="79998"/>
                      <a:pt x="1211189" y="87053"/>
                    </a:cubicBezTo>
                    <a:cubicBezTo>
                      <a:pt x="1238882" y="87935"/>
                      <a:pt x="1267766" y="86193"/>
                      <a:pt x="1297352" y="82687"/>
                    </a:cubicBezTo>
                    <a:lnTo>
                      <a:pt x="1358579" y="72560"/>
                    </a:lnTo>
                    <a:lnTo>
                      <a:pt x="1356308" y="992893"/>
                    </a:lnTo>
                    <a:cubicBezTo>
                      <a:pt x="1356308" y="1092029"/>
                      <a:pt x="1275941" y="1172396"/>
                      <a:pt x="1176804" y="1172396"/>
                    </a:cubicBezTo>
                    <a:lnTo>
                      <a:pt x="689214" y="1172396"/>
                    </a:lnTo>
                    <a:lnTo>
                      <a:pt x="671601" y="1172396"/>
                    </a:lnTo>
                    <a:lnTo>
                      <a:pt x="184010" y="1172396"/>
                    </a:lnTo>
                    <a:cubicBezTo>
                      <a:pt x="84873" y="1172396"/>
                      <a:pt x="4506" y="1092029"/>
                      <a:pt x="4506" y="992893"/>
                    </a:cubicBezTo>
                    <a:cubicBezTo>
                      <a:pt x="3824" y="716589"/>
                      <a:pt x="1855" y="373344"/>
                      <a:pt x="208" y="46835"/>
                    </a:cubicBezTo>
                    <a:lnTo>
                      <a:pt x="0" y="3934"/>
                    </a:lnTo>
                    <a:lnTo>
                      <a:pt x="124397" y="1097"/>
                    </a:lnTo>
                    <a:cubicBezTo>
                      <a:pt x="174078" y="380"/>
                      <a:pt x="223257" y="49"/>
                      <a:pt x="270728" y="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36" name="!!CocThuyTinh">
                <a:extLst>
                  <a:ext uri="{FF2B5EF4-FFF2-40B4-BE49-F238E27FC236}">
                    <a16:creationId xmlns:a16="http://schemas.microsoft.com/office/drawing/2014/main" id="{8373EB78-1676-5220-FC97-E09C59A33C61}"/>
                  </a:ext>
                </a:extLst>
              </p:cNvPr>
              <p:cNvGrpSpPr/>
              <p:nvPr/>
            </p:nvGrpSpPr>
            <p:grpSpPr>
              <a:xfrm>
                <a:off x="3578882" y="2921880"/>
                <a:ext cx="1432446" cy="1677130"/>
                <a:chOff x="3543300" y="3878556"/>
                <a:chExt cx="1525116" cy="1785629"/>
              </a:xfrm>
            </p:grpSpPr>
            <p:sp>
              <p:nvSpPr>
                <p:cNvPr id="837" name="Freeform: Shape 836">
                  <a:extLst>
                    <a:ext uri="{FF2B5EF4-FFF2-40B4-BE49-F238E27FC236}">
                      <a16:creationId xmlns:a16="http://schemas.microsoft.com/office/drawing/2014/main" id="{DBD680DC-7EEB-C706-F142-1BF92B1629C0}"/>
                    </a:ext>
                  </a:extLst>
                </p:cNvPr>
                <p:cNvSpPr/>
                <p:nvPr/>
              </p:nvSpPr>
              <p:spPr>
                <a:xfrm flipH="1">
                  <a:off x="3543300" y="3878556"/>
                  <a:ext cx="1525116" cy="1785629"/>
                </a:xfrm>
                <a:custGeom>
                  <a:avLst/>
                  <a:gdLst>
                    <a:gd name="connsiteX0" fmla="*/ 240242 w 486193"/>
                    <a:gd name="connsiteY0" fmla="*/ 0 h 532394"/>
                    <a:gd name="connsiteX1" fmla="*/ 3 w 486193"/>
                    <a:gd name="connsiteY1" fmla="*/ 0 h 532394"/>
                    <a:gd name="connsiteX2" fmla="*/ 22950 w 486193"/>
                    <a:gd name="connsiteY2" fmla="*/ 44320 h 532394"/>
                    <a:gd name="connsiteX3" fmla="*/ 24011 w 486193"/>
                    <a:gd name="connsiteY3" fmla="*/ 474210 h 532394"/>
                    <a:gd name="connsiteX4" fmla="*/ 82195 w 486193"/>
                    <a:gd name="connsiteY4" fmla="*/ 532394 h 532394"/>
                    <a:gd name="connsiteX5" fmla="*/ 240242 w 486193"/>
                    <a:gd name="connsiteY5" fmla="*/ 532394 h 532394"/>
                    <a:gd name="connsiteX6" fmla="*/ 486190 w 486193"/>
                    <a:gd name="connsiteY6" fmla="*/ 0 h 532394"/>
                    <a:gd name="connsiteX7" fmla="*/ 245951 w 486193"/>
                    <a:gd name="connsiteY7" fmla="*/ 0 h 532394"/>
                    <a:gd name="connsiteX8" fmla="*/ 245951 w 486193"/>
                    <a:gd name="connsiteY8" fmla="*/ 532394 h 532394"/>
                    <a:gd name="connsiteX9" fmla="*/ 403998 w 486193"/>
                    <a:gd name="connsiteY9" fmla="*/ 532394 h 532394"/>
                    <a:gd name="connsiteX10" fmla="*/ 462182 w 486193"/>
                    <a:gd name="connsiteY10" fmla="*/ 474210 h 532394"/>
                    <a:gd name="connsiteX11" fmla="*/ 463243 w 486193"/>
                    <a:gd name="connsiteY11" fmla="*/ 44320 h 532394"/>
                    <a:gd name="connsiteX12" fmla="*/ 486190 w 486193"/>
                    <a:gd name="connsiteY12" fmla="*/ 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486190 w 486193"/>
                    <a:gd name="connsiteY12" fmla="*/ 0 h 532394"/>
                    <a:gd name="connsiteX13" fmla="*/ 337391 w 486193"/>
                    <a:gd name="connsiteY13" fmla="*/ 9144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245951 w 486193"/>
                    <a:gd name="connsiteY12" fmla="*/ 0 h 532394"/>
                    <a:gd name="connsiteX0" fmla="*/ 240242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0" fmla="*/ 240242 w 486193"/>
                    <a:gd name="connsiteY0" fmla="*/ 532394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10" fmla="*/ 91443 w 486193"/>
                    <a:gd name="connsiteY10" fmla="*/ 91440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0" fmla="*/ 3 w 463243"/>
                    <a:gd name="connsiteY0" fmla="*/ 0 h 532394"/>
                    <a:gd name="connsiteX1" fmla="*/ 22950 w 463243"/>
                    <a:gd name="connsiteY1" fmla="*/ 44320 h 532394"/>
                    <a:gd name="connsiteX2" fmla="*/ 24011 w 463243"/>
                    <a:gd name="connsiteY2" fmla="*/ 474210 h 532394"/>
                    <a:gd name="connsiteX3" fmla="*/ 82195 w 463243"/>
                    <a:gd name="connsiteY3" fmla="*/ 532394 h 532394"/>
                    <a:gd name="connsiteX4" fmla="*/ 240242 w 463243"/>
                    <a:gd name="connsiteY4" fmla="*/ 532394 h 532394"/>
                    <a:gd name="connsiteX5" fmla="*/ 245951 w 463243"/>
                    <a:gd name="connsiteY5" fmla="*/ 532394 h 532394"/>
                    <a:gd name="connsiteX6" fmla="*/ 403998 w 463243"/>
                    <a:gd name="connsiteY6" fmla="*/ 532394 h 532394"/>
                    <a:gd name="connsiteX7" fmla="*/ 462182 w 463243"/>
                    <a:gd name="connsiteY7" fmla="*/ 474210 h 532394"/>
                    <a:gd name="connsiteX8" fmla="*/ 463243 w 463243"/>
                    <a:gd name="connsiteY8" fmla="*/ 44320 h 532394"/>
                    <a:gd name="connsiteX0" fmla="*/ 3 w 464311"/>
                    <a:gd name="connsiteY0" fmla="*/ 0 h 532394"/>
                    <a:gd name="connsiteX1" fmla="*/ 22950 w 464311"/>
                    <a:gd name="connsiteY1" fmla="*/ 44320 h 532394"/>
                    <a:gd name="connsiteX2" fmla="*/ 24011 w 464311"/>
                    <a:gd name="connsiteY2" fmla="*/ 474210 h 532394"/>
                    <a:gd name="connsiteX3" fmla="*/ 82195 w 464311"/>
                    <a:gd name="connsiteY3" fmla="*/ 532394 h 532394"/>
                    <a:gd name="connsiteX4" fmla="*/ 240242 w 464311"/>
                    <a:gd name="connsiteY4" fmla="*/ 532394 h 532394"/>
                    <a:gd name="connsiteX5" fmla="*/ 245951 w 464311"/>
                    <a:gd name="connsiteY5" fmla="*/ 532394 h 532394"/>
                    <a:gd name="connsiteX6" fmla="*/ 403998 w 464311"/>
                    <a:gd name="connsiteY6" fmla="*/ 532394 h 532394"/>
                    <a:gd name="connsiteX7" fmla="*/ 462182 w 464311"/>
                    <a:gd name="connsiteY7" fmla="*/ 474210 h 532394"/>
                    <a:gd name="connsiteX8" fmla="*/ 464311 w 464311"/>
                    <a:gd name="connsiteY8" fmla="*/ 8000 h 532394"/>
                    <a:gd name="connsiteX0" fmla="*/ 3 w 466447"/>
                    <a:gd name="connsiteY0" fmla="*/ 10160 h 542554"/>
                    <a:gd name="connsiteX1" fmla="*/ 22950 w 466447"/>
                    <a:gd name="connsiteY1" fmla="*/ 54480 h 542554"/>
                    <a:gd name="connsiteX2" fmla="*/ 24011 w 466447"/>
                    <a:gd name="connsiteY2" fmla="*/ 484370 h 542554"/>
                    <a:gd name="connsiteX3" fmla="*/ 82195 w 466447"/>
                    <a:gd name="connsiteY3" fmla="*/ 542554 h 542554"/>
                    <a:gd name="connsiteX4" fmla="*/ 240242 w 466447"/>
                    <a:gd name="connsiteY4" fmla="*/ 542554 h 542554"/>
                    <a:gd name="connsiteX5" fmla="*/ 245951 w 466447"/>
                    <a:gd name="connsiteY5" fmla="*/ 542554 h 542554"/>
                    <a:gd name="connsiteX6" fmla="*/ 403998 w 466447"/>
                    <a:gd name="connsiteY6" fmla="*/ 542554 h 542554"/>
                    <a:gd name="connsiteX7" fmla="*/ 462182 w 466447"/>
                    <a:gd name="connsiteY7" fmla="*/ 484370 h 542554"/>
                    <a:gd name="connsiteX8" fmla="*/ 466447 w 466447"/>
                    <a:gd name="connsiteY8" fmla="*/ 0 h 542554"/>
                    <a:gd name="connsiteX0" fmla="*/ 3 w 464311"/>
                    <a:gd name="connsiteY0" fmla="*/ 11228 h 543622"/>
                    <a:gd name="connsiteX1" fmla="*/ 22950 w 464311"/>
                    <a:gd name="connsiteY1" fmla="*/ 55548 h 543622"/>
                    <a:gd name="connsiteX2" fmla="*/ 24011 w 464311"/>
                    <a:gd name="connsiteY2" fmla="*/ 485438 h 543622"/>
                    <a:gd name="connsiteX3" fmla="*/ 82195 w 464311"/>
                    <a:gd name="connsiteY3" fmla="*/ 543622 h 543622"/>
                    <a:gd name="connsiteX4" fmla="*/ 240242 w 464311"/>
                    <a:gd name="connsiteY4" fmla="*/ 543622 h 543622"/>
                    <a:gd name="connsiteX5" fmla="*/ 245951 w 464311"/>
                    <a:gd name="connsiteY5" fmla="*/ 543622 h 543622"/>
                    <a:gd name="connsiteX6" fmla="*/ 403998 w 464311"/>
                    <a:gd name="connsiteY6" fmla="*/ 543622 h 543622"/>
                    <a:gd name="connsiteX7" fmla="*/ 462182 w 464311"/>
                    <a:gd name="connsiteY7" fmla="*/ 485438 h 543622"/>
                    <a:gd name="connsiteX8" fmla="*/ 464311 w 464311"/>
                    <a:gd name="connsiteY8" fmla="*/ 0 h 543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311" h="543622">
                      <a:moveTo>
                        <a:pt x="3" y="11228"/>
                      </a:moveTo>
                      <a:cubicBezTo>
                        <a:pt x="-351" y="26002"/>
                        <a:pt x="23304" y="40775"/>
                        <a:pt x="22950" y="55548"/>
                      </a:cubicBezTo>
                      <a:cubicBezTo>
                        <a:pt x="23304" y="198845"/>
                        <a:pt x="23657" y="342141"/>
                        <a:pt x="24011" y="485438"/>
                      </a:cubicBezTo>
                      <a:cubicBezTo>
                        <a:pt x="24011" y="517572"/>
                        <a:pt x="50061" y="543622"/>
                        <a:pt x="82195" y="543622"/>
                      </a:cubicBezTo>
                      <a:lnTo>
                        <a:pt x="240242" y="543622"/>
                      </a:lnTo>
                      <a:lnTo>
                        <a:pt x="245951" y="543622"/>
                      </a:lnTo>
                      <a:lnTo>
                        <a:pt x="403998" y="543622"/>
                      </a:lnTo>
                      <a:cubicBezTo>
                        <a:pt x="436132" y="543622"/>
                        <a:pt x="462182" y="517572"/>
                        <a:pt x="462182" y="485438"/>
                      </a:cubicBezTo>
                      <a:cubicBezTo>
                        <a:pt x="462536" y="342141"/>
                        <a:pt x="463957" y="143297"/>
                        <a:pt x="464311" y="0"/>
                      </a:cubicBezTo>
                    </a:path>
                  </a:pathLst>
                </a:custGeom>
                <a:noFill/>
                <a:ln w="50800" cap="rnd">
                  <a:solidFill>
                    <a:srgbClr val="00206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838" name="Straight Connector 837">
                  <a:extLst>
                    <a:ext uri="{FF2B5EF4-FFF2-40B4-BE49-F238E27FC236}">
                      <a16:creationId xmlns:a16="http://schemas.microsoft.com/office/drawing/2014/main" id="{F8FE7208-6D8A-7716-4993-D65BDD65FD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066677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9" name="Straight Connector 838">
                  <a:extLst>
                    <a:ext uri="{FF2B5EF4-FFF2-40B4-BE49-F238E27FC236}">
                      <a16:creationId xmlns:a16="http://schemas.microsoft.com/office/drawing/2014/main" id="{DB60820E-5BC5-1B46-3692-039DADFF39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39793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0" name="Straight Connector 839">
                  <a:extLst>
                    <a:ext uri="{FF2B5EF4-FFF2-40B4-BE49-F238E27FC236}">
                      <a16:creationId xmlns:a16="http://schemas.microsoft.com/office/drawing/2014/main" id="{7839C33E-C4C7-F6DF-0283-C2B8B9D9C3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72919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1" name="Straight Connector 840">
                  <a:extLst>
                    <a:ext uri="{FF2B5EF4-FFF2-40B4-BE49-F238E27FC236}">
                      <a16:creationId xmlns:a16="http://schemas.microsoft.com/office/drawing/2014/main" id="{45A85AEA-C904-24C5-8409-10E1359B0A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060459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2" name="Straight Connector 841">
                  <a:extLst>
                    <a:ext uri="{FF2B5EF4-FFF2-40B4-BE49-F238E27FC236}">
                      <a16:creationId xmlns:a16="http://schemas.microsoft.com/office/drawing/2014/main" id="{5771F2B0-FEE6-C5AC-43B0-1601726568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391720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34" name="!!Step1b">
              <a:extLst>
                <a:ext uri="{FF2B5EF4-FFF2-40B4-BE49-F238E27FC236}">
                  <a16:creationId xmlns:a16="http://schemas.microsoft.com/office/drawing/2014/main" id="{363B611B-8D16-8901-9BBE-AD360619AE90}"/>
                </a:ext>
              </a:extLst>
            </p:cNvPr>
            <p:cNvSpPr txBox="1"/>
            <p:nvPr/>
          </p:nvSpPr>
          <p:spPr>
            <a:xfrm>
              <a:off x="2424004" y="4815861"/>
              <a:ext cx="2250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000" b="1" dirty="0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grpSp>
        <p:nvGrpSpPr>
          <p:cNvPr id="843" name="Group 842">
            <a:extLst>
              <a:ext uri="{FF2B5EF4-FFF2-40B4-BE49-F238E27FC236}">
                <a16:creationId xmlns:a16="http://schemas.microsoft.com/office/drawing/2014/main" id="{5CA07F43-6955-D465-9F2C-48BD475487F4}"/>
              </a:ext>
            </a:extLst>
          </p:cNvPr>
          <p:cNvGrpSpPr/>
          <p:nvPr/>
        </p:nvGrpSpPr>
        <p:grpSpPr>
          <a:xfrm>
            <a:off x="6542823" y="1834004"/>
            <a:ext cx="2250057" cy="2361970"/>
            <a:chOff x="2424004" y="2854001"/>
            <a:chExt cx="2250057" cy="2361970"/>
          </a:xfrm>
        </p:grpSpPr>
        <p:grpSp>
          <p:nvGrpSpPr>
            <p:cNvPr id="844" name="Group 843">
              <a:extLst>
                <a:ext uri="{FF2B5EF4-FFF2-40B4-BE49-F238E27FC236}">
                  <a16:creationId xmlns:a16="http://schemas.microsoft.com/office/drawing/2014/main" id="{EA921921-EE99-5633-BE2F-06D3F900CA32}"/>
                </a:ext>
              </a:extLst>
            </p:cNvPr>
            <p:cNvGrpSpPr/>
            <p:nvPr/>
          </p:nvGrpSpPr>
          <p:grpSpPr>
            <a:xfrm>
              <a:off x="2832809" y="2854001"/>
              <a:ext cx="1432446" cy="1677130"/>
              <a:chOff x="3578882" y="2921880"/>
              <a:chExt cx="1432446" cy="1677130"/>
            </a:xfrm>
          </p:grpSpPr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C3E4B7CB-80C3-D54E-C180-41D747547CFC}"/>
                  </a:ext>
                </a:extLst>
              </p:cNvPr>
              <p:cNvSpPr/>
              <p:nvPr/>
            </p:nvSpPr>
            <p:spPr>
              <a:xfrm>
                <a:off x="3582766" y="4169306"/>
                <a:ext cx="1358579" cy="429704"/>
              </a:xfrm>
              <a:custGeom>
                <a:avLst/>
                <a:gdLst>
                  <a:gd name="connsiteX0" fmla="*/ 270728 w 1358579"/>
                  <a:gd name="connsiteY0" fmla="*/ 5 h 1172396"/>
                  <a:gd name="connsiteX1" fmla="*/ 525389 w 1358579"/>
                  <a:gd name="connsiteY1" fmla="*/ 2386 h 1172396"/>
                  <a:gd name="connsiteX2" fmla="*/ 1211189 w 1358579"/>
                  <a:gd name="connsiteY2" fmla="*/ 87053 h 1172396"/>
                  <a:gd name="connsiteX3" fmla="*/ 1297352 w 1358579"/>
                  <a:gd name="connsiteY3" fmla="*/ 82687 h 1172396"/>
                  <a:gd name="connsiteX4" fmla="*/ 1358579 w 1358579"/>
                  <a:gd name="connsiteY4" fmla="*/ 72560 h 1172396"/>
                  <a:gd name="connsiteX5" fmla="*/ 1356308 w 1358579"/>
                  <a:gd name="connsiteY5" fmla="*/ 992893 h 1172396"/>
                  <a:gd name="connsiteX6" fmla="*/ 1176804 w 1358579"/>
                  <a:gd name="connsiteY6" fmla="*/ 1172396 h 1172396"/>
                  <a:gd name="connsiteX7" fmla="*/ 689214 w 1358579"/>
                  <a:gd name="connsiteY7" fmla="*/ 1172396 h 1172396"/>
                  <a:gd name="connsiteX8" fmla="*/ 671601 w 1358579"/>
                  <a:gd name="connsiteY8" fmla="*/ 1172396 h 1172396"/>
                  <a:gd name="connsiteX9" fmla="*/ 184010 w 1358579"/>
                  <a:gd name="connsiteY9" fmla="*/ 1172396 h 1172396"/>
                  <a:gd name="connsiteX10" fmla="*/ 4506 w 1358579"/>
                  <a:gd name="connsiteY10" fmla="*/ 992893 h 1172396"/>
                  <a:gd name="connsiteX11" fmla="*/ 208 w 1358579"/>
                  <a:gd name="connsiteY11" fmla="*/ 46835 h 1172396"/>
                  <a:gd name="connsiteX12" fmla="*/ 0 w 1358579"/>
                  <a:gd name="connsiteY12" fmla="*/ 3934 h 1172396"/>
                  <a:gd name="connsiteX13" fmla="*/ 124397 w 1358579"/>
                  <a:gd name="connsiteY13" fmla="*/ 1097 h 1172396"/>
                  <a:gd name="connsiteX14" fmla="*/ 270728 w 1358579"/>
                  <a:gd name="connsiteY14" fmla="*/ 5 h 1172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58579" h="1172396">
                    <a:moveTo>
                      <a:pt x="270728" y="5"/>
                    </a:moveTo>
                    <a:cubicBezTo>
                      <a:pt x="365669" y="-83"/>
                      <a:pt x="453776" y="975"/>
                      <a:pt x="525389" y="2386"/>
                    </a:cubicBezTo>
                    <a:cubicBezTo>
                      <a:pt x="811844" y="8030"/>
                      <a:pt x="989645" y="79998"/>
                      <a:pt x="1211189" y="87053"/>
                    </a:cubicBezTo>
                    <a:cubicBezTo>
                      <a:pt x="1238882" y="87935"/>
                      <a:pt x="1267766" y="86193"/>
                      <a:pt x="1297352" y="82687"/>
                    </a:cubicBezTo>
                    <a:lnTo>
                      <a:pt x="1358579" y="72560"/>
                    </a:lnTo>
                    <a:lnTo>
                      <a:pt x="1356308" y="992893"/>
                    </a:lnTo>
                    <a:cubicBezTo>
                      <a:pt x="1356308" y="1092029"/>
                      <a:pt x="1275941" y="1172396"/>
                      <a:pt x="1176804" y="1172396"/>
                    </a:cubicBezTo>
                    <a:lnTo>
                      <a:pt x="689214" y="1172396"/>
                    </a:lnTo>
                    <a:lnTo>
                      <a:pt x="671601" y="1172396"/>
                    </a:lnTo>
                    <a:lnTo>
                      <a:pt x="184010" y="1172396"/>
                    </a:lnTo>
                    <a:cubicBezTo>
                      <a:pt x="84873" y="1172396"/>
                      <a:pt x="4506" y="1092029"/>
                      <a:pt x="4506" y="992893"/>
                    </a:cubicBezTo>
                    <a:cubicBezTo>
                      <a:pt x="3824" y="716589"/>
                      <a:pt x="1855" y="373344"/>
                      <a:pt x="208" y="46835"/>
                    </a:cubicBezTo>
                    <a:lnTo>
                      <a:pt x="0" y="3934"/>
                    </a:lnTo>
                    <a:lnTo>
                      <a:pt x="124397" y="1097"/>
                    </a:lnTo>
                    <a:cubicBezTo>
                      <a:pt x="174078" y="380"/>
                      <a:pt x="223257" y="49"/>
                      <a:pt x="270728" y="5"/>
                    </a:cubicBezTo>
                    <a:close/>
                  </a:path>
                </a:pathLst>
              </a:custGeom>
              <a:blipFill>
                <a:blip r:embed="rId5"/>
                <a:tile tx="0" ty="0" sx="100000" sy="100000" flip="none" algn="tl"/>
              </a:blip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47" name="!!CocThuyTinh">
                <a:extLst>
                  <a:ext uri="{FF2B5EF4-FFF2-40B4-BE49-F238E27FC236}">
                    <a16:creationId xmlns:a16="http://schemas.microsoft.com/office/drawing/2014/main" id="{354BD006-06F0-E467-3745-AA46CD84973A}"/>
                  </a:ext>
                </a:extLst>
              </p:cNvPr>
              <p:cNvGrpSpPr/>
              <p:nvPr/>
            </p:nvGrpSpPr>
            <p:grpSpPr>
              <a:xfrm>
                <a:off x="3578882" y="2921880"/>
                <a:ext cx="1432446" cy="1677130"/>
                <a:chOff x="3543300" y="3878556"/>
                <a:chExt cx="1525116" cy="1785629"/>
              </a:xfrm>
            </p:grpSpPr>
            <p:sp>
              <p:nvSpPr>
                <p:cNvPr id="848" name="Freeform: Shape 847">
                  <a:extLst>
                    <a:ext uri="{FF2B5EF4-FFF2-40B4-BE49-F238E27FC236}">
                      <a16:creationId xmlns:a16="http://schemas.microsoft.com/office/drawing/2014/main" id="{84327EAA-832F-41D8-94F7-99CA0F43373B}"/>
                    </a:ext>
                  </a:extLst>
                </p:cNvPr>
                <p:cNvSpPr/>
                <p:nvPr/>
              </p:nvSpPr>
              <p:spPr>
                <a:xfrm flipH="1">
                  <a:off x="3543300" y="3878556"/>
                  <a:ext cx="1525116" cy="1785629"/>
                </a:xfrm>
                <a:custGeom>
                  <a:avLst/>
                  <a:gdLst>
                    <a:gd name="connsiteX0" fmla="*/ 240242 w 486193"/>
                    <a:gd name="connsiteY0" fmla="*/ 0 h 532394"/>
                    <a:gd name="connsiteX1" fmla="*/ 3 w 486193"/>
                    <a:gd name="connsiteY1" fmla="*/ 0 h 532394"/>
                    <a:gd name="connsiteX2" fmla="*/ 22950 w 486193"/>
                    <a:gd name="connsiteY2" fmla="*/ 44320 h 532394"/>
                    <a:gd name="connsiteX3" fmla="*/ 24011 w 486193"/>
                    <a:gd name="connsiteY3" fmla="*/ 474210 h 532394"/>
                    <a:gd name="connsiteX4" fmla="*/ 82195 w 486193"/>
                    <a:gd name="connsiteY4" fmla="*/ 532394 h 532394"/>
                    <a:gd name="connsiteX5" fmla="*/ 240242 w 486193"/>
                    <a:gd name="connsiteY5" fmla="*/ 532394 h 532394"/>
                    <a:gd name="connsiteX6" fmla="*/ 486190 w 486193"/>
                    <a:gd name="connsiteY6" fmla="*/ 0 h 532394"/>
                    <a:gd name="connsiteX7" fmla="*/ 245951 w 486193"/>
                    <a:gd name="connsiteY7" fmla="*/ 0 h 532394"/>
                    <a:gd name="connsiteX8" fmla="*/ 245951 w 486193"/>
                    <a:gd name="connsiteY8" fmla="*/ 532394 h 532394"/>
                    <a:gd name="connsiteX9" fmla="*/ 403998 w 486193"/>
                    <a:gd name="connsiteY9" fmla="*/ 532394 h 532394"/>
                    <a:gd name="connsiteX10" fmla="*/ 462182 w 486193"/>
                    <a:gd name="connsiteY10" fmla="*/ 474210 h 532394"/>
                    <a:gd name="connsiteX11" fmla="*/ 463243 w 486193"/>
                    <a:gd name="connsiteY11" fmla="*/ 44320 h 532394"/>
                    <a:gd name="connsiteX12" fmla="*/ 486190 w 486193"/>
                    <a:gd name="connsiteY12" fmla="*/ 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486190 w 486193"/>
                    <a:gd name="connsiteY12" fmla="*/ 0 h 532394"/>
                    <a:gd name="connsiteX13" fmla="*/ 337391 w 486193"/>
                    <a:gd name="connsiteY13" fmla="*/ 9144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245951 w 486193"/>
                    <a:gd name="connsiteY12" fmla="*/ 0 h 532394"/>
                    <a:gd name="connsiteX0" fmla="*/ 240242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0" fmla="*/ 240242 w 486193"/>
                    <a:gd name="connsiteY0" fmla="*/ 532394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10" fmla="*/ 91443 w 486193"/>
                    <a:gd name="connsiteY10" fmla="*/ 91440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0" fmla="*/ 3 w 463243"/>
                    <a:gd name="connsiteY0" fmla="*/ 0 h 532394"/>
                    <a:gd name="connsiteX1" fmla="*/ 22950 w 463243"/>
                    <a:gd name="connsiteY1" fmla="*/ 44320 h 532394"/>
                    <a:gd name="connsiteX2" fmla="*/ 24011 w 463243"/>
                    <a:gd name="connsiteY2" fmla="*/ 474210 h 532394"/>
                    <a:gd name="connsiteX3" fmla="*/ 82195 w 463243"/>
                    <a:gd name="connsiteY3" fmla="*/ 532394 h 532394"/>
                    <a:gd name="connsiteX4" fmla="*/ 240242 w 463243"/>
                    <a:gd name="connsiteY4" fmla="*/ 532394 h 532394"/>
                    <a:gd name="connsiteX5" fmla="*/ 245951 w 463243"/>
                    <a:gd name="connsiteY5" fmla="*/ 532394 h 532394"/>
                    <a:gd name="connsiteX6" fmla="*/ 403998 w 463243"/>
                    <a:gd name="connsiteY6" fmla="*/ 532394 h 532394"/>
                    <a:gd name="connsiteX7" fmla="*/ 462182 w 463243"/>
                    <a:gd name="connsiteY7" fmla="*/ 474210 h 532394"/>
                    <a:gd name="connsiteX8" fmla="*/ 463243 w 463243"/>
                    <a:gd name="connsiteY8" fmla="*/ 44320 h 532394"/>
                    <a:gd name="connsiteX0" fmla="*/ 3 w 464311"/>
                    <a:gd name="connsiteY0" fmla="*/ 0 h 532394"/>
                    <a:gd name="connsiteX1" fmla="*/ 22950 w 464311"/>
                    <a:gd name="connsiteY1" fmla="*/ 44320 h 532394"/>
                    <a:gd name="connsiteX2" fmla="*/ 24011 w 464311"/>
                    <a:gd name="connsiteY2" fmla="*/ 474210 h 532394"/>
                    <a:gd name="connsiteX3" fmla="*/ 82195 w 464311"/>
                    <a:gd name="connsiteY3" fmla="*/ 532394 h 532394"/>
                    <a:gd name="connsiteX4" fmla="*/ 240242 w 464311"/>
                    <a:gd name="connsiteY4" fmla="*/ 532394 h 532394"/>
                    <a:gd name="connsiteX5" fmla="*/ 245951 w 464311"/>
                    <a:gd name="connsiteY5" fmla="*/ 532394 h 532394"/>
                    <a:gd name="connsiteX6" fmla="*/ 403998 w 464311"/>
                    <a:gd name="connsiteY6" fmla="*/ 532394 h 532394"/>
                    <a:gd name="connsiteX7" fmla="*/ 462182 w 464311"/>
                    <a:gd name="connsiteY7" fmla="*/ 474210 h 532394"/>
                    <a:gd name="connsiteX8" fmla="*/ 464311 w 464311"/>
                    <a:gd name="connsiteY8" fmla="*/ 8000 h 532394"/>
                    <a:gd name="connsiteX0" fmla="*/ 3 w 466447"/>
                    <a:gd name="connsiteY0" fmla="*/ 10160 h 542554"/>
                    <a:gd name="connsiteX1" fmla="*/ 22950 w 466447"/>
                    <a:gd name="connsiteY1" fmla="*/ 54480 h 542554"/>
                    <a:gd name="connsiteX2" fmla="*/ 24011 w 466447"/>
                    <a:gd name="connsiteY2" fmla="*/ 484370 h 542554"/>
                    <a:gd name="connsiteX3" fmla="*/ 82195 w 466447"/>
                    <a:gd name="connsiteY3" fmla="*/ 542554 h 542554"/>
                    <a:gd name="connsiteX4" fmla="*/ 240242 w 466447"/>
                    <a:gd name="connsiteY4" fmla="*/ 542554 h 542554"/>
                    <a:gd name="connsiteX5" fmla="*/ 245951 w 466447"/>
                    <a:gd name="connsiteY5" fmla="*/ 542554 h 542554"/>
                    <a:gd name="connsiteX6" fmla="*/ 403998 w 466447"/>
                    <a:gd name="connsiteY6" fmla="*/ 542554 h 542554"/>
                    <a:gd name="connsiteX7" fmla="*/ 462182 w 466447"/>
                    <a:gd name="connsiteY7" fmla="*/ 484370 h 542554"/>
                    <a:gd name="connsiteX8" fmla="*/ 466447 w 466447"/>
                    <a:gd name="connsiteY8" fmla="*/ 0 h 542554"/>
                    <a:gd name="connsiteX0" fmla="*/ 3 w 464311"/>
                    <a:gd name="connsiteY0" fmla="*/ 11228 h 543622"/>
                    <a:gd name="connsiteX1" fmla="*/ 22950 w 464311"/>
                    <a:gd name="connsiteY1" fmla="*/ 55548 h 543622"/>
                    <a:gd name="connsiteX2" fmla="*/ 24011 w 464311"/>
                    <a:gd name="connsiteY2" fmla="*/ 485438 h 543622"/>
                    <a:gd name="connsiteX3" fmla="*/ 82195 w 464311"/>
                    <a:gd name="connsiteY3" fmla="*/ 543622 h 543622"/>
                    <a:gd name="connsiteX4" fmla="*/ 240242 w 464311"/>
                    <a:gd name="connsiteY4" fmla="*/ 543622 h 543622"/>
                    <a:gd name="connsiteX5" fmla="*/ 245951 w 464311"/>
                    <a:gd name="connsiteY5" fmla="*/ 543622 h 543622"/>
                    <a:gd name="connsiteX6" fmla="*/ 403998 w 464311"/>
                    <a:gd name="connsiteY6" fmla="*/ 543622 h 543622"/>
                    <a:gd name="connsiteX7" fmla="*/ 462182 w 464311"/>
                    <a:gd name="connsiteY7" fmla="*/ 485438 h 543622"/>
                    <a:gd name="connsiteX8" fmla="*/ 464311 w 464311"/>
                    <a:gd name="connsiteY8" fmla="*/ 0 h 543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311" h="543622">
                      <a:moveTo>
                        <a:pt x="3" y="11228"/>
                      </a:moveTo>
                      <a:cubicBezTo>
                        <a:pt x="-351" y="26002"/>
                        <a:pt x="23304" y="40775"/>
                        <a:pt x="22950" y="55548"/>
                      </a:cubicBezTo>
                      <a:cubicBezTo>
                        <a:pt x="23304" y="198845"/>
                        <a:pt x="23657" y="342141"/>
                        <a:pt x="24011" y="485438"/>
                      </a:cubicBezTo>
                      <a:cubicBezTo>
                        <a:pt x="24011" y="517572"/>
                        <a:pt x="50061" y="543622"/>
                        <a:pt x="82195" y="543622"/>
                      </a:cubicBezTo>
                      <a:lnTo>
                        <a:pt x="240242" y="543622"/>
                      </a:lnTo>
                      <a:lnTo>
                        <a:pt x="245951" y="543622"/>
                      </a:lnTo>
                      <a:lnTo>
                        <a:pt x="403998" y="543622"/>
                      </a:lnTo>
                      <a:cubicBezTo>
                        <a:pt x="436132" y="543622"/>
                        <a:pt x="462182" y="517572"/>
                        <a:pt x="462182" y="485438"/>
                      </a:cubicBezTo>
                      <a:cubicBezTo>
                        <a:pt x="462536" y="342141"/>
                        <a:pt x="463957" y="143297"/>
                        <a:pt x="464311" y="0"/>
                      </a:cubicBezTo>
                    </a:path>
                  </a:pathLst>
                </a:custGeom>
                <a:noFill/>
                <a:ln w="50800" cap="rnd">
                  <a:solidFill>
                    <a:srgbClr val="00206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849" name="Straight Connector 848">
                  <a:extLst>
                    <a:ext uri="{FF2B5EF4-FFF2-40B4-BE49-F238E27FC236}">
                      <a16:creationId xmlns:a16="http://schemas.microsoft.com/office/drawing/2014/main" id="{3FC9BB62-0011-AC66-2A57-C6F612169A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066677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0" name="Straight Connector 849">
                  <a:extLst>
                    <a:ext uri="{FF2B5EF4-FFF2-40B4-BE49-F238E27FC236}">
                      <a16:creationId xmlns:a16="http://schemas.microsoft.com/office/drawing/2014/main" id="{4C09D749-B127-8B4D-2830-1399554F56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39793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1" name="Straight Connector 850">
                  <a:extLst>
                    <a:ext uri="{FF2B5EF4-FFF2-40B4-BE49-F238E27FC236}">
                      <a16:creationId xmlns:a16="http://schemas.microsoft.com/office/drawing/2014/main" id="{274A8EEF-D364-5E34-C091-0E2401048C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72919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2" name="Straight Connector 851">
                  <a:extLst>
                    <a:ext uri="{FF2B5EF4-FFF2-40B4-BE49-F238E27FC236}">
                      <a16:creationId xmlns:a16="http://schemas.microsoft.com/office/drawing/2014/main" id="{DD2AE386-C43C-6FC8-E721-E021B44082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060459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3" name="Straight Connector 852">
                  <a:extLst>
                    <a:ext uri="{FF2B5EF4-FFF2-40B4-BE49-F238E27FC236}">
                      <a16:creationId xmlns:a16="http://schemas.microsoft.com/office/drawing/2014/main" id="{19D32601-DDE3-8AD5-B1AA-6E14A31B04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391720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45" name="!!Step1b">
              <a:extLst>
                <a:ext uri="{FF2B5EF4-FFF2-40B4-BE49-F238E27FC236}">
                  <a16:creationId xmlns:a16="http://schemas.microsoft.com/office/drawing/2014/main" id="{DF0CC27C-01CD-7E81-2CCF-EFFC2A37DBF4}"/>
                </a:ext>
              </a:extLst>
            </p:cNvPr>
            <p:cNvSpPr txBox="1"/>
            <p:nvPr/>
          </p:nvSpPr>
          <p:spPr>
            <a:xfrm>
              <a:off x="2424004" y="4815861"/>
              <a:ext cx="2250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000" b="1" dirty="0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854" name="Freeform: Shape 853">
            <a:extLst>
              <a:ext uri="{FF2B5EF4-FFF2-40B4-BE49-F238E27FC236}">
                <a16:creationId xmlns:a16="http://schemas.microsoft.com/office/drawing/2014/main" id="{012D7447-B82C-8256-1760-BEE805139DE6}"/>
              </a:ext>
            </a:extLst>
          </p:cNvPr>
          <p:cNvSpPr/>
          <p:nvPr/>
        </p:nvSpPr>
        <p:spPr>
          <a:xfrm>
            <a:off x="1090670" y="3225634"/>
            <a:ext cx="596493" cy="226318"/>
          </a:xfrm>
          <a:custGeom>
            <a:avLst/>
            <a:gdLst>
              <a:gd name="connsiteX0" fmla="*/ 270728 w 1358579"/>
              <a:gd name="connsiteY0" fmla="*/ 5 h 1172396"/>
              <a:gd name="connsiteX1" fmla="*/ 525389 w 1358579"/>
              <a:gd name="connsiteY1" fmla="*/ 2386 h 1172396"/>
              <a:gd name="connsiteX2" fmla="*/ 1211189 w 1358579"/>
              <a:gd name="connsiteY2" fmla="*/ 87053 h 1172396"/>
              <a:gd name="connsiteX3" fmla="*/ 1297352 w 1358579"/>
              <a:gd name="connsiteY3" fmla="*/ 82687 h 1172396"/>
              <a:gd name="connsiteX4" fmla="*/ 1358579 w 1358579"/>
              <a:gd name="connsiteY4" fmla="*/ 72560 h 1172396"/>
              <a:gd name="connsiteX5" fmla="*/ 1356308 w 1358579"/>
              <a:gd name="connsiteY5" fmla="*/ 992893 h 1172396"/>
              <a:gd name="connsiteX6" fmla="*/ 1176804 w 1358579"/>
              <a:gd name="connsiteY6" fmla="*/ 1172396 h 1172396"/>
              <a:gd name="connsiteX7" fmla="*/ 689214 w 1358579"/>
              <a:gd name="connsiteY7" fmla="*/ 1172396 h 1172396"/>
              <a:gd name="connsiteX8" fmla="*/ 671601 w 1358579"/>
              <a:gd name="connsiteY8" fmla="*/ 1172396 h 1172396"/>
              <a:gd name="connsiteX9" fmla="*/ 184010 w 1358579"/>
              <a:gd name="connsiteY9" fmla="*/ 1172396 h 1172396"/>
              <a:gd name="connsiteX10" fmla="*/ 4506 w 1358579"/>
              <a:gd name="connsiteY10" fmla="*/ 992893 h 1172396"/>
              <a:gd name="connsiteX11" fmla="*/ 208 w 1358579"/>
              <a:gd name="connsiteY11" fmla="*/ 46835 h 1172396"/>
              <a:gd name="connsiteX12" fmla="*/ 0 w 1358579"/>
              <a:gd name="connsiteY12" fmla="*/ 3934 h 1172396"/>
              <a:gd name="connsiteX13" fmla="*/ 124397 w 1358579"/>
              <a:gd name="connsiteY13" fmla="*/ 1097 h 1172396"/>
              <a:gd name="connsiteX14" fmla="*/ 270728 w 1358579"/>
              <a:gd name="connsiteY14" fmla="*/ 5 h 117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579" h="1172396">
                <a:moveTo>
                  <a:pt x="270728" y="5"/>
                </a:moveTo>
                <a:cubicBezTo>
                  <a:pt x="365669" y="-83"/>
                  <a:pt x="453776" y="975"/>
                  <a:pt x="525389" y="2386"/>
                </a:cubicBezTo>
                <a:cubicBezTo>
                  <a:pt x="811844" y="8030"/>
                  <a:pt x="989645" y="79998"/>
                  <a:pt x="1211189" y="87053"/>
                </a:cubicBezTo>
                <a:cubicBezTo>
                  <a:pt x="1238882" y="87935"/>
                  <a:pt x="1267766" y="86193"/>
                  <a:pt x="1297352" y="82687"/>
                </a:cubicBezTo>
                <a:lnTo>
                  <a:pt x="1358579" y="72560"/>
                </a:lnTo>
                <a:lnTo>
                  <a:pt x="1356308" y="992893"/>
                </a:lnTo>
                <a:cubicBezTo>
                  <a:pt x="1356308" y="1092029"/>
                  <a:pt x="1275941" y="1172396"/>
                  <a:pt x="1176804" y="1172396"/>
                </a:cubicBezTo>
                <a:lnTo>
                  <a:pt x="689214" y="1172396"/>
                </a:lnTo>
                <a:lnTo>
                  <a:pt x="671601" y="1172396"/>
                </a:lnTo>
                <a:lnTo>
                  <a:pt x="184010" y="1172396"/>
                </a:lnTo>
                <a:cubicBezTo>
                  <a:pt x="84873" y="1172396"/>
                  <a:pt x="4506" y="1092029"/>
                  <a:pt x="4506" y="992893"/>
                </a:cubicBezTo>
                <a:cubicBezTo>
                  <a:pt x="3824" y="716589"/>
                  <a:pt x="1855" y="373344"/>
                  <a:pt x="208" y="46835"/>
                </a:cubicBezTo>
                <a:lnTo>
                  <a:pt x="0" y="3934"/>
                </a:lnTo>
                <a:lnTo>
                  <a:pt x="124397" y="1097"/>
                </a:lnTo>
                <a:cubicBezTo>
                  <a:pt x="174078" y="380"/>
                  <a:pt x="223257" y="49"/>
                  <a:pt x="270728" y="5"/>
                </a:cubicBez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460452-D052-92F3-69AE-22AE2413B051}"/>
              </a:ext>
            </a:extLst>
          </p:cNvPr>
          <p:cNvSpPr txBox="1"/>
          <p:nvPr/>
        </p:nvSpPr>
        <p:spPr>
          <a:xfrm>
            <a:off x="754912" y="1268412"/>
            <a:ext cx="7804297" cy="2606676"/>
          </a:xfrm>
          <a:prstGeom prst="rect">
            <a:avLst/>
          </a:prstGeom>
          <a:noFill/>
          <a:ln w="28575">
            <a:solidFill>
              <a:srgbClr val="7030A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indent="26670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</a:pPr>
            <a:r>
              <a:rPr lang="vi-VN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sát và tr</a:t>
            </a:r>
            <a:r>
              <a:rPr lang="en-US" sz="2400" b="1" i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400" b="1" i="1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 câu hỏi: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tabLst>
                <a:tab pos="491490" algn="l"/>
              </a:tabLst>
            </a:pPr>
            <a:r>
              <a:rPr lang="en-US" sz="24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các cốc (1), (2), (3), cốc nào chứa dung dịch? Dựa vào d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24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hiệu nào 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24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nhận biết? Chỉ ra chất tan, dung môi trong dung dịch thu được.</a:t>
            </a:r>
            <a:endParaRPr lang="en-US" sz="24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3400"/>
              </a:spcAft>
              <a:buClr>
                <a:srgbClr val="000000"/>
              </a:buClr>
              <a:buSzPts val="1200"/>
              <a:tabLst>
                <a:tab pos="506730" algn="l"/>
              </a:tabLst>
            </a:pPr>
            <a:r>
              <a:rPr lang="en-US" sz="24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 dung dịch ở cốc (4) có phải là dung dịch bão hoà ở nhiệt độ phòng không? Giải thích.</a:t>
            </a:r>
            <a:endParaRPr lang="en-US" sz="24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" name="Google Shape;719;p46"/>
          <p:cNvGrpSpPr/>
          <p:nvPr/>
        </p:nvGrpSpPr>
        <p:grpSpPr>
          <a:xfrm>
            <a:off x="1208046" y="534968"/>
            <a:ext cx="6816734" cy="2339327"/>
            <a:chOff x="444425" y="3165200"/>
            <a:chExt cx="6727925" cy="2308850"/>
          </a:xfrm>
        </p:grpSpPr>
        <p:sp>
          <p:nvSpPr>
            <p:cNvPr id="720" name="Google Shape;720;p46"/>
            <p:cNvSpPr/>
            <p:nvPr/>
          </p:nvSpPr>
          <p:spPr>
            <a:xfrm>
              <a:off x="514550" y="3733000"/>
              <a:ext cx="218150" cy="155950"/>
            </a:xfrm>
            <a:custGeom>
              <a:avLst/>
              <a:gdLst/>
              <a:ahLst/>
              <a:cxnLst/>
              <a:rect l="l" t="t" r="r" b="b"/>
              <a:pathLst>
                <a:path w="8726" h="6238" extrusionOk="0">
                  <a:moveTo>
                    <a:pt x="4699" y="1"/>
                  </a:moveTo>
                  <a:cubicBezTo>
                    <a:pt x="4224" y="1"/>
                    <a:pt x="3776" y="91"/>
                    <a:pt x="3408" y="274"/>
                  </a:cubicBezTo>
                  <a:cubicBezTo>
                    <a:pt x="1465" y="1237"/>
                    <a:pt x="0" y="4847"/>
                    <a:pt x="3922" y="6062"/>
                  </a:cubicBezTo>
                  <a:cubicBezTo>
                    <a:pt x="4318" y="6184"/>
                    <a:pt x="4710" y="6238"/>
                    <a:pt x="5088" y="6238"/>
                  </a:cubicBezTo>
                  <a:cubicBezTo>
                    <a:pt x="5751" y="6238"/>
                    <a:pt x="6370" y="6071"/>
                    <a:pt x="6893" y="5812"/>
                  </a:cubicBezTo>
                  <a:cubicBezTo>
                    <a:pt x="7716" y="5402"/>
                    <a:pt x="8363" y="4749"/>
                    <a:pt x="8544" y="3881"/>
                  </a:cubicBezTo>
                  <a:cubicBezTo>
                    <a:pt x="8726" y="3017"/>
                    <a:pt x="8390" y="1932"/>
                    <a:pt x="7552" y="1127"/>
                  </a:cubicBezTo>
                  <a:cubicBezTo>
                    <a:pt x="6780" y="385"/>
                    <a:pt x="5680" y="1"/>
                    <a:pt x="46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6"/>
            <p:cNvSpPr/>
            <p:nvPr/>
          </p:nvSpPr>
          <p:spPr>
            <a:xfrm>
              <a:off x="518925" y="3979150"/>
              <a:ext cx="117150" cy="83800"/>
            </a:xfrm>
            <a:custGeom>
              <a:avLst/>
              <a:gdLst/>
              <a:ahLst/>
              <a:cxnLst/>
              <a:rect l="l" t="t" r="r" b="b"/>
              <a:pathLst>
                <a:path w="4686" h="3352" extrusionOk="0">
                  <a:moveTo>
                    <a:pt x="2523" y="0"/>
                  </a:moveTo>
                  <a:cubicBezTo>
                    <a:pt x="2268" y="0"/>
                    <a:pt x="2028" y="48"/>
                    <a:pt x="1830" y="146"/>
                  </a:cubicBezTo>
                  <a:cubicBezTo>
                    <a:pt x="788" y="666"/>
                    <a:pt x="0" y="2603"/>
                    <a:pt x="2107" y="3257"/>
                  </a:cubicBezTo>
                  <a:cubicBezTo>
                    <a:pt x="2318" y="3322"/>
                    <a:pt x="2528" y="3351"/>
                    <a:pt x="2730" y="3351"/>
                  </a:cubicBezTo>
                  <a:cubicBezTo>
                    <a:pt x="3087" y="3351"/>
                    <a:pt x="3421" y="3261"/>
                    <a:pt x="3702" y="3120"/>
                  </a:cubicBezTo>
                  <a:cubicBezTo>
                    <a:pt x="4145" y="2900"/>
                    <a:pt x="4489" y="2550"/>
                    <a:pt x="4587" y="2086"/>
                  </a:cubicBezTo>
                  <a:cubicBezTo>
                    <a:pt x="4686" y="1620"/>
                    <a:pt x="4504" y="1038"/>
                    <a:pt x="4056" y="607"/>
                  </a:cubicBezTo>
                  <a:cubicBezTo>
                    <a:pt x="3641" y="206"/>
                    <a:pt x="3050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6"/>
            <p:cNvSpPr/>
            <p:nvPr/>
          </p:nvSpPr>
          <p:spPr>
            <a:xfrm>
              <a:off x="444425" y="4837850"/>
              <a:ext cx="335525" cy="256775"/>
            </a:xfrm>
            <a:custGeom>
              <a:avLst/>
              <a:gdLst/>
              <a:ahLst/>
              <a:cxnLst/>
              <a:rect l="l" t="t" r="r" b="b"/>
              <a:pathLst>
                <a:path w="13421" h="10271" extrusionOk="0">
                  <a:moveTo>
                    <a:pt x="7560" y="0"/>
                  </a:moveTo>
                  <a:cubicBezTo>
                    <a:pt x="4967" y="0"/>
                    <a:pt x="1845" y="666"/>
                    <a:pt x="651" y="3888"/>
                  </a:cubicBezTo>
                  <a:cubicBezTo>
                    <a:pt x="1" y="5635"/>
                    <a:pt x="559" y="7320"/>
                    <a:pt x="1474" y="8395"/>
                  </a:cubicBezTo>
                  <a:cubicBezTo>
                    <a:pt x="2487" y="9584"/>
                    <a:pt x="3944" y="10271"/>
                    <a:pt x="5573" y="10271"/>
                  </a:cubicBezTo>
                  <a:cubicBezTo>
                    <a:pt x="5702" y="10271"/>
                    <a:pt x="5832" y="10267"/>
                    <a:pt x="5963" y="10258"/>
                  </a:cubicBezTo>
                  <a:cubicBezTo>
                    <a:pt x="7749" y="10142"/>
                    <a:pt x="9698" y="9194"/>
                    <a:pt x="11254" y="7620"/>
                  </a:cubicBezTo>
                  <a:cubicBezTo>
                    <a:pt x="12357" y="6506"/>
                    <a:pt x="13298" y="4958"/>
                    <a:pt x="13349" y="3499"/>
                  </a:cubicBezTo>
                  <a:cubicBezTo>
                    <a:pt x="13420" y="1470"/>
                    <a:pt x="11795" y="389"/>
                    <a:pt x="10117" y="181"/>
                  </a:cubicBezTo>
                  <a:cubicBezTo>
                    <a:pt x="9424" y="93"/>
                    <a:pt x="8529" y="0"/>
                    <a:pt x="7560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6"/>
            <p:cNvSpPr/>
            <p:nvPr/>
          </p:nvSpPr>
          <p:spPr>
            <a:xfrm>
              <a:off x="1206975" y="31896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3" y="1"/>
                  </a:moveTo>
                  <a:cubicBezTo>
                    <a:pt x="4324" y="1"/>
                    <a:pt x="4306" y="1"/>
                    <a:pt x="4288" y="1"/>
                  </a:cubicBezTo>
                  <a:cubicBezTo>
                    <a:pt x="3379" y="7"/>
                    <a:pt x="2452" y="117"/>
                    <a:pt x="1662" y="444"/>
                  </a:cubicBezTo>
                  <a:cubicBezTo>
                    <a:pt x="874" y="770"/>
                    <a:pt x="241" y="1341"/>
                    <a:pt x="132" y="1994"/>
                  </a:cubicBezTo>
                  <a:cubicBezTo>
                    <a:pt x="1" y="2779"/>
                    <a:pt x="610" y="3521"/>
                    <a:pt x="1278" y="4145"/>
                  </a:cubicBezTo>
                  <a:cubicBezTo>
                    <a:pt x="2718" y="5484"/>
                    <a:pt x="5918" y="7701"/>
                    <a:pt x="8758" y="7701"/>
                  </a:cubicBezTo>
                  <a:cubicBezTo>
                    <a:pt x="9668" y="7701"/>
                    <a:pt x="10542" y="7473"/>
                    <a:pt x="11308" y="6914"/>
                  </a:cubicBezTo>
                  <a:cubicBezTo>
                    <a:pt x="12357" y="6151"/>
                    <a:pt x="12672" y="4950"/>
                    <a:pt x="12303" y="3905"/>
                  </a:cubicBezTo>
                  <a:cubicBezTo>
                    <a:pt x="11935" y="2859"/>
                    <a:pt x="10955" y="1968"/>
                    <a:pt x="9769" y="1317"/>
                  </a:cubicBezTo>
                  <a:cubicBezTo>
                    <a:pt x="8218" y="469"/>
                    <a:pt x="6282" y="1"/>
                    <a:pt x="4343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6"/>
            <p:cNvSpPr/>
            <p:nvPr/>
          </p:nvSpPr>
          <p:spPr>
            <a:xfrm>
              <a:off x="1579175" y="3168525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6" y="1"/>
                  </a:moveTo>
                  <a:cubicBezTo>
                    <a:pt x="3012" y="1"/>
                    <a:pt x="2680" y="41"/>
                    <a:pt x="2365" y="126"/>
                  </a:cubicBezTo>
                  <a:cubicBezTo>
                    <a:pt x="1093" y="471"/>
                    <a:pt x="86" y="2060"/>
                    <a:pt x="39" y="3385"/>
                  </a:cubicBezTo>
                  <a:cubicBezTo>
                    <a:pt x="0" y="4404"/>
                    <a:pt x="535" y="5266"/>
                    <a:pt x="1958" y="5275"/>
                  </a:cubicBezTo>
                  <a:cubicBezTo>
                    <a:pt x="1965" y="5275"/>
                    <a:pt x="1972" y="5275"/>
                    <a:pt x="1979" y="5275"/>
                  </a:cubicBezTo>
                  <a:cubicBezTo>
                    <a:pt x="2829" y="5275"/>
                    <a:pt x="3603" y="4915"/>
                    <a:pt x="4275" y="4532"/>
                  </a:cubicBezTo>
                  <a:cubicBezTo>
                    <a:pt x="5440" y="3866"/>
                    <a:pt x="6554" y="2936"/>
                    <a:pt x="6441" y="1861"/>
                  </a:cubicBezTo>
                  <a:cubicBezTo>
                    <a:pt x="6327" y="783"/>
                    <a:pt x="4823" y="1"/>
                    <a:pt x="334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6"/>
            <p:cNvSpPr/>
            <p:nvPr/>
          </p:nvSpPr>
          <p:spPr>
            <a:xfrm>
              <a:off x="2097150" y="3165200"/>
              <a:ext cx="191575" cy="171200"/>
            </a:xfrm>
            <a:custGeom>
              <a:avLst/>
              <a:gdLst/>
              <a:ahLst/>
              <a:cxnLst/>
              <a:rect l="l" t="t" r="r" b="b"/>
              <a:pathLst>
                <a:path w="7663" h="6848" extrusionOk="0">
                  <a:moveTo>
                    <a:pt x="4585" y="1"/>
                  </a:moveTo>
                  <a:cubicBezTo>
                    <a:pt x="3592" y="1"/>
                    <a:pt x="2558" y="299"/>
                    <a:pt x="1866" y="826"/>
                  </a:cubicBezTo>
                  <a:cubicBezTo>
                    <a:pt x="591" y="1798"/>
                    <a:pt x="303" y="3271"/>
                    <a:pt x="568" y="4599"/>
                  </a:cubicBezTo>
                  <a:cubicBezTo>
                    <a:pt x="793" y="5731"/>
                    <a:pt x="0" y="5951"/>
                    <a:pt x="1432" y="6432"/>
                  </a:cubicBezTo>
                  <a:cubicBezTo>
                    <a:pt x="1716" y="6719"/>
                    <a:pt x="2194" y="6847"/>
                    <a:pt x="2685" y="6847"/>
                  </a:cubicBezTo>
                  <a:cubicBezTo>
                    <a:pt x="2990" y="6847"/>
                    <a:pt x="3299" y="6798"/>
                    <a:pt x="3571" y="6706"/>
                  </a:cubicBezTo>
                  <a:cubicBezTo>
                    <a:pt x="4281" y="6462"/>
                    <a:pt x="4798" y="6002"/>
                    <a:pt x="5288" y="5556"/>
                  </a:cubicBezTo>
                  <a:cubicBezTo>
                    <a:pt x="6067" y="4846"/>
                    <a:pt x="6860" y="4115"/>
                    <a:pt x="7261" y="3257"/>
                  </a:cubicBezTo>
                  <a:cubicBezTo>
                    <a:pt x="7662" y="2395"/>
                    <a:pt x="7600" y="1364"/>
                    <a:pt x="6783" y="675"/>
                  </a:cubicBezTo>
                  <a:cubicBezTo>
                    <a:pt x="6230" y="212"/>
                    <a:pt x="5422" y="1"/>
                    <a:pt x="458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6"/>
            <p:cNvSpPr/>
            <p:nvPr/>
          </p:nvSpPr>
          <p:spPr>
            <a:xfrm>
              <a:off x="3018850" y="31896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0" y="1"/>
                  </a:moveTo>
                  <a:cubicBezTo>
                    <a:pt x="4322" y="1"/>
                    <a:pt x="4303" y="1"/>
                    <a:pt x="4285" y="1"/>
                  </a:cubicBezTo>
                  <a:cubicBezTo>
                    <a:pt x="3379" y="7"/>
                    <a:pt x="2449" y="117"/>
                    <a:pt x="1662" y="444"/>
                  </a:cubicBezTo>
                  <a:cubicBezTo>
                    <a:pt x="874" y="770"/>
                    <a:pt x="242" y="1341"/>
                    <a:pt x="132" y="1994"/>
                  </a:cubicBezTo>
                  <a:cubicBezTo>
                    <a:pt x="1" y="2779"/>
                    <a:pt x="607" y="3521"/>
                    <a:pt x="1275" y="4145"/>
                  </a:cubicBezTo>
                  <a:cubicBezTo>
                    <a:pt x="2717" y="5484"/>
                    <a:pt x="5918" y="7701"/>
                    <a:pt x="8758" y="7701"/>
                  </a:cubicBezTo>
                  <a:cubicBezTo>
                    <a:pt x="9668" y="7701"/>
                    <a:pt x="10542" y="7473"/>
                    <a:pt x="11308" y="6914"/>
                  </a:cubicBezTo>
                  <a:cubicBezTo>
                    <a:pt x="12357" y="6151"/>
                    <a:pt x="12672" y="4950"/>
                    <a:pt x="12303" y="3905"/>
                  </a:cubicBezTo>
                  <a:cubicBezTo>
                    <a:pt x="11932" y="2859"/>
                    <a:pt x="10955" y="1968"/>
                    <a:pt x="9766" y="1317"/>
                  </a:cubicBezTo>
                  <a:cubicBezTo>
                    <a:pt x="8215" y="469"/>
                    <a:pt x="6282" y="1"/>
                    <a:pt x="434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6"/>
            <p:cNvSpPr/>
            <p:nvPr/>
          </p:nvSpPr>
          <p:spPr>
            <a:xfrm>
              <a:off x="3391050" y="3168525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4" y="1"/>
                  </a:moveTo>
                  <a:cubicBezTo>
                    <a:pt x="3010" y="1"/>
                    <a:pt x="2677" y="41"/>
                    <a:pt x="2362" y="126"/>
                  </a:cubicBezTo>
                  <a:cubicBezTo>
                    <a:pt x="1090" y="471"/>
                    <a:pt x="83" y="2060"/>
                    <a:pt x="36" y="3385"/>
                  </a:cubicBezTo>
                  <a:cubicBezTo>
                    <a:pt x="0" y="4404"/>
                    <a:pt x="535" y="5266"/>
                    <a:pt x="1955" y="5275"/>
                  </a:cubicBezTo>
                  <a:cubicBezTo>
                    <a:pt x="1962" y="5275"/>
                    <a:pt x="1969" y="5275"/>
                    <a:pt x="1976" y="5275"/>
                  </a:cubicBezTo>
                  <a:cubicBezTo>
                    <a:pt x="2829" y="5275"/>
                    <a:pt x="3600" y="4915"/>
                    <a:pt x="4272" y="4532"/>
                  </a:cubicBezTo>
                  <a:cubicBezTo>
                    <a:pt x="5440" y="3866"/>
                    <a:pt x="6554" y="2936"/>
                    <a:pt x="6438" y="1861"/>
                  </a:cubicBezTo>
                  <a:cubicBezTo>
                    <a:pt x="6324" y="783"/>
                    <a:pt x="4823" y="1"/>
                    <a:pt x="3344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6"/>
            <p:cNvSpPr/>
            <p:nvPr/>
          </p:nvSpPr>
          <p:spPr>
            <a:xfrm>
              <a:off x="3909025" y="3165200"/>
              <a:ext cx="191500" cy="171200"/>
            </a:xfrm>
            <a:custGeom>
              <a:avLst/>
              <a:gdLst/>
              <a:ahLst/>
              <a:cxnLst/>
              <a:rect l="l" t="t" r="r" b="b"/>
              <a:pathLst>
                <a:path w="7660" h="6848" extrusionOk="0">
                  <a:moveTo>
                    <a:pt x="4585" y="1"/>
                  </a:moveTo>
                  <a:cubicBezTo>
                    <a:pt x="3591" y="1"/>
                    <a:pt x="2557" y="299"/>
                    <a:pt x="1863" y="826"/>
                  </a:cubicBezTo>
                  <a:cubicBezTo>
                    <a:pt x="588" y="1798"/>
                    <a:pt x="300" y="3271"/>
                    <a:pt x="565" y="4599"/>
                  </a:cubicBezTo>
                  <a:cubicBezTo>
                    <a:pt x="790" y="5731"/>
                    <a:pt x="0" y="5951"/>
                    <a:pt x="1429" y="6432"/>
                  </a:cubicBezTo>
                  <a:cubicBezTo>
                    <a:pt x="1713" y="6719"/>
                    <a:pt x="2191" y="6847"/>
                    <a:pt x="2683" y="6847"/>
                  </a:cubicBezTo>
                  <a:cubicBezTo>
                    <a:pt x="2987" y="6847"/>
                    <a:pt x="3297" y="6798"/>
                    <a:pt x="3568" y="6706"/>
                  </a:cubicBezTo>
                  <a:cubicBezTo>
                    <a:pt x="4281" y="6462"/>
                    <a:pt x="4795" y="6002"/>
                    <a:pt x="5285" y="5556"/>
                  </a:cubicBezTo>
                  <a:cubicBezTo>
                    <a:pt x="6064" y="4846"/>
                    <a:pt x="6857" y="4115"/>
                    <a:pt x="7258" y="3257"/>
                  </a:cubicBezTo>
                  <a:cubicBezTo>
                    <a:pt x="7659" y="2395"/>
                    <a:pt x="7597" y="1364"/>
                    <a:pt x="6780" y="675"/>
                  </a:cubicBezTo>
                  <a:cubicBezTo>
                    <a:pt x="6229" y="212"/>
                    <a:pt x="5421" y="1"/>
                    <a:pt x="458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6"/>
            <p:cNvSpPr/>
            <p:nvPr/>
          </p:nvSpPr>
          <p:spPr>
            <a:xfrm>
              <a:off x="473000" y="3165200"/>
              <a:ext cx="6670850" cy="2308850"/>
            </a:xfrm>
            <a:custGeom>
              <a:avLst/>
              <a:gdLst/>
              <a:ahLst/>
              <a:cxnLst/>
              <a:rect l="l" t="t" r="r" b="b"/>
              <a:pathLst>
                <a:path w="266834" h="92354" extrusionOk="0">
                  <a:moveTo>
                    <a:pt x="198080" y="1"/>
                  </a:moveTo>
                  <a:cubicBezTo>
                    <a:pt x="194393" y="1"/>
                    <a:pt x="190700" y="1113"/>
                    <a:pt x="187721" y="3292"/>
                  </a:cubicBezTo>
                  <a:cubicBezTo>
                    <a:pt x="186684" y="4050"/>
                    <a:pt x="185706" y="4956"/>
                    <a:pt x="185187" y="6129"/>
                  </a:cubicBezTo>
                  <a:cubicBezTo>
                    <a:pt x="184102" y="8580"/>
                    <a:pt x="186363" y="12309"/>
                    <a:pt x="187988" y="14100"/>
                  </a:cubicBezTo>
                  <a:cubicBezTo>
                    <a:pt x="187661" y="13871"/>
                    <a:pt x="187340" y="13781"/>
                    <a:pt x="187014" y="13781"/>
                  </a:cubicBezTo>
                  <a:cubicBezTo>
                    <a:pt x="186204" y="13781"/>
                    <a:pt x="185367" y="14339"/>
                    <a:pt x="184352" y="14698"/>
                  </a:cubicBezTo>
                  <a:cubicBezTo>
                    <a:pt x="182932" y="15200"/>
                    <a:pt x="182023" y="16379"/>
                    <a:pt x="182183" y="17523"/>
                  </a:cubicBezTo>
                  <a:cubicBezTo>
                    <a:pt x="179515" y="16290"/>
                    <a:pt x="176529" y="15479"/>
                    <a:pt x="173446" y="15093"/>
                  </a:cubicBezTo>
                  <a:cubicBezTo>
                    <a:pt x="174955" y="12856"/>
                    <a:pt x="174711" y="10090"/>
                    <a:pt x="173110" y="7882"/>
                  </a:cubicBezTo>
                  <a:cubicBezTo>
                    <a:pt x="171458" y="5610"/>
                    <a:pt x="168493" y="3919"/>
                    <a:pt x="165183" y="3013"/>
                  </a:cubicBezTo>
                  <a:cubicBezTo>
                    <a:pt x="163272" y="2490"/>
                    <a:pt x="161227" y="2230"/>
                    <a:pt x="159183" y="2230"/>
                  </a:cubicBezTo>
                  <a:cubicBezTo>
                    <a:pt x="155718" y="2230"/>
                    <a:pt x="152259" y="2978"/>
                    <a:pt x="149467" y="4466"/>
                  </a:cubicBezTo>
                  <a:cubicBezTo>
                    <a:pt x="145029" y="6831"/>
                    <a:pt x="142521" y="11046"/>
                    <a:pt x="143463" y="14989"/>
                  </a:cubicBezTo>
                  <a:cubicBezTo>
                    <a:pt x="143154" y="14178"/>
                    <a:pt x="141217" y="13370"/>
                    <a:pt x="140070" y="13257"/>
                  </a:cubicBezTo>
                  <a:cubicBezTo>
                    <a:pt x="139950" y="13245"/>
                    <a:pt x="139828" y="13239"/>
                    <a:pt x="139707" y="13239"/>
                  </a:cubicBezTo>
                  <a:cubicBezTo>
                    <a:pt x="138676" y="13239"/>
                    <a:pt x="137652" y="13648"/>
                    <a:pt x="137123" y="14294"/>
                  </a:cubicBezTo>
                  <a:cubicBezTo>
                    <a:pt x="138499" y="11132"/>
                    <a:pt x="134833" y="7600"/>
                    <a:pt x="130807" y="6040"/>
                  </a:cubicBezTo>
                  <a:cubicBezTo>
                    <a:pt x="129430" y="5507"/>
                    <a:pt x="127883" y="5252"/>
                    <a:pt x="126328" y="5252"/>
                  </a:cubicBezTo>
                  <a:cubicBezTo>
                    <a:pt x="123338" y="5252"/>
                    <a:pt x="120324" y="6194"/>
                    <a:pt x="118451" y="7900"/>
                  </a:cubicBezTo>
                  <a:cubicBezTo>
                    <a:pt x="116291" y="9867"/>
                    <a:pt x="114363" y="12083"/>
                    <a:pt x="114833" y="14579"/>
                  </a:cubicBezTo>
                  <a:cubicBezTo>
                    <a:pt x="113375" y="13634"/>
                    <a:pt x="110974" y="12899"/>
                    <a:pt x="108871" y="12899"/>
                  </a:cubicBezTo>
                  <a:cubicBezTo>
                    <a:pt x="108335" y="12899"/>
                    <a:pt x="107817" y="12947"/>
                    <a:pt x="107340" y="13052"/>
                  </a:cubicBezTo>
                  <a:cubicBezTo>
                    <a:pt x="106066" y="11843"/>
                    <a:pt x="104072" y="11127"/>
                    <a:pt x="101906" y="10871"/>
                  </a:cubicBezTo>
                  <a:cubicBezTo>
                    <a:pt x="101740" y="9831"/>
                    <a:pt x="101306" y="8806"/>
                    <a:pt x="100635" y="7882"/>
                  </a:cubicBezTo>
                  <a:cubicBezTo>
                    <a:pt x="98986" y="5610"/>
                    <a:pt x="96018" y="3919"/>
                    <a:pt x="92708" y="3013"/>
                  </a:cubicBezTo>
                  <a:cubicBezTo>
                    <a:pt x="90797" y="2490"/>
                    <a:pt x="88752" y="2230"/>
                    <a:pt x="86709" y="2230"/>
                  </a:cubicBezTo>
                  <a:cubicBezTo>
                    <a:pt x="83245" y="2230"/>
                    <a:pt x="79787" y="2978"/>
                    <a:pt x="76995" y="4466"/>
                  </a:cubicBezTo>
                  <a:cubicBezTo>
                    <a:pt x="72557" y="6831"/>
                    <a:pt x="70049" y="11046"/>
                    <a:pt x="70988" y="14989"/>
                  </a:cubicBezTo>
                  <a:cubicBezTo>
                    <a:pt x="70682" y="14178"/>
                    <a:pt x="68742" y="13370"/>
                    <a:pt x="67598" y="13257"/>
                  </a:cubicBezTo>
                  <a:cubicBezTo>
                    <a:pt x="67478" y="13245"/>
                    <a:pt x="67356" y="13239"/>
                    <a:pt x="67235" y="13239"/>
                  </a:cubicBezTo>
                  <a:cubicBezTo>
                    <a:pt x="66203" y="13239"/>
                    <a:pt x="65178" y="13648"/>
                    <a:pt x="64651" y="14294"/>
                  </a:cubicBezTo>
                  <a:cubicBezTo>
                    <a:pt x="66027" y="11132"/>
                    <a:pt x="62361" y="7600"/>
                    <a:pt x="58332" y="6040"/>
                  </a:cubicBezTo>
                  <a:cubicBezTo>
                    <a:pt x="56955" y="5507"/>
                    <a:pt x="55407" y="5252"/>
                    <a:pt x="53853" y="5252"/>
                  </a:cubicBezTo>
                  <a:cubicBezTo>
                    <a:pt x="50864" y="5252"/>
                    <a:pt x="47850" y="6194"/>
                    <a:pt x="45979" y="7900"/>
                  </a:cubicBezTo>
                  <a:cubicBezTo>
                    <a:pt x="43819" y="9867"/>
                    <a:pt x="41891" y="12083"/>
                    <a:pt x="42358" y="14579"/>
                  </a:cubicBezTo>
                  <a:cubicBezTo>
                    <a:pt x="40900" y="13634"/>
                    <a:pt x="38501" y="12899"/>
                    <a:pt x="36397" y="12899"/>
                  </a:cubicBezTo>
                  <a:cubicBezTo>
                    <a:pt x="35860" y="12899"/>
                    <a:pt x="35343" y="12947"/>
                    <a:pt x="34865" y="13052"/>
                  </a:cubicBezTo>
                  <a:cubicBezTo>
                    <a:pt x="33232" y="11502"/>
                    <a:pt x="30406" y="10761"/>
                    <a:pt x="27557" y="10761"/>
                  </a:cubicBezTo>
                  <a:cubicBezTo>
                    <a:pt x="25541" y="10761"/>
                    <a:pt x="23512" y="11132"/>
                    <a:pt x="21888" y="11851"/>
                  </a:cubicBezTo>
                  <a:cubicBezTo>
                    <a:pt x="17969" y="13586"/>
                    <a:pt x="15694" y="16801"/>
                    <a:pt x="14630" y="20045"/>
                  </a:cubicBezTo>
                  <a:cubicBezTo>
                    <a:pt x="14003" y="21953"/>
                    <a:pt x="13730" y="23949"/>
                    <a:pt x="14217" y="25877"/>
                  </a:cubicBezTo>
                  <a:cubicBezTo>
                    <a:pt x="14704" y="27805"/>
                    <a:pt x="16003" y="29665"/>
                    <a:pt x="18112" y="30889"/>
                  </a:cubicBezTo>
                  <a:cubicBezTo>
                    <a:pt x="16502" y="32009"/>
                    <a:pt x="15905" y="34549"/>
                    <a:pt x="17565" y="35634"/>
                  </a:cubicBezTo>
                  <a:cubicBezTo>
                    <a:pt x="16684" y="35502"/>
                    <a:pt x="15834" y="35440"/>
                    <a:pt x="15016" y="35440"/>
                  </a:cubicBezTo>
                  <a:cubicBezTo>
                    <a:pt x="5166" y="35440"/>
                    <a:pt x="1" y="44463"/>
                    <a:pt x="1641" y="50723"/>
                  </a:cubicBezTo>
                  <a:cubicBezTo>
                    <a:pt x="1927" y="51816"/>
                    <a:pt x="2363" y="52874"/>
                    <a:pt x="2922" y="53899"/>
                  </a:cubicBezTo>
                  <a:cubicBezTo>
                    <a:pt x="4226" y="56281"/>
                    <a:pt x="6205" y="58465"/>
                    <a:pt x="8543" y="60387"/>
                  </a:cubicBezTo>
                  <a:cubicBezTo>
                    <a:pt x="9288" y="60997"/>
                    <a:pt x="18121" y="66252"/>
                    <a:pt x="19419" y="66252"/>
                  </a:cubicBezTo>
                  <a:cubicBezTo>
                    <a:pt x="19487" y="66252"/>
                    <a:pt x="19534" y="66237"/>
                    <a:pt x="19559" y="66207"/>
                  </a:cubicBezTo>
                  <a:lnTo>
                    <a:pt x="19559" y="66207"/>
                  </a:lnTo>
                  <a:cubicBezTo>
                    <a:pt x="17714" y="68471"/>
                    <a:pt x="17078" y="71133"/>
                    <a:pt x="18570" y="73533"/>
                  </a:cubicBezTo>
                  <a:cubicBezTo>
                    <a:pt x="20248" y="76240"/>
                    <a:pt x="23920" y="78129"/>
                    <a:pt x="27886" y="78848"/>
                  </a:cubicBezTo>
                  <a:cubicBezTo>
                    <a:pt x="29766" y="79191"/>
                    <a:pt x="31587" y="79459"/>
                    <a:pt x="33372" y="79459"/>
                  </a:cubicBezTo>
                  <a:cubicBezTo>
                    <a:pt x="35717" y="79459"/>
                    <a:pt x="37999" y="78996"/>
                    <a:pt x="40266" y="77633"/>
                  </a:cubicBezTo>
                  <a:cubicBezTo>
                    <a:pt x="40397" y="79847"/>
                    <a:pt x="41748" y="81864"/>
                    <a:pt x="43522" y="83192"/>
                  </a:cubicBezTo>
                  <a:cubicBezTo>
                    <a:pt x="45393" y="84597"/>
                    <a:pt x="47166" y="85070"/>
                    <a:pt x="48969" y="85070"/>
                  </a:cubicBezTo>
                  <a:cubicBezTo>
                    <a:pt x="51280" y="85070"/>
                    <a:pt x="53639" y="84292"/>
                    <a:pt x="56318" y="83700"/>
                  </a:cubicBezTo>
                  <a:lnTo>
                    <a:pt x="56318" y="83700"/>
                  </a:lnTo>
                  <a:cubicBezTo>
                    <a:pt x="55673" y="86406"/>
                    <a:pt x="57990" y="88935"/>
                    <a:pt x="60427" y="90272"/>
                  </a:cubicBezTo>
                  <a:cubicBezTo>
                    <a:pt x="62967" y="91667"/>
                    <a:pt x="65859" y="92354"/>
                    <a:pt x="68755" y="92354"/>
                  </a:cubicBezTo>
                  <a:cubicBezTo>
                    <a:pt x="72442" y="92354"/>
                    <a:pt x="76135" y="91241"/>
                    <a:pt x="79114" y="89062"/>
                  </a:cubicBezTo>
                  <a:cubicBezTo>
                    <a:pt x="80147" y="88305"/>
                    <a:pt x="81125" y="87396"/>
                    <a:pt x="81645" y="86225"/>
                  </a:cubicBezTo>
                  <a:cubicBezTo>
                    <a:pt x="82732" y="83771"/>
                    <a:pt x="80471" y="80046"/>
                    <a:pt x="78846" y="78254"/>
                  </a:cubicBezTo>
                  <a:lnTo>
                    <a:pt x="78846" y="78254"/>
                  </a:lnTo>
                  <a:cubicBezTo>
                    <a:pt x="79172" y="78482"/>
                    <a:pt x="79493" y="78572"/>
                    <a:pt x="79818" y="78572"/>
                  </a:cubicBezTo>
                  <a:cubicBezTo>
                    <a:pt x="80628" y="78572"/>
                    <a:pt x="81466" y="78015"/>
                    <a:pt x="82480" y="77657"/>
                  </a:cubicBezTo>
                  <a:cubicBezTo>
                    <a:pt x="83903" y="77155"/>
                    <a:pt x="84809" y="75973"/>
                    <a:pt x="84651" y="74829"/>
                  </a:cubicBezTo>
                  <a:lnTo>
                    <a:pt x="84651" y="74829"/>
                  </a:lnTo>
                  <a:cubicBezTo>
                    <a:pt x="88047" y="76403"/>
                    <a:pt x="91957" y="77286"/>
                    <a:pt x="95935" y="77485"/>
                  </a:cubicBezTo>
                  <a:cubicBezTo>
                    <a:pt x="97295" y="78106"/>
                    <a:pt x="98805" y="78566"/>
                    <a:pt x="100358" y="78851"/>
                  </a:cubicBezTo>
                  <a:cubicBezTo>
                    <a:pt x="102238" y="79193"/>
                    <a:pt x="104058" y="79460"/>
                    <a:pt x="105842" y="79460"/>
                  </a:cubicBezTo>
                  <a:cubicBezTo>
                    <a:pt x="108189" y="79460"/>
                    <a:pt x="110472" y="78997"/>
                    <a:pt x="112741" y="77633"/>
                  </a:cubicBezTo>
                  <a:cubicBezTo>
                    <a:pt x="112872" y="79847"/>
                    <a:pt x="114221" y="81864"/>
                    <a:pt x="115994" y="83192"/>
                  </a:cubicBezTo>
                  <a:cubicBezTo>
                    <a:pt x="117867" y="84597"/>
                    <a:pt x="119640" y="85070"/>
                    <a:pt x="121442" y="85070"/>
                  </a:cubicBezTo>
                  <a:cubicBezTo>
                    <a:pt x="123753" y="85070"/>
                    <a:pt x="126113" y="84292"/>
                    <a:pt x="128793" y="83700"/>
                  </a:cubicBezTo>
                  <a:lnTo>
                    <a:pt x="128793" y="83700"/>
                  </a:lnTo>
                  <a:cubicBezTo>
                    <a:pt x="128148" y="86406"/>
                    <a:pt x="130463" y="88935"/>
                    <a:pt x="132902" y="90272"/>
                  </a:cubicBezTo>
                  <a:cubicBezTo>
                    <a:pt x="135442" y="91667"/>
                    <a:pt x="138334" y="92354"/>
                    <a:pt x="141229" y="92354"/>
                  </a:cubicBezTo>
                  <a:cubicBezTo>
                    <a:pt x="144915" y="92354"/>
                    <a:pt x="148607" y="91241"/>
                    <a:pt x="151586" y="89062"/>
                  </a:cubicBezTo>
                  <a:cubicBezTo>
                    <a:pt x="152623" y="88305"/>
                    <a:pt x="153600" y="87396"/>
                    <a:pt x="154120" y="86225"/>
                  </a:cubicBezTo>
                  <a:cubicBezTo>
                    <a:pt x="155204" y="83771"/>
                    <a:pt x="152943" y="80046"/>
                    <a:pt x="151318" y="78254"/>
                  </a:cubicBezTo>
                  <a:lnTo>
                    <a:pt x="151318" y="78254"/>
                  </a:lnTo>
                  <a:cubicBezTo>
                    <a:pt x="151645" y="78482"/>
                    <a:pt x="151966" y="78572"/>
                    <a:pt x="152291" y="78572"/>
                  </a:cubicBezTo>
                  <a:cubicBezTo>
                    <a:pt x="153102" y="78572"/>
                    <a:pt x="153939" y="78015"/>
                    <a:pt x="154955" y="77657"/>
                  </a:cubicBezTo>
                  <a:cubicBezTo>
                    <a:pt x="156375" y="77155"/>
                    <a:pt x="157284" y="75973"/>
                    <a:pt x="157123" y="74829"/>
                  </a:cubicBezTo>
                  <a:lnTo>
                    <a:pt x="157123" y="74829"/>
                  </a:lnTo>
                  <a:cubicBezTo>
                    <a:pt x="159791" y="76065"/>
                    <a:pt x="162777" y="76876"/>
                    <a:pt x="165861" y="77262"/>
                  </a:cubicBezTo>
                  <a:cubicBezTo>
                    <a:pt x="164352" y="79496"/>
                    <a:pt x="164595" y="82262"/>
                    <a:pt x="166197" y="84469"/>
                  </a:cubicBezTo>
                  <a:cubicBezTo>
                    <a:pt x="167848" y="86742"/>
                    <a:pt x="170813" y="88433"/>
                    <a:pt x="174123" y="89339"/>
                  </a:cubicBezTo>
                  <a:cubicBezTo>
                    <a:pt x="176036" y="89862"/>
                    <a:pt x="178084" y="90122"/>
                    <a:pt x="180129" y="90122"/>
                  </a:cubicBezTo>
                  <a:cubicBezTo>
                    <a:pt x="183592" y="90122"/>
                    <a:pt x="187049" y="89375"/>
                    <a:pt x="189839" y="87889"/>
                  </a:cubicBezTo>
                  <a:cubicBezTo>
                    <a:pt x="194277" y="85524"/>
                    <a:pt x="196785" y="81305"/>
                    <a:pt x="195843" y="77366"/>
                  </a:cubicBezTo>
                  <a:lnTo>
                    <a:pt x="195843" y="77366"/>
                  </a:lnTo>
                  <a:cubicBezTo>
                    <a:pt x="196152" y="78174"/>
                    <a:pt x="198089" y="78985"/>
                    <a:pt x="199236" y="79095"/>
                  </a:cubicBezTo>
                  <a:cubicBezTo>
                    <a:pt x="199358" y="79107"/>
                    <a:pt x="199481" y="79113"/>
                    <a:pt x="199605" y="79113"/>
                  </a:cubicBezTo>
                  <a:cubicBezTo>
                    <a:pt x="200632" y="79113"/>
                    <a:pt x="201655" y="78703"/>
                    <a:pt x="202183" y="78058"/>
                  </a:cubicBezTo>
                  <a:lnTo>
                    <a:pt x="202183" y="78058"/>
                  </a:lnTo>
                  <a:cubicBezTo>
                    <a:pt x="200808" y="81219"/>
                    <a:pt x="204474" y="84752"/>
                    <a:pt x="208499" y="86311"/>
                  </a:cubicBezTo>
                  <a:cubicBezTo>
                    <a:pt x="209877" y="86845"/>
                    <a:pt x="211427" y="87100"/>
                    <a:pt x="212982" y="87100"/>
                  </a:cubicBezTo>
                  <a:cubicBezTo>
                    <a:pt x="215971" y="87100"/>
                    <a:pt x="218983" y="86160"/>
                    <a:pt x="220855" y="84454"/>
                  </a:cubicBezTo>
                  <a:cubicBezTo>
                    <a:pt x="223015" y="82485"/>
                    <a:pt x="224940" y="80268"/>
                    <a:pt x="224474" y="77776"/>
                  </a:cubicBezTo>
                  <a:lnTo>
                    <a:pt x="224474" y="77776"/>
                  </a:lnTo>
                  <a:cubicBezTo>
                    <a:pt x="225933" y="78719"/>
                    <a:pt x="228337" y="79454"/>
                    <a:pt x="230441" y="79454"/>
                  </a:cubicBezTo>
                  <a:cubicBezTo>
                    <a:pt x="230976" y="79454"/>
                    <a:pt x="231491" y="79406"/>
                    <a:pt x="231966" y="79303"/>
                  </a:cubicBezTo>
                  <a:cubicBezTo>
                    <a:pt x="233601" y="80852"/>
                    <a:pt x="236425" y="81593"/>
                    <a:pt x="239272" y="81593"/>
                  </a:cubicBezTo>
                  <a:cubicBezTo>
                    <a:pt x="241290" y="81593"/>
                    <a:pt x="243320" y="81221"/>
                    <a:pt x="244946" y="80500"/>
                  </a:cubicBezTo>
                  <a:cubicBezTo>
                    <a:pt x="248865" y="78765"/>
                    <a:pt x="251138" y="75551"/>
                    <a:pt x="252204" y="72309"/>
                  </a:cubicBezTo>
                  <a:cubicBezTo>
                    <a:pt x="252831" y="70402"/>
                    <a:pt x="253104" y="68406"/>
                    <a:pt x="252617" y="66478"/>
                  </a:cubicBezTo>
                  <a:cubicBezTo>
                    <a:pt x="252130" y="64549"/>
                    <a:pt x="250829" y="62687"/>
                    <a:pt x="248719" y="61466"/>
                  </a:cubicBezTo>
                  <a:cubicBezTo>
                    <a:pt x="250329" y="60343"/>
                    <a:pt x="250930" y="57805"/>
                    <a:pt x="249269" y="56721"/>
                  </a:cubicBezTo>
                  <a:lnTo>
                    <a:pt x="249269" y="56721"/>
                  </a:lnTo>
                  <a:cubicBezTo>
                    <a:pt x="250150" y="56852"/>
                    <a:pt x="251001" y="56915"/>
                    <a:pt x="251819" y="56915"/>
                  </a:cubicBezTo>
                  <a:cubicBezTo>
                    <a:pt x="261668" y="56915"/>
                    <a:pt x="266833" y="47891"/>
                    <a:pt x="265190" y="41629"/>
                  </a:cubicBezTo>
                  <a:cubicBezTo>
                    <a:pt x="264905" y="40539"/>
                    <a:pt x="264471" y="39478"/>
                    <a:pt x="263909" y="38456"/>
                  </a:cubicBezTo>
                  <a:cubicBezTo>
                    <a:pt x="262605" y="36073"/>
                    <a:pt x="260630" y="33887"/>
                    <a:pt x="258289" y="31967"/>
                  </a:cubicBezTo>
                  <a:cubicBezTo>
                    <a:pt x="257543" y="31355"/>
                    <a:pt x="248714" y="26103"/>
                    <a:pt x="247412" y="26103"/>
                  </a:cubicBezTo>
                  <a:cubicBezTo>
                    <a:pt x="247345" y="26103"/>
                    <a:pt x="247297" y="26117"/>
                    <a:pt x="247272" y="26147"/>
                  </a:cubicBezTo>
                  <a:cubicBezTo>
                    <a:pt x="249120" y="23881"/>
                    <a:pt x="249753" y="21222"/>
                    <a:pt x="248265" y="18821"/>
                  </a:cubicBezTo>
                  <a:cubicBezTo>
                    <a:pt x="246583" y="16115"/>
                    <a:pt x="242911" y="14222"/>
                    <a:pt x="238948" y="13503"/>
                  </a:cubicBezTo>
                  <a:cubicBezTo>
                    <a:pt x="237069" y="13162"/>
                    <a:pt x="235248" y="12895"/>
                    <a:pt x="233464" y="12895"/>
                  </a:cubicBezTo>
                  <a:cubicBezTo>
                    <a:pt x="231117" y="12895"/>
                    <a:pt x="228834" y="13357"/>
                    <a:pt x="226565" y="14721"/>
                  </a:cubicBezTo>
                  <a:cubicBezTo>
                    <a:pt x="226435" y="12508"/>
                    <a:pt x="225086" y="10491"/>
                    <a:pt x="223312" y="9160"/>
                  </a:cubicBezTo>
                  <a:cubicBezTo>
                    <a:pt x="221440" y="7756"/>
                    <a:pt x="219667" y="7283"/>
                    <a:pt x="217865" y="7283"/>
                  </a:cubicBezTo>
                  <a:cubicBezTo>
                    <a:pt x="215554" y="7283"/>
                    <a:pt x="213194" y="8061"/>
                    <a:pt x="210513" y="8652"/>
                  </a:cubicBezTo>
                  <a:cubicBezTo>
                    <a:pt x="211158" y="5948"/>
                    <a:pt x="208844" y="3420"/>
                    <a:pt x="206405" y="2080"/>
                  </a:cubicBezTo>
                  <a:cubicBezTo>
                    <a:pt x="203865" y="686"/>
                    <a:pt x="200974" y="1"/>
                    <a:pt x="19808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6"/>
            <p:cNvSpPr/>
            <p:nvPr/>
          </p:nvSpPr>
          <p:spPr>
            <a:xfrm>
              <a:off x="6884075" y="4750275"/>
              <a:ext cx="218175" cy="155975"/>
            </a:xfrm>
            <a:custGeom>
              <a:avLst/>
              <a:gdLst/>
              <a:ahLst/>
              <a:cxnLst/>
              <a:rect l="l" t="t" r="r" b="b"/>
              <a:pathLst>
                <a:path w="8727" h="6239" extrusionOk="0">
                  <a:moveTo>
                    <a:pt x="3639" y="1"/>
                  </a:moveTo>
                  <a:cubicBezTo>
                    <a:pt x="2976" y="1"/>
                    <a:pt x="2357" y="168"/>
                    <a:pt x="1837" y="427"/>
                  </a:cubicBezTo>
                  <a:cubicBezTo>
                    <a:pt x="1011" y="834"/>
                    <a:pt x="366" y="1491"/>
                    <a:pt x="185" y="2356"/>
                  </a:cubicBezTo>
                  <a:cubicBezTo>
                    <a:pt x="1" y="3220"/>
                    <a:pt x="336" y="4307"/>
                    <a:pt x="1174" y="5110"/>
                  </a:cubicBezTo>
                  <a:cubicBezTo>
                    <a:pt x="1947" y="5854"/>
                    <a:pt x="3047" y="6239"/>
                    <a:pt x="4029" y="6239"/>
                  </a:cubicBezTo>
                  <a:cubicBezTo>
                    <a:pt x="4504" y="6239"/>
                    <a:pt x="4952" y="6148"/>
                    <a:pt x="5321" y="5965"/>
                  </a:cubicBezTo>
                  <a:cubicBezTo>
                    <a:pt x="7261" y="5000"/>
                    <a:pt x="8726" y="1390"/>
                    <a:pt x="4805" y="178"/>
                  </a:cubicBezTo>
                  <a:cubicBezTo>
                    <a:pt x="4409" y="55"/>
                    <a:pt x="4017" y="1"/>
                    <a:pt x="363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6"/>
            <p:cNvSpPr/>
            <p:nvPr/>
          </p:nvSpPr>
          <p:spPr>
            <a:xfrm>
              <a:off x="6980700" y="4576325"/>
              <a:ext cx="117150" cy="83725"/>
            </a:xfrm>
            <a:custGeom>
              <a:avLst/>
              <a:gdLst/>
              <a:ahLst/>
              <a:cxnLst/>
              <a:rect l="l" t="t" r="r" b="b"/>
              <a:pathLst>
                <a:path w="4686" h="3349" extrusionOk="0">
                  <a:moveTo>
                    <a:pt x="1957" y="0"/>
                  </a:moveTo>
                  <a:cubicBezTo>
                    <a:pt x="1601" y="0"/>
                    <a:pt x="1268" y="90"/>
                    <a:pt x="987" y="229"/>
                  </a:cubicBezTo>
                  <a:cubicBezTo>
                    <a:pt x="544" y="448"/>
                    <a:pt x="197" y="799"/>
                    <a:pt x="99" y="1265"/>
                  </a:cubicBezTo>
                  <a:cubicBezTo>
                    <a:pt x="1" y="1729"/>
                    <a:pt x="182" y="2311"/>
                    <a:pt x="631" y="2745"/>
                  </a:cubicBezTo>
                  <a:cubicBezTo>
                    <a:pt x="1045" y="3143"/>
                    <a:pt x="1636" y="3349"/>
                    <a:pt x="2162" y="3349"/>
                  </a:cubicBezTo>
                  <a:cubicBezTo>
                    <a:pt x="2418" y="3349"/>
                    <a:pt x="2658" y="3300"/>
                    <a:pt x="2856" y="3202"/>
                  </a:cubicBezTo>
                  <a:cubicBezTo>
                    <a:pt x="3899" y="2685"/>
                    <a:pt x="4686" y="745"/>
                    <a:pt x="2579" y="95"/>
                  </a:cubicBezTo>
                  <a:cubicBezTo>
                    <a:pt x="2369" y="29"/>
                    <a:pt x="2159" y="0"/>
                    <a:pt x="195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6"/>
            <p:cNvSpPr/>
            <p:nvPr/>
          </p:nvSpPr>
          <p:spPr>
            <a:xfrm>
              <a:off x="6836925" y="3544575"/>
              <a:ext cx="335425" cy="256800"/>
            </a:xfrm>
            <a:custGeom>
              <a:avLst/>
              <a:gdLst/>
              <a:ahLst/>
              <a:cxnLst/>
              <a:rect l="l" t="t" r="r" b="b"/>
              <a:pathLst>
                <a:path w="13417" h="10272" extrusionOk="0">
                  <a:moveTo>
                    <a:pt x="7837" y="0"/>
                  </a:moveTo>
                  <a:cubicBezTo>
                    <a:pt x="7710" y="0"/>
                    <a:pt x="7583" y="4"/>
                    <a:pt x="7454" y="13"/>
                  </a:cubicBezTo>
                  <a:cubicBezTo>
                    <a:pt x="5669" y="132"/>
                    <a:pt x="3720" y="1079"/>
                    <a:pt x="2166" y="2651"/>
                  </a:cubicBezTo>
                  <a:cubicBezTo>
                    <a:pt x="1061" y="3768"/>
                    <a:pt x="122" y="5313"/>
                    <a:pt x="71" y="6775"/>
                  </a:cubicBezTo>
                  <a:cubicBezTo>
                    <a:pt x="0" y="8801"/>
                    <a:pt x="1625" y="9882"/>
                    <a:pt x="3301" y="10093"/>
                  </a:cubicBezTo>
                  <a:cubicBezTo>
                    <a:pt x="3992" y="10179"/>
                    <a:pt x="4885" y="10272"/>
                    <a:pt x="5852" y="10272"/>
                  </a:cubicBezTo>
                  <a:cubicBezTo>
                    <a:pt x="8447" y="10272"/>
                    <a:pt x="11574" y="9608"/>
                    <a:pt x="12769" y="6385"/>
                  </a:cubicBezTo>
                  <a:cubicBezTo>
                    <a:pt x="13417" y="4635"/>
                    <a:pt x="12858" y="2951"/>
                    <a:pt x="11946" y="1878"/>
                  </a:cubicBezTo>
                  <a:cubicBezTo>
                    <a:pt x="10931" y="687"/>
                    <a:pt x="9471" y="0"/>
                    <a:pt x="78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6"/>
            <p:cNvSpPr/>
            <p:nvPr/>
          </p:nvSpPr>
          <p:spPr>
            <a:xfrm>
              <a:off x="6093000" y="52570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3915" y="1"/>
                  </a:moveTo>
                  <a:cubicBezTo>
                    <a:pt x="3004" y="1"/>
                    <a:pt x="2130" y="229"/>
                    <a:pt x="1364" y="787"/>
                  </a:cubicBezTo>
                  <a:cubicBezTo>
                    <a:pt x="315" y="1554"/>
                    <a:pt x="1" y="2751"/>
                    <a:pt x="369" y="3797"/>
                  </a:cubicBezTo>
                  <a:cubicBezTo>
                    <a:pt x="737" y="4843"/>
                    <a:pt x="1718" y="5737"/>
                    <a:pt x="2906" y="6385"/>
                  </a:cubicBezTo>
                  <a:cubicBezTo>
                    <a:pt x="4457" y="7232"/>
                    <a:pt x="6390" y="7701"/>
                    <a:pt x="8333" y="7701"/>
                  </a:cubicBezTo>
                  <a:cubicBezTo>
                    <a:pt x="8351" y="7701"/>
                    <a:pt x="8369" y="7701"/>
                    <a:pt x="8387" y="7701"/>
                  </a:cubicBezTo>
                  <a:cubicBezTo>
                    <a:pt x="9294" y="7698"/>
                    <a:pt x="10223" y="7588"/>
                    <a:pt x="11011" y="7261"/>
                  </a:cubicBezTo>
                  <a:cubicBezTo>
                    <a:pt x="11798" y="6934"/>
                    <a:pt x="12431" y="6364"/>
                    <a:pt x="12541" y="5710"/>
                  </a:cubicBezTo>
                  <a:cubicBezTo>
                    <a:pt x="12671" y="4926"/>
                    <a:pt x="12065" y="4180"/>
                    <a:pt x="11397" y="3559"/>
                  </a:cubicBezTo>
                  <a:cubicBezTo>
                    <a:pt x="9955" y="2219"/>
                    <a:pt x="6754" y="1"/>
                    <a:pt x="391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6"/>
            <p:cNvSpPr/>
            <p:nvPr/>
          </p:nvSpPr>
          <p:spPr>
            <a:xfrm>
              <a:off x="5873750" y="5338850"/>
              <a:ext cx="163875" cy="131875"/>
            </a:xfrm>
            <a:custGeom>
              <a:avLst/>
              <a:gdLst/>
              <a:ahLst/>
              <a:cxnLst/>
              <a:rect l="l" t="t" r="r" b="b"/>
              <a:pathLst>
                <a:path w="6555" h="5275" extrusionOk="0">
                  <a:moveTo>
                    <a:pt x="4578" y="1"/>
                  </a:moveTo>
                  <a:cubicBezTo>
                    <a:pt x="3725" y="1"/>
                    <a:pt x="2954" y="358"/>
                    <a:pt x="2282" y="741"/>
                  </a:cubicBezTo>
                  <a:cubicBezTo>
                    <a:pt x="1115" y="1406"/>
                    <a:pt x="0" y="2339"/>
                    <a:pt x="116" y="3415"/>
                  </a:cubicBezTo>
                  <a:cubicBezTo>
                    <a:pt x="230" y="4493"/>
                    <a:pt x="1732" y="5275"/>
                    <a:pt x="3210" y="5275"/>
                  </a:cubicBezTo>
                  <a:cubicBezTo>
                    <a:pt x="3544" y="5275"/>
                    <a:pt x="3877" y="5235"/>
                    <a:pt x="4192" y="5150"/>
                  </a:cubicBezTo>
                  <a:cubicBezTo>
                    <a:pt x="5464" y="4805"/>
                    <a:pt x="6471" y="3213"/>
                    <a:pt x="6519" y="1891"/>
                  </a:cubicBezTo>
                  <a:cubicBezTo>
                    <a:pt x="6554" y="869"/>
                    <a:pt x="6019" y="7"/>
                    <a:pt x="4599" y="1"/>
                  </a:cubicBezTo>
                  <a:cubicBezTo>
                    <a:pt x="4592" y="1"/>
                    <a:pt x="4585" y="1"/>
                    <a:pt x="4578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6"/>
            <p:cNvSpPr/>
            <p:nvPr/>
          </p:nvSpPr>
          <p:spPr>
            <a:xfrm>
              <a:off x="5328075" y="5302825"/>
              <a:ext cx="191575" cy="171225"/>
            </a:xfrm>
            <a:custGeom>
              <a:avLst/>
              <a:gdLst/>
              <a:ahLst/>
              <a:cxnLst/>
              <a:rect l="l" t="t" r="r" b="b"/>
              <a:pathLst>
                <a:path w="7663" h="6849" extrusionOk="0">
                  <a:moveTo>
                    <a:pt x="4980" y="1"/>
                  </a:moveTo>
                  <a:cubicBezTo>
                    <a:pt x="4675" y="1"/>
                    <a:pt x="4366" y="50"/>
                    <a:pt x="4094" y="144"/>
                  </a:cubicBezTo>
                  <a:cubicBezTo>
                    <a:pt x="3381" y="384"/>
                    <a:pt x="2867" y="845"/>
                    <a:pt x="2377" y="1294"/>
                  </a:cubicBezTo>
                  <a:cubicBezTo>
                    <a:pt x="1599" y="2004"/>
                    <a:pt x="802" y="2731"/>
                    <a:pt x="401" y="3593"/>
                  </a:cubicBezTo>
                  <a:cubicBezTo>
                    <a:pt x="0" y="4452"/>
                    <a:pt x="66" y="5485"/>
                    <a:pt x="883" y="6172"/>
                  </a:cubicBezTo>
                  <a:cubicBezTo>
                    <a:pt x="1434" y="6637"/>
                    <a:pt x="2243" y="6848"/>
                    <a:pt x="3080" y="6848"/>
                  </a:cubicBezTo>
                  <a:cubicBezTo>
                    <a:pt x="4073" y="6848"/>
                    <a:pt x="5106" y="6550"/>
                    <a:pt x="5799" y="6023"/>
                  </a:cubicBezTo>
                  <a:cubicBezTo>
                    <a:pt x="7074" y="5052"/>
                    <a:pt x="7359" y="3578"/>
                    <a:pt x="7098" y="2250"/>
                  </a:cubicBezTo>
                  <a:cubicBezTo>
                    <a:pt x="6872" y="1115"/>
                    <a:pt x="7662" y="895"/>
                    <a:pt x="6233" y="414"/>
                  </a:cubicBezTo>
                  <a:cubicBezTo>
                    <a:pt x="5947" y="130"/>
                    <a:pt x="5470" y="1"/>
                    <a:pt x="498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6" name="Google Shape;736;p46"/>
          <p:cNvSpPr txBox="1">
            <a:spLocks noGrp="1"/>
          </p:cNvSpPr>
          <p:nvPr>
            <p:ph type="title"/>
          </p:nvPr>
        </p:nvSpPr>
        <p:spPr>
          <a:xfrm>
            <a:off x="1372449" y="878446"/>
            <a:ext cx="6623455" cy="5661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hỏi và bài tập</a:t>
            </a:r>
            <a:endParaRPr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7" name="Google Shape;73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54">
            <a:off x="962346" y="358609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00243">
            <a:off x="283888" y="659300"/>
            <a:ext cx="619102" cy="55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599997">
            <a:off x="7835059" y="304122"/>
            <a:ext cx="366458" cy="32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81">
            <a:off x="8146244" y="592126"/>
            <a:ext cx="648561" cy="6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CA7336-31A2-B5B6-502B-DAF151EB3584}"/>
              </a:ext>
            </a:extLst>
          </p:cNvPr>
          <p:cNvSpPr txBox="1"/>
          <p:nvPr/>
        </p:nvSpPr>
        <p:spPr>
          <a:xfrm>
            <a:off x="1325409" y="1430723"/>
            <a:ext cx="6564539" cy="954107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 nêu cách pha dung dịch bão hoà của sodium carbonate (Na</a:t>
            </a:r>
            <a:r>
              <a:rPr lang="en-US" sz="2800" i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CO</a:t>
            </a:r>
            <a:r>
              <a:rPr lang="vi-VN" sz="2800" i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3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) trong nước.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0" name="Google Shape;690;p44"/>
          <p:cNvGrpSpPr/>
          <p:nvPr/>
        </p:nvGrpSpPr>
        <p:grpSpPr>
          <a:xfrm>
            <a:off x="1923230" y="603123"/>
            <a:ext cx="5297540" cy="3937254"/>
            <a:chOff x="309900" y="238100"/>
            <a:chExt cx="7048350" cy="5237800"/>
          </a:xfrm>
        </p:grpSpPr>
        <p:sp>
          <p:nvSpPr>
            <p:cNvPr id="691" name="Google Shape;691;p44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4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4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4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4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4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4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4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4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0" name="Google Shape;700;p44"/>
          <p:cNvSpPr txBox="1">
            <a:spLocks noGrp="1"/>
          </p:cNvSpPr>
          <p:nvPr>
            <p:ph type="title"/>
          </p:nvPr>
        </p:nvSpPr>
        <p:spPr>
          <a:xfrm>
            <a:off x="2543864" y="1218020"/>
            <a:ext cx="4165145" cy="2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4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1" name="Google Shape;70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425" y="346675"/>
            <a:ext cx="1509268" cy="11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7150" y="3413699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0066" flipH="1">
            <a:off x="7539795" y="4317943"/>
            <a:ext cx="806461" cy="189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3782507F-E862-B32F-E0EA-CD0B365B9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251" y="1264348"/>
            <a:ext cx="8261498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biệt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dung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môi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tan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trạng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thái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tan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dung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dịch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tương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dựa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yếu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thường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) :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chiếm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hơn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coi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dung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môi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    +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ít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hơn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coi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tan.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tương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đương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khái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niệm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dung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môi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tan</a:t>
            </a:r>
            <a:r>
              <a:rPr lang="en-US" altLang="en-US" sz="24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do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gọi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thôi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14C4D7-0304-C9CB-5330-1FED1A130868}"/>
              </a:ext>
            </a:extLst>
          </p:cNvPr>
          <p:cNvSpPr/>
          <p:nvPr/>
        </p:nvSpPr>
        <p:spPr>
          <a:xfrm>
            <a:off x="2828260" y="389836"/>
            <a:ext cx="3040912" cy="70788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 Ý: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các vụ tràn dầu&quot;">
            <a:extLst>
              <a:ext uri="{FF2B5EF4-FFF2-40B4-BE49-F238E27FC236}">
                <a16:creationId xmlns:a16="http://schemas.microsoft.com/office/drawing/2014/main" id="{AFAD8841-743B-451D-817C-5663627CE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3" r="38774"/>
          <a:stretch/>
        </p:blipFill>
        <p:spPr bwMode="auto">
          <a:xfrm>
            <a:off x="15" y="7"/>
            <a:ext cx="457198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16381459-7D82-429A-B3D7-0D7D19442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2" r="7712" b="1"/>
          <a:stretch/>
        </p:blipFill>
        <p:spPr bwMode="auto">
          <a:xfrm>
            <a:off x="4572000" y="7"/>
            <a:ext cx="4572000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6C72436-9568-41CD-B814-DD1D423DB37C}"/>
              </a:ext>
            </a:extLst>
          </p:cNvPr>
          <p:cNvSpPr txBox="1">
            <a:spLocks/>
          </p:cNvSpPr>
          <p:nvPr/>
        </p:nvSpPr>
        <p:spPr bwMode="auto">
          <a:xfrm>
            <a:off x="3215144" y="1796498"/>
            <a:ext cx="3089963" cy="155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en-US" sz="40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ẢNH VỀ CÁC VỤ TRÀN DẦU</a:t>
            </a:r>
          </a:p>
        </p:txBody>
      </p:sp>
    </p:spTree>
    <p:extLst>
      <p:ext uri="{BB962C8B-B14F-4D97-AF65-F5344CB8AC3E}">
        <p14:creationId xmlns:p14="http://schemas.microsoft.com/office/powerpoint/2010/main" val="143414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hum anh sac net ve su co tran dau ngoai khoi mauritius">
            <a:extLst>
              <a:ext uri="{FF2B5EF4-FFF2-40B4-BE49-F238E27FC236}">
                <a16:creationId xmlns:a16="http://schemas.microsoft.com/office/drawing/2014/main" id="{91F7D1DB-E06C-40BE-B744-6501EFF86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11" b="-1"/>
          <a:stretch/>
        </p:blipFill>
        <p:spPr bwMode="auto">
          <a:xfrm>
            <a:off x="15" y="7"/>
            <a:ext cx="457198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um anh sac net ve su co tran dau ngoai khoi mauritius">
            <a:extLst>
              <a:ext uri="{FF2B5EF4-FFF2-40B4-BE49-F238E27FC236}">
                <a16:creationId xmlns:a16="http://schemas.microsoft.com/office/drawing/2014/main" id="{EC43D1C1-0AC1-4579-BE5D-557C91029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3" r="22571"/>
          <a:stretch/>
        </p:blipFill>
        <p:spPr bwMode="auto">
          <a:xfrm>
            <a:off x="4572000" y="7"/>
            <a:ext cx="4572000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637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um anh sac net ve su co tran dau ngoai khoi mauritius">
            <a:extLst>
              <a:ext uri="{FF2B5EF4-FFF2-40B4-BE49-F238E27FC236}">
                <a16:creationId xmlns:a16="http://schemas.microsoft.com/office/drawing/2014/main" id="{C30238A5-1199-415A-B928-ECF2E36FD5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r="-1" b="-1"/>
          <a:stretch/>
        </p:blipFill>
        <p:spPr bwMode="auto">
          <a:xfrm>
            <a:off x="15" y="961"/>
            <a:ext cx="9143985" cy="51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787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9735" flipH="1">
            <a:off x="7791752" y="2311998"/>
            <a:ext cx="549629" cy="519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199581" flipH="1">
            <a:off x="8271073" y="1812764"/>
            <a:ext cx="407149" cy="3641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1305D2-829C-B0FD-2729-3F95092E6AAD}"/>
              </a:ext>
            </a:extLst>
          </p:cNvPr>
          <p:cNvSpPr txBox="1"/>
          <p:nvPr/>
        </p:nvSpPr>
        <p:spPr>
          <a:xfrm>
            <a:off x="583894" y="1369956"/>
            <a:ext cx="43160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8" name="Picture 4" descr="confused sticker by WeTransfer">
            <a:extLst>
              <a:ext uri="{FF2B5EF4-FFF2-40B4-BE49-F238E27FC236}">
                <a16:creationId xmlns:a16="http://schemas.microsoft.com/office/drawing/2014/main" id="{076298D1-EC9F-FCE2-C32A-9E08CCA912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6033" y="-433536"/>
            <a:ext cx="4504181" cy="45041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hum anh sac net ve su co tran dau ngoai khoi mauritius">
            <a:extLst>
              <a:ext uri="{FF2B5EF4-FFF2-40B4-BE49-F238E27FC236}">
                <a16:creationId xmlns:a16="http://schemas.microsoft.com/office/drawing/2014/main" id="{7B9D6B90-CF48-45C1-BCBE-DF40E3345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 bwMode="auto">
          <a:xfrm>
            <a:off x="15" y="1"/>
            <a:ext cx="9143985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E69750C7-F6D9-4C44-8606-672A50421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9" y="0"/>
            <a:ext cx="8705462" cy="1391536"/>
          </a:xfrm>
        </p:spPr>
        <p:txBody>
          <a:bodyPr spcFirstLastPara="1" vert="horz" wrap="square" lIns="68580" tIns="34290" rIns="68580" bIns="34290" rtlCol="0" anchor="b" anchorCtr="0">
            <a:norm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Dầu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nổi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mặt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b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56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33"/>
          <p:cNvGrpSpPr/>
          <p:nvPr/>
        </p:nvGrpSpPr>
        <p:grpSpPr>
          <a:xfrm>
            <a:off x="1259315" y="771392"/>
            <a:ext cx="4703364" cy="3495184"/>
            <a:chOff x="309900" y="238100"/>
            <a:chExt cx="7048350" cy="5237800"/>
          </a:xfrm>
        </p:grpSpPr>
        <p:sp>
          <p:nvSpPr>
            <p:cNvPr id="503" name="Google Shape;503;p3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2" name="Google Shape;512;p33"/>
          <p:cNvSpPr/>
          <p:nvPr/>
        </p:nvSpPr>
        <p:spPr>
          <a:xfrm>
            <a:off x="6653125" y="4299498"/>
            <a:ext cx="1149000" cy="309000"/>
          </a:xfrm>
          <a:prstGeom prst="ellipse">
            <a:avLst/>
          </a:prstGeom>
          <a:solidFill>
            <a:srgbClr val="053A3F">
              <a:alpha val="2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3"/>
          <p:cNvSpPr txBox="1">
            <a:spLocks noGrp="1"/>
          </p:cNvSpPr>
          <p:nvPr>
            <p:ph type="ctrTitle"/>
          </p:nvPr>
        </p:nvSpPr>
        <p:spPr>
          <a:xfrm>
            <a:off x="1334454" y="1818095"/>
            <a:ext cx="4410300" cy="16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DỊCH VÀ NỒNG ĐỘ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6" name="Google Shape;5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3224" y="995525"/>
            <a:ext cx="1751018" cy="3495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1625" y="343275"/>
            <a:ext cx="1509268" cy="11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8334244" y="3400490"/>
            <a:ext cx="327023" cy="309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0578" y="2965813"/>
            <a:ext cx="486038" cy="43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699987">
            <a:off x="7884686" y="3720913"/>
            <a:ext cx="486036" cy="43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á chết hàng loạt - Wikiwand">
            <a:extLst>
              <a:ext uri="{FF2B5EF4-FFF2-40B4-BE49-F238E27FC236}">
                <a16:creationId xmlns:a16="http://schemas.microsoft.com/office/drawing/2014/main" id="{16755BBB-64D4-4200-B0FA-6AFDE968F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/>
          <a:stretch/>
        </p:blipFill>
        <p:spPr bwMode="auto">
          <a:xfrm>
            <a:off x="15" y="1"/>
            <a:ext cx="9143985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0F7049C-F98B-476A-97D0-E8D3150F45EF}"/>
              </a:ext>
            </a:extLst>
          </p:cNvPr>
          <p:cNvSpPr txBox="1"/>
          <p:nvPr/>
        </p:nvSpPr>
        <p:spPr>
          <a:xfrm>
            <a:off x="1143000" y="841771"/>
            <a:ext cx="6858000" cy="21753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Dầu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nổi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lên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như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thê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́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này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làm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giảm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sư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̣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quang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hợp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của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các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sinh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vật</a:t>
            </a: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biển</a:t>
            </a:r>
            <a:endParaRPr lang="en-US" sz="4500" b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251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ự cố tràn dầu BP vẫn gây hại cho động vật hoang dã sau 10 năm -  ThienNhien.Net | Con người và Thiên nhiên">
            <a:extLst>
              <a:ext uri="{FF2B5EF4-FFF2-40B4-BE49-F238E27FC236}">
                <a16:creationId xmlns:a16="http://schemas.microsoft.com/office/drawing/2014/main" id="{EB5F4344-1216-4853-9114-9A0C008631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8" b="11121"/>
          <a:stretch/>
        </p:blipFill>
        <p:spPr bwMode="auto">
          <a:xfrm>
            <a:off x="-14" y="8"/>
            <a:ext cx="9144000" cy="514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43559D50-39C0-4A4D-A3A0-2425CAD58AF4}"/>
              </a:ext>
            </a:extLst>
          </p:cNvPr>
          <p:cNvSpPr txBox="1"/>
          <p:nvPr/>
        </p:nvSpPr>
        <p:spPr>
          <a:xfrm>
            <a:off x="349842" y="1563340"/>
            <a:ext cx="4324795" cy="2386263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412" name="Picture 4" descr="Sự cố tràn dầu gây hậu quả như thế nào tới môi trường? - Aqualife">
            <a:extLst>
              <a:ext uri="{FF2B5EF4-FFF2-40B4-BE49-F238E27FC236}">
                <a16:creationId xmlns:a16="http://schemas.microsoft.com/office/drawing/2014/main" id="{8CFC853F-E28F-4D9C-B086-67A7E5893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0" r="17608" b="2"/>
          <a:stretch/>
        </p:blipFill>
        <p:spPr bwMode="auto">
          <a:xfrm>
            <a:off x="5170009" y="570421"/>
            <a:ext cx="3974012" cy="4573079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973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4" name="Google Shape;754;p48"/>
          <p:cNvGrpSpPr/>
          <p:nvPr/>
        </p:nvGrpSpPr>
        <p:grpSpPr>
          <a:xfrm>
            <a:off x="1264599" y="1019279"/>
            <a:ext cx="6614802" cy="3104941"/>
            <a:chOff x="444425" y="238125"/>
            <a:chExt cx="4918800" cy="2308850"/>
          </a:xfrm>
        </p:grpSpPr>
        <p:sp>
          <p:nvSpPr>
            <p:cNvPr id="755" name="Google Shape;755;p48"/>
            <p:cNvSpPr/>
            <p:nvPr/>
          </p:nvSpPr>
          <p:spPr>
            <a:xfrm>
              <a:off x="473000" y="293850"/>
              <a:ext cx="4890225" cy="2253125"/>
            </a:xfrm>
            <a:custGeom>
              <a:avLst/>
              <a:gdLst/>
              <a:ahLst/>
              <a:cxnLst/>
              <a:rect l="l" t="t" r="r" b="b"/>
              <a:pathLst>
                <a:path w="195609" h="90125" extrusionOk="0">
                  <a:moveTo>
                    <a:pt x="86708" y="1"/>
                  </a:moveTo>
                  <a:cubicBezTo>
                    <a:pt x="83243" y="1"/>
                    <a:pt x="79784" y="749"/>
                    <a:pt x="76992" y="2236"/>
                  </a:cubicBezTo>
                  <a:cubicBezTo>
                    <a:pt x="72554" y="4601"/>
                    <a:pt x="70046" y="8817"/>
                    <a:pt x="70988" y="12759"/>
                  </a:cubicBezTo>
                  <a:cubicBezTo>
                    <a:pt x="70682" y="11948"/>
                    <a:pt x="68742" y="11140"/>
                    <a:pt x="67598" y="11027"/>
                  </a:cubicBezTo>
                  <a:cubicBezTo>
                    <a:pt x="67478" y="11016"/>
                    <a:pt x="67356" y="11010"/>
                    <a:pt x="67235" y="11010"/>
                  </a:cubicBezTo>
                  <a:cubicBezTo>
                    <a:pt x="66203" y="11010"/>
                    <a:pt x="65178" y="11418"/>
                    <a:pt x="64651" y="12064"/>
                  </a:cubicBezTo>
                  <a:cubicBezTo>
                    <a:pt x="66027" y="8903"/>
                    <a:pt x="62361" y="5371"/>
                    <a:pt x="58332" y="3811"/>
                  </a:cubicBezTo>
                  <a:cubicBezTo>
                    <a:pt x="56955" y="3277"/>
                    <a:pt x="55407" y="3023"/>
                    <a:pt x="53852" y="3023"/>
                  </a:cubicBezTo>
                  <a:cubicBezTo>
                    <a:pt x="50863" y="3023"/>
                    <a:pt x="47849" y="3963"/>
                    <a:pt x="45979" y="5668"/>
                  </a:cubicBezTo>
                  <a:cubicBezTo>
                    <a:pt x="43819" y="7637"/>
                    <a:pt x="41891" y="9854"/>
                    <a:pt x="42358" y="12349"/>
                  </a:cubicBezTo>
                  <a:cubicBezTo>
                    <a:pt x="40898" y="11404"/>
                    <a:pt x="38494" y="10668"/>
                    <a:pt x="36390" y="10668"/>
                  </a:cubicBezTo>
                  <a:cubicBezTo>
                    <a:pt x="35855" y="10668"/>
                    <a:pt x="35340" y="10716"/>
                    <a:pt x="34865" y="10819"/>
                  </a:cubicBezTo>
                  <a:cubicBezTo>
                    <a:pt x="33233" y="9270"/>
                    <a:pt x="30409" y="8530"/>
                    <a:pt x="27562" y="8530"/>
                  </a:cubicBezTo>
                  <a:cubicBezTo>
                    <a:pt x="25544" y="8530"/>
                    <a:pt x="23514" y="8902"/>
                    <a:pt x="21888" y="9622"/>
                  </a:cubicBezTo>
                  <a:cubicBezTo>
                    <a:pt x="17969" y="11357"/>
                    <a:pt x="15694" y="14571"/>
                    <a:pt x="14627" y="17816"/>
                  </a:cubicBezTo>
                  <a:cubicBezTo>
                    <a:pt x="14003" y="19723"/>
                    <a:pt x="13730" y="21719"/>
                    <a:pt x="14214" y="23648"/>
                  </a:cubicBezTo>
                  <a:cubicBezTo>
                    <a:pt x="14701" y="25576"/>
                    <a:pt x="16003" y="27436"/>
                    <a:pt x="18112" y="28660"/>
                  </a:cubicBezTo>
                  <a:cubicBezTo>
                    <a:pt x="16502" y="29780"/>
                    <a:pt x="15905" y="32320"/>
                    <a:pt x="17562" y="33404"/>
                  </a:cubicBezTo>
                  <a:cubicBezTo>
                    <a:pt x="16681" y="33273"/>
                    <a:pt x="15831" y="33211"/>
                    <a:pt x="15013" y="33211"/>
                  </a:cubicBezTo>
                  <a:cubicBezTo>
                    <a:pt x="5166" y="33211"/>
                    <a:pt x="1" y="42234"/>
                    <a:pt x="1641" y="48493"/>
                  </a:cubicBezTo>
                  <a:cubicBezTo>
                    <a:pt x="1927" y="49587"/>
                    <a:pt x="2363" y="50644"/>
                    <a:pt x="2922" y="51669"/>
                  </a:cubicBezTo>
                  <a:cubicBezTo>
                    <a:pt x="4226" y="54052"/>
                    <a:pt x="6205" y="56235"/>
                    <a:pt x="8543" y="58158"/>
                  </a:cubicBezTo>
                  <a:cubicBezTo>
                    <a:pt x="9288" y="58768"/>
                    <a:pt x="18121" y="64022"/>
                    <a:pt x="19419" y="64022"/>
                  </a:cubicBezTo>
                  <a:cubicBezTo>
                    <a:pt x="19487" y="64022"/>
                    <a:pt x="19534" y="64008"/>
                    <a:pt x="19559" y="63978"/>
                  </a:cubicBezTo>
                  <a:lnTo>
                    <a:pt x="19559" y="63978"/>
                  </a:lnTo>
                  <a:cubicBezTo>
                    <a:pt x="17711" y="66242"/>
                    <a:pt x="17078" y="68904"/>
                    <a:pt x="18570" y="71304"/>
                  </a:cubicBezTo>
                  <a:cubicBezTo>
                    <a:pt x="20248" y="74010"/>
                    <a:pt x="23920" y="75900"/>
                    <a:pt x="27883" y="76619"/>
                  </a:cubicBezTo>
                  <a:cubicBezTo>
                    <a:pt x="29764" y="76962"/>
                    <a:pt x="31586" y="77230"/>
                    <a:pt x="33371" y="77230"/>
                  </a:cubicBezTo>
                  <a:cubicBezTo>
                    <a:pt x="35717" y="77230"/>
                    <a:pt x="37999" y="76767"/>
                    <a:pt x="40266" y="75404"/>
                  </a:cubicBezTo>
                  <a:cubicBezTo>
                    <a:pt x="40397" y="77617"/>
                    <a:pt x="41748" y="79634"/>
                    <a:pt x="43519" y="80962"/>
                  </a:cubicBezTo>
                  <a:cubicBezTo>
                    <a:pt x="45391" y="82367"/>
                    <a:pt x="47165" y="82841"/>
                    <a:pt x="48968" y="82841"/>
                  </a:cubicBezTo>
                  <a:cubicBezTo>
                    <a:pt x="51280" y="82841"/>
                    <a:pt x="53639" y="82063"/>
                    <a:pt x="56318" y="81470"/>
                  </a:cubicBezTo>
                  <a:lnTo>
                    <a:pt x="56318" y="81470"/>
                  </a:lnTo>
                  <a:cubicBezTo>
                    <a:pt x="55673" y="84177"/>
                    <a:pt x="57990" y="86705"/>
                    <a:pt x="60427" y="88042"/>
                  </a:cubicBezTo>
                  <a:cubicBezTo>
                    <a:pt x="62967" y="89438"/>
                    <a:pt x="65859" y="90124"/>
                    <a:pt x="68754" y="90124"/>
                  </a:cubicBezTo>
                  <a:cubicBezTo>
                    <a:pt x="72440" y="90124"/>
                    <a:pt x="76132" y="89011"/>
                    <a:pt x="79111" y="86833"/>
                  </a:cubicBezTo>
                  <a:cubicBezTo>
                    <a:pt x="80147" y="86075"/>
                    <a:pt x="81125" y="85166"/>
                    <a:pt x="81645" y="83996"/>
                  </a:cubicBezTo>
                  <a:cubicBezTo>
                    <a:pt x="82732" y="81542"/>
                    <a:pt x="80468" y="77816"/>
                    <a:pt x="78846" y="76025"/>
                  </a:cubicBezTo>
                  <a:lnTo>
                    <a:pt x="78846" y="76025"/>
                  </a:lnTo>
                  <a:cubicBezTo>
                    <a:pt x="79172" y="76253"/>
                    <a:pt x="79492" y="76342"/>
                    <a:pt x="79817" y="76342"/>
                  </a:cubicBezTo>
                  <a:cubicBezTo>
                    <a:pt x="80627" y="76342"/>
                    <a:pt x="81464" y="75786"/>
                    <a:pt x="82480" y="75428"/>
                  </a:cubicBezTo>
                  <a:cubicBezTo>
                    <a:pt x="83903" y="74925"/>
                    <a:pt x="84809" y="73743"/>
                    <a:pt x="84651" y="72599"/>
                  </a:cubicBezTo>
                  <a:lnTo>
                    <a:pt x="84651" y="72599"/>
                  </a:lnTo>
                  <a:cubicBezTo>
                    <a:pt x="88047" y="74174"/>
                    <a:pt x="91957" y="75056"/>
                    <a:pt x="95935" y="75255"/>
                  </a:cubicBezTo>
                  <a:cubicBezTo>
                    <a:pt x="97295" y="75876"/>
                    <a:pt x="98805" y="76337"/>
                    <a:pt x="100358" y="76622"/>
                  </a:cubicBezTo>
                  <a:cubicBezTo>
                    <a:pt x="102238" y="76963"/>
                    <a:pt x="104058" y="77230"/>
                    <a:pt x="105842" y="77230"/>
                  </a:cubicBezTo>
                  <a:cubicBezTo>
                    <a:pt x="108189" y="77230"/>
                    <a:pt x="110472" y="76768"/>
                    <a:pt x="112741" y="75404"/>
                  </a:cubicBezTo>
                  <a:cubicBezTo>
                    <a:pt x="112869" y="77617"/>
                    <a:pt x="114221" y="79634"/>
                    <a:pt x="115994" y="80962"/>
                  </a:cubicBezTo>
                  <a:cubicBezTo>
                    <a:pt x="117867" y="82367"/>
                    <a:pt x="119640" y="82841"/>
                    <a:pt x="121442" y="82841"/>
                  </a:cubicBezTo>
                  <a:cubicBezTo>
                    <a:pt x="123753" y="82841"/>
                    <a:pt x="126111" y="82063"/>
                    <a:pt x="128790" y="81470"/>
                  </a:cubicBezTo>
                  <a:lnTo>
                    <a:pt x="128790" y="81470"/>
                  </a:lnTo>
                  <a:cubicBezTo>
                    <a:pt x="128145" y="84177"/>
                    <a:pt x="130463" y="86705"/>
                    <a:pt x="132902" y="88042"/>
                  </a:cubicBezTo>
                  <a:cubicBezTo>
                    <a:pt x="135442" y="89438"/>
                    <a:pt x="138334" y="90124"/>
                    <a:pt x="141229" y="90124"/>
                  </a:cubicBezTo>
                  <a:cubicBezTo>
                    <a:pt x="144915" y="90124"/>
                    <a:pt x="148607" y="89011"/>
                    <a:pt x="151586" y="86833"/>
                  </a:cubicBezTo>
                  <a:cubicBezTo>
                    <a:pt x="152620" y="86075"/>
                    <a:pt x="153600" y="85166"/>
                    <a:pt x="154120" y="83996"/>
                  </a:cubicBezTo>
                  <a:cubicBezTo>
                    <a:pt x="155204" y="81542"/>
                    <a:pt x="152943" y="77816"/>
                    <a:pt x="151318" y="76025"/>
                  </a:cubicBezTo>
                  <a:lnTo>
                    <a:pt x="151318" y="76025"/>
                  </a:lnTo>
                  <a:cubicBezTo>
                    <a:pt x="151644" y="76253"/>
                    <a:pt x="151965" y="76342"/>
                    <a:pt x="152290" y="76342"/>
                  </a:cubicBezTo>
                  <a:cubicBezTo>
                    <a:pt x="153100" y="76342"/>
                    <a:pt x="153938" y="75786"/>
                    <a:pt x="154952" y="75428"/>
                  </a:cubicBezTo>
                  <a:cubicBezTo>
                    <a:pt x="156375" y="74925"/>
                    <a:pt x="157284" y="73743"/>
                    <a:pt x="157123" y="72602"/>
                  </a:cubicBezTo>
                  <a:lnTo>
                    <a:pt x="157123" y="72602"/>
                  </a:lnTo>
                  <a:cubicBezTo>
                    <a:pt x="161010" y="74400"/>
                    <a:pt x="165572" y="75298"/>
                    <a:pt x="170132" y="75298"/>
                  </a:cubicBezTo>
                  <a:cubicBezTo>
                    <a:pt x="174834" y="75298"/>
                    <a:pt x="179534" y="74344"/>
                    <a:pt x="183493" y="72436"/>
                  </a:cubicBezTo>
                  <a:cubicBezTo>
                    <a:pt x="191292" y="68678"/>
                    <a:pt x="195608" y="61441"/>
                    <a:pt x="194049" y="54735"/>
                  </a:cubicBezTo>
                  <a:cubicBezTo>
                    <a:pt x="192489" y="48030"/>
                    <a:pt x="185139" y="42225"/>
                    <a:pt x="176072" y="40540"/>
                  </a:cubicBezTo>
                  <a:cubicBezTo>
                    <a:pt x="177079" y="39901"/>
                    <a:pt x="176749" y="38930"/>
                    <a:pt x="176375" y="37997"/>
                  </a:cubicBezTo>
                  <a:cubicBezTo>
                    <a:pt x="176001" y="37067"/>
                    <a:pt x="174836" y="36330"/>
                    <a:pt x="173517" y="36191"/>
                  </a:cubicBezTo>
                  <a:cubicBezTo>
                    <a:pt x="176134" y="33559"/>
                    <a:pt x="176654" y="29340"/>
                    <a:pt x="175891" y="26140"/>
                  </a:cubicBezTo>
                  <a:cubicBezTo>
                    <a:pt x="175469" y="24375"/>
                    <a:pt x="174459" y="22629"/>
                    <a:pt x="172632" y="21425"/>
                  </a:cubicBezTo>
                  <a:cubicBezTo>
                    <a:pt x="171327" y="20563"/>
                    <a:pt x="169563" y="20029"/>
                    <a:pt x="167822" y="20029"/>
                  </a:cubicBezTo>
                  <a:cubicBezTo>
                    <a:pt x="167127" y="20029"/>
                    <a:pt x="166437" y="20114"/>
                    <a:pt x="165781" y="20296"/>
                  </a:cubicBezTo>
                  <a:cubicBezTo>
                    <a:pt x="167210" y="19818"/>
                    <a:pt x="166211" y="17459"/>
                    <a:pt x="164768" y="16999"/>
                  </a:cubicBezTo>
                  <a:lnTo>
                    <a:pt x="164768" y="16999"/>
                  </a:lnTo>
                  <a:cubicBezTo>
                    <a:pt x="165044" y="17028"/>
                    <a:pt x="165320" y="17041"/>
                    <a:pt x="165594" y="17041"/>
                  </a:cubicBezTo>
                  <a:cubicBezTo>
                    <a:pt x="168792" y="17041"/>
                    <a:pt x="171774" y="15150"/>
                    <a:pt x="173306" y="13059"/>
                  </a:cubicBezTo>
                  <a:cubicBezTo>
                    <a:pt x="174967" y="10792"/>
                    <a:pt x="174759" y="7926"/>
                    <a:pt x="173110" y="5653"/>
                  </a:cubicBezTo>
                  <a:cubicBezTo>
                    <a:pt x="171458" y="3380"/>
                    <a:pt x="168493" y="1690"/>
                    <a:pt x="165180" y="784"/>
                  </a:cubicBezTo>
                  <a:cubicBezTo>
                    <a:pt x="163270" y="261"/>
                    <a:pt x="161225" y="1"/>
                    <a:pt x="159182" y="1"/>
                  </a:cubicBezTo>
                  <a:cubicBezTo>
                    <a:pt x="155718" y="1"/>
                    <a:pt x="152259" y="749"/>
                    <a:pt x="149467" y="2236"/>
                  </a:cubicBezTo>
                  <a:cubicBezTo>
                    <a:pt x="145029" y="4601"/>
                    <a:pt x="142521" y="8817"/>
                    <a:pt x="143463" y="12759"/>
                  </a:cubicBezTo>
                  <a:cubicBezTo>
                    <a:pt x="143154" y="11948"/>
                    <a:pt x="141217" y="11140"/>
                    <a:pt x="140070" y="11027"/>
                  </a:cubicBezTo>
                  <a:cubicBezTo>
                    <a:pt x="139950" y="11016"/>
                    <a:pt x="139828" y="11010"/>
                    <a:pt x="139707" y="11010"/>
                  </a:cubicBezTo>
                  <a:cubicBezTo>
                    <a:pt x="138676" y="11010"/>
                    <a:pt x="137652" y="11418"/>
                    <a:pt x="137123" y="12064"/>
                  </a:cubicBezTo>
                  <a:cubicBezTo>
                    <a:pt x="138499" y="8903"/>
                    <a:pt x="134833" y="5371"/>
                    <a:pt x="130807" y="3811"/>
                  </a:cubicBezTo>
                  <a:cubicBezTo>
                    <a:pt x="129429" y="3277"/>
                    <a:pt x="127880" y="3023"/>
                    <a:pt x="126325" y="3023"/>
                  </a:cubicBezTo>
                  <a:cubicBezTo>
                    <a:pt x="123335" y="3023"/>
                    <a:pt x="120322" y="3963"/>
                    <a:pt x="118451" y="5668"/>
                  </a:cubicBezTo>
                  <a:cubicBezTo>
                    <a:pt x="116291" y="7637"/>
                    <a:pt x="114363" y="9854"/>
                    <a:pt x="114833" y="12349"/>
                  </a:cubicBezTo>
                  <a:cubicBezTo>
                    <a:pt x="113373" y="11404"/>
                    <a:pt x="110969" y="10668"/>
                    <a:pt x="108865" y="10668"/>
                  </a:cubicBezTo>
                  <a:cubicBezTo>
                    <a:pt x="108330" y="10668"/>
                    <a:pt x="107815" y="10716"/>
                    <a:pt x="107340" y="10819"/>
                  </a:cubicBezTo>
                  <a:cubicBezTo>
                    <a:pt x="106066" y="9613"/>
                    <a:pt x="104072" y="8897"/>
                    <a:pt x="101906" y="8642"/>
                  </a:cubicBezTo>
                  <a:cubicBezTo>
                    <a:pt x="101740" y="7599"/>
                    <a:pt x="101306" y="6577"/>
                    <a:pt x="100635" y="5653"/>
                  </a:cubicBezTo>
                  <a:cubicBezTo>
                    <a:pt x="98986" y="3380"/>
                    <a:pt x="96018" y="1690"/>
                    <a:pt x="92708" y="784"/>
                  </a:cubicBezTo>
                  <a:cubicBezTo>
                    <a:pt x="90797" y="261"/>
                    <a:pt x="88752" y="1"/>
                    <a:pt x="86708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8"/>
            <p:cNvSpPr/>
            <p:nvPr/>
          </p:nvSpPr>
          <p:spPr>
            <a:xfrm>
              <a:off x="514550" y="805925"/>
              <a:ext cx="218150" cy="155975"/>
            </a:xfrm>
            <a:custGeom>
              <a:avLst/>
              <a:gdLst/>
              <a:ahLst/>
              <a:cxnLst/>
              <a:rect l="l" t="t" r="r" b="b"/>
              <a:pathLst>
                <a:path w="8726" h="6239" extrusionOk="0">
                  <a:moveTo>
                    <a:pt x="4699" y="0"/>
                  </a:moveTo>
                  <a:cubicBezTo>
                    <a:pt x="4224" y="0"/>
                    <a:pt x="3776" y="91"/>
                    <a:pt x="3408" y="274"/>
                  </a:cubicBezTo>
                  <a:cubicBezTo>
                    <a:pt x="1465" y="1236"/>
                    <a:pt x="0" y="4846"/>
                    <a:pt x="3922" y="6061"/>
                  </a:cubicBezTo>
                  <a:cubicBezTo>
                    <a:pt x="4317" y="6184"/>
                    <a:pt x="4709" y="6239"/>
                    <a:pt x="5087" y="6239"/>
                  </a:cubicBezTo>
                  <a:cubicBezTo>
                    <a:pt x="5750" y="6239"/>
                    <a:pt x="6370" y="6071"/>
                    <a:pt x="6893" y="5812"/>
                  </a:cubicBezTo>
                  <a:cubicBezTo>
                    <a:pt x="7716" y="5402"/>
                    <a:pt x="8363" y="4748"/>
                    <a:pt x="8544" y="3881"/>
                  </a:cubicBezTo>
                  <a:cubicBezTo>
                    <a:pt x="8726" y="3016"/>
                    <a:pt x="8390" y="1932"/>
                    <a:pt x="7552" y="1127"/>
                  </a:cubicBezTo>
                  <a:cubicBezTo>
                    <a:pt x="6780" y="384"/>
                    <a:pt x="5680" y="0"/>
                    <a:pt x="4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8"/>
            <p:cNvSpPr/>
            <p:nvPr/>
          </p:nvSpPr>
          <p:spPr>
            <a:xfrm>
              <a:off x="518925" y="1052075"/>
              <a:ext cx="117150" cy="83775"/>
            </a:xfrm>
            <a:custGeom>
              <a:avLst/>
              <a:gdLst/>
              <a:ahLst/>
              <a:cxnLst/>
              <a:rect l="l" t="t" r="r" b="b"/>
              <a:pathLst>
                <a:path w="4686" h="3351" extrusionOk="0">
                  <a:moveTo>
                    <a:pt x="2526" y="1"/>
                  </a:moveTo>
                  <a:cubicBezTo>
                    <a:pt x="2270" y="1"/>
                    <a:pt x="2029" y="49"/>
                    <a:pt x="1830" y="149"/>
                  </a:cubicBezTo>
                  <a:cubicBezTo>
                    <a:pt x="788" y="666"/>
                    <a:pt x="0" y="2603"/>
                    <a:pt x="2107" y="3256"/>
                  </a:cubicBezTo>
                  <a:cubicBezTo>
                    <a:pt x="2318" y="3322"/>
                    <a:pt x="2528" y="3351"/>
                    <a:pt x="2730" y="3351"/>
                  </a:cubicBezTo>
                  <a:cubicBezTo>
                    <a:pt x="3087" y="3351"/>
                    <a:pt x="3421" y="3260"/>
                    <a:pt x="3702" y="3120"/>
                  </a:cubicBezTo>
                  <a:cubicBezTo>
                    <a:pt x="4142" y="2900"/>
                    <a:pt x="4489" y="2549"/>
                    <a:pt x="4587" y="2086"/>
                  </a:cubicBezTo>
                  <a:cubicBezTo>
                    <a:pt x="4686" y="1619"/>
                    <a:pt x="4504" y="1037"/>
                    <a:pt x="4056" y="606"/>
                  </a:cubicBezTo>
                  <a:cubicBezTo>
                    <a:pt x="3642" y="207"/>
                    <a:pt x="3053" y="1"/>
                    <a:pt x="252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8"/>
            <p:cNvSpPr/>
            <p:nvPr/>
          </p:nvSpPr>
          <p:spPr>
            <a:xfrm>
              <a:off x="444425" y="1910800"/>
              <a:ext cx="335525" cy="256750"/>
            </a:xfrm>
            <a:custGeom>
              <a:avLst/>
              <a:gdLst/>
              <a:ahLst/>
              <a:cxnLst/>
              <a:rect l="l" t="t" r="r" b="b"/>
              <a:pathLst>
                <a:path w="13421" h="10270" extrusionOk="0">
                  <a:moveTo>
                    <a:pt x="7561" y="0"/>
                  </a:moveTo>
                  <a:cubicBezTo>
                    <a:pt x="4968" y="0"/>
                    <a:pt x="1845" y="664"/>
                    <a:pt x="651" y="3887"/>
                  </a:cubicBezTo>
                  <a:cubicBezTo>
                    <a:pt x="1" y="5634"/>
                    <a:pt x="559" y="7321"/>
                    <a:pt x="1474" y="8394"/>
                  </a:cubicBezTo>
                  <a:cubicBezTo>
                    <a:pt x="2487" y="9583"/>
                    <a:pt x="3944" y="10269"/>
                    <a:pt x="5573" y="10269"/>
                  </a:cubicBezTo>
                  <a:cubicBezTo>
                    <a:pt x="5702" y="10269"/>
                    <a:pt x="5832" y="10265"/>
                    <a:pt x="5963" y="10256"/>
                  </a:cubicBezTo>
                  <a:cubicBezTo>
                    <a:pt x="7749" y="10141"/>
                    <a:pt x="9698" y="9193"/>
                    <a:pt x="11254" y="7621"/>
                  </a:cubicBezTo>
                  <a:cubicBezTo>
                    <a:pt x="12357" y="6504"/>
                    <a:pt x="13298" y="4959"/>
                    <a:pt x="13349" y="3498"/>
                  </a:cubicBezTo>
                  <a:cubicBezTo>
                    <a:pt x="13420" y="1471"/>
                    <a:pt x="11795" y="387"/>
                    <a:pt x="10117" y="179"/>
                  </a:cubicBezTo>
                  <a:cubicBezTo>
                    <a:pt x="9424" y="93"/>
                    <a:pt x="8530" y="0"/>
                    <a:pt x="75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8"/>
            <p:cNvSpPr/>
            <p:nvPr/>
          </p:nvSpPr>
          <p:spPr>
            <a:xfrm>
              <a:off x="1206975" y="262550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3" y="0"/>
                  </a:moveTo>
                  <a:cubicBezTo>
                    <a:pt x="4324" y="0"/>
                    <a:pt x="4306" y="0"/>
                    <a:pt x="4288" y="0"/>
                  </a:cubicBezTo>
                  <a:cubicBezTo>
                    <a:pt x="3379" y="6"/>
                    <a:pt x="2452" y="116"/>
                    <a:pt x="1662" y="443"/>
                  </a:cubicBezTo>
                  <a:cubicBezTo>
                    <a:pt x="874" y="770"/>
                    <a:pt x="241" y="1337"/>
                    <a:pt x="132" y="1994"/>
                  </a:cubicBezTo>
                  <a:cubicBezTo>
                    <a:pt x="1" y="2775"/>
                    <a:pt x="607" y="3521"/>
                    <a:pt x="1275" y="4145"/>
                  </a:cubicBezTo>
                  <a:lnTo>
                    <a:pt x="1278" y="4145"/>
                  </a:lnTo>
                  <a:cubicBezTo>
                    <a:pt x="2718" y="5485"/>
                    <a:pt x="5917" y="7701"/>
                    <a:pt x="8756" y="7701"/>
                  </a:cubicBezTo>
                  <a:cubicBezTo>
                    <a:pt x="9667" y="7701"/>
                    <a:pt x="10541" y="7472"/>
                    <a:pt x="11308" y="6914"/>
                  </a:cubicBezTo>
                  <a:cubicBezTo>
                    <a:pt x="12357" y="6150"/>
                    <a:pt x="12672" y="4950"/>
                    <a:pt x="12303" y="3904"/>
                  </a:cubicBezTo>
                  <a:cubicBezTo>
                    <a:pt x="11935" y="2858"/>
                    <a:pt x="10955" y="1967"/>
                    <a:pt x="9769" y="1317"/>
                  </a:cubicBezTo>
                  <a:cubicBezTo>
                    <a:pt x="8218" y="469"/>
                    <a:pt x="6282" y="0"/>
                    <a:pt x="4343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8"/>
            <p:cNvSpPr/>
            <p:nvPr/>
          </p:nvSpPr>
          <p:spPr>
            <a:xfrm>
              <a:off x="1579175" y="241450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6" y="0"/>
                  </a:moveTo>
                  <a:cubicBezTo>
                    <a:pt x="3012" y="0"/>
                    <a:pt x="2680" y="40"/>
                    <a:pt x="2365" y="125"/>
                  </a:cubicBezTo>
                  <a:cubicBezTo>
                    <a:pt x="1093" y="470"/>
                    <a:pt x="86" y="2060"/>
                    <a:pt x="39" y="3385"/>
                  </a:cubicBezTo>
                  <a:cubicBezTo>
                    <a:pt x="0" y="4407"/>
                    <a:pt x="535" y="5265"/>
                    <a:pt x="1958" y="5274"/>
                  </a:cubicBezTo>
                  <a:cubicBezTo>
                    <a:pt x="1965" y="5274"/>
                    <a:pt x="1972" y="5274"/>
                    <a:pt x="1979" y="5274"/>
                  </a:cubicBezTo>
                  <a:cubicBezTo>
                    <a:pt x="2829" y="5274"/>
                    <a:pt x="3603" y="4917"/>
                    <a:pt x="4275" y="4534"/>
                  </a:cubicBezTo>
                  <a:cubicBezTo>
                    <a:pt x="5440" y="3866"/>
                    <a:pt x="6554" y="2936"/>
                    <a:pt x="6441" y="1860"/>
                  </a:cubicBezTo>
                  <a:cubicBezTo>
                    <a:pt x="6327" y="782"/>
                    <a:pt x="4823" y="0"/>
                    <a:pt x="3346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8"/>
            <p:cNvSpPr/>
            <p:nvPr/>
          </p:nvSpPr>
          <p:spPr>
            <a:xfrm>
              <a:off x="2097150" y="238125"/>
              <a:ext cx="191575" cy="171200"/>
            </a:xfrm>
            <a:custGeom>
              <a:avLst/>
              <a:gdLst/>
              <a:ahLst/>
              <a:cxnLst/>
              <a:rect l="l" t="t" r="r" b="b"/>
              <a:pathLst>
                <a:path w="7663" h="6848" extrusionOk="0">
                  <a:moveTo>
                    <a:pt x="4583" y="1"/>
                  </a:moveTo>
                  <a:cubicBezTo>
                    <a:pt x="3590" y="1"/>
                    <a:pt x="2557" y="299"/>
                    <a:pt x="1866" y="826"/>
                  </a:cubicBezTo>
                  <a:cubicBezTo>
                    <a:pt x="591" y="1797"/>
                    <a:pt x="303" y="3271"/>
                    <a:pt x="568" y="4599"/>
                  </a:cubicBezTo>
                  <a:cubicBezTo>
                    <a:pt x="793" y="5734"/>
                    <a:pt x="0" y="5954"/>
                    <a:pt x="1432" y="6435"/>
                  </a:cubicBezTo>
                  <a:cubicBezTo>
                    <a:pt x="1716" y="6719"/>
                    <a:pt x="2193" y="6847"/>
                    <a:pt x="2684" y="6847"/>
                  </a:cubicBezTo>
                  <a:cubicBezTo>
                    <a:pt x="2989" y="6847"/>
                    <a:pt x="3299" y="6798"/>
                    <a:pt x="3571" y="6705"/>
                  </a:cubicBezTo>
                  <a:cubicBezTo>
                    <a:pt x="4281" y="6465"/>
                    <a:pt x="4798" y="6001"/>
                    <a:pt x="5288" y="5556"/>
                  </a:cubicBezTo>
                  <a:cubicBezTo>
                    <a:pt x="6067" y="4846"/>
                    <a:pt x="6860" y="4118"/>
                    <a:pt x="7261" y="3256"/>
                  </a:cubicBezTo>
                  <a:cubicBezTo>
                    <a:pt x="7662" y="2395"/>
                    <a:pt x="7600" y="1364"/>
                    <a:pt x="6783" y="677"/>
                  </a:cubicBezTo>
                  <a:cubicBezTo>
                    <a:pt x="6230" y="213"/>
                    <a:pt x="5420" y="1"/>
                    <a:pt x="4583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8"/>
            <p:cNvSpPr/>
            <p:nvPr/>
          </p:nvSpPr>
          <p:spPr>
            <a:xfrm>
              <a:off x="4957375" y="1073675"/>
              <a:ext cx="345900" cy="225550"/>
            </a:xfrm>
            <a:custGeom>
              <a:avLst/>
              <a:gdLst/>
              <a:ahLst/>
              <a:cxnLst/>
              <a:rect l="l" t="t" r="r" b="b"/>
              <a:pathLst>
                <a:path w="13836" h="9022" extrusionOk="0">
                  <a:moveTo>
                    <a:pt x="6364" y="0"/>
                  </a:moveTo>
                  <a:cubicBezTo>
                    <a:pt x="5529" y="0"/>
                    <a:pt x="4743" y="160"/>
                    <a:pt x="4091" y="482"/>
                  </a:cubicBezTo>
                  <a:cubicBezTo>
                    <a:pt x="0" y="2502"/>
                    <a:pt x="1617" y="8931"/>
                    <a:pt x="7811" y="9020"/>
                  </a:cubicBezTo>
                  <a:cubicBezTo>
                    <a:pt x="7873" y="9021"/>
                    <a:pt x="7935" y="9022"/>
                    <a:pt x="7998" y="9022"/>
                  </a:cubicBezTo>
                  <a:cubicBezTo>
                    <a:pt x="10112" y="9022"/>
                    <a:pt x="12231" y="8524"/>
                    <a:pt x="13004" y="6994"/>
                  </a:cubicBezTo>
                  <a:cubicBezTo>
                    <a:pt x="13836" y="5357"/>
                    <a:pt x="12713" y="2823"/>
                    <a:pt x="10651" y="1376"/>
                  </a:cubicBezTo>
                  <a:cubicBezTo>
                    <a:pt x="9352" y="463"/>
                    <a:pt x="7786" y="0"/>
                    <a:pt x="63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8"/>
            <p:cNvSpPr/>
            <p:nvPr/>
          </p:nvSpPr>
          <p:spPr>
            <a:xfrm>
              <a:off x="4972225" y="850775"/>
              <a:ext cx="218175" cy="155950"/>
            </a:xfrm>
            <a:custGeom>
              <a:avLst/>
              <a:gdLst/>
              <a:ahLst/>
              <a:cxnLst/>
              <a:rect l="l" t="t" r="r" b="b"/>
              <a:pathLst>
                <a:path w="8727" h="6238" extrusionOk="0">
                  <a:moveTo>
                    <a:pt x="4699" y="1"/>
                  </a:moveTo>
                  <a:cubicBezTo>
                    <a:pt x="4223" y="1"/>
                    <a:pt x="3775" y="91"/>
                    <a:pt x="3405" y="274"/>
                  </a:cubicBezTo>
                  <a:cubicBezTo>
                    <a:pt x="1465" y="1237"/>
                    <a:pt x="1" y="4847"/>
                    <a:pt x="3922" y="6062"/>
                  </a:cubicBezTo>
                  <a:cubicBezTo>
                    <a:pt x="4318" y="6184"/>
                    <a:pt x="4710" y="6238"/>
                    <a:pt x="5088" y="6238"/>
                  </a:cubicBezTo>
                  <a:cubicBezTo>
                    <a:pt x="5751" y="6238"/>
                    <a:pt x="6370" y="6071"/>
                    <a:pt x="6890" y="5812"/>
                  </a:cubicBezTo>
                  <a:cubicBezTo>
                    <a:pt x="7716" y="5402"/>
                    <a:pt x="8361" y="4749"/>
                    <a:pt x="8545" y="3881"/>
                  </a:cubicBezTo>
                  <a:cubicBezTo>
                    <a:pt x="8726" y="3016"/>
                    <a:pt x="8390" y="1932"/>
                    <a:pt x="7553" y="1127"/>
                  </a:cubicBezTo>
                  <a:cubicBezTo>
                    <a:pt x="6780" y="385"/>
                    <a:pt x="5681" y="1"/>
                    <a:pt x="46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8"/>
            <p:cNvSpPr/>
            <p:nvPr/>
          </p:nvSpPr>
          <p:spPr>
            <a:xfrm>
              <a:off x="3018850" y="262550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0" y="0"/>
                  </a:moveTo>
                  <a:cubicBezTo>
                    <a:pt x="4322" y="0"/>
                    <a:pt x="4303" y="0"/>
                    <a:pt x="4285" y="0"/>
                  </a:cubicBezTo>
                  <a:cubicBezTo>
                    <a:pt x="3379" y="6"/>
                    <a:pt x="2449" y="116"/>
                    <a:pt x="1662" y="443"/>
                  </a:cubicBezTo>
                  <a:cubicBezTo>
                    <a:pt x="874" y="770"/>
                    <a:pt x="242" y="1337"/>
                    <a:pt x="132" y="1994"/>
                  </a:cubicBezTo>
                  <a:cubicBezTo>
                    <a:pt x="1" y="2775"/>
                    <a:pt x="607" y="3521"/>
                    <a:pt x="1275" y="4145"/>
                  </a:cubicBezTo>
                  <a:cubicBezTo>
                    <a:pt x="2717" y="5485"/>
                    <a:pt x="5917" y="7701"/>
                    <a:pt x="8756" y="7701"/>
                  </a:cubicBezTo>
                  <a:cubicBezTo>
                    <a:pt x="9668" y="7701"/>
                    <a:pt x="10542" y="7472"/>
                    <a:pt x="11308" y="6914"/>
                  </a:cubicBezTo>
                  <a:cubicBezTo>
                    <a:pt x="12357" y="6150"/>
                    <a:pt x="12672" y="4950"/>
                    <a:pt x="12303" y="3904"/>
                  </a:cubicBezTo>
                  <a:cubicBezTo>
                    <a:pt x="11932" y="2858"/>
                    <a:pt x="10955" y="1967"/>
                    <a:pt x="9766" y="1317"/>
                  </a:cubicBezTo>
                  <a:cubicBezTo>
                    <a:pt x="8215" y="469"/>
                    <a:pt x="6282" y="0"/>
                    <a:pt x="4340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8"/>
            <p:cNvSpPr/>
            <p:nvPr/>
          </p:nvSpPr>
          <p:spPr>
            <a:xfrm>
              <a:off x="3391050" y="241450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4" y="0"/>
                  </a:moveTo>
                  <a:cubicBezTo>
                    <a:pt x="3010" y="0"/>
                    <a:pt x="2677" y="40"/>
                    <a:pt x="2362" y="125"/>
                  </a:cubicBezTo>
                  <a:cubicBezTo>
                    <a:pt x="1090" y="470"/>
                    <a:pt x="83" y="2060"/>
                    <a:pt x="36" y="3385"/>
                  </a:cubicBezTo>
                  <a:cubicBezTo>
                    <a:pt x="0" y="4407"/>
                    <a:pt x="535" y="5265"/>
                    <a:pt x="1955" y="5274"/>
                  </a:cubicBezTo>
                  <a:cubicBezTo>
                    <a:pt x="1962" y="5274"/>
                    <a:pt x="1969" y="5274"/>
                    <a:pt x="1976" y="5274"/>
                  </a:cubicBezTo>
                  <a:cubicBezTo>
                    <a:pt x="2829" y="5274"/>
                    <a:pt x="3600" y="4917"/>
                    <a:pt x="4272" y="4534"/>
                  </a:cubicBezTo>
                  <a:cubicBezTo>
                    <a:pt x="5440" y="3866"/>
                    <a:pt x="6554" y="2936"/>
                    <a:pt x="6438" y="1860"/>
                  </a:cubicBezTo>
                  <a:cubicBezTo>
                    <a:pt x="6324" y="782"/>
                    <a:pt x="4823" y="0"/>
                    <a:pt x="334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8"/>
            <p:cNvSpPr/>
            <p:nvPr/>
          </p:nvSpPr>
          <p:spPr>
            <a:xfrm>
              <a:off x="3909025" y="238125"/>
              <a:ext cx="191500" cy="171200"/>
            </a:xfrm>
            <a:custGeom>
              <a:avLst/>
              <a:gdLst/>
              <a:ahLst/>
              <a:cxnLst/>
              <a:rect l="l" t="t" r="r" b="b"/>
              <a:pathLst>
                <a:path w="7660" h="6848" extrusionOk="0">
                  <a:moveTo>
                    <a:pt x="4582" y="1"/>
                  </a:moveTo>
                  <a:cubicBezTo>
                    <a:pt x="3589" y="1"/>
                    <a:pt x="2556" y="299"/>
                    <a:pt x="1863" y="826"/>
                  </a:cubicBezTo>
                  <a:cubicBezTo>
                    <a:pt x="588" y="1797"/>
                    <a:pt x="300" y="3271"/>
                    <a:pt x="565" y="4599"/>
                  </a:cubicBezTo>
                  <a:cubicBezTo>
                    <a:pt x="790" y="5734"/>
                    <a:pt x="0" y="5954"/>
                    <a:pt x="1429" y="6435"/>
                  </a:cubicBezTo>
                  <a:cubicBezTo>
                    <a:pt x="1713" y="6719"/>
                    <a:pt x="2190" y="6847"/>
                    <a:pt x="2681" y="6847"/>
                  </a:cubicBezTo>
                  <a:cubicBezTo>
                    <a:pt x="2986" y="6847"/>
                    <a:pt x="3296" y="6798"/>
                    <a:pt x="3568" y="6705"/>
                  </a:cubicBezTo>
                  <a:cubicBezTo>
                    <a:pt x="4281" y="6465"/>
                    <a:pt x="4795" y="6001"/>
                    <a:pt x="5285" y="5556"/>
                  </a:cubicBezTo>
                  <a:cubicBezTo>
                    <a:pt x="6064" y="4846"/>
                    <a:pt x="6857" y="4118"/>
                    <a:pt x="7258" y="3256"/>
                  </a:cubicBezTo>
                  <a:cubicBezTo>
                    <a:pt x="7659" y="2395"/>
                    <a:pt x="7597" y="1364"/>
                    <a:pt x="6780" y="677"/>
                  </a:cubicBezTo>
                  <a:cubicBezTo>
                    <a:pt x="6228" y="213"/>
                    <a:pt x="5420" y="1"/>
                    <a:pt x="4582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EEDB577-8A97-B611-8899-4FBCE366EEAE}"/>
              </a:ext>
            </a:extLst>
          </p:cNvPr>
          <p:cNvSpPr txBox="1"/>
          <p:nvPr/>
        </p:nvSpPr>
        <p:spPr>
          <a:xfrm>
            <a:off x="1497014" y="1358853"/>
            <a:ext cx="61060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48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8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48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sz="4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hum anh sac net ve su co tran dau ngoai khoi mauritius">
            <a:extLst>
              <a:ext uri="{FF2B5EF4-FFF2-40B4-BE49-F238E27FC236}">
                <a16:creationId xmlns:a16="http://schemas.microsoft.com/office/drawing/2014/main" id="{5FEC4092-0675-4510-A6F1-412B54CB8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15" y="961"/>
            <a:ext cx="9143985" cy="51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443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hum anh sac net ve su co tran dau ngoai khoi mauritius">
            <a:extLst>
              <a:ext uri="{FF2B5EF4-FFF2-40B4-BE49-F238E27FC236}">
                <a16:creationId xmlns:a16="http://schemas.microsoft.com/office/drawing/2014/main" id="{87A9CEB9-2109-45A0-B662-C5812221C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2" r="9429" b="-2"/>
          <a:stretch/>
        </p:blipFill>
        <p:spPr bwMode="auto">
          <a:xfrm>
            <a:off x="15" y="-1"/>
            <a:ext cx="599865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hum anh sac net ve su co tran dau ngoai khoi mauritius">
            <a:extLst>
              <a:ext uri="{FF2B5EF4-FFF2-40B4-BE49-F238E27FC236}">
                <a16:creationId xmlns:a16="http://schemas.microsoft.com/office/drawing/2014/main" id="{B1641E6B-8217-45A5-BB64-8A2463F791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r="34857" b="-2"/>
          <a:stretch/>
        </p:blipFill>
        <p:spPr bwMode="auto">
          <a:xfrm>
            <a:off x="5998669" y="0"/>
            <a:ext cx="3145331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268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B8C6E85-303A-4F57-B96C-46A396492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60" y="1337969"/>
            <a:ext cx="3065480" cy="2166836"/>
          </a:xfrm>
        </p:spPr>
        <p:txBody>
          <a:bodyPr spcFirstLastPara="1" vert="horz" wrap="square" lIns="68580" tIns="34290" rIns="68580" bIns="34290" rtlCol="0" anchor="b" anchorCtr="0">
            <a:normAutofit fontScale="90000"/>
          </a:bodyPr>
          <a:lstStyle/>
          <a:p>
            <a:r>
              <a:rPr lang="en-US" sz="4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484" name="Picture 4" descr="Nha Trang, Phú Quốc vào top 50 nơi có bãi biển đẹp nhất thế giới -  VnExpress Du lịch">
            <a:extLst>
              <a:ext uri="{FF2B5EF4-FFF2-40B4-BE49-F238E27FC236}">
                <a16:creationId xmlns:a16="http://schemas.microsoft.com/office/drawing/2014/main" id="{56773454-32FD-4DA4-9664-D85B8F888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5"/>
          <a:stretch/>
        </p:blipFill>
        <p:spPr bwMode="auto">
          <a:xfrm>
            <a:off x="1" y="7"/>
            <a:ext cx="5271371" cy="5143493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729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E783B7-59AF-6914-C421-58DFC7FE08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0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ình chữ nhật 3">
            <a:extLst>
              <a:ext uri="{FF2B5EF4-FFF2-40B4-BE49-F238E27FC236}">
                <a16:creationId xmlns:a16="http://schemas.microsoft.com/office/drawing/2014/main" id="{826BF118-15FA-E338-A8CA-843C06D7A0D5}"/>
              </a:ext>
            </a:extLst>
          </p:cNvPr>
          <p:cNvSpPr/>
          <p:nvPr/>
        </p:nvSpPr>
        <p:spPr>
          <a:xfrm>
            <a:off x="473725" y="473725"/>
            <a:ext cx="3888954" cy="201608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 defTabSz="342900">
              <a:spcBef>
                <a:spcPct val="0"/>
              </a:spcBef>
              <a:spcAft>
                <a:spcPts val="450"/>
              </a:spcAft>
              <a:buClrTx/>
              <a:defRPr/>
            </a:pPr>
            <a:r>
              <a:rPr lang="en-US" sz="6000" b="1" i="1" kern="12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 TRUYỀN</a:t>
            </a:r>
          </a:p>
        </p:txBody>
      </p:sp>
    </p:spTree>
    <p:extLst>
      <p:ext uri="{BB962C8B-B14F-4D97-AF65-F5344CB8AC3E}">
        <p14:creationId xmlns:p14="http://schemas.microsoft.com/office/powerpoint/2010/main" val="1927315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Thay đổi nhận thức về bảo vệ môi trường - Báo Điện Tử Đại Biểu Nhân Dân">
            <a:extLst>
              <a:ext uri="{FF2B5EF4-FFF2-40B4-BE49-F238E27FC236}">
                <a16:creationId xmlns:a16="http://schemas.microsoft.com/office/drawing/2014/main" id="{86B54F43-4A8F-45F4-8627-DA1219948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" r="15272"/>
          <a:stretch/>
        </p:blipFill>
        <p:spPr bwMode="auto">
          <a:xfrm>
            <a:off x="-127" y="7"/>
            <a:ext cx="6337738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Nhân viên CEP và CNVC-LĐ chung tay bảo vệ môi trường - Báo Người lao động">
            <a:extLst>
              <a:ext uri="{FF2B5EF4-FFF2-40B4-BE49-F238E27FC236}">
                <a16:creationId xmlns:a16="http://schemas.microsoft.com/office/drawing/2014/main" id="{A9A8CAB3-A972-499B-BC2A-7083E2BD7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15233"/>
          <a:stretch/>
        </p:blipFill>
        <p:spPr bwMode="auto">
          <a:xfrm>
            <a:off x="4669498" y="-1844"/>
            <a:ext cx="4472089" cy="51435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EAB655C1-5461-47E2-960D-B3835E271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C22866ED-E8C1-4AA4-A523-CB276E9D1B6D}" type="slidenum">
              <a:rPr lang="en-US" altLang="en-US" smtClean="0"/>
              <a:pPr>
                <a:spcAft>
                  <a:spcPts val="450"/>
                </a:spcAft>
              </a:pPr>
              <a:t>27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94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nonesia: Tình nguyện viên PG bảo vệ môi trường đảo Gusung">
            <a:extLst>
              <a:ext uri="{FF2B5EF4-FFF2-40B4-BE49-F238E27FC236}">
                <a16:creationId xmlns:a16="http://schemas.microsoft.com/office/drawing/2014/main" id="{CE08077A-BA01-49E3-8824-1058F54FD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" r="6963"/>
          <a:stretch/>
        </p:blipFill>
        <p:spPr bwMode="auto">
          <a:xfrm>
            <a:off x="-127" y="7"/>
            <a:ext cx="6337738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BB860B8E-AB4C-4E5F-B571-A9E413BA67B5}"/>
              </a:ext>
            </a:extLst>
          </p:cNvPr>
          <p:cNvSpPr/>
          <p:nvPr/>
        </p:nvSpPr>
        <p:spPr>
          <a:xfrm>
            <a:off x="143219" y="482601"/>
            <a:ext cx="4858439" cy="342535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5400" b="1" i="1" kern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Tham</a:t>
            </a:r>
            <a:r>
              <a:rPr lang="en-US" sz="5400" b="1" i="1" kern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400" b="1" i="1" kern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</a:t>
            </a:r>
            <a:r>
              <a:rPr lang="en-US" sz="5400" b="1" i="1" kern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400" b="1" i="1" kern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</a:t>
            </a:r>
            <a:r>
              <a:rPr lang="en-US" sz="5400" b="1" i="1" kern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400" b="1" i="1" kern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lang="en-US" sz="5400" b="1" i="1" kern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400" b="1" i="1" kern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tình</a:t>
            </a:r>
            <a:r>
              <a:rPr lang="en-US" sz="5400" b="1" i="1" kern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400" b="1" i="1" kern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nguyện</a:t>
            </a:r>
            <a:r>
              <a:rPr lang="en-US" sz="5400" b="1" i="1" kern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400" b="1" i="1" kern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viên</a:t>
            </a:r>
            <a:endParaRPr lang="en-US" sz="5400" b="1" i="1" kern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1508" name="Picture 4" descr="Sức trẻ từ những phong trào tình nguyện - Báo Nhân Dân">
            <a:extLst>
              <a:ext uri="{FF2B5EF4-FFF2-40B4-BE49-F238E27FC236}">
                <a16:creationId xmlns:a16="http://schemas.microsoft.com/office/drawing/2014/main" id="{5F4CE89B-2D4A-4CC7-A19E-8DF6B1A9F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3" r="14684" b="1"/>
          <a:stretch/>
        </p:blipFill>
        <p:spPr bwMode="auto">
          <a:xfrm>
            <a:off x="4669498" y="-1844"/>
            <a:ext cx="4472089" cy="51435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2CD7D3AA-E8CF-41DB-8031-B178A816A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C22866ED-E8C1-4AA4-A523-CB276E9D1B6D}" type="slidenum">
              <a:rPr lang="en-US" altLang="en-US" smtClean="0"/>
              <a:pPr>
                <a:spcAft>
                  <a:spcPts val="450"/>
                </a:spcAft>
              </a:pPr>
              <a:t>28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31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Google Shape;1024;p60"/>
          <p:cNvGrpSpPr/>
          <p:nvPr/>
        </p:nvGrpSpPr>
        <p:grpSpPr>
          <a:xfrm>
            <a:off x="709727" y="939364"/>
            <a:ext cx="4365748" cy="3244293"/>
            <a:chOff x="309900" y="238100"/>
            <a:chExt cx="7048350" cy="5237800"/>
          </a:xfrm>
        </p:grpSpPr>
        <p:sp>
          <p:nvSpPr>
            <p:cNvPr id="1025" name="Google Shape;1025;p60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60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60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60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60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60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60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60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60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5" name="Google Shape;1035;p60"/>
          <p:cNvSpPr txBox="1">
            <a:spLocks noGrp="1"/>
          </p:cNvSpPr>
          <p:nvPr>
            <p:ph type="title"/>
          </p:nvPr>
        </p:nvSpPr>
        <p:spPr>
          <a:xfrm>
            <a:off x="884850" y="1923894"/>
            <a:ext cx="4015500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 TAN</a:t>
            </a:r>
          </a:p>
        </p:txBody>
      </p:sp>
      <p:sp>
        <p:nvSpPr>
          <p:cNvPr id="1036" name="Google Shape;1036;p60"/>
          <p:cNvSpPr txBox="1">
            <a:spLocks noGrp="1"/>
          </p:cNvSpPr>
          <p:nvPr>
            <p:ph type="title" idx="2"/>
          </p:nvPr>
        </p:nvSpPr>
        <p:spPr>
          <a:xfrm>
            <a:off x="884850" y="1044300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endParaRPr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38" name="Google Shape;1038;p60"/>
          <p:cNvGrpSpPr/>
          <p:nvPr/>
        </p:nvGrpSpPr>
        <p:grpSpPr>
          <a:xfrm flipH="1">
            <a:off x="5370330" y="779062"/>
            <a:ext cx="3096682" cy="3888074"/>
            <a:chOff x="5009875" y="720424"/>
            <a:chExt cx="3096682" cy="3888074"/>
          </a:xfrm>
        </p:grpSpPr>
        <p:pic>
          <p:nvPicPr>
            <p:cNvPr id="1039" name="Google Shape;1039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8999860">
              <a:off x="5482905" y="1761292"/>
              <a:ext cx="773901" cy="692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0" name="Google Shape;1040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0799867">
              <a:off x="5661955" y="2356405"/>
              <a:ext cx="529818" cy="473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1" name="Google Shape;1041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3517922">
              <a:off x="5370060" y="3474237"/>
              <a:ext cx="458992" cy="4338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2" name="Google Shape;1042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7199965">
              <a:off x="5119627" y="2888580"/>
              <a:ext cx="799678" cy="7151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3" name="Google Shape;1043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928290">
              <a:off x="6819871" y="2829424"/>
              <a:ext cx="713001" cy="6376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4" name="Google Shape;1044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100000">
              <a:off x="6900594" y="1491964"/>
              <a:ext cx="799856" cy="7560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5" name="Google Shape;1045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799960">
              <a:off x="7098878" y="1130487"/>
              <a:ext cx="799680" cy="715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6" name="Google Shape;1046;p6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6">
              <a:off x="5903745" y="1056263"/>
              <a:ext cx="1511980" cy="2245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7" name="Google Shape;1047;p6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99983">
              <a:off x="6462669" y="3283764"/>
              <a:ext cx="1508595" cy="11490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8" name="Google Shape;1048;p6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55">
              <a:off x="6029071" y="3074715"/>
              <a:ext cx="1105072" cy="11478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9" name="Google Shape;1049;p6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21">
              <a:off x="5455713" y="2922852"/>
              <a:ext cx="1412416" cy="12190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0" name="Google Shape;1050;p6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078069" y="3276676"/>
              <a:ext cx="687367" cy="245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1" name="Google Shape;1051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00054">
              <a:off x="7673859" y="2587684"/>
              <a:ext cx="373248" cy="3527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2" name="Google Shape;1052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6300229">
              <a:off x="5672988" y="780088"/>
              <a:ext cx="393716" cy="35209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4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530" name="Google Shape;53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114">
            <a:off x="419383" y="1561387"/>
            <a:ext cx="432961" cy="387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100107">
            <a:off x="8261094" y="2555723"/>
            <a:ext cx="521688" cy="493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1CDF1A-056D-97B0-3A53-D7E9200426A0}"/>
              </a:ext>
            </a:extLst>
          </p:cNvPr>
          <p:cNvSpPr txBox="1"/>
          <p:nvPr/>
        </p:nvSpPr>
        <p:spPr>
          <a:xfrm>
            <a:off x="1144741" y="1471344"/>
            <a:ext cx="7284259" cy="337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788D"/>
              </a:buClr>
              <a:buSzPts val="1100"/>
              <a:tabLst>
                <a:tab pos="1341120" algn="l"/>
              </a:tabLst>
            </a:pPr>
            <a:r>
              <a:rPr lang="en-US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Nêu được dung dịch là </a:t>
            </a:r>
            <a:r>
              <a:rPr lang="en-US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vi-VN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ỗn hợp đ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ồ</a:t>
            </a:r>
            <a:r>
              <a:rPr lang="vi-VN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nhất của các chất đã tan trong nhau.</a:t>
            </a:r>
            <a:endParaRPr lang="en-US" sz="2800" u="none" strike="noStrike" spc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788D"/>
              </a:buClr>
              <a:buSzPts val="1100"/>
              <a:tabLst>
                <a:tab pos="1341120" algn="l"/>
              </a:tabLst>
            </a:pPr>
            <a:r>
              <a:rPr lang="en-US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Nêu được định nghĩa độ tan của một chất trong nước, 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ồ</a:t>
            </a:r>
            <a:r>
              <a:rPr lang="vi-VN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độ ph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ầ</a:t>
            </a:r>
            <a:r>
              <a:rPr lang="vi-VN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trăm, 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ồ</a:t>
            </a:r>
            <a:r>
              <a:rPr lang="vi-VN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độ mol.</a:t>
            </a:r>
            <a:endParaRPr lang="en-US" sz="2800" u="none" strike="noStrike" spc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buClr>
                <a:srgbClr val="1E788D"/>
              </a:buClr>
              <a:buSzPts val="1100"/>
              <a:tabLst>
                <a:tab pos="1341120" algn="l"/>
              </a:tabLst>
            </a:pPr>
            <a:r>
              <a:rPr lang="en-US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vi-VN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 được độ tan, </a:t>
            </a:r>
            <a:r>
              <a:rPr lang="vi-VN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ồ</a:t>
            </a:r>
            <a:r>
              <a:rPr lang="vi-VN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độ ph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ầ</a:t>
            </a:r>
            <a:r>
              <a:rPr lang="vi-VN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trăm, 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ồ</a:t>
            </a:r>
            <a:r>
              <a:rPr lang="vi-VN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độ mol theo </a:t>
            </a:r>
            <a:r>
              <a:rPr lang="vi-VN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 thức.</a:t>
            </a:r>
            <a:endParaRPr lang="en-US" sz="2800" u="none" strike="noStrike" spc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 hành được thí nghiệm pha một dung dịch theo một 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ồ</a:t>
            </a:r>
            <a:r>
              <a:rPr lang="vi-VN" sz="24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độ cho trước</a:t>
            </a:r>
            <a:endParaRPr lang="en-US" sz="280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50"/>
          <p:cNvSpPr txBox="1">
            <a:spLocks noGrp="1"/>
          </p:cNvSpPr>
          <p:nvPr>
            <p:ph type="title"/>
          </p:nvPr>
        </p:nvSpPr>
        <p:spPr>
          <a:xfrm>
            <a:off x="663557" y="3922647"/>
            <a:ext cx="81382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tan?</a:t>
            </a:r>
          </a:p>
        </p:txBody>
      </p:sp>
      <p:pic>
        <p:nvPicPr>
          <p:cNvPr id="817" name="Google Shape;81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9797" flipH="1">
            <a:off x="396259" y="775258"/>
            <a:ext cx="339375" cy="320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301252">
            <a:off x="816129" y="1114653"/>
            <a:ext cx="429775" cy="38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499995">
            <a:off x="7639407" y="508946"/>
            <a:ext cx="354019" cy="31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99995">
            <a:off x="8245591" y="363364"/>
            <a:ext cx="479789" cy="453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41" flipH="1">
            <a:off x="7868413" y="859055"/>
            <a:ext cx="646154" cy="57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856140" y="414999"/>
            <a:ext cx="561651" cy="530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D766584-15CD-94CD-9E87-AE73B9525B94}"/>
              </a:ext>
            </a:extLst>
          </p:cNvPr>
          <p:cNvGrpSpPr/>
          <p:nvPr/>
        </p:nvGrpSpPr>
        <p:grpSpPr>
          <a:xfrm>
            <a:off x="2069060" y="1390764"/>
            <a:ext cx="2250057" cy="2361971"/>
            <a:chOff x="2424004" y="2854000"/>
            <a:chExt cx="2250057" cy="236197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16E70C0-11C4-EA63-BC1D-092477695826}"/>
                </a:ext>
              </a:extLst>
            </p:cNvPr>
            <p:cNvGrpSpPr/>
            <p:nvPr/>
          </p:nvGrpSpPr>
          <p:grpSpPr>
            <a:xfrm>
              <a:off x="2832809" y="2854000"/>
              <a:ext cx="1432446" cy="1677131"/>
              <a:chOff x="3578882" y="2921879"/>
              <a:chExt cx="1432446" cy="1677131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C5BBDBF-1729-AB54-E96B-484A48347DE5}"/>
                  </a:ext>
                </a:extLst>
              </p:cNvPr>
              <p:cNvSpPr/>
              <p:nvPr/>
            </p:nvSpPr>
            <p:spPr>
              <a:xfrm>
                <a:off x="3582766" y="4005567"/>
                <a:ext cx="1358579" cy="593443"/>
              </a:xfrm>
              <a:custGeom>
                <a:avLst/>
                <a:gdLst>
                  <a:gd name="connsiteX0" fmla="*/ 270728 w 1358579"/>
                  <a:gd name="connsiteY0" fmla="*/ 5 h 1172396"/>
                  <a:gd name="connsiteX1" fmla="*/ 525389 w 1358579"/>
                  <a:gd name="connsiteY1" fmla="*/ 2386 h 1172396"/>
                  <a:gd name="connsiteX2" fmla="*/ 1211189 w 1358579"/>
                  <a:gd name="connsiteY2" fmla="*/ 87053 h 1172396"/>
                  <a:gd name="connsiteX3" fmla="*/ 1297352 w 1358579"/>
                  <a:gd name="connsiteY3" fmla="*/ 82687 h 1172396"/>
                  <a:gd name="connsiteX4" fmla="*/ 1358579 w 1358579"/>
                  <a:gd name="connsiteY4" fmla="*/ 72560 h 1172396"/>
                  <a:gd name="connsiteX5" fmla="*/ 1356308 w 1358579"/>
                  <a:gd name="connsiteY5" fmla="*/ 992893 h 1172396"/>
                  <a:gd name="connsiteX6" fmla="*/ 1176804 w 1358579"/>
                  <a:gd name="connsiteY6" fmla="*/ 1172396 h 1172396"/>
                  <a:gd name="connsiteX7" fmla="*/ 689214 w 1358579"/>
                  <a:gd name="connsiteY7" fmla="*/ 1172396 h 1172396"/>
                  <a:gd name="connsiteX8" fmla="*/ 671601 w 1358579"/>
                  <a:gd name="connsiteY8" fmla="*/ 1172396 h 1172396"/>
                  <a:gd name="connsiteX9" fmla="*/ 184010 w 1358579"/>
                  <a:gd name="connsiteY9" fmla="*/ 1172396 h 1172396"/>
                  <a:gd name="connsiteX10" fmla="*/ 4506 w 1358579"/>
                  <a:gd name="connsiteY10" fmla="*/ 992893 h 1172396"/>
                  <a:gd name="connsiteX11" fmla="*/ 208 w 1358579"/>
                  <a:gd name="connsiteY11" fmla="*/ 46835 h 1172396"/>
                  <a:gd name="connsiteX12" fmla="*/ 0 w 1358579"/>
                  <a:gd name="connsiteY12" fmla="*/ 3934 h 1172396"/>
                  <a:gd name="connsiteX13" fmla="*/ 124397 w 1358579"/>
                  <a:gd name="connsiteY13" fmla="*/ 1097 h 1172396"/>
                  <a:gd name="connsiteX14" fmla="*/ 270728 w 1358579"/>
                  <a:gd name="connsiteY14" fmla="*/ 5 h 1172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58579" h="1172396">
                    <a:moveTo>
                      <a:pt x="270728" y="5"/>
                    </a:moveTo>
                    <a:cubicBezTo>
                      <a:pt x="365669" y="-83"/>
                      <a:pt x="453776" y="975"/>
                      <a:pt x="525389" y="2386"/>
                    </a:cubicBezTo>
                    <a:cubicBezTo>
                      <a:pt x="811844" y="8030"/>
                      <a:pt x="989645" y="79998"/>
                      <a:pt x="1211189" y="87053"/>
                    </a:cubicBezTo>
                    <a:cubicBezTo>
                      <a:pt x="1238882" y="87935"/>
                      <a:pt x="1267766" y="86193"/>
                      <a:pt x="1297352" y="82687"/>
                    </a:cubicBezTo>
                    <a:lnTo>
                      <a:pt x="1358579" y="72560"/>
                    </a:lnTo>
                    <a:lnTo>
                      <a:pt x="1356308" y="992893"/>
                    </a:lnTo>
                    <a:cubicBezTo>
                      <a:pt x="1356308" y="1092029"/>
                      <a:pt x="1275941" y="1172396"/>
                      <a:pt x="1176804" y="1172396"/>
                    </a:cubicBezTo>
                    <a:lnTo>
                      <a:pt x="689214" y="1172396"/>
                    </a:lnTo>
                    <a:lnTo>
                      <a:pt x="671601" y="1172396"/>
                    </a:lnTo>
                    <a:lnTo>
                      <a:pt x="184010" y="1172396"/>
                    </a:lnTo>
                    <a:cubicBezTo>
                      <a:pt x="84873" y="1172396"/>
                      <a:pt x="4506" y="1092029"/>
                      <a:pt x="4506" y="992893"/>
                    </a:cubicBezTo>
                    <a:cubicBezTo>
                      <a:pt x="3824" y="716589"/>
                      <a:pt x="1855" y="373344"/>
                      <a:pt x="208" y="46835"/>
                    </a:cubicBezTo>
                    <a:lnTo>
                      <a:pt x="0" y="3934"/>
                    </a:lnTo>
                    <a:lnTo>
                      <a:pt x="124397" y="1097"/>
                    </a:lnTo>
                    <a:cubicBezTo>
                      <a:pt x="174078" y="380"/>
                      <a:pt x="223257" y="49"/>
                      <a:pt x="270728" y="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4" name="!!CocThuyTinh">
                <a:extLst>
                  <a:ext uri="{FF2B5EF4-FFF2-40B4-BE49-F238E27FC236}">
                    <a16:creationId xmlns:a16="http://schemas.microsoft.com/office/drawing/2014/main" id="{BA36A119-40B7-4A8B-BE9D-C59234C5CE1F}"/>
                  </a:ext>
                </a:extLst>
              </p:cNvPr>
              <p:cNvGrpSpPr/>
              <p:nvPr/>
            </p:nvGrpSpPr>
            <p:grpSpPr>
              <a:xfrm>
                <a:off x="3578882" y="2921879"/>
                <a:ext cx="1432446" cy="1677130"/>
                <a:chOff x="3543300" y="3878555"/>
                <a:chExt cx="1525116" cy="1785629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5485CABF-D404-E896-9685-91B9B813DE3B}"/>
                    </a:ext>
                  </a:extLst>
                </p:cNvPr>
                <p:cNvSpPr/>
                <p:nvPr/>
              </p:nvSpPr>
              <p:spPr>
                <a:xfrm flipH="1">
                  <a:off x="3543300" y="3878555"/>
                  <a:ext cx="1525116" cy="1785629"/>
                </a:xfrm>
                <a:custGeom>
                  <a:avLst/>
                  <a:gdLst>
                    <a:gd name="connsiteX0" fmla="*/ 240242 w 486193"/>
                    <a:gd name="connsiteY0" fmla="*/ 0 h 532394"/>
                    <a:gd name="connsiteX1" fmla="*/ 3 w 486193"/>
                    <a:gd name="connsiteY1" fmla="*/ 0 h 532394"/>
                    <a:gd name="connsiteX2" fmla="*/ 22950 w 486193"/>
                    <a:gd name="connsiteY2" fmla="*/ 44320 h 532394"/>
                    <a:gd name="connsiteX3" fmla="*/ 24011 w 486193"/>
                    <a:gd name="connsiteY3" fmla="*/ 474210 h 532394"/>
                    <a:gd name="connsiteX4" fmla="*/ 82195 w 486193"/>
                    <a:gd name="connsiteY4" fmla="*/ 532394 h 532394"/>
                    <a:gd name="connsiteX5" fmla="*/ 240242 w 486193"/>
                    <a:gd name="connsiteY5" fmla="*/ 532394 h 532394"/>
                    <a:gd name="connsiteX6" fmla="*/ 486190 w 486193"/>
                    <a:gd name="connsiteY6" fmla="*/ 0 h 532394"/>
                    <a:gd name="connsiteX7" fmla="*/ 245951 w 486193"/>
                    <a:gd name="connsiteY7" fmla="*/ 0 h 532394"/>
                    <a:gd name="connsiteX8" fmla="*/ 245951 w 486193"/>
                    <a:gd name="connsiteY8" fmla="*/ 532394 h 532394"/>
                    <a:gd name="connsiteX9" fmla="*/ 403998 w 486193"/>
                    <a:gd name="connsiteY9" fmla="*/ 532394 h 532394"/>
                    <a:gd name="connsiteX10" fmla="*/ 462182 w 486193"/>
                    <a:gd name="connsiteY10" fmla="*/ 474210 h 532394"/>
                    <a:gd name="connsiteX11" fmla="*/ 463243 w 486193"/>
                    <a:gd name="connsiteY11" fmla="*/ 44320 h 532394"/>
                    <a:gd name="connsiteX12" fmla="*/ 486190 w 486193"/>
                    <a:gd name="connsiteY12" fmla="*/ 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486190 w 486193"/>
                    <a:gd name="connsiteY12" fmla="*/ 0 h 532394"/>
                    <a:gd name="connsiteX13" fmla="*/ 337391 w 486193"/>
                    <a:gd name="connsiteY13" fmla="*/ 9144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245951 w 486193"/>
                    <a:gd name="connsiteY12" fmla="*/ 0 h 532394"/>
                    <a:gd name="connsiteX0" fmla="*/ 240242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0" fmla="*/ 240242 w 486193"/>
                    <a:gd name="connsiteY0" fmla="*/ 532394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10" fmla="*/ 91443 w 486193"/>
                    <a:gd name="connsiteY10" fmla="*/ 91440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0" fmla="*/ 3 w 463243"/>
                    <a:gd name="connsiteY0" fmla="*/ 0 h 532394"/>
                    <a:gd name="connsiteX1" fmla="*/ 22950 w 463243"/>
                    <a:gd name="connsiteY1" fmla="*/ 44320 h 532394"/>
                    <a:gd name="connsiteX2" fmla="*/ 24011 w 463243"/>
                    <a:gd name="connsiteY2" fmla="*/ 474210 h 532394"/>
                    <a:gd name="connsiteX3" fmla="*/ 82195 w 463243"/>
                    <a:gd name="connsiteY3" fmla="*/ 532394 h 532394"/>
                    <a:gd name="connsiteX4" fmla="*/ 240242 w 463243"/>
                    <a:gd name="connsiteY4" fmla="*/ 532394 h 532394"/>
                    <a:gd name="connsiteX5" fmla="*/ 245951 w 463243"/>
                    <a:gd name="connsiteY5" fmla="*/ 532394 h 532394"/>
                    <a:gd name="connsiteX6" fmla="*/ 403998 w 463243"/>
                    <a:gd name="connsiteY6" fmla="*/ 532394 h 532394"/>
                    <a:gd name="connsiteX7" fmla="*/ 462182 w 463243"/>
                    <a:gd name="connsiteY7" fmla="*/ 474210 h 532394"/>
                    <a:gd name="connsiteX8" fmla="*/ 463243 w 463243"/>
                    <a:gd name="connsiteY8" fmla="*/ 44320 h 532394"/>
                    <a:gd name="connsiteX0" fmla="*/ 3 w 464311"/>
                    <a:gd name="connsiteY0" fmla="*/ 0 h 532394"/>
                    <a:gd name="connsiteX1" fmla="*/ 22950 w 464311"/>
                    <a:gd name="connsiteY1" fmla="*/ 44320 h 532394"/>
                    <a:gd name="connsiteX2" fmla="*/ 24011 w 464311"/>
                    <a:gd name="connsiteY2" fmla="*/ 474210 h 532394"/>
                    <a:gd name="connsiteX3" fmla="*/ 82195 w 464311"/>
                    <a:gd name="connsiteY3" fmla="*/ 532394 h 532394"/>
                    <a:gd name="connsiteX4" fmla="*/ 240242 w 464311"/>
                    <a:gd name="connsiteY4" fmla="*/ 532394 h 532394"/>
                    <a:gd name="connsiteX5" fmla="*/ 245951 w 464311"/>
                    <a:gd name="connsiteY5" fmla="*/ 532394 h 532394"/>
                    <a:gd name="connsiteX6" fmla="*/ 403998 w 464311"/>
                    <a:gd name="connsiteY6" fmla="*/ 532394 h 532394"/>
                    <a:gd name="connsiteX7" fmla="*/ 462182 w 464311"/>
                    <a:gd name="connsiteY7" fmla="*/ 474210 h 532394"/>
                    <a:gd name="connsiteX8" fmla="*/ 464311 w 464311"/>
                    <a:gd name="connsiteY8" fmla="*/ 8000 h 532394"/>
                    <a:gd name="connsiteX0" fmla="*/ 3 w 466447"/>
                    <a:gd name="connsiteY0" fmla="*/ 10160 h 542554"/>
                    <a:gd name="connsiteX1" fmla="*/ 22950 w 466447"/>
                    <a:gd name="connsiteY1" fmla="*/ 54480 h 542554"/>
                    <a:gd name="connsiteX2" fmla="*/ 24011 w 466447"/>
                    <a:gd name="connsiteY2" fmla="*/ 484370 h 542554"/>
                    <a:gd name="connsiteX3" fmla="*/ 82195 w 466447"/>
                    <a:gd name="connsiteY3" fmla="*/ 542554 h 542554"/>
                    <a:gd name="connsiteX4" fmla="*/ 240242 w 466447"/>
                    <a:gd name="connsiteY4" fmla="*/ 542554 h 542554"/>
                    <a:gd name="connsiteX5" fmla="*/ 245951 w 466447"/>
                    <a:gd name="connsiteY5" fmla="*/ 542554 h 542554"/>
                    <a:gd name="connsiteX6" fmla="*/ 403998 w 466447"/>
                    <a:gd name="connsiteY6" fmla="*/ 542554 h 542554"/>
                    <a:gd name="connsiteX7" fmla="*/ 462182 w 466447"/>
                    <a:gd name="connsiteY7" fmla="*/ 484370 h 542554"/>
                    <a:gd name="connsiteX8" fmla="*/ 466447 w 466447"/>
                    <a:gd name="connsiteY8" fmla="*/ 0 h 542554"/>
                    <a:gd name="connsiteX0" fmla="*/ 3 w 464311"/>
                    <a:gd name="connsiteY0" fmla="*/ 11228 h 543622"/>
                    <a:gd name="connsiteX1" fmla="*/ 22950 w 464311"/>
                    <a:gd name="connsiteY1" fmla="*/ 55548 h 543622"/>
                    <a:gd name="connsiteX2" fmla="*/ 24011 w 464311"/>
                    <a:gd name="connsiteY2" fmla="*/ 485438 h 543622"/>
                    <a:gd name="connsiteX3" fmla="*/ 82195 w 464311"/>
                    <a:gd name="connsiteY3" fmla="*/ 543622 h 543622"/>
                    <a:gd name="connsiteX4" fmla="*/ 240242 w 464311"/>
                    <a:gd name="connsiteY4" fmla="*/ 543622 h 543622"/>
                    <a:gd name="connsiteX5" fmla="*/ 245951 w 464311"/>
                    <a:gd name="connsiteY5" fmla="*/ 543622 h 543622"/>
                    <a:gd name="connsiteX6" fmla="*/ 403998 w 464311"/>
                    <a:gd name="connsiteY6" fmla="*/ 543622 h 543622"/>
                    <a:gd name="connsiteX7" fmla="*/ 462182 w 464311"/>
                    <a:gd name="connsiteY7" fmla="*/ 485438 h 543622"/>
                    <a:gd name="connsiteX8" fmla="*/ 464311 w 464311"/>
                    <a:gd name="connsiteY8" fmla="*/ 0 h 543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311" h="543622">
                      <a:moveTo>
                        <a:pt x="3" y="11228"/>
                      </a:moveTo>
                      <a:cubicBezTo>
                        <a:pt x="-351" y="26002"/>
                        <a:pt x="23304" y="40775"/>
                        <a:pt x="22950" y="55548"/>
                      </a:cubicBezTo>
                      <a:cubicBezTo>
                        <a:pt x="23304" y="198845"/>
                        <a:pt x="23657" y="342141"/>
                        <a:pt x="24011" y="485438"/>
                      </a:cubicBezTo>
                      <a:cubicBezTo>
                        <a:pt x="24011" y="517572"/>
                        <a:pt x="50061" y="543622"/>
                        <a:pt x="82195" y="543622"/>
                      </a:cubicBezTo>
                      <a:lnTo>
                        <a:pt x="240242" y="543622"/>
                      </a:lnTo>
                      <a:lnTo>
                        <a:pt x="245951" y="543622"/>
                      </a:lnTo>
                      <a:lnTo>
                        <a:pt x="403998" y="543622"/>
                      </a:lnTo>
                      <a:cubicBezTo>
                        <a:pt x="436132" y="543622"/>
                        <a:pt x="462182" y="517572"/>
                        <a:pt x="462182" y="485438"/>
                      </a:cubicBezTo>
                      <a:cubicBezTo>
                        <a:pt x="462536" y="342141"/>
                        <a:pt x="463957" y="143297"/>
                        <a:pt x="464311" y="0"/>
                      </a:cubicBezTo>
                    </a:path>
                  </a:pathLst>
                </a:custGeom>
                <a:noFill/>
                <a:ln w="50800" cap="rnd">
                  <a:solidFill>
                    <a:srgbClr val="00206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D4F2DDA-5727-EEEA-C55B-62F37188CE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066677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0D4C4820-AD2B-9744-235C-02DE6FACA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39793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4414268F-A196-AC75-7627-8E2BACE7FD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72919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DD321846-EB29-A8F1-0421-6836605427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060459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751A1C58-79BF-4AA8-68BF-8CFE5E29FA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391720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!!Step1b">
              <a:extLst>
                <a:ext uri="{FF2B5EF4-FFF2-40B4-BE49-F238E27FC236}">
                  <a16:creationId xmlns:a16="http://schemas.microsoft.com/office/drawing/2014/main" id="{6291985C-C1D9-235A-642B-F0B26BDDADB8}"/>
                </a:ext>
              </a:extLst>
            </p:cNvPr>
            <p:cNvSpPr txBox="1"/>
            <p:nvPr/>
          </p:nvSpPr>
          <p:spPr>
            <a:xfrm>
              <a:off x="2424004" y="4815861"/>
              <a:ext cx="2250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000" b="1" dirty="0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832" name="Group 831">
            <a:extLst>
              <a:ext uri="{FF2B5EF4-FFF2-40B4-BE49-F238E27FC236}">
                <a16:creationId xmlns:a16="http://schemas.microsoft.com/office/drawing/2014/main" id="{1EA3AF21-6881-4D37-1E0E-2170FD31056B}"/>
              </a:ext>
            </a:extLst>
          </p:cNvPr>
          <p:cNvGrpSpPr/>
          <p:nvPr/>
        </p:nvGrpSpPr>
        <p:grpSpPr>
          <a:xfrm>
            <a:off x="5105004" y="1379188"/>
            <a:ext cx="2250057" cy="2361970"/>
            <a:chOff x="2424004" y="2854001"/>
            <a:chExt cx="2250057" cy="2361970"/>
          </a:xfrm>
        </p:grpSpPr>
        <p:grpSp>
          <p:nvGrpSpPr>
            <p:cNvPr id="833" name="Group 832">
              <a:extLst>
                <a:ext uri="{FF2B5EF4-FFF2-40B4-BE49-F238E27FC236}">
                  <a16:creationId xmlns:a16="http://schemas.microsoft.com/office/drawing/2014/main" id="{768897B1-042D-F7EB-61CE-1AE06D76A1D2}"/>
                </a:ext>
              </a:extLst>
            </p:cNvPr>
            <p:cNvGrpSpPr/>
            <p:nvPr/>
          </p:nvGrpSpPr>
          <p:grpSpPr>
            <a:xfrm>
              <a:off x="2832809" y="2854001"/>
              <a:ext cx="1432446" cy="1677130"/>
              <a:chOff x="3578882" y="2921880"/>
              <a:chExt cx="1432446" cy="1677130"/>
            </a:xfrm>
          </p:grpSpPr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03B50399-BD62-9BB3-23C8-F7699C91FEC7}"/>
                  </a:ext>
                </a:extLst>
              </p:cNvPr>
              <p:cNvSpPr/>
              <p:nvPr/>
            </p:nvSpPr>
            <p:spPr>
              <a:xfrm>
                <a:off x="3582766" y="4043546"/>
                <a:ext cx="1358579" cy="555464"/>
              </a:xfrm>
              <a:custGeom>
                <a:avLst/>
                <a:gdLst>
                  <a:gd name="connsiteX0" fmla="*/ 270728 w 1358579"/>
                  <a:gd name="connsiteY0" fmla="*/ 5 h 1172396"/>
                  <a:gd name="connsiteX1" fmla="*/ 525389 w 1358579"/>
                  <a:gd name="connsiteY1" fmla="*/ 2386 h 1172396"/>
                  <a:gd name="connsiteX2" fmla="*/ 1211189 w 1358579"/>
                  <a:gd name="connsiteY2" fmla="*/ 87053 h 1172396"/>
                  <a:gd name="connsiteX3" fmla="*/ 1297352 w 1358579"/>
                  <a:gd name="connsiteY3" fmla="*/ 82687 h 1172396"/>
                  <a:gd name="connsiteX4" fmla="*/ 1358579 w 1358579"/>
                  <a:gd name="connsiteY4" fmla="*/ 72560 h 1172396"/>
                  <a:gd name="connsiteX5" fmla="*/ 1356308 w 1358579"/>
                  <a:gd name="connsiteY5" fmla="*/ 992893 h 1172396"/>
                  <a:gd name="connsiteX6" fmla="*/ 1176804 w 1358579"/>
                  <a:gd name="connsiteY6" fmla="*/ 1172396 h 1172396"/>
                  <a:gd name="connsiteX7" fmla="*/ 689214 w 1358579"/>
                  <a:gd name="connsiteY7" fmla="*/ 1172396 h 1172396"/>
                  <a:gd name="connsiteX8" fmla="*/ 671601 w 1358579"/>
                  <a:gd name="connsiteY8" fmla="*/ 1172396 h 1172396"/>
                  <a:gd name="connsiteX9" fmla="*/ 184010 w 1358579"/>
                  <a:gd name="connsiteY9" fmla="*/ 1172396 h 1172396"/>
                  <a:gd name="connsiteX10" fmla="*/ 4506 w 1358579"/>
                  <a:gd name="connsiteY10" fmla="*/ 992893 h 1172396"/>
                  <a:gd name="connsiteX11" fmla="*/ 208 w 1358579"/>
                  <a:gd name="connsiteY11" fmla="*/ 46835 h 1172396"/>
                  <a:gd name="connsiteX12" fmla="*/ 0 w 1358579"/>
                  <a:gd name="connsiteY12" fmla="*/ 3934 h 1172396"/>
                  <a:gd name="connsiteX13" fmla="*/ 124397 w 1358579"/>
                  <a:gd name="connsiteY13" fmla="*/ 1097 h 1172396"/>
                  <a:gd name="connsiteX14" fmla="*/ 270728 w 1358579"/>
                  <a:gd name="connsiteY14" fmla="*/ 5 h 1172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58579" h="1172396">
                    <a:moveTo>
                      <a:pt x="270728" y="5"/>
                    </a:moveTo>
                    <a:cubicBezTo>
                      <a:pt x="365669" y="-83"/>
                      <a:pt x="453776" y="975"/>
                      <a:pt x="525389" y="2386"/>
                    </a:cubicBezTo>
                    <a:cubicBezTo>
                      <a:pt x="811844" y="8030"/>
                      <a:pt x="989645" y="79998"/>
                      <a:pt x="1211189" y="87053"/>
                    </a:cubicBezTo>
                    <a:cubicBezTo>
                      <a:pt x="1238882" y="87935"/>
                      <a:pt x="1267766" y="86193"/>
                      <a:pt x="1297352" y="82687"/>
                    </a:cubicBezTo>
                    <a:lnTo>
                      <a:pt x="1358579" y="72560"/>
                    </a:lnTo>
                    <a:lnTo>
                      <a:pt x="1356308" y="992893"/>
                    </a:lnTo>
                    <a:cubicBezTo>
                      <a:pt x="1356308" y="1092029"/>
                      <a:pt x="1275941" y="1172396"/>
                      <a:pt x="1176804" y="1172396"/>
                    </a:cubicBezTo>
                    <a:lnTo>
                      <a:pt x="689214" y="1172396"/>
                    </a:lnTo>
                    <a:lnTo>
                      <a:pt x="671601" y="1172396"/>
                    </a:lnTo>
                    <a:lnTo>
                      <a:pt x="184010" y="1172396"/>
                    </a:lnTo>
                    <a:cubicBezTo>
                      <a:pt x="84873" y="1172396"/>
                      <a:pt x="4506" y="1092029"/>
                      <a:pt x="4506" y="992893"/>
                    </a:cubicBezTo>
                    <a:cubicBezTo>
                      <a:pt x="3824" y="716589"/>
                      <a:pt x="1855" y="373344"/>
                      <a:pt x="208" y="46835"/>
                    </a:cubicBezTo>
                    <a:lnTo>
                      <a:pt x="0" y="3934"/>
                    </a:lnTo>
                    <a:lnTo>
                      <a:pt x="124397" y="1097"/>
                    </a:lnTo>
                    <a:cubicBezTo>
                      <a:pt x="174078" y="380"/>
                      <a:pt x="223257" y="49"/>
                      <a:pt x="270728" y="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36" name="!!CocThuyTinh">
                <a:extLst>
                  <a:ext uri="{FF2B5EF4-FFF2-40B4-BE49-F238E27FC236}">
                    <a16:creationId xmlns:a16="http://schemas.microsoft.com/office/drawing/2014/main" id="{8373EB78-1676-5220-FC97-E09C59A33C61}"/>
                  </a:ext>
                </a:extLst>
              </p:cNvPr>
              <p:cNvGrpSpPr/>
              <p:nvPr/>
            </p:nvGrpSpPr>
            <p:grpSpPr>
              <a:xfrm>
                <a:off x="3578882" y="2921880"/>
                <a:ext cx="1432446" cy="1677130"/>
                <a:chOff x="3543300" y="3878556"/>
                <a:chExt cx="1525116" cy="1785629"/>
              </a:xfrm>
            </p:grpSpPr>
            <p:sp>
              <p:nvSpPr>
                <p:cNvPr id="837" name="Freeform: Shape 836">
                  <a:extLst>
                    <a:ext uri="{FF2B5EF4-FFF2-40B4-BE49-F238E27FC236}">
                      <a16:creationId xmlns:a16="http://schemas.microsoft.com/office/drawing/2014/main" id="{DBD680DC-7EEB-C706-F142-1BF92B1629C0}"/>
                    </a:ext>
                  </a:extLst>
                </p:cNvPr>
                <p:cNvSpPr/>
                <p:nvPr/>
              </p:nvSpPr>
              <p:spPr>
                <a:xfrm flipH="1">
                  <a:off x="3543300" y="3878556"/>
                  <a:ext cx="1525116" cy="1785629"/>
                </a:xfrm>
                <a:custGeom>
                  <a:avLst/>
                  <a:gdLst>
                    <a:gd name="connsiteX0" fmla="*/ 240242 w 486193"/>
                    <a:gd name="connsiteY0" fmla="*/ 0 h 532394"/>
                    <a:gd name="connsiteX1" fmla="*/ 3 w 486193"/>
                    <a:gd name="connsiteY1" fmla="*/ 0 h 532394"/>
                    <a:gd name="connsiteX2" fmla="*/ 22950 w 486193"/>
                    <a:gd name="connsiteY2" fmla="*/ 44320 h 532394"/>
                    <a:gd name="connsiteX3" fmla="*/ 24011 w 486193"/>
                    <a:gd name="connsiteY3" fmla="*/ 474210 h 532394"/>
                    <a:gd name="connsiteX4" fmla="*/ 82195 w 486193"/>
                    <a:gd name="connsiteY4" fmla="*/ 532394 h 532394"/>
                    <a:gd name="connsiteX5" fmla="*/ 240242 w 486193"/>
                    <a:gd name="connsiteY5" fmla="*/ 532394 h 532394"/>
                    <a:gd name="connsiteX6" fmla="*/ 486190 w 486193"/>
                    <a:gd name="connsiteY6" fmla="*/ 0 h 532394"/>
                    <a:gd name="connsiteX7" fmla="*/ 245951 w 486193"/>
                    <a:gd name="connsiteY7" fmla="*/ 0 h 532394"/>
                    <a:gd name="connsiteX8" fmla="*/ 245951 w 486193"/>
                    <a:gd name="connsiteY8" fmla="*/ 532394 h 532394"/>
                    <a:gd name="connsiteX9" fmla="*/ 403998 w 486193"/>
                    <a:gd name="connsiteY9" fmla="*/ 532394 h 532394"/>
                    <a:gd name="connsiteX10" fmla="*/ 462182 w 486193"/>
                    <a:gd name="connsiteY10" fmla="*/ 474210 h 532394"/>
                    <a:gd name="connsiteX11" fmla="*/ 463243 w 486193"/>
                    <a:gd name="connsiteY11" fmla="*/ 44320 h 532394"/>
                    <a:gd name="connsiteX12" fmla="*/ 486190 w 486193"/>
                    <a:gd name="connsiteY12" fmla="*/ 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486190 w 486193"/>
                    <a:gd name="connsiteY12" fmla="*/ 0 h 532394"/>
                    <a:gd name="connsiteX13" fmla="*/ 337391 w 486193"/>
                    <a:gd name="connsiteY13" fmla="*/ 9144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245951 w 486193"/>
                    <a:gd name="connsiteY12" fmla="*/ 0 h 532394"/>
                    <a:gd name="connsiteX0" fmla="*/ 240242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0" fmla="*/ 240242 w 486193"/>
                    <a:gd name="connsiteY0" fmla="*/ 532394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10" fmla="*/ 91443 w 486193"/>
                    <a:gd name="connsiteY10" fmla="*/ 91440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0" fmla="*/ 3 w 463243"/>
                    <a:gd name="connsiteY0" fmla="*/ 0 h 532394"/>
                    <a:gd name="connsiteX1" fmla="*/ 22950 w 463243"/>
                    <a:gd name="connsiteY1" fmla="*/ 44320 h 532394"/>
                    <a:gd name="connsiteX2" fmla="*/ 24011 w 463243"/>
                    <a:gd name="connsiteY2" fmla="*/ 474210 h 532394"/>
                    <a:gd name="connsiteX3" fmla="*/ 82195 w 463243"/>
                    <a:gd name="connsiteY3" fmla="*/ 532394 h 532394"/>
                    <a:gd name="connsiteX4" fmla="*/ 240242 w 463243"/>
                    <a:gd name="connsiteY4" fmla="*/ 532394 h 532394"/>
                    <a:gd name="connsiteX5" fmla="*/ 245951 w 463243"/>
                    <a:gd name="connsiteY5" fmla="*/ 532394 h 532394"/>
                    <a:gd name="connsiteX6" fmla="*/ 403998 w 463243"/>
                    <a:gd name="connsiteY6" fmla="*/ 532394 h 532394"/>
                    <a:gd name="connsiteX7" fmla="*/ 462182 w 463243"/>
                    <a:gd name="connsiteY7" fmla="*/ 474210 h 532394"/>
                    <a:gd name="connsiteX8" fmla="*/ 463243 w 463243"/>
                    <a:gd name="connsiteY8" fmla="*/ 44320 h 532394"/>
                    <a:gd name="connsiteX0" fmla="*/ 3 w 464311"/>
                    <a:gd name="connsiteY0" fmla="*/ 0 h 532394"/>
                    <a:gd name="connsiteX1" fmla="*/ 22950 w 464311"/>
                    <a:gd name="connsiteY1" fmla="*/ 44320 h 532394"/>
                    <a:gd name="connsiteX2" fmla="*/ 24011 w 464311"/>
                    <a:gd name="connsiteY2" fmla="*/ 474210 h 532394"/>
                    <a:gd name="connsiteX3" fmla="*/ 82195 w 464311"/>
                    <a:gd name="connsiteY3" fmla="*/ 532394 h 532394"/>
                    <a:gd name="connsiteX4" fmla="*/ 240242 w 464311"/>
                    <a:gd name="connsiteY4" fmla="*/ 532394 h 532394"/>
                    <a:gd name="connsiteX5" fmla="*/ 245951 w 464311"/>
                    <a:gd name="connsiteY5" fmla="*/ 532394 h 532394"/>
                    <a:gd name="connsiteX6" fmla="*/ 403998 w 464311"/>
                    <a:gd name="connsiteY6" fmla="*/ 532394 h 532394"/>
                    <a:gd name="connsiteX7" fmla="*/ 462182 w 464311"/>
                    <a:gd name="connsiteY7" fmla="*/ 474210 h 532394"/>
                    <a:gd name="connsiteX8" fmla="*/ 464311 w 464311"/>
                    <a:gd name="connsiteY8" fmla="*/ 8000 h 532394"/>
                    <a:gd name="connsiteX0" fmla="*/ 3 w 466447"/>
                    <a:gd name="connsiteY0" fmla="*/ 10160 h 542554"/>
                    <a:gd name="connsiteX1" fmla="*/ 22950 w 466447"/>
                    <a:gd name="connsiteY1" fmla="*/ 54480 h 542554"/>
                    <a:gd name="connsiteX2" fmla="*/ 24011 w 466447"/>
                    <a:gd name="connsiteY2" fmla="*/ 484370 h 542554"/>
                    <a:gd name="connsiteX3" fmla="*/ 82195 w 466447"/>
                    <a:gd name="connsiteY3" fmla="*/ 542554 h 542554"/>
                    <a:gd name="connsiteX4" fmla="*/ 240242 w 466447"/>
                    <a:gd name="connsiteY4" fmla="*/ 542554 h 542554"/>
                    <a:gd name="connsiteX5" fmla="*/ 245951 w 466447"/>
                    <a:gd name="connsiteY5" fmla="*/ 542554 h 542554"/>
                    <a:gd name="connsiteX6" fmla="*/ 403998 w 466447"/>
                    <a:gd name="connsiteY6" fmla="*/ 542554 h 542554"/>
                    <a:gd name="connsiteX7" fmla="*/ 462182 w 466447"/>
                    <a:gd name="connsiteY7" fmla="*/ 484370 h 542554"/>
                    <a:gd name="connsiteX8" fmla="*/ 466447 w 466447"/>
                    <a:gd name="connsiteY8" fmla="*/ 0 h 542554"/>
                    <a:gd name="connsiteX0" fmla="*/ 3 w 464311"/>
                    <a:gd name="connsiteY0" fmla="*/ 11228 h 543622"/>
                    <a:gd name="connsiteX1" fmla="*/ 22950 w 464311"/>
                    <a:gd name="connsiteY1" fmla="*/ 55548 h 543622"/>
                    <a:gd name="connsiteX2" fmla="*/ 24011 w 464311"/>
                    <a:gd name="connsiteY2" fmla="*/ 485438 h 543622"/>
                    <a:gd name="connsiteX3" fmla="*/ 82195 w 464311"/>
                    <a:gd name="connsiteY3" fmla="*/ 543622 h 543622"/>
                    <a:gd name="connsiteX4" fmla="*/ 240242 w 464311"/>
                    <a:gd name="connsiteY4" fmla="*/ 543622 h 543622"/>
                    <a:gd name="connsiteX5" fmla="*/ 245951 w 464311"/>
                    <a:gd name="connsiteY5" fmla="*/ 543622 h 543622"/>
                    <a:gd name="connsiteX6" fmla="*/ 403998 w 464311"/>
                    <a:gd name="connsiteY6" fmla="*/ 543622 h 543622"/>
                    <a:gd name="connsiteX7" fmla="*/ 462182 w 464311"/>
                    <a:gd name="connsiteY7" fmla="*/ 485438 h 543622"/>
                    <a:gd name="connsiteX8" fmla="*/ 464311 w 464311"/>
                    <a:gd name="connsiteY8" fmla="*/ 0 h 543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311" h="543622">
                      <a:moveTo>
                        <a:pt x="3" y="11228"/>
                      </a:moveTo>
                      <a:cubicBezTo>
                        <a:pt x="-351" y="26002"/>
                        <a:pt x="23304" y="40775"/>
                        <a:pt x="22950" y="55548"/>
                      </a:cubicBezTo>
                      <a:cubicBezTo>
                        <a:pt x="23304" y="198845"/>
                        <a:pt x="23657" y="342141"/>
                        <a:pt x="24011" y="485438"/>
                      </a:cubicBezTo>
                      <a:cubicBezTo>
                        <a:pt x="24011" y="517572"/>
                        <a:pt x="50061" y="543622"/>
                        <a:pt x="82195" y="543622"/>
                      </a:cubicBezTo>
                      <a:lnTo>
                        <a:pt x="240242" y="543622"/>
                      </a:lnTo>
                      <a:lnTo>
                        <a:pt x="245951" y="543622"/>
                      </a:lnTo>
                      <a:lnTo>
                        <a:pt x="403998" y="543622"/>
                      </a:lnTo>
                      <a:cubicBezTo>
                        <a:pt x="436132" y="543622"/>
                        <a:pt x="462182" y="517572"/>
                        <a:pt x="462182" y="485438"/>
                      </a:cubicBezTo>
                      <a:cubicBezTo>
                        <a:pt x="462536" y="342141"/>
                        <a:pt x="463957" y="143297"/>
                        <a:pt x="464311" y="0"/>
                      </a:cubicBezTo>
                    </a:path>
                  </a:pathLst>
                </a:custGeom>
                <a:noFill/>
                <a:ln w="50800" cap="rnd">
                  <a:solidFill>
                    <a:srgbClr val="00206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838" name="Straight Connector 837">
                  <a:extLst>
                    <a:ext uri="{FF2B5EF4-FFF2-40B4-BE49-F238E27FC236}">
                      <a16:creationId xmlns:a16="http://schemas.microsoft.com/office/drawing/2014/main" id="{F8FE7208-6D8A-7716-4993-D65BDD65FD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066677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9" name="Straight Connector 838">
                  <a:extLst>
                    <a:ext uri="{FF2B5EF4-FFF2-40B4-BE49-F238E27FC236}">
                      <a16:creationId xmlns:a16="http://schemas.microsoft.com/office/drawing/2014/main" id="{DB60820E-5BC5-1B46-3692-039DADFF39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39793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0" name="Straight Connector 839">
                  <a:extLst>
                    <a:ext uri="{FF2B5EF4-FFF2-40B4-BE49-F238E27FC236}">
                      <a16:creationId xmlns:a16="http://schemas.microsoft.com/office/drawing/2014/main" id="{7839C33E-C4C7-F6DF-0283-C2B8B9D9C3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72919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1" name="Straight Connector 840">
                  <a:extLst>
                    <a:ext uri="{FF2B5EF4-FFF2-40B4-BE49-F238E27FC236}">
                      <a16:creationId xmlns:a16="http://schemas.microsoft.com/office/drawing/2014/main" id="{45A85AEA-C904-24C5-8409-10E1359B0A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060459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2" name="Straight Connector 841">
                  <a:extLst>
                    <a:ext uri="{FF2B5EF4-FFF2-40B4-BE49-F238E27FC236}">
                      <a16:creationId xmlns:a16="http://schemas.microsoft.com/office/drawing/2014/main" id="{5771F2B0-FEE6-C5AC-43B0-1601726568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391720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34" name="!!Step1b">
              <a:extLst>
                <a:ext uri="{FF2B5EF4-FFF2-40B4-BE49-F238E27FC236}">
                  <a16:creationId xmlns:a16="http://schemas.microsoft.com/office/drawing/2014/main" id="{363B611B-8D16-8901-9BBE-AD360619AE90}"/>
                </a:ext>
              </a:extLst>
            </p:cNvPr>
            <p:cNvSpPr txBox="1"/>
            <p:nvPr/>
          </p:nvSpPr>
          <p:spPr>
            <a:xfrm>
              <a:off x="2424004" y="4815861"/>
              <a:ext cx="2250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000" b="1" dirty="0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0081918-FF56-E418-6223-5A6FFC6B0569}"/>
              </a:ext>
            </a:extLst>
          </p:cNvPr>
          <p:cNvGrpSpPr/>
          <p:nvPr/>
        </p:nvGrpSpPr>
        <p:grpSpPr>
          <a:xfrm>
            <a:off x="1361008" y="78621"/>
            <a:ext cx="2964975" cy="1513331"/>
            <a:chOff x="1205733" y="263904"/>
            <a:chExt cx="3953300" cy="2017774"/>
          </a:xfrm>
        </p:grpSpPr>
        <p:grpSp>
          <p:nvGrpSpPr>
            <p:cNvPr id="3" name="Graphic 2">
              <a:extLst>
                <a:ext uri="{FF2B5EF4-FFF2-40B4-BE49-F238E27FC236}">
                  <a16:creationId xmlns:a16="http://schemas.microsoft.com/office/drawing/2014/main" id="{614CE8B1-9CBB-FCE5-119D-5600F54E0E7C}"/>
                </a:ext>
              </a:extLst>
            </p:cNvPr>
            <p:cNvGrpSpPr/>
            <p:nvPr/>
          </p:nvGrpSpPr>
          <p:grpSpPr>
            <a:xfrm flipH="1">
              <a:off x="1205733" y="983833"/>
              <a:ext cx="2431059" cy="1297845"/>
              <a:chOff x="3733160" y="1257799"/>
              <a:chExt cx="981608" cy="524041"/>
            </a:xfrm>
          </p:grpSpPr>
          <p:grpSp>
            <p:nvGrpSpPr>
              <p:cNvPr id="7" name="Graphic 2">
                <a:extLst>
                  <a:ext uri="{FF2B5EF4-FFF2-40B4-BE49-F238E27FC236}">
                    <a16:creationId xmlns:a16="http://schemas.microsoft.com/office/drawing/2014/main" id="{BC9B329B-6B6F-B31D-AA61-9A442CB36C23}"/>
                  </a:ext>
                </a:extLst>
              </p:cNvPr>
              <p:cNvGrpSpPr/>
              <p:nvPr/>
            </p:nvGrpSpPr>
            <p:grpSpPr>
              <a:xfrm>
                <a:off x="3733160" y="1257799"/>
                <a:ext cx="981608" cy="524041"/>
                <a:chOff x="3733160" y="1257799"/>
                <a:chExt cx="981608" cy="524041"/>
              </a:xfrm>
            </p:grpSpPr>
            <p:sp>
              <p:nvSpPr>
                <p:cNvPr id="813" name="Freeform: Shape 812">
                  <a:extLst>
                    <a:ext uri="{FF2B5EF4-FFF2-40B4-BE49-F238E27FC236}">
                      <a16:creationId xmlns:a16="http://schemas.microsoft.com/office/drawing/2014/main" id="{D62DD115-FA60-8E22-FF53-6DF3329A1839}"/>
                    </a:ext>
                  </a:extLst>
                </p:cNvPr>
                <p:cNvSpPr/>
                <p:nvPr/>
              </p:nvSpPr>
              <p:spPr>
                <a:xfrm>
                  <a:off x="3733160" y="1257799"/>
                  <a:ext cx="981608" cy="524041"/>
                </a:xfrm>
                <a:custGeom>
                  <a:avLst/>
                  <a:gdLst>
                    <a:gd name="connsiteX0" fmla="*/ 943625 w 981608"/>
                    <a:gd name="connsiteY0" fmla="*/ 90 h 524041"/>
                    <a:gd name="connsiteX1" fmla="*/ 784558 w 981608"/>
                    <a:gd name="connsiteY1" fmla="*/ 47715 h 524041"/>
                    <a:gd name="connsiteX2" fmla="*/ 363553 w 981608"/>
                    <a:gd name="connsiteY2" fmla="*/ 268696 h 524041"/>
                    <a:gd name="connsiteX3" fmla="*/ 362600 w 981608"/>
                    <a:gd name="connsiteY3" fmla="*/ 257266 h 524041"/>
                    <a:gd name="connsiteX4" fmla="*/ 240680 w 981608"/>
                    <a:gd name="connsiteY4" fmla="*/ 206783 h 524041"/>
                    <a:gd name="connsiteX5" fmla="*/ 96853 w 981608"/>
                    <a:gd name="connsiteY5" fmla="*/ 249646 h 524041"/>
                    <a:gd name="connsiteX6" fmla="*/ 8270 w 981608"/>
                    <a:gd name="connsiteY6" fmla="*/ 348706 h 524041"/>
                    <a:gd name="connsiteX7" fmla="*/ 35893 w 981608"/>
                    <a:gd name="connsiteY7" fmla="*/ 468721 h 524041"/>
                    <a:gd name="connsiteX8" fmla="*/ 36845 w 981608"/>
                    <a:gd name="connsiteY8" fmla="*/ 470625 h 524041"/>
                    <a:gd name="connsiteX9" fmla="*/ 278780 w 981608"/>
                    <a:gd name="connsiteY9" fmla="*/ 502058 h 524041"/>
                    <a:gd name="connsiteX10" fmla="*/ 387365 w 981608"/>
                    <a:gd name="connsiteY10" fmla="*/ 336323 h 524041"/>
                    <a:gd name="connsiteX11" fmla="*/ 388318 w 981608"/>
                    <a:gd name="connsiteY11" fmla="*/ 335371 h 524041"/>
                    <a:gd name="connsiteX12" fmla="*/ 390223 w 981608"/>
                    <a:gd name="connsiteY12" fmla="*/ 328703 h 524041"/>
                    <a:gd name="connsiteX13" fmla="*/ 393080 w 981608"/>
                    <a:gd name="connsiteY13" fmla="*/ 328703 h 524041"/>
                    <a:gd name="connsiteX14" fmla="*/ 494045 w 981608"/>
                    <a:gd name="connsiteY14" fmla="*/ 302033 h 524041"/>
                    <a:gd name="connsiteX15" fmla="*/ 585485 w 981608"/>
                    <a:gd name="connsiteY15" fmla="*/ 279173 h 524041"/>
                    <a:gd name="connsiteX16" fmla="*/ 760745 w 981608"/>
                    <a:gd name="connsiteY16" fmla="*/ 220118 h 524041"/>
                    <a:gd name="connsiteX17" fmla="*/ 929338 w 981608"/>
                    <a:gd name="connsiteY17" fmla="*/ 126773 h 524041"/>
                    <a:gd name="connsiteX18" fmla="*/ 976010 w 981608"/>
                    <a:gd name="connsiteY18" fmla="*/ 32476 h 524041"/>
                    <a:gd name="connsiteX19" fmla="*/ 943625 w 981608"/>
                    <a:gd name="connsiteY19" fmla="*/ 90 h 524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981608" h="524041">
                      <a:moveTo>
                        <a:pt x="943625" y="90"/>
                      </a:moveTo>
                      <a:cubicBezTo>
                        <a:pt x="890285" y="-1815"/>
                        <a:pt x="831230" y="26760"/>
                        <a:pt x="784558" y="47715"/>
                      </a:cubicBezTo>
                      <a:cubicBezTo>
                        <a:pt x="638825" y="109628"/>
                        <a:pt x="510238" y="206783"/>
                        <a:pt x="363553" y="268696"/>
                      </a:cubicBezTo>
                      <a:cubicBezTo>
                        <a:pt x="367363" y="265838"/>
                        <a:pt x="368315" y="260123"/>
                        <a:pt x="362600" y="257266"/>
                      </a:cubicBezTo>
                      <a:cubicBezTo>
                        <a:pt x="324500" y="241073"/>
                        <a:pt x="282590" y="207735"/>
                        <a:pt x="240680" y="206783"/>
                      </a:cubicBezTo>
                      <a:cubicBezTo>
                        <a:pt x="189245" y="206783"/>
                        <a:pt x="140668" y="224881"/>
                        <a:pt x="96853" y="249646"/>
                      </a:cubicBezTo>
                      <a:cubicBezTo>
                        <a:pt x="56848" y="271553"/>
                        <a:pt x="25415" y="307748"/>
                        <a:pt x="8270" y="348706"/>
                      </a:cubicBezTo>
                      <a:cubicBezTo>
                        <a:pt x="-11732" y="396331"/>
                        <a:pt x="7318" y="432525"/>
                        <a:pt x="35893" y="468721"/>
                      </a:cubicBezTo>
                      <a:cubicBezTo>
                        <a:pt x="35893" y="469673"/>
                        <a:pt x="35893" y="470625"/>
                        <a:pt x="36845" y="470625"/>
                      </a:cubicBezTo>
                      <a:cubicBezTo>
                        <a:pt x="85423" y="544921"/>
                        <a:pt x="208295" y="527776"/>
                        <a:pt x="278780" y="502058"/>
                      </a:cubicBezTo>
                      <a:cubicBezTo>
                        <a:pt x="341645" y="478246"/>
                        <a:pt x="402605" y="405856"/>
                        <a:pt x="387365" y="336323"/>
                      </a:cubicBezTo>
                      <a:cubicBezTo>
                        <a:pt x="388318" y="336323"/>
                        <a:pt x="388318" y="335371"/>
                        <a:pt x="388318" y="335371"/>
                      </a:cubicBezTo>
                      <a:cubicBezTo>
                        <a:pt x="388318" y="332513"/>
                        <a:pt x="389270" y="330608"/>
                        <a:pt x="390223" y="328703"/>
                      </a:cubicBezTo>
                      <a:cubicBezTo>
                        <a:pt x="391175" y="329656"/>
                        <a:pt x="392128" y="329656"/>
                        <a:pt x="393080" y="328703"/>
                      </a:cubicBezTo>
                      <a:cubicBezTo>
                        <a:pt x="425465" y="313463"/>
                        <a:pt x="458803" y="307748"/>
                        <a:pt x="494045" y="302033"/>
                      </a:cubicBezTo>
                      <a:cubicBezTo>
                        <a:pt x="524525" y="296318"/>
                        <a:pt x="554053" y="284888"/>
                        <a:pt x="585485" y="279173"/>
                      </a:cubicBezTo>
                      <a:cubicBezTo>
                        <a:pt x="646445" y="266791"/>
                        <a:pt x="703595" y="244883"/>
                        <a:pt x="760745" y="220118"/>
                      </a:cubicBezTo>
                      <a:cubicBezTo>
                        <a:pt x="820753" y="194401"/>
                        <a:pt x="878855" y="167731"/>
                        <a:pt x="929338" y="126773"/>
                      </a:cubicBezTo>
                      <a:cubicBezTo>
                        <a:pt x="952198" y="108676"/>
                        <a:pt x="995060" y="64860"/>
                        <a:pt x="976010" y="32476"/>
                      </a:cubicBezTo>
                      <a:cubicBezTo>
                        <a:pt x="995060" y="10568"/>
                        <a:pt x="960770" y="90"/>
                        <a:pt x="943625" y="90"/>
                      </a:cubicBezTo>
                      <a:close/>
                    </a:path>
                  </a:pathLst>
                </a:custGeom>
                <a:solidFill>
                  <a:srgbClr val="D1D9D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14" name="Freeform: Shape 813">
                  <a:extLst>
                    <a:ext uri="{FF2B5EF4-FFF2-40B4-BE49-F238E27FC236}">
                      <a16:creationId xmlns:a16="http://schemas.microsoft.com/office/drawing/2014/main" id="{CA6FE872-047E-A24C-7EBE-8A5C9064FC2A}"/>
                    </a:ext>
                  </a:extLst>
                </p:cNvPr>
                <p:cNvSpPr/>
                <p:nvPr/>
              </p:nvSpPr>
              <p:spPr>
                <a:xfrm>
                  <a:off x="3800341" y="1540286"/>
                  <a:ext cx="254724" cy="181543"/>
                </a:xfrm>
                <a:custGeom>
                  <a:avLst/>
                  <a:gdLst>
                    <a:gd name="connsiteX0" fmla="*/ 233506 w 254724"/>
                    <a:gd name="connsiteY0" fmla="*/ 20498 h 181543"/>
                    <a:gd name="connsiteX1" fmla="*/ 220171 w 254724"/>
                    <a:gd name="connsiteY1" fmla="*/ 9068 h 181543"/>
                    <a:gd name="connsiteX2" fmla="*/ 200169 w 254724"/>
                    <a:gd name="connsiteY2" fmla="*/ 496 h 181543"/>
                    <a:gd name="connsiteX3" fmla="*/ 171594 w 254724"/>
                    <a:gd name="connsiteY3" fmla="*/ 8116 h 181543"/>
                    <a:gd name="connsiteX4" fmla="*/ 148734 w 254724"/>
                    <a:gd name="connsiteY4" fmla="*/ 30023 h 181543"/>
                    <a:gd name="connsiteX5" fmla="*/ 140161 w 254724"/>
                    <a:gd name="connsiteY5" fmla="*/ 28118 h 181543"/>
                    <a:gd name="connsiteX6" fmla="*/ 132541 w 254724"/>
                    <a:gd name="connsiteY6" fmla="*/ 28118 h 181543"/>
                    <a:gd name="connsiteX7" fmla="*/ 112539 w 254724"/>
                    <a:gd name="connsiteY7" fmla="*/ 27166 h 181543"/>
                    <a:gd name="connsiteX8" fmla="*/ 103014 w 254724"/>
                    <a:gd name="connsiteY8" fmla="*/ 19546 h 181543"/>
                    <a:gd name="connsiteX9" fmla="*/ 57294 w 254724"/>
                    <a:gd name="connsiteY9" fmla="*/ 17641 h 181543"/>
                    <a:gd name="connsiteX10" fmla="*/ 43006 w 254724"/>
                    <a:gd name="connsiteY10" fmla="*/ 42406 h 181543"/>
                    <a:gd name="connsiteX11" fmla="*/ 29671 w 254724"/>
                    <a:gd name="connsiteY11" fmla="*/ 50978 h 181543"/>
                    <a:gd name="connsiteX12" fmla="*/ 19194 w 254724"/>
                    <a:gd name="connsiteY12" fmla="*/ 65266 h 181543"/>
                    <a:gd name="connsiteX13" fmla="*/ 1096 w 254724"/>
                    <a:gd name="connsiteY13" fmla="*/ 84316 h 181543"/>
                    <a:gd name="connsiteX14" fmla="*/ 5858 w 254724"/>
                    <a:gd name="connsiteY14" fmla="*/ 120511 h 181543"/>
                    <a:gd name="connsiteX15" fmla="*/ 7764 w 254724"/>
                    <a:gd name="connsiteY15" fmla="*/ 153848 h 181543"/>
                    <a:gd name="connsiteX16" fmla="*/ 45863 w 254724"/>
                    <a:gd name="connsiteY16" fmla="*/ 180518 h 181543"/>
                    <a:gd name="connsiteX17" fmla="*/ 83964 w 254724"/>
                    <a:gd name="connsiteY17" fmla="*/ 170993 h 181543"/>
                    <a:gd name="connsiteX18" fmla="*/ 92536 w 254724"/>
                    <a:gd name="connsiteY18" fmla="*/ 174803 h 181543"/>
                    <a:gd name="connsiteX19" fmla="*/ 139209 w 254724"/>
                    <a:gd name="connsiteY19" fmla="*/ 169088 h 181543"/>
                    <a:gd name="connsiteX20" fmla="*/ 157306 w 254724"/>
                    <a:gd name="connsiteY20" fmla="*/ 161468 h 181543"/>
                    <a:gd name="connsiteX21" fmla="*/ 158259 w 254724"/>
                    <a:gd name="connsiteY21" fmla="*/ 160516 h 181543"/>
                    <a:gd name="connsiteX22" fmla="*/ 182071 w 254724"/>
                    <a:gd name="connsiteY22" fmla="*/ 152896 h 181543"/>
                    <a:gd name="connsiteX23" fmla="*/ 201121 w 254724"/>
                    <a:gd name="connsiteY23" fmla="*/ 136703 h 181543"/>
                    <a:gd name="connsiteX24" fmla="*/ 233506 w 254724"/>
                    <a:gd name="connsiteY24" fmla="*/ 116701 h 181543"/>
                    <a:gd name="connsiteX25" fmla="*/ 236364 w 254724"/>
                    <a:gd name="connsiteY25" fmla="*/ 109081 h 181543"/>
                    <a:gd name="connsiteX26" fmla="*/ 237316 w 254724"/>
                    <a:gd name="connsiteY26" fmla="*/ 93841 h 181543"/>
                    <a:gd name="connsiteX27" fmla="*/ 245889 w 254724"/>
                    <a:gd name="connsiteY27" fmla="*/ 86221 h 181543"/>
                    <a:gd name="connsiteX28" fmla="*/ 254461 w 254724"/>
                    <a:gd name="connsiteY28" fmla="*/ 53836 h 181543"/>
                    <a:gd name="connsiteX29" fmla="*/ 233506 w 254724"/>
                    <a:gd name="connsiteY29" fmla="*/ 20498 h 18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54724" h="181543">
                      <a:moveTo>
                        <a:pt x="233506" y="20498"/>
                      </a:moveTo>
                      <a:cubicBezTo>
                        <a:pt x="229696" y="19546"/>
                        <a:pt x="223981" y="11926"/>
                        <a:pt x="220171" y="9068"/>
                      </a:cubicBezTo>
                      <a:cubicBezTo>
                        <a:pt x="214456" y="4306"/>
                        <a:pt x="207789" y="1448"/>
                        <a:pt x="200169" y="496"/>
                      </a:cubicBezTo>
                      <a:cubicBezTo>
                        <a:pt x="188739" y="-1409"/>
                        <a:pt x="179214" y="2401"/>
                        <a:pt x="171594" y="8116"/>
                      </a:cubicBezTo>
                      <a:cubicBezTo>
                        <a:pt x="161116" y="8116"/>
                        <a:pt x="150639" y="15736"/>
                        <a:pt x="148734" y="30023"/>
                      </a:cubicBezTo>
                      <a:cubicBezTo>
                        <a:pt x="145876" y="29071"/>
                        <a:pt x="143019" y="28118"/>
                        <a:pt x="140161" y="28118"/>
                      </a:cubicBezTo>
                      <a:cubicBezTo>
                        <a:pt x="137304" y="28118"/>
                        <a:pt x="135399" y="27166"/>
                        <a:pt x="132541" y="28118"/>
                      </a:cubicBezTo>
                      <a:cubicBezTo>
                        <a:pt x="125873" y="23356"/>
                        <a:pt x="118254" y="24308"/>
                        <a:pt x="112539" y="27166"/>
                      </a:cubicBezTo>
                      <a:cubicBezTo>
                        <a:pt x="109681" y="24308"/>
                        <a:pt x="105871" y="21451"/>
                        <a:pt x="103014" y="19546"/>
                      </a:cubicBezTo>
                      <a:cubicBezTo>
                        <a:pt x="87773" y="10021"/>
                        <a:pt x="73486" y="9068"/>
                        <a:pt x="57294" y="17641"/>
                      </a:cubicBezTo>
                      <a:cubicBezTo>
                        <a:pt x="47769" y="22403"/>
                        <a:pt x="43006" y="32881"/>
                        <a:pt x="43006" y="42406"/>
                      </a:cubicBezTo>
                      <a:cubicBezTo>
                        <a:pt x="38244" y="44311"/>
                        <a:pt x="33481" y="47168"/>
                        <a:pt x="29671" y="50978"/>
                      </a:cubicBezTo>
                      <a:cubicBezTo>
                        <a:pt x="24908" y="55741"/>
                        <a:pt x="22051" y="59551"/>
                        <a:pt x="19194" y="65266"/>
                      </a:cubicBezTo>
                      <a:cubicBezTo>
                        <a:pt x="10621" y="68123"/>
                        <a:pt x="3001" y="74791"/>
                        <a:pt x="1096" y="84316"/>
                      </a:cubicBezTo>
                      <a:cubicBezTo>
                        <a:pt x="-809" y="97651"/>
                        <a:pt x="-809" y="109081"/>
                        <a:pt x="5858" y="120511"/>
                      </a:cubicBezTo>
                      <a:cubicBezTo>
                        <a:pt x="143" y="130036"/>
                        <a:pt x="1096" y="145276"/>
                        <a:pt x="7764" y="153848"/>
                      </a:cubicBezTo>
                      <a:cubicBezTo>
                        <a:pt x="16336" y="167183"/>
                        <a:pt x="30624" y="175756"/>
                        <a:pt x="45863" y="180518"/>
                      </a:cubicBezTo>
                      <a:cubicBezTo>
                        <a:pt x="61104" y="184328"/>
                        <a:pt x="71581" y="176708"/>
                        <a:pt x="83964" y="170993"/>
                      </a:cubicBezTo>
                      <a:cubicBezTo>
                        <a:pt x="85869" y="172898"/>
                        <a:pt x="88726" y="173851"/>
                        <a:pt x="92536" y="174803"/>
                      </a:cubicBezTo>
                      <a:cubicBezTo>
                        <a:pt x="109681" y="179566"/>
                        <a:pt x="123016" y="171946"/>
                        <a:pt x="139209" y="169088"/>
                      </a:cubicBezTo>
                      <a:cubicBezTo>
                        <a:pt x="145876" y="168136"/>
                        <a:pt x="151591" y="165278"/>
                        <a:pt x="157306" y="161468"/>
                      </a:cubicBezTo>
                      <a:cubicBezTo>
                        <a:pt x="158259" y="161468"/>
                        <a:pt x="158259" y="160516"/>
                        <a:pt x="158259" y="160516"/>
                      </a:cubicBezTo>
                      <a:cubicBezTo>
                        <a:pt x="166831" y="158611"/>
                        <a:pt x="175404" y="155753"/>
                        <a:pt x="182071" y="152896"/>
                      </a:cubicBezTo>
                      <a:cubicBezTo>
                        <a:pt x="190644" y="149086"/>
                        <a:pt x="195406" y="142418"/>
                        <a:pt x="201121" y="136703"/>
                      </a:cubicBezTo>
                      <a:cubicBezTo>
                        <a:pt x="215409" y="138608"/>
                        <a:pt x="228744" y="130988"/>
                        <a:pt x="233506" y="116701"/>
                      </a:cubicBezTo>
                      <a:cubicBezTo>
                        <a:pt x="234459" y="113843"/>
                        <a:pt x="235411" y="111938"/>
                        <a:pt x="236364" y="109081"/>
                      </a:cubicBezTo>
                      <a:cubicBezTo>
                        <a:pt x="238268" y="103366"/>
                        <a:pt x="238268" y="97651"/>
                        <a:pt x="237316" y="93841"/>
                      </a:cubicBezTo>
                      <a:cubicBezTo>
                        <a:pt x="240174" y="91936"/>
                        <a:pt x="243031" y="89078"/>
                        <a:pt x="245889" y="86221"/>
                      </a:cubicBezTo>
                      <a:cubicBezTo>
                        <a:pt x="252556" y="75743"/>
                        <a:pt x="251604" y="65266"/>
                        <a:pt x="254461" y="53836"/>
                      </a:cubicBezTo>
                      <a:cubicBezTo>
                        <a:pt x="256366" y="38596"/>
                        <a:pt x="247793" y="25261"/>
                        <a:pt x="233506" y="204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815" name="Graphic 2">
                  <a:extLst>
                    <a:ext uri="{FF2B5EF4-FFF2-40B4-BE49-F238E27FC236}">
                      <a16:creationId xmlns:a16="http://schemas.microsoft.com/office/drawing/2014/main" id="{E2BB3750-94FB-D3B2-7420-9867A86B7356}"/>
                    </a:ext>
                  </a:extLst>
                </p:cNvPr>
                <p:cNvGrpSpPr/>
                <p:nvPr/>
              </p:nvGrpSpPr>
              <p:grpSpPr>
                <a:xfrm>
                  <a:off x="3791268" y="1412634"/>
                  <a:ext cx="778912" cy="364576"/>
                  <a:chOff x="3791268" y="1412634"/>
                  <a:chExt cx="778912" cy="364576"/>
                </a:xfrm>
                <a:solidFill>
                  <a:srgbClr val="BDC7C2"/>
                </a:solidFill>
              </p:grpSpPr>
              <p:sp>
                <p:nvSpPr>
                  <p:cNvPr id="864" name="Freeform: Shape 863">
                    <a:extLst>
                      <a:ext uri="{FF2B5EF4-FFF2-40B4-BE49-F238E27FC236}">
                        <a16:creationId xmlns:a16="http://schemas.microsoft.com/office/drawing/2014/main" id="{2FCABAB0-7167-32C8-5CC2-4462E301AD7C}"/>
                      </a:ext>
                    </a:extLst>
                  </p:cNvPr>
                  <p:cNvSpPr/>
                  <p:nvPr/>
                </p:nvSpPr>
                <p:spPr>
                  <a:xfrm>
                    <a:off x="3791268" y="1724688"/>
                    <a:ext cx="191995" cy="52522"/>
                  </a:xfrm>
                  <a:custGeom>
                    <a:avLst/>
                    <a:gdLst>
                      <a:gd name="connsiteX0" fmla="*/ 129232 w 191995"/>
                      <a:gd name="connsiteY0" fmla="*/ 16119 h 52522"/>
                      <a:gd name="connsiteX1" fmla="*/ 97800 w 191995"/>
                      <a:gd name="connsiteY1" fmla="*/ 20881 h 52522"/>
                      <a:gd name="connsiteX2" fmla="*/ 51127 w 191995"/>
                      <a:gd name="connsiteY2" fmla="*/ 6594 h 52522"/>
                      <a:gd name="connsiteX3" fmla="*/ 38745 w 191995"/>
                      <a:gd name="connsiteY3" fmla="*/ 11356 h 52522"/>
                      <a:gd name="connsiteX4" fmla="*/ 8265 w 191995"/>
                      <a:gd name="connsiteY4" fmla="*/ 879 h 52522"/>
                      <a:gd name="connsiteX5" fmla="*/ 2550 w 191995"/>
                      <a:gd name="connsiteY5" fmla="*/ 11356 h 52522"/>
                      <a:gd name="connsiteX6" fmla="*/ 27315 w 191995"/>
                      <a:gd name="connsiteY6" fmla="*/ 23739 h 52522"/>
                      <a:gd name="connsiteX7" fmla="*/ 42555 w 191995"/>
                      <a:gd name="connsiteY7" fmla="*/ 29454 h 52522"/>
                      <a:gd name="connsiteX8" fmla="*/ 100657 w 191995"/>
                      <a:gd name="connsiteY8" fmla="*/ 52314 h 52522"/>
                      <a:gd name="connsiteX9" fmla="*/ 114945 w 191995"/>
                      <a:gd name="connsiteY9" fmla="*/ 41836 h 52522"/>
                      <a:gd name="connsiteX10" fmla="*/ 119707 w 191995"/>
                      <a:gd name="connsiteY10" fmla="*/ 41836 h 52522"/>
                      <a:gd name="connsiteX11" fmla="*/ 130185 w 191995"/>
                      <a:gd name="connsiteY11" fmla="*/ 42789 h 52522"/>
                      <a:gd name="connsiteX12" fmla="*/ 146377 w 191995"/>
                      <a:gd name="connsiteY12" fmla="*/ 34216 h 52522"/>
                      <a:gd name="connsiteX13" fmla="*/ 163522 w 191995"/>
                      <a:gd name="connsiteY13" fmla="*/ 35169 h 52522"/>
                      <a:gd name="connsiteX14" fmla="*/ 190192 w 191995"/>
                      <a:gd name="connsiteY14" fmla="*/ 21834 h 52522"/>
                      <a:gd name="connsiteX15" fmla="*/ 190192 w 191995"/>
                      <a:gd name="connsiteY15" fmla="*/ 13261 h 52522"/>
                      <a:gd name="connsiteX16" fmla="*/ 129232 w 191995"/>
                      <a:gd name="connsiteY16" fmla="*/ 16119 h 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91995" h="52522">
                        <a:moveTo>
                          <a:pt x="129232" y="16119"/>
                        </a:moveTo>
                        <a:cubicBezTo>
                          <a:pt x="113992" y="16119"/>
                          <a:pt x="106372" y="16119"/>
                          <a:pt x="97800" y="20881"/>
                        </a:cubicBezTo>
                        <a:cubicBezTo>
                          <a:pt x="82560" y="15166"/>
                          <a:pt x="66367" y="11356"/>
                          <a:pt x="51127" y="6594"/>
                        </a:cubicBezTo>
                        <a:cubicBezTo>
                          <a:pt x="46365" y="4689"/>
                          <a:pt x="41602" y="7546"/>
                          <a:pt x="38745" y="11356"/>
                        </a:cubicBezTo>
                        <a:cubicBezTo>
                          <a:pt x="29220" y="7546"/>
                          <a:pt x="17790" y="5641"/>
                          <a:pt x="8265" y="879"/>
                        </a:cubicBezTo>
                        <a:cubicBezTo>
                          <a:pt x="1597" y="-2931"/>
                          <a:pt x="-3165" y="6594"/>
                          <a:pt x="2550" y="11356"/>
                        </a:cubicBezTo>
                        <a:cubicBezTo>
                          <a:pt x="10170" y="17071"/>
                          <a:pt x="19695" y="18976"/>
                          <a:pt x="27315" y="23739"/>
                        </a:cubicBezTo>
                        <a:cubicBezTo>
                          <a:pt x="32077" y="26596"/>
                          <a:pt x="37792" y="29454"/>
                          <a:pt x="42555" y="29454"/>
                        </a:cubicBezTo>
                        <a:cubicBezTo>
                          <a:pt x="59700" y="42789"/>
                          <a:pt x="77797" y="54219"/>
                          <a:pt x="100657" y="52314"/>
                        </a:cubicBezTo>
                        <a:cubicBezTo>
                          <a:pt x="106372" y="52314"/>
                          <a:pt x="113040" y="47551"/>
                          <a:pt x="114945" y="41836"/>
                        </a:cubicBezTo>
                        <a:cubicBezTo>
                          <a:pt x="115897" y="41836"/>
                          <a:pt x="117802" y="42789"/>
                          <a:pt x="119707" y="41836"/>
                        </a:cubicBezTo>
                        <a:cubicBezTo>
                          <a:pt x="123517" y="42789"/>
                          <a:pt x="126375" y="42789"/>
                          <a:pt x="130185" y="42789"/>
                        </a:cubicBezTo>
                        <a:cubicBezTo>
                          <a:pt x="136852" y="43741"/>
                          <a:pt x="142567" y="37074"/>
                          <a:pt x="146377" y="34216"/>
                        </a:cubicBezTo>
                        <a:cubicBezTo>
                          <a:pt x="150187" y="31359"/>
                          <a:pt x="158760" y="36121"/>
                          <a:pt x="163522" y="35169"/>
                        </a:cubicBezTo>
                        <a:cubicBezTo>
                          <a:pt x="174952" y="32311"/>
                          <a:pt x="183525" y="31359"/>
                          <a:pt x="190192" y="21834"/>
                        </a:cubicBezTo>
                        <a:cubicBezTo>
                          <a:pt x="192097" y="18976"/>
                          <a:pt x="193050" y="15166"/>
                          <a:pt x="190192" y="13261"/>
                        </a:cubicBezTo>
                        <a:cubicBezTo>
                          <a:pt x="172095" y="-2931"/>
                          <a:pt x="150187" y="16119"/>
                          <a:pt x="129232" y="16119"/>
                        </a:cubicBezTo>
                        <a:close/>
                      </a:path>
                    </a:pathLst>
                  </a:custGeom>
                  <a:solidFill>
                    <a:srgbClr val="BDC7C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65" name="Freeform: Shape 864">
                    <a:extLst>
                      <a:ext uri="{FF2B5EF4-FFF2-40B4-BE49-F238E27FC236}">
                        <a16:creationId xmlns:a16="http://schemas.microsoft.com/office/drawing/2014/main" id="{DBA613E8-D0B0-2347-C87F-E6B2C124E0E5}"/>
                      </a:ext>
                    </a:extLst>
                  </p:cNvPr>
                  <p:cNvSpPr/>
                  <p:nvPr/>
                </p:nvSpPr>
                <p:spPr>
                  <a:xfrm>
                    <a:off x="4002345" y="1648041"/>
                    <a:ext cx="91509" cy="92822"/>
                  </a:xfrm>
                  <a:custGeom>
                    <a:avLst/>
                    <a:gdLst>
                      <a:gd name="connsiteX0" fmla="*/ 87700 w 91509"/>
                      <a:gd name="connsiteY0" fmla="*/ 374 h 92822"/>
                      <a:gd name="connsiteX1" fmla="*/ 57220 w 91509"/>
                      <a:gd name="connsiteY1" fmla="*/ 32759 h 92822"/>
                      <a:gd name="connsiteX2" fmla="*/ 4832 w 91509"/>
                      <a:gd name="connsiteY2" fmla="*/ 79431 h 92822"/>
                      <a:gd name="connsiteX3" fmla="*/ 8642 w 91509"/>
                      <a:gd name="connsiteY3" fmla="*/ 92766 h 92822"/>
                      <a:gd name="connsiteX4" fmla="*/ 65792 w 91509"/>
                      <a:gd name="connsiteY4" fmla="*/ 54666 h 92822"/>
                      <a:gd name="connsiteX5" fmla="*/ 85795 w 91509"/>
                      <a:gd name="connsiteY5" fmla="*/ 27044 h 92822"/>
                      <a:gd name="connsiteX6" fmla="*/ 91510 w 91509"/>
                      <a:gd name="connsiteY6" fmla="*/ 11804 h 92822"/>
                      <a:gd name="connsiteX7" fmla="*/ 89605 w 91509"/>
                      <a:gd name="connsiteY7" fmla="*/ 2279 h 92822"/>
                      <a:gd name="connsiteX8" fmla="*/ 87700 w 91509"/>
                      <a:gd name="connsiteY8" fmla="*/ 374 h 92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509" h="92822">
                        <a:moveTo>
                          <a:pt x="87700" y="374"/>
                        </a:moveTo>
                        <a:cubicBezTo>
                          <a:pt x="72460" y="3231"/>
                          <a:pt x="65792" y="22281"/>
                          <a:pt x="57220" y="32759"/>
                        </a:cubicBezTo>
                        <a:cubicBezTo>
                          <a:pt x="43885" y="49904"/>
                          <a:pt x="25787" y="73716"/>
                          <a:pt x="4832" y="79431"/>
                        </a:cubicBezTo>
                        <a:cubicBezTo>
                          <a:pt x="-3740" y="82289"/>
                          <a:pt x="70" y="93719"/>
                          <a:pt x="8642" y="92766"/>
                        </a:cubicBezTo>
                        <a:cubicBezTo>
                          <a:pt x="31502" y="88004"/>
                          <a:pt x="49600" y="69906"/>
                          <a:pt x="65792" y="54666"/>
                        </a:cubicBezTo>
                        <a:cubicBezTo>
                          <a:pt x="74365" y="46094"/>
                          <a:pt x="81032" y="38474"/>
                          <a:pt x="85795" y="27044"/>
                        </a:cubicBezTo>
                        <a:cubicBezTo>
                          <a:pt x="87700" y="22281"/>
                          <a:pt x="91510" y="17519"/>
                          <a:pt x="91510" y="11804"/>
                        </a:cubicBezTo>
                        <a:cubicBezTo>
                          <a:pt x="91510" y="7994"/>
                          <a:pt x="89605" y="6089"/>
                          <a:pt x="89605" y="2279"/>
                        </a:cubicBezTo>
                        <a:cubicBezTo>
                          <a:pt x="91510" y="374"/>
                          <a:pt x="89605" y="-579"/>
                          <a:pt x="87700" y="374"/>
                        </a:cubicBezTo>
                        <a:close/>
                      </a:path>
                    </a:pathLst>
                  </a:custGeom>
                  <a:solidFill>
                    <a:srgbClr val="BDC7C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:a16="http://schemas.microsoft.com/office/drawing/2014/main" id="{890586C8-C834-D240-3D2D-2EAF72F7866C}"/>
                      </a:ext>
                    </a:extLst>
                  </p:cNvPr>
                  <p:cNvSpPr/>
                  <p:nvPr/>
                </p:nvSpPr>
                <p:spPr>
                  <a:xfrm>
                    <a:off x="4214822" y="1412634"/>
                    <a:ext cx="355357" cy="124337"/>
                  </a:xfrm>
                  <a:custGeom>
                    <a:avLst/>
                    <a:gdLst>
                      <a:gd name="connsiteX0" fmla="*/ 351473 w 355357"/>
                      <a:gd name="connsiteY0" fmla="*/ 513 h 124337"/>
                      <a:gd name="connsiteX1" fmla="*/ 158115 w 355357"/>
                      <a:gd name="connsiteY1" fmla="*/ 60520 h 124337"/>
                      <a:gd name="connsiteX2" fmla="*/ 0 w 355357"/>
                      <a:gd name="connsiteY2" fmla="*/ 123385 h 124337"/>
                      <a:gd name="connsiteX3" fmla="*/ 0 w 355357"/>
                      <a:gd name="connsiteY3" fmla="*/ 124338 h 124337"/>
                      <a:gd name="connsiteX4" fmla="*/ 177165 w 355357"/>
                      <a:gd name="connsiteY4" fmla="*/ 77665 h 124337"/>
                      <a:gd name="connsiteX5" fmla="*/ 354330 w 355357"/>
                      <a:gd name="connsiteY5" fmla="*/ 5275 h 124337"/>
                      <a:gd name="connsiteX6" fmla="*/ 351473 w 355357"/>
                      <a:gd name="connsiteY6" fmla="*/ 513 h 124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357" h="124337">
                        <a:moveTo>
                          <a:pt x="351473" y="513"/>
                        </a:moveTo>
                        <a:cubicBezTo>
                          <a:pt x="288608" y="30993"/>
                          <a:pt x="225743" y="48138"/>
                          <a:pt x="158115" y="60520"/>
                        </a:cubicBezTo>
                        <a:cubicBezTo>
                          <a:pt x="100965" y="71950"/>
                          <a:pt x="54293" y="107193"/>
                          <a:pt x="0" y="123385"/>
                        </a:cubicBezTo>
                        <a:cubicBezTo>
                          <a:pt x="0" y="123385"/>
                          <a:pt x="0" y="124338"/>
                          <a:pt x="0" y="124338"/>
                        </a:cubicBezTo>
                        <a:cubicBezTo>
                          <a:pt x="63818" y="123385"/>
                          <a:pt x="115253" y="90048"/>
                          <a:pt x="177165" y="77665"/>
                        </a:cubicBezTo>
                        <a:cubicBezTo>
                          <a:pt x="242888" y="63378"/>
                          <a:pt x="301943" y="47185"/>
                          <a:pt x="354330" y="5275"/>
                        </a:cubicBezTo>
                        <a:cubicBezTo>
                          <a:pt x="357188" y="2418"/>
                          <a:pt x="353378" y="-1392"/>
                          <a:pt x="351473" y="513"/>
                        </a:cubicBezTo>
                        <a:close/>
                      </a:path>
                    </a:pathLst>
                  </a:custGeom>
                  <a:solidFill>
                    <a:srgbClr val="BDC7C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816" name="Graphic 2">
                  <a:extLst>
                    <a:ext uri="{FF2B5EF4-FFF2-40B4-BE49-F238E27FC236}">
                      <a16:creationId xmlns:a16="http://schemas.microsoft.com/office/drawing/2014/main" id="{3CD5A667-A009-7957-FD06-6BDBC7D31345}"/>
                    </a:ext>
                  </a:extLst>
                </p:cNvPr>
                <p:cNvGrpSpPr/>
                <p:nvPr/>
              </p:nvGrpSpPr>
              <p:grpSpPr>
                <a:xfrm>
                  <a:off x="3756635" y="1297080"/>
                  <a:ext cx="894313" cy="361468"/>
                  <a:chOff x="3756635" y="1297080"/>
                  <a:chExt cx="894313" cy="361468"/>
                </a:xfrm>
                <a:solidFill>
                  <a:srgbClr val="E4ECEE"/>
                </a:solidFill>
              </p:grpSpPr>
              <p:grpSp>
                <p:nvGrpSpPr>
                  <p:cNvPr id="858" name="Graphic 2">
                    <a:extLst>
                      <a:ext uri="{FF2B5EF4-FFF2-40B4-BE49-F238E27FC236}">
                        <a16:creationId xmlns:a16="http://schemas.microsoft.com/office/drawing/2014/main" id="{5F2E3EAC-55EF-5D59-720C-42691EAA05DF}"/>
                      </a:ext>
                    </a:extLst>
                  </p:cNvPr>
                  <p:cNvGrpSpPr/>
                  <p:nvPr/>
                </p:nvGrpSpPr>
                <p:grpSpPr>
                  <a:xfrm>
                    <a:off x="4173069" y="1297080"/>
                    <a:ext cx="477880" cy="231959"/>
                    <a:chOff x="4173069" y="1297080"/>
                    <a:chExt cx="477880" cy="231959"/>
                  </a:xfrm>
                  <a:solidFill>
                    <a:srgbClr val="E4ECEE"/>
                  </a:solidFill>
                </p:grpSpPr>
                <p:sp>
                  <p:nvSpPr>
                    <p:cNvPr id="862" name="Freeform: Shape 861">
                      <a:extLst>
                        <a:ext uri="{FF2B5EF4-FFF2-40B4-BE49-F238E27FC236}">
                          <a16:creationId xmlns:a16="http://schemas.microsoft.com/office/drawing/2014/main" id="{21F128C8-2201-8329-9E87-58C7198301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36943" y="1297080"/>
                      <a:ext cx="414006" cy="199190"/>
                    </a:xfrm>
                    <a:custGeom>
                      <a:avLst/>
                      <a:gdLst>
                        <a:gd name="connsiteX0" fmla="*/ 384597 w 414006"/>
                        <a:gd name="connsiteY0" fmla="*/ 815 h 199190"/>
                        <a:gd name="connsiteX1" fmla="*/ 191239 w 414006"/>
                        <a:gd name="connsiteY1" fmla="*/ 85587 h 199190"/>
                        <a:gd name="connsiteX2" fmla="*/ 9312 w 414006"/>
                        <a:gd name="connsiteY2" fmla="*/ 175122 h 199190"/>
                        <a:gd name="connsiteX3" fmla="*/ 15979 w 414006"/>
                        <a:gd name="connsiteY3" fmla="*/ 198935 h 199190"/>
                        <a:gd name="connsiteX4" fmla="*/ 102657 w 414006"/>
                        <a:gd name="connsiteY4" fmla="*/ 166550 h 199190"/>
                        <a:gd name="connsiteX5" fmla="*/ 206479 w 414006"/>
                        <a:gd name="connsiteY5" fmla="*/ 129402 h 199190"/>
                        <a:gd name="connsiteX6" fmla="*/ 306492 w 414006"/>
                        <a:gd name="connsiteY6" fmla="*/ 90350 h 199190"/>
                        <a:gd name="connsiteX7" fmla="*/ 407457 w 414006"/>
                        <a:gd name="connsiteY7" fmla="*/ 35105 h 199190"/>
                        <a:gd name="connsiteX8" fmla="*/ 384597 w 414006"/>
                        <a:gd name="connsiteY8" fmla="*/ 815 h 1991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4006" h="199190">
                          <a:moveTo>
                            <a:pt x="384597" y="815"/>
                          </a:moveTo>
                          <a:cubicBezTo>
                            <a:pt x="322684" y="17007"/>
                            <a:pt x="248389" y="57965"/>
                            <a:pt x="191239" y="85587"/>
                          </a:cubicBezTo>
                          <a:cubicBezTo>
                            <a:pt x="157902" y="101780"/>
                            <a:pt x="38839" y="166550"/>
                            <a:pt x="9312" y="175122"/>
                          </a:cubicBezTo>
                          <a:cubicBezTo>
                            <a:pt x="-6881" y="179885"/>
                            <a:pt x="-213" y="201792"/>
                            <a:pt x="15979" y="198935"/>
                          </a:cubicBezTo>
                          <a:cubicBezTo>
                            <a:pt x="46459" y="192267"/>
                            <a:pt x="74082" y="177027"/>
                            <a:pt x="102657" y="166550"/>
                          </a:cubicBezTo>
                          <a:cubicBezTo>
                            <a:pt x="137899" y="154167"/>
                            <a:pt x="173142" y="145595"/>
                            <a:pt x="206479" y="129402"/>
                          </a:cubicBezTo>
                          <a:cubicBezTo>
                            <a:pt x="237912" y="114162"/>
                            <a:pt x="276012" y="107495"/>
                            <a:pt x="306492" y="90350"/>
                          </a:cubicBezTo>
                          <a:cubicBezTo>
                            <a:pt x="334114" y="75110"/>
                            <a:pt x="384597" y="57012"/>
                            <a:pt x="407457" y="35105"/>
                          </a:cubicBezTo>
                          <a:cubicBezTo>
                            <a:pt x="423649" y="20817"/>
                            <a:pt x="407457" y="-4900"/>
                            <a:pt x="384597" y="815"/>
                          </a:cubicBezTo>
                          <a:close/>
                        </a:path>
                      </a:pathLst>
                    </a:custGeom>
                    <a:solidFill>
                      <a:srgbClr val="E4ECE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63" name="Freeform: Shape 862">
                      <a:extLst>
                        <a:ext uri="{FF2B5EF4-FFF2-40B4-BE49-F238E27FC236}">
                          <a16:creationId xmlns:a16="http://schemas.microsoft.com/office/drawing/2014/main" id="{F726609C-28C7-6697-A03E-DF7244DAA8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3069" y="1497733"/>
                      <a:ext cx="44119" cy="31306"/>
                    </a:xfrm>
                    <a:custGeom>
                      <a:avLst/>
                      <a:gdLst>
                        <a:gd name="connsiteX0" fmla="*/ 40801 w 44119"/>
                        <a:gd name="connsiteY0" fmla="*/ 187 h 31306"/>
                        <a:gd name="connsiteX1" fmla="*/ 30324 w 44119"/>
                        <a:gd name="connsiteY1" fmla="*/ 2092 h 31306"/>
                        <a:gd name="connsiteX2" fmla="*/ 21751 w 44119"/>
                        <a:gd name="connsiteY2" fmla="*/ 6854 h 31306"/>
                        <a:gd name="connsiteX3" fmla="*/ 5559 w 44119"/>
                        <a:gd name="connsiteY3" fmla="*/ 16379 h 31306"/>
                        <a:gd name="connsiteX4" fmla="*/ 11274 w 44119"/>
                        <a:gd name="connsiteY4" fmla="*/ 30667 h 31306"/>
                        <a:gd name="connsiteX5" fmla="*/ 28419 w 44119"/>
                        <a:gd name="connsiteY5" fmla="*/ 19237 h 31306"/>
                        <a:gd name="connsiteX6" fmla="*/ 42706 w 44119"/>
                        <a:gd name="connsiteY6" fmla="*/ 4949 h 31306"/>
                        <a:gd name="connsiteX7" fmla="*/ 40801 w 44119"/>
                        <a:gd name="connsiteY7" fmla="*/ 187 h 313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4119" h="31306">
                          <a:moveTo>
                            <a:pt x="40801" y="187"/>
                          </a:moveTo>
                          <a:cubicBezTo>
                            <a:pt x="37944" y="1139"/>
                            <a:pt x="34134" y="1139"/>
                            <a:pt x="30324" y="2092"/>
                          </a:cubicBezTo>
                          <a:cubicBezTo>
                            <a:pt x="27466" y="3044"/>
                            <a:pt x="24609" y="4949"/>
                            <a:pt x="21751" y="6854"/>
                          </a:cubicBezTo>
                          <a:cubicBezTo>
                            <a:pt x="16036" y="9712"/>
                            <a:pt x="11274" y="14474"/>
                            <a:pt x="5559" y="16379"/>
                          </a:cubicBezTo>
                          <a:cubicBezTo>
                            <a:pt x="-4919" y="20189"/>
                            <a:pt x="796" y="34477"/>
                            <a:pt x="11274" y="30667"/>
                          </a:cubicBezTo>
                          <a:cubicBezTo>
                            <a:pt x="17941" y="27809"/>
                            <a:pt x="22704" y="23047"/>
                            <a:pt x="28419" y="19237"/>
                          </a:cubicBezTo>
                          <a:cubicBezTo>
                            <a:pt x="34134" y="15427"/>
                            <a:pt x="39849" y="10664"/>
                            <a:pt x="42706" y="4949"/>
                          </a:cubicBezTo>
                          <a:cubicBezTo>
                            <a:pt x="45564" y="2092"/>
                            <a:pt x="43659" y="-766"/>
                            <a:pt x="40801" y="187"/>
                          </a:cubicBezTo>
                          <a:close/>
                        </a:path>
                      </a:pathLst>
                    </a:custGeom>
                    <a:solidFill>
                      <a:srgbClr val="E4ECE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859" name="Graphic 2">
                    <a:extLst>
                      <a:ext uri="{FF2B5EF4-FFF2-40B4-BE49-F238E27FC236}">
                        <a16:creationId xmlns:a16="http://schemas.microsoft.com/office/drawing/2014/main" id="{B4C7129D-B3F5-A6E2-0F7C-A841B9F3C7B7}"/>
                      </a:ext>
                    </a:extLst>
                  </p:cNvPr>
                  <p:cNvGrpSpPr/>
                  <p:nvPr/>
                </p:nvGrpSpPr>
                <p:grpSpPr>
                  <a:xfrm>
                    <a:off x="3756635" y="1492437"/>
                    <a:ext cx="218157" cy="166111"/>
                    <a:chOff x="3756635" y="1492437"/>
                    <a:chExt cx="218157" cy="166111"/>
                  </a:xfrm>
                  <a:solidFill>
                    <a:srgbClr val="E4ECEE"/>
                  </a:solidFill>
                </p:grpSpPr>
                <p:sp>
                  <p:nvSpPr>
                    <p:cNvPr id="860" name="Freeform: Shape 859">
                      <a:extLst>
                        <a:ext uri="{FF2B5EF4-FFF2-40B4-BE49-F238E27FC236}">
                          <a16:creationId xmlns:a16="http://schemas.microsoft.com/office/drawing/2014/main" id="{5D59B9EE-38A7-8C76-5AC8-B67687BF8F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56635" y="1503313"/>
                      <a:ext cx="162435" cy="155234"/>
                    </a:xfrm>
                    <a:custGeom>
                      <a:avLst/>
                      <a:gdLst>
                        <a:gd name="connsiteX0" fmla="*/ 161007 w 162435"/>
                        <a:gd name="connsiteY0" fmla="*/ 321 h 155234"/>
                        <a:gd name="connsiteX1" fmla="*/ 35 w 162435"/>
                        <a:gd name="connsiteY1" fmla="*/ 145101 h 155234"/>
                        <a:gd name="connsiteX2" fmla="*/ 20037 w 162435"/>
                        <a:gd name="connsiteY2" fmla="*/ 147959 h 155234"/>
                        <a:gd name="connsiteX3" fmla="*/ 161007 w 162435"/>
                        <a:gd name="connsiteY3" fmla="*/ 4131 h 155234"/>
                        <a:gd name="connsiteX4" fmla="*/ 161007 w 162435"/>
                        <a:gd name="connsiteY4" fmla="*/ 321 h 1552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435" h="155234">
                          <a:moveTo>
                            <a:pt x="161007" y="321"/>
                          </a:moveTo>
                          <a:cubicBezTo>
                            <a:pt x="80045" y="-5394"/>
                            <a:pt x="4797" y="66044"/>
                            <a:pt x="35" y="145101"/>
                          </a:cubicBezTo>
                          <a:cubicBezTo>
                            <a:pt x="-918" y="156531"/>
                            <a:pt x="18132" y="159389"/>
                            <a:pt x="20037" y="147959"/>
                          </a:cubicBezTo>
                          <a:cubicBezTo>
                            <a:pt x="30515" y="82236"/>
                            <a:pt x="95285" y="18419"/>
                            <a:pt x="161007" y="4131"/>
                          </a:cubicBezTo>
                          <a:cubicBezTo>
                            <a:pt x="162912" y="3179"/>
                            <a:pt x="162912" y="321"/>
                            <a:pt x="161007" y="321"/>
                          </a:cubicBezTo>
                          <a:close/>
                        </a:path>
                      </a:pathLst>
                    </a:custGeom>
                    <a:solidFill>
                      <a:srgbClr val="E4ECE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61" name="Freeform: Shape 860">
                      <a:extLst>
                        <a:ext uri="{FF2B5EF4-FFF2-40B4-BE49-F238E27FC236}">
                          <a16:creationId xmlns:a16="http://schemas.microsoft.com/office/drawing/2014/main" id="{77E43422-94E1-F829-3CAC-A476FA4C77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751" y="1492437"/>
                      <a:ext cx="37041" cy="12256"/>
                    </a:xfrm>
                    <a:custGeom>
                      <a:avLst/>
                      <a:gdLst>
                        <a:gd name="connsiteX0" fmla="*/ 37042 w 37041"/>
                        <a:gd name="connsiteY0" fmla="*/ 4530 h 12256"/>
                        <a:gd name="connsiteX1" fmla="*/ 19897 w 37041"/>
                        <a:gd name="connsiteY1" fmla="*/ 720 h 12256"/>
                        <a:gd name="connsiteX2" fmla="*/ 1799 w 37041"/>
                        <a:gd name="connsiteY2" fmla="*/ 5483 h 12256"/>
                        <a:gd name="connsiteX3" fmla="*/ 4657 w 37041"/>
                        <a:gd name="connsiteY3" fmla="*/ 12150 h 12256"/>
                        <a:gd name="connsiteX4" fmla="*/ 21802 w 37041"/>
                        <a:gd name="connsiteY4" fmla="*/ 11198 h 12256"/>
                        <a:gd name="connsiteX5" fmla="*/ 37042 w 37041"/>
                        <a:gd name="connsiteY5" fmla="*/ 8340 h 12256"/>
                        <a:gd name="connsiteX6" fmla="*/ 37042 w 37041"/>
                        <a:gd name="connsiteY6" fmla="*/ 4530 h 122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7041" h="12256">
                          <a:moveTo>
                            <a:pt x="37042" y="4530"/>
                          </a:moveTo>
                          <a:cubicBezTo>
                            <a:pt x="33232" y="-1185"/>
                            <a:pt x="26564" y="-232"/>
                            <a:pt x="19897" y="720"/>
                          </a:cubicBezTo>
                          <a:cubicBezTo>
                            <a:pt x="13229" y="720"/>
                            <a:pt x="7514" y="2625"/>
                            <a:pt x="1799" y="5483"/>
                          </a:cubicBezTo>
                          <a:cubicBezTo>
                            <a:pt x="-2011" y="7388"/>
                            <a:pt x="847" y="13103"/>
                            <a:pt x="4657" y="12150"/>
                          </a:cubicBezTo>
                          <a:cubicBezTo>
                            <a:pt x="10372" y="10245"/>
                            <a:pt x="16087" y="10245"/>
                            <a:pt x="21802" y="11198"/>
                          </a:cubicBezTo>
                          <a:cubicBezTo>
                            <a:pt x="27517" y="12150"/>
                            <a:pt x="32279" y="13103"/>
                            <a:pt x="37042" y="8340"/>
                          </a:cubicBezTo>
                          <a:cubicBezTo>
                            <a:pt x="37042" y="6435"/>
                            <a:pt x="37042" y="5483"/>
                            <a:pt x="37042" y="4530"/>
                          </a:cubicBezTo>
                          <a:close/>
                        </a:path>
                      </a:pathLst>
                    </a:custGeom>
                    <a:solidFill>
                      <a:srgbClr val="E4ECE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sp>
              <p:nvSpPr>
                <p:cNvPr id="855" name="Freeform: Shape 854">
                  <a:extLst>
                    <a:ext uri="{FF2B5EF4-FFF2-40B4-BE49-F238E27FC236}">
                      <a16:creationId xmlns:a16="http://schemas.microsoft.com/office/drawing/2014/main" id="{0338D40E-6F9B-96EC-22FC-9BCD6302108D}"/>
                    </a:ext>
                  </a:extLst>
                </p:cNvPr>
                <p:cNvSpPr/>
                <p:nvPr/>
              </p:nvSpPr>
              <p:spPr>
                <a:xfrm>
                  <a:off x="3813616" y="1556827"/>
                  <a:ext cx="254724" cy="181543"/>
                </a:xfrm>
                <a:custGeom>
                  <a:avLst/>
                  <a:gdLst>
                    <a:gd name="connsiteX0" fmla="*/ 233506 w 254724"/>
                    <a:gd name="connsiteY0" fmla="*/ 20498 h 181543"/>
                    <a:gd name="connsiteX1" fmla="*/ 220171 w 254724"/>
                    <a:gd name="connsiteY1" fmla="*/ 9068 h 181543"/>
                    <a:gd name="connsiteX2" fmla="*/ 200169 w 254724"/>
                    <a:gd name="connsiteY2" fmla="*/ 496 h 181543"/>
                    <a:gd name="connsiteX3" fmla="*/ 171594 w 254724"/>
                    <a:gd name="connsiteY3" fmla="*/ 8116 h 181543"/>
                    <a:gd name="connsiteX4" fmla="*/ 148734 w 254724"/>
                    <a:gd name="connsiteY4" fmla="*/ 30023 h 181543"/>
                    <a:gd name="connsiteX5" fmla="*/ 140161 w 254724"/>
                    <a:gd name="connsiteY5" fmla="*/ 28118 h 181543"/>
                    <a:gd name="connsiteX6" fmla="*/ 132541 w 254724"/>
                    <a:gd name="connsiteY6" fmla="*/ 28118 h 181543"/>
                    <a:gd name="connsiteX7" fmla="*/ 112539 w 254724"/>
                    <a:gd name="connsiteY7" fmla="*/ 27166 h 181543"/>
                    <a:gd name="connsiteX8" fmla="*/ 103014 w 254724"/>
                    <a:gd name="connsiteY8" fmla="*/ 19546 h 181543"/>
                    <a:gd name="connsiteX9" fmla="*/ 57294 w 254724"/>
                    <a:gd name="connsiteY9" fmla="*/ 17641 h 181543"/>
                    <a:gd name="connsiteX10" fmla="*/ 43006 w 254724"/>
                    <a:gd name="connsiteY10" fmla="*/ 42406 h 181543"/>
                    <a:gd name="connsiteX11" fmla="*/ 29671 w 254724"/>
                    <a:gd name="connsiteY11" fmla="*/ 50978 h 181543"/>
                    <a:gd name="connsiteX12" fmla="*/ 19194 w 254724"/>
                    <a:gd name="connsiteY12" fmla="*/ 65266 h 181543"/>
                    <a:gd name="connsiteX13" fmla="*/ 1096 w 254724"/>
                    <a:gd name="connsiteY13" fmla="*/ 84316 h 181543"/>
                    <a:gd name="connsiteX14" fmla="*/ 5858 w 254724"/>
                    <a:gd name="connsiteY14" fmla="*/ 120511 h 181543"/>
                    <a:gd name="connsiteX15" fmla="*/ 7764 w 254724"/>
                    <a:gd name="connsiteY15" fmla="*/ 153848 h 181543"/>
                    <a:gd name="connsiteX16" fmla="*/ 45863 w 254724"/>
                    <a:gd name="connsiteY16" fmla="*/ 180518 h 181543"/>
                    <a:gd name="connsiteX17" fmla="*/ 83964 w 254724"/>
                    <a:gd name="connsiteY17" fmla="*/ 170993 h 181543"/>
                    <a:gd name="connsiteX18" fmla="*/ 92536 w 254724"/>
                    <a:gd name="connsiteY18" fmla="*/ 174803 h 181543"/>
                    <a:gd name="connsiteX19" fmla="*/ 139209 w 254724"/>
                    <a:gd name="connsiteY19" fmla="*/ 169088 h 181543"/>
                    <a:gd name="connsiteX20" fmla="*/ 157306 w 254724"/>
                    <a:gd name="connsiteY20" fmla="*/ 161468 h 181543"/>
                    <a:gd name="connsiteX21" fmla="*/ 158259 w 254724"/>
                    <a:gd name="connsiteY21" fmla="*/ 160516 h 181543"/>
                    <a:gd name="connsiteX22" fmla="*/ 182071 w 254724"/>
                    <a:gd name="connsiteY22" fmla="*/ 152896 h 181543"/>
                    <a:gd name="connsiteX23" fmla="*/ 201121 w 254724"/>
                    <a:gd name="connsiteY23" fmla="*/ 136703 h 181543"/>
                    <a:gd name="connsiteX24" fmla="*/ 233506 w 254724"/>
                    <a:gd name="connsiteY24" fmla="*/ 116701 h 181543"/>
                    <a:gd name="connsiteX25" fmla="*/ 236364 w 254724"/>
                    <a:gd name="connsiteY25" fmla="*/ 109081 h 181543"/>
                    <a:gd name="connsiteX26" fmla="*/ 237316 w 254724"/>
                    <a:gd name="connsiteY26" fmla="*/ 93841 h 181543"/>
                    <a:gd name="connsiteX27" fmla="*/ 245889 w 254724"/>
                    <a:gd name="connsiteY27" fmla="*/ 86221 h 181543"/>
                    <a:gd name="connsiteX28" fmla="*/ 254461 w 254724"/>
                    <a:gd name="connsiteY28" fmla="*/ 53836 h 181543"/>
                    <a:gd name="connsiteX29" fmla="*/ 233506 w 254724"/>
                    <a:gd name="connsiteY29" fmla="*/ 20498 h 18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54724" h="181543">
                      <a:moveTo>
                        <a:pt x="233506" y="20498"/>
                      </a:moveTo>
                      <a:cubicBezTo>
                        <a:pt x="229696" y="19546"/>
                        <a:pt x="223981" y="11926"/>
                        <a:pt x="220171" y="9068"/>
                      </a:cubicBezTo>
                      <a:cubicBezTo>
                        <a:pt x="214456" y="4306"/>
                        <a:pt x="207789" y="1448"/>
                        <a:pt x="200169" y="496"/>
                      </a:cubicBezTo>
                      <a:cubicBezTo>
                        <a:pt x="188739" y="-1409"/>
                        <a:pt x="179214" y="2401"/>
                        <a:pt x="171594" y="8116"/>
                      </a:cubicBezTo>
                      <a:cubicBezTo>
                        <a:pt x="161116" y="8116"/>
                        <a:pt x="150639" y="15736"/>
                        <a:pt x="148734" y="30023"/>
                      </a:cubicBezTo>
                      <a:cubicBezTo>
                        <a:pt x="145876" y="29071"/>
                        <a:pt x="143019" y="28118"/>
                        <a:pt x="140161" y="28118"/>
                      </a:cubicBezTo>
                      <a:cubicBezTo>
                        <a:pt x="137304" y="28118"/>
                        <a:pt x="135399" y="27166"/>
                        <a:pt x="132541" y="28118"/>
                      </a:cubicBezTo>
                      <a:cubicBezTo>
                        <a:pt x="125873" y="23356"/>
                        <a:pt x="118254" y="24308"/>
                        <a:pt x="112539" y="27166"/>
                      </a:cubicBezTo>
                      <a:cubicBezTo>
                        <a:pt x="109681" y="24308"/>
                        <a:pt x="105871" y="21451"/>
                        <a:pt x="103014" y="19546"/>
                      </a:cubicBezTo>
                      <a:cubicBezTo>
                        <a:pt x="87773" y="10021"/>
                        <a:pt x="73486" y="9068"/>
                        <a:pt x="57294" y="17641"/>
                      </a:cubicBezTo>
                      <a:cubicBezTo>
                        <a:pt x="47769" y="22403"/>
                        <a:pt x="43006" y="32881"/>
                        <a:pt x="43006" y="42406"/>
                      </a:cubicBezTo>
                      <a:cubicBezTo>
                        <a:pt x="38244" y="44311"/>
                        <a:pt x="33481" y="47168"/>
                        <a:pt x="29671" y="50978"/>
                      </a:cubicBezTo>
                      <a:cubicBezTo>
                        <a:pt x="24908" y="55741"/>
                        <a:pt x="22051" y="59551"/>
                        <a:pt x="19194" y="65266"/>
                      </a:cubicBezTo>
                      <a:cubicBezTo>
                        <a:pt x="10621" y="68123"/>
                        <a:pt x="3001" y="74791"/>
                        <a:pt x="1096" y="84316"/>
                      </a:cubicBezTo>
                      <a:cubicBezTo>
                        <a:pt x="-809" y="97651"/>
                        <a:pt x="-809" y="109081"/>
                        <a:pt x="5858" y="120511"/>
                      </a:cubicBezTo>
                      <a:cubicBezTo>
                        <a:pt x="143" y="130036"/>
                        <a:pt x="1096" y="145276"/>
                        <a:pt x="7764" y="153848"/>
                      </a:cubicBezTo>
                      <a:cubicBezTo>
                        <a:pt x="16336" y="167183"/>
                        <a:pt x="30624" y="175756"/>
                        <a:pt x="45863" y="180518"/>
                      </a:cubicBezTo>
                      <a:cubicBezTo>
                        <a:pt x="61104" y="184328"/>
                        <a:pt x="71581" y="176708"/>
                        <a:pt x="83964" y="170993"/>
                      </a:cubicBezTo>
                      <a:cubicBezTo>
                        <a:pt x="85869" y="172898"/>
                        <a:pt x="88726" y="173851"/>
                        <a:pt x="92536" y="174803"/>
                      </a:cubicBezTo>
                      <a:cubicBezTo>
                        <a:pt x="109681" y="179566"/>
                        <a:pt x="123016" y="171946"/>
                        <a:pt x="139209" y="169088"/>
                      </a:cubicBezTo>
                      <a:cubicBezTo>
                        <a:pt x="145876" y="168136"/>
                        <a:pt x="151591" y="165278"/>
                        <a:pt x="157306" y="161468"/>
                      </a:cubicBezTo>
                      <a:cubicBezTo>
                        <a:pt x="158259" y="161468"/>
                        <a:pt x="158259" y="160516"/>
                        <a:pt x="158259" y="160516"/>
                      </a:cubicBezTo>
                      <a:cubicBezTo>
                        <a:pt x="166831" y="158611"/>
                        <a:pt x="175404" y="155753"/>
                        <a:pt x="182071" y="152896"/>
                      </a:cubicBezTo>
                      <a:cubicBezTo>
                        <a:pt x="190644" y="149086"/>
                        <a:pt x="195406" y="142418"/>
                        <a:pt x="201121" y="136703"/>
                      </a:cubicBezTo>
                      <a:cubicBezTo>
                        <a:pt x="215409" y="138608"/>
                        <a:pt x="228744" y="130988"/>
                        <a:pt x="233506" y="116701"/>
                      </a:cubicBezTo>
                      <a:cubicBezTo>
                        <a:pt x="234459" y="113843"/>
                        <a:pt x="235411" y="111938"/>
                        <a:pt x="236364" y="109081"/>
                      </a:cubicBezTo>
                      <a:cubicBezTo>
                        <a:pt x="238268" y="103366"/>
                        <a:pt x="238268" y="97651"/>
                        <a:pt x="237316" y="93841"/>
                      </a:cubicBezTo>
                      <a:cubicBezTo>
                        <a:pt x="240174" y="91936"/>
                        <a:pt x="243031" y="89078"/>
                        <a:pt x="245889" y="86221"/>
                      </a:cubicBezTo>
                      <a:cubicBezTo>
                        <a:pt x="252556" y="75743"/>
                        <a:pt x="251604" y="65266"/>
                        <a:pt x="254461" y="53836"/>
                      </a:cubicBezTo>
                      <a:cubicBezTo>
                        <a:pt x="256366" y="38596"/>
                        <a:pt x="247793" y="25261"/>
                        <a:pt x="233506" y="204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6" name="Freeform: Shape 855">
                  <a:extLst>
                    <a:ext uri="{FF2B5EF4-FFF2-40B4-BE49-F238E27FC236}">
                      <a16:creationId xmlns:a16="http://schemas.microsoft.com/office/drawing/2014/main" id="{9BAFA38B-4B8B-4227-BAC6-FD26DE4025E2}"/>
                    </a:ext>
                  </a:extLst>
                </p:cNvPr>
                <p:cNvSpPr/>
                <p:nvPr/>
              </p:nvSpPr>
              <p:spPr>
                <a:xfrm>
                  <a:off x="3761984" y="1524215"/>
                  <a:ext cx="254724" cy="181543"/>
                </a:xfrm>
                <a:custGeom>
                  <a:avLst/>
                  <a:gdLst>
                    <a:gd name="connsiteX0" fmla="*/ 233506 w 254724"/>
                    <a:gd name="connsiteY0" fmla="*/ 20498 h 181543"/>
                    <a:gd name="connsiteX1" fmla="*/ 220171 w 254724"/>
                    <a:gd name="connsiteY1" fmla="*/ 9068 h 181543"/>
                    <a:gd name="connsiteX2" fmla="*/ 200169 w 254724"/>
                    <a:gd name="connsiteY2" fmla="*/ 496 h 181543"/>
                    <a:gd name="connsiteX3" fmla="*/ 171594 w 254724"/>
                    <a:gd name="connsiteY3" fmla="*/ 8116 h 181543"/>
                    <a:gd name="connsiteX4" fmla="*/ 148734 w 254724"/>
                    <a:gd name="connsiteY4" fmla="*/ 30023 h 181543"/>
                    <a:gd name="connsiteX5" fmla="*/ 140161 w 254724"/>
                    <a:gd name="connsiteY5" fmla="*/ 28118 h 181543"/>
                    <a:gd name="connsiteX6" fmla="*/ 132541 w 254724"/>
                    <a:gd name="connsiteY6" fmla="*/ 28118 h 181543"/>
                    <a:gd name="connsiteX7" fmla="*/ 112539 w 254724"/>
                    <a:gd name="connsiteY7" fmla="*/ 27166 h 181543"/>
                    <a:gd name="connsiteX8" fmla="*/ 103014 w 254724"/>
                    <a:gd name="connsiteY8" fmla="*/ 19546 h 181543"/>
                    <a:gd name="connsiteX9" fmla="*/ 57294 w 254724"/>
                    <a:gd name="connsiteY9" fmla="*/ 17641 h 181543"/>
                    <a:gd name="connsiteX10" fmla="*/ 43006 w 254724"/>
                    <a:gd name="connsiteY10" fmla="*/ 42406 h 181543"/>
                    <a:gd name="connsiteX11" fmla="*/ 29671 w 254724"/>
                    <a:gd name="connsiteY11" fmla="*/ 50978 h 181543"/>
                    <a:gd name="connsiteX12" fmla="*/ 19194 w 254724"/>
                    <a:gd name="connsiteY12" fmla="*/ 65266 h 181543"/>
                    <a:gd name="connsiteX13" fmla="*/ 1096 w 254724"/>
                    <a:gd name="connsiteY13" fmla="*/ 84316 h 181543"/>
                    <a:gd name="connsiteX14" fmla="*/ 5858 w 254724"/>
                    <a:gd name="connsiteY14" fmla="*/ 120511 h 181543"/>
                    <a:gd name="connsiteX15" fmla="*/ 7764 w 254724"/>
                    <a:gd name="connsiteY15" fmla="*/ 153848 h 181543"/>
                    <a:gd name="connsiteX16" fmla="*/ 45863 w 254724"/>
                    <a:gd name="connsiteY16" fmla="*/ 180518 h 181543"/>
                    <a:gd name="connsiteX17" fmla="*/ 83964 w 254724"/>
                    <a:gd name="connsiteY17" fmla="*/ 170993 h 181543"/>
                    <a:gd name="connsiteX18" fmla="*/ 92536 w 254724"/>
                    <a:gd name="connsiteY18" fmla="*/ 174803 h 181543"/>
                    <a:gd name="connsiteX19" fmla="*/ 139209 w 254724"/>
                    <a:gd name="connsiteY19" fmla="*/ 169088 h 181543"/>
                    <a:gd name="connsiteX20" fmla="*/ 157306 w 254724"/>
                    <a:gd name="connsiteY20" fmla="*/ 161468 h 181543"/>
                    <a:gd name="connsiteX21" fmla="*/ 158259 w 254724"/>
                    <a:gd name="connsiteY21" fmla="*/ 160516 h 181543"/>
                    <a:gd name="connsiteX22" fmla="*/ 182071 w 254724"/>
                    <a:gd name="connsiteY22" fmla="*/ 152896 h 181543"/>
                    <a:gd name="connsiteX23" fmla="*/ 201121 w 254724"/>
                    <a:gd name="connsiteY23" fmla="*/ 136703 h 181543"/>
                    <a:gd name="connsiteX24" fmla="*/ 233506 w 254724"/>
                    <a:gd name="connsiteY24" fmla="*/ 116701 h 181543"/>
                    <a:gd name="connsiteX25" fmla="*/ 236364 w 254724"/>
                    <a:gd name="connsiteY25" fmla="*/ 109081 h 181543"/>
                    <a:gd name="connsiteX26" fmla="*/ 237316 w 254724"/>
                    <a:gd name="connsiteY26" fmla="*/ 93841 h 181543"/>
                    <a:gd name="connsiteX27" fmla="*/ 245889 w 254724"/>
                    <a:gd name="connsiteY27" fmla="*/ 86221 h 181543"/>
                    <a:gd name="connsiteX28" fmla="*/ 254461 w 254724"/>
                    <a:gd name="connsiteY28" fmla="*/ 53836 h 181543"/>
                    <a:gd name="connsiteX29" fmla="*/ 233506 w 254724"/>
                    <a:gd name="connsiteY29" fmla="*/ 20498 h 18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54724" h="181543">
                      <a:moveTo>
                        <a:pt x="233506" y="20498"/>
                      </a:moveTo>
                      <a:cubicBezTo>
                        <a:pt x="229696" y="19546"/>
                        <a:pt x="223981" y="11926"/>
                        <a:pt x="220171" y="9068"/>
                      </a:cubicBezTo>
                      <a:cubicBezTo>
                        <a:pt x="214456" y="4306"/>
                        <a:pt x="207789" y="1448"/>
                        <a:pt x="200169" y="496"/>
                      </a:cubicBezTo>
                      <a:cubicBezTo>
                        <a:pt x="188739" y="-1409"/>
                        <a:pt x="179214" y="2401"/>
                        <a:pt x="171594" y="8116"/>
                      </a:cubicBezTo>
                      <a:cubicBezTo>
                        <a:pt x="161116" y="8116"/>
                        <a:pt x="150639" y="15736"/>
                        <a:pt x="148734" y="30023"/>
                      </a:cubicBezTo>
                      <a:cubicBezTo>
                        <a:pt x="145876" y="29071"/>
                        <a:pt x="143019" y="28118"/>
                        <a:pt x="140161" y="28118"/>
                      </a:cubicBezTo>
                      <a:cubicBezTo>
                        <a:pt x="137304" y="28118"/>
                        <a:pt x="135399" y="27166"/>
                        <a:pt x="132541" y="28118"/>
                      </a:cubicBezTo>
                      <a:cubicBezTo>
                        <a:pt x="125873" y="23356"/>
                        <a:pt x="118254" y="24308"/>
                        <a:pt x="112539" y="27166"/>
                      </a:cubicBezTo>
                      <a:cubicBezTo>
                        <a:pt x="109681" y="24308"/>
                        <a:pt x="105871" y="21451"/>
                        <a:pt x="103014" y="19546"/>
                      </a:cubicBezTo>
                      <a:cubicBezTo>
                        <a:pt x="87773" y="10021"/>
                        <a:pt x="73486" y="9068"/>
                        <a:pt x="57294" y="17641"/>
                      </a:cubicBezTo>
                      <a:cubicBezTo>
                        <a:pt x="47769" y="22403"/>
                        <a:pt x="43006" y="32881"/>
                        <a:pt x="43006" y="42406"/>
                      </a:cubicBezTo>
                      <a:cubicBezTo>
                        <a:pt x="38244" y="44311"/>
                        <a:pt x="33481" y="47168"/>
                        <a:pt x="29671" y="50978"/>
                      </a:cubicBezTo>
                      <a:cubicBezTo>
                        <a:pt x="24908" y="55741"/>
                        <a:pt x="22051" y="59551"/>
                        <a:pt x="19194" y="65266"/>
                      </a:cubicBezTo>
                      <a:cubicBezTo>
                        <a:pt x="10621" y="68123"/>
                        <a:pt x="3001" y="74791"/>
                        <a:pt x="1096" y="84316"/>
                      </a:cubicBezTo>
                      <a:cubicBezTo>
                        <a:pt x="-809" y="97651"/>
                        <a:pt x="-809" y="109081"/>
                        <a:pt x="5858" y="120511"/>
                      </a:cubicBezTo>
                      <a:cubicBezTo>
                        <a:pt x="143" y="130036"/>
                        <a:pt x="1096" y="145276"/>
                        <a:pt x="7764" y="153848"/>
                      </a:cubicBezTo>
                      <a:cubicBezTo>
                        <a:pt x="16336" y="167183"/>
                        <a:pt x="30624" y="175756"/>
                        <a:pt x="45863" y="180518"/>
                      </a:cubicBezTo>
                      <a:cubicBezTo>
                        <a:pt x="61104" y="184328"/>
                        <a:pt x="71581" y="176708"/>
                        <a:pt x="83964" y="170993"/>
                      </a:cubicBezTo>
                      <a:cubicBezTo>
                        <a:pt x="85869" y="172898"/>
                        <a:pt x="88726" y="173851"/>
                        <a:pt x="92536" y="174803"/>
                      </a:cubicBezTo>
                      <a:cubicBezTo>
                        <a:pt x="109681" y="179566"/>
                        <a:pt x="123016" y="171946"/>
                        <a:pt x="139209" y="169088"/>
                      </a:cubicBezTo>
                      <a:cubicBezTo>
                        <a:pt x="145876" y="168136"/>
                        <a:pt x="151591" y="165278"/>
                        <a:pt x="157306" y="161468"/>
                      </a:cubicBezTo>
                      <a:cubicBezTo>
                        <a:pt x="158259" y="161468"/>
                        <a:pt x="158259" y="160516"/>
                        <a:pt x="158259" y="160516"/>
                      </a:cubicBezTo>
                      <a:cubicBezTo>
                        <a:pt x="166831" y="158611"/>
                        <a:pt x="175404" y="155753"/>
                        <a:pt x="182071" y="152896"/>
                      </a:cubicBezTo>
                      <a:cubicBezTo>
                        <a:pt x="190644" y="149086"/>
                        <a:pt x="195406" y="142418"/>
                        <a:pt x="201121" y="136703"/>
                      </a:cubicBezTo>
                      <a:cubicBezTo>
                        <a:pt x="215409" y="138608"/>
                        <a:pt x="228744" y="130988"/>
                        <a:pt x="233506" y="116701"/>
                      </a:cubicBezTo>
                      <a:cubicBezTo>
                        <a:pt x="234459" y="113843"/>
                        <a:pt x="235411" y="111938"/>
                        <a:pt x="236364" y="109081"/>
                      </a:cubicBezTo>
                      <a:cubicBezTo>
                        <a:pt x="238268" y="103366"/>
                        <a:pt x="238268" y="97651"/>
                        <a:pt x="237316" y="93841"/>
                      </a:cubicBezTo>
                      <a:cubicBezTo>
                        <a:pt x="240174" y="91936"/>
                        <a:pt x="243031" y="89078"/>
                        <a:pt x="245889" y="86221"/>
                      </a:cubicBezTo>
                      <a:cubicBezTo>
                        <a:pt x="252556" y="75743"/>
                        <a:pt x="251604" y="65266"/>
                        <a:pt x="254461" y="53836"/>
                      </a:cubicBezTo>
                      <a:cubicBezTo>
                        <a:pt x="256366" y="38596"/>
                        <a:pt x="247793" y="25261"/>
                        <a:pt x="233506" y="204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7" name="Freeform: Shape 856">
                  <a:extLst>
                    <a:ext uri="{FF2B5EF4-FFF2-40B4-BE49-F238E27FC236}">
                      <a16:creationId xmlns:a16="http://schemas.microsoft.com/office/drawing/2014/main" id="{F45CFAD7-5AD3-BEBD-C3E5-29FBD44D7C5F}"/>
                    </a:ext>
                  </a:extLst>
                </p:cNvPr>
                <p:cNvSpPr/>
                <p:nvPr/>
              </p:nvSpPr>
              <p:spPr>
                <a:xfrm rot="1715839">
                  <a:off x="3838162" y="1497586"/>
                  <a:ext cx="254724" cy="181543"/>
                </a:xfrm>
                <a:custGeom>
                  <a:avLst/>
                  <a:gdLst>
                    <a:gd name="connsiteX0" fmla="*/ 233506 w 254724"/>
                    <a:gd name="connsiteY0" fmla="*/ 20498 h 181543"/>
                    <a:gd name="connsiteX1" fmla="*/ 220171 w 254724"/>
                    <a:gd name="connsiteY1" fmla="*/ 9068 h 181543"/>
                    <a:gd name="connsiteX2" fmla="*/ 200169 w 254724"/>
                    <a:gd name="connsiteY2" fmla="*/ 496 h 181543"/>
                    <a:gd name="connsiteX3" fmla="*/ 171594 w 254724"/>
                    <a:gd name="connsiteY3" fmla="*/ 8116 h 181543"/>
                    <a:gd name="connsiteX4" fmla="*/ 148734 w 254724"/>
                    <a:gd name="connsiteY4" fmla="*/ 30023 h 181543"/>
                    <a:gd name="connsiteX5" fmla="*/ 140161 w 254724"/>
                    <a:gd name="connsiteY5" fmla="*/ 28118 h 181543"/>
                    <a:gd name="connsiteX6" fmla="*/ 132541 w 254724"/>
                    <a:gd name="connsiteY6" fmla="*/ 28118 h 181543"/>
                    <a:gd name="connsiteX7" fmla="*/ 112539 w 254724"/>
                    <a:gd name="connsiteY7" fmla="*/ 27166 h 181543"/>
                    <a:gd name="connsiteX8" fmla="*/ 103014 w 254724"/>
                    <a:gd name="connsiteY8" fmla="*/ 19546 h 181543"/>
                    <a:gd name="connsiteX9" fmla="*/ 57294 w 254724"/>
                    <a:gd name="connsiteY9" fmla="*/ 17641 h 181543"/>
                    <a:gd name="connsiteX10" fmla="*/ 43006 w 254724"/>
                    <a:gd name="connsiteY10" fmla="*/ 42406 h 181543"/>
                    <a:gd name="connsiteX11" fmla="*/ 29671 w 254724"/>
                    <a:gd name="connsiteY11" fmla="*/ 50978 h 181543"/>
                    <a:gd name="connsiteX12" fmla="*/ 19194 w 254724"/>
                    <a:gd name="connsiteY12" fmla="*/ 65266 h 181543"/>
                    <a:gd name="connsiteX13" fmla="*/ 1096 w 254724"/>
                    <a:gd name="connsiteY13" fmla="*/ 84316 h 181543"/>
                    <a:gd name="connsiteX14" fmla="*/ 5858 w 254724"/>
                    <a:gd name="connsiteY14" fmla="*/ 120511 h 181543"/>
                    <a:gd name="connsiteX15" fmla="*/ 7764 w 254724"/>
                    <a:gd name="connsiteY15" fmla="*/ 153848 h 181543"/>
                    <a:gd name="connsiteX16" fmla="*/ 45863 w 254724"/>
                    <a:gd name="connsiteY16" fmla="*/ 180518 h 181543"/>
                    <a:gd name="connsiteX17" fmla="*/ 83964 w 254724"/>
                    <a:gd name="connsiteY17" fmla="*/ 170993 h 181543"/>
                    <a:gd name="connsiteX18" fmla="*/ 92536 w 254724"/>
                    <a:gd name="connsiteY18" fmla="*/ 174803 h 181543"/>
                    <a:gd name="connsiteX19" fmla="*/ 139209 w 254724"/>
                    <a:gd name="connsiteY19" fmla="*/ 169088 h 181543"/>
                    <a:gd name="connsiteX20" fmla="*/ 157306 w 254724"/>
                    <a:gd name="connsiteY20" fmla="*/ 161468 h 181543"/>
                    <a:gd name="connsiteX21" fmla="*/ 158259 w 254724"/>
                    <a:gd name="connsiteY21" fmla="*/ 160516 h 181543"/>
                    <a:gd name="connsiteX22" fmla="*/ 182071 w 254724"/>
                    <a:gd name="connsiteY22" fmla="*/ 152896 h 181543"/>
                    <a:gd name="connsiteX23" fmla="*/ 201121 w 254724"/>
                    <a:gd name="connsiteY23" fmla="*/ 136703 h 181543"/>
                    <a:gd name="connsiteX24" fmla="*/ 233506 w 254724"/>
                    <a:gd name="connsiteY24" fmla="*/ 116701 h 181543"/>
                    <a:gd name="connsiteX25" fmla="*/ 236364 w 254724"/>
                    <a:gd name="connsiteY25" fmla="*/ 109081 h 181543"/>
                    <a:gd name="connsiteX26" fmla="*/ 237316 w 254724"/>
                    <a:gd name="connsiteY26" fmla="*/ 93841 h 181543"/>
                    <a:gd name="connsiteX27" fmla="*/ 245889 w 254724"/>
                    <a:gd name="connsiteY27" fmla="*/ 86221 h 181543"/>
                    <a:gd name="connsiteX28" fmla="*/ 254461 w 254724"/>
                    <a:gd name="connsiteY28" fmla="*/ 53836 h 181543"/>
                    <a:gd name="connsiteX29" fmla="*/ 233506 w 254724"/>
                    <a:gd name="connsiteY29" fmla="*/ 20498 h 18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54724" h="181543">
                      <a:moveTo>
                        <a:pt x="233506" y="20498"/>
                      </a:moveTo>
                      <a:cubicBezTo>
                        <a:pt x="229696" y="19546"/>
                        <a:pt x="223981" y="11926"/>
                        <a:pt x="220171" y="9068"/>
                      </a:cubicBezTo>
                      <a:cubicBezTo>
                        <a:pt x="214456" y="4306"/>
                        <a:pt x="207789" y="1448"/>
                        <a:pt x="200169" y="496"/>
                      </a:cubicBezTo>
                      <a:cubicBezTo>
                        <a:pt x="188739" y="-1409"/>
                        <a:pt x="179214" y="2401"/>
                        <a:pt x="171594" y="8116"/>
                      </a:cubicBezTo>
                      <a:cubicBezTo>
                        <a:pt x="161116" y="8116"/>
                        <a:pt x="150639" y="15736"/>
                        <a:pt x="148734" y="30023"/>
                      </a:cubicBezTo>
                      <a:cubicBezTo>
                        <a:pt x="145876" y="29071"/>
                        <a:pt x="143019" y="28118"/>
                        <a:pt x="140161" y="28118"/>
                      </a:cubicBezTo>
                      <a:cubicBezTo>
                        <a:pt x="137304" y="28118"/>
                        <a:pt x="135399" y="27166"/>
                        <a:pt x="132541" y="28118"/>
                      </a:cubicBezTo>
                      <a:cubicBezTo>
                        <a:pt x="125873" y="23356"/>
                        <a:pt x="118254" y="24308"/>
                        <a:pt x="112539" y="27166"/>
                      </a:cubicBezTo>
                      <a:cubicBezTo>
                        <a:pt x="109681" y="24308"/>
                        <a:pt x="105871" y="21451"/>
                        <a:pt x="103014" y="19546"/>
                      </a:cubicBezTo>
                      <a:cubicBezTo>
                        <a:pt x="87773" y="10021"/>
                        <a:pt x="73486" y="9068"/>
                        <a:pt x="57294" y="17641"/>
                      </a:cubicBezTo>
                      <a:cubicBezTo>
                        <a:pt x="47769" y="22403"/>
                        <a:pt x="43006" y="32881"/>
                        <a:pt x="43006" y="42406"/>
                      </a:cubicBezTo>
                      <a:cubicBezTo>
                        <a:pt x="38244" y="44311"/>
                        <a:pt x="33481" y="47168"/>
                        <a:pt x="29671" y="50978"/>
                      </a:cubicBezTo>
                      <a:cubicBezTo>
                        <a:pt x="24908" y="55741"/>
                        <a:pt x="22051" y="59551"/>
                        <a:pt x="19194" y="65266"/>
                      </a:cubicBezTo>
                      <a:cubicBezTo>
                        <a:pt x="10621" y="68123"/>
                        <a:pt x="3001" y="74791"/>
                        <a:pt x="1096" y="84316"/>
                      </a:cubicBezTo>
                      <a:cubicBezTo>
                        <a:pt x="-809" y="97651"/>
                        <a:pt x="-809" y="109081"/>
                        <a:pt x="5858" y="120511"/>
                      </a:cubicBezTo>
                      <a:cubicBezTo>
                        <a:pt x="143" y="130036"/>
                        <a:pt x="1096" y="145276"/>
                        <a:pt x="7764" y="153848"/>
                      </a:cubicBezTo>
                      <a:cubicBezTo>
                        <a:pt x="16336" y="167183"/>
                        <a:pt x="30624" y="175756"/>
                        <a:pt x="45863" y="180518"/>
                      </a:cubicBezTo>
                      <a:cubicBezTo>
                        <a:pt x="61104" y="184328"/>
                        <a:pt x="71581" y="176708"/>
                        <a:pt x="83964" y="170993"/>
                      </a:cubicBezTo>
                      <a:cubicBezTo>
                        <a:pt x="85869" y="172898"/>
                        <a:pt x="88726" y="173851"/>
                        <a:pt x="92536" y="174803"/>
                      </a:cubicBezTo>
                      <a:cubicBezTo>
                        <a:pt x="109681" y="179566"/>
                        <a:pt x="123016" y="171946"/>
                        <a:pt x="139209" y="169088"/>
                      </a:cubicBezTo>
                      <a:cubicBezTo>
                        <a:pt x="145876" y="168136"/>
                        <a:pt x="151591" y="165278"/>
                        <a:pt x="157306" y="161468"/>
                      </a:cubicBezTo>
                      <a:cubicBezTo>
                        <a:pt x="158259" y="161468"/>
                        <a:pt x="158259" y="160516"/>
                        <a:pt x="158259" y="160516"/>
                      </a:cubicBezTo>
                      <a:cubicBezTo>
                        <a:pt x="166831" y="158611"/>
                        <a:pt x="175404" y="155753"/>
                        <a:pt x="182071" y="152896"/>
                      </a:cubicBezTo>
                      <a:cubicBezTo>
                        <a:pt x="190644" y="149086"/>
                        <a:pt x="195406" y="142418"/>
                        <a:pt x="201121" y="136703"/>
                      </a:cubicBezTo>
                      <a:cubicBezTo>
                        <a:pt x="215409" y="138608"/>
                        <a:pt x="228744" y="130988"/>
                        <a:pt x="233506" y="116701"/>
                      </a:cubicBezTo>
                      <a:cubicBezTo>
                        <a:pt x="234459" y="113843"/>
                        <a:pt x="235411" y="111938"/>
                        <a:pt x="236364" y="109081"/>
                      </a:cubicBezTo>
                      <a:cubicBezTo>
                        <a:pt x="238268" y="103366"/>
                        <a:pt x="238268" y="97651"/>
                        <a:pt x="237316" y="93841"/>
                      </a:cubicBezTo>
                      <a:cubicBezTo>
                        <a:pt x="240174" y="91936"/>
                        <a:pt x="243031" y="89078"/>
                        <a:pt x="245889" y="86221"/>
                      </a:cubicBezTo>
                      <a:cubicBezTo>
                        <a:pt x="252556" y="75743"/>
                        <a:pt x="251604" y="65266"/>
                        <a:pt x="254461" y="53836"/>
                      </a:cubicBezTo>
                      <a:cubicBezTo>
                        <a:pt x="256366" y="38596"/>
                        <a:pt x="247793" y="25261"/>
                        <a:pt x="233506" y="204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667BF861-6FFA-42C0-E173-015193F6B38D}"/>
                  </a:ext>
                </a:extLst>
              </p:cNvPr>
              <p:cNvGrpSpPr/>
              <p:nvPr/>
            </p:nvGrpSpPr>
            <p:grpSpPr>
              <a:xfrm>
                <a:off x="3733160" y="1257799"/>
                <a:ext cx="981608" cy="524041"/>
                <a:chOff x="3733160" y="1257799"/>
                <a:chExt cx="981608" cy="524041"/>
              </a:xfrm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EA44A452-1931-B2FD-8672-9A73FFBCC5D0}"/>
                    </a:ext>
                  </a:extLst>
                </p:cNvPr>
                <p:cNvSpPr/>
                <p:nvPr/>
              </p:nvSpPr>
              <p:spPr>
                <a:xfrm>
                  <a:off x="3733160" y="1257799"/>
                  <a:ext cx="981608" cy="524041"/>
                </a:xfrm>
                <a:custGeom>
                  <a:avLst/>
                  <a:gdLst>
                    <a:gd name="connsiteX0" fmla="*/ 943625 w 981608"/>
                    <a:gd name="connsiteY0" fmla="*/ 90 h 524041"/>
                    <a:gd name="connsiteX1" fmla="*/ 784558 w 981608"/>
                    <a:gd name="connsiteY1" fmla="*/ 47715 h 524041"/>
                    <a:gd name="connsiteX2" fmla="*/ 363553 w 981608"/>
                    <a:gd name="connsiteY2" fmla="*/ 268696 h 524041"/>
                    <a:gd name="connsiteX3" fmla="*/ 362600 w 981608"/>
                    <a:gd name="connsiteY3" fmla="*/ 257266 h 524041"/>
                    <a:gd name="connsiteX4" fmla="*/ 240680 w 981608"/>
                    <a:gd name="connsiteY4" fmla="*/ 206783 h 524041"/>
                    <a:gd name="connsiteX5" fmla="*/ 96853 w 981608"/>
                    <a:gd name="connsiteY5" fmla="*/ 249646 h 524041"/>
                    <a:gd name="connsiteX6" fmla="*/ 8270 w 981608"/>
                    <a:gd name="connsiteY6" fmla="*/ 348706 h 524041"/>
                    <a:gd name="connsiteX7" fmla="*/ 35893 w 981608"/>
                    <a:gd name="connsiteY7" fmla="*/ 468721 h 524041"/>
                    <a:gd name="connsiteX8" fmla="*/ 36845 w 981608"/>
                    <a:gd name="connsiteY8" fmla="*/ 470625 h 524041"/>
                    <a:gd name="connsiteX9" fmla="*/ 278780 w 981608"/>
                    <a:gd name="connsiteY9" fmla="*/ 502058 h 524041"/>
                    <a:gd name="connsiteX10" fmla="*/ 387365 w 981608"/>
                    <a:gd name="connsiteY10" fmla="*/ 336323 h 524041"/>
                    <a:gd name="connsiteX11" fmla="*/ 388318 w 981608"/>
                    <a:gd name="connsiteY11" fmla="*/ 335371 h 524041"/>
                    <a:gd name="connsiteX12" fmla="*/ 390223 w 981608"/>
                    <a:gd name="connsiteY12" fmla="*/ 328703 h 524041"/>
                    <a:gd name="connsiteX13" fmla="*/ 393080 w 981608"/>
                    <a:gd name="connsiteY13" fmla="*/ 328703 h 524041"/>
                    <a:gd name="connsiteX14" fmla="*/ 494045 w 981608"/>
                    <a:gd name="connsiteY14" fmla="*/ 302033 h 524041"/>
                    <a:gd name="connsiteX15" fmla="*/ 585485 w 981608"/>
                    <a:gd name="connsiteY15" fmla="*/ 279173 h 524041"/>
                    <a:gd name="connsiteX16" fmla="*/ 760745 w 981608"/>
                    <a:gd name="connsiteY16" fmla="*/ 220118 h 524041"/>
                    <a:gd name="connsiteX17" fmla="*/ 929338 w 981608"/>
                    <a:gd name="connsiteY17" fmla="*/ 126773 h 524041"/>
                    <a:gd name="connsiteX18" fmla="*/ 976010 w 981608"/>
                    <a:gd name="connsiteY18" fmla="*/ 32476 h 524041"/>
                    <a:gd name="connsiteX19" fmla="*/ 943625 w 981608"/>
                    <a:gd name="connsiteY19" fmla="*/ 90 h 524041"/>
                    <a:gd name="connsiteX20" fmla="*/ 847423 w 981608"/>
                    <a:gd name="connsiteY20" fmla="*/ 160110 h 524041"/>
                    <a:gd name="connsiteX21" fmla="*/ 674068 w 981608"/>
                    <a:gd name="connsiteY21" fmla="*/ 235358 h 524041"/>
                    <a:gd name="connsiteX22" fmla="*/ 528335 w 981608"/>
                    <a:gd name="connsiteY22" fmla="*/ 275363 h 524041"/>
                    <a:gd name="connsiteX23" fmla="*/ 394033 w 981608"/>
                    <a:gd name="connsiteY23" fmla="*/ 317273 h 524041"/>
                    <a:gd name="connsiteX24" fmla="*/ 389270 w 981608"/>
                    <a:gd name="connsiteY24" fmla="*/ 317273 h 524041"/>
                    <a:gd name="connsiteX25" fmla="*/ 386413 w 981608"/>
                    <a:gd name="connsiteY25" fmla="*/ 328703 h 524041"/>
                    <a:gd name="connsiteX26" fmla="*/ 383555 w 981608"/>
                    <a:gd name="connsiteY26" fmla="*/ 319178 h 524041"/>
                    <a:gd name="connsiteX27" fmla="*/ 376888 w 981608"/>
                    <a:gd name="connsiteY27" fmla="*/ 320131 h 524041"/>
                    <a:gd name="connsiteX28" fmla="*/ 274018 w 981608"/>
                    <a:gd name="connsiteY28" fmla="*/ 484913 h 524041"/>
                    <a:gd name="connsiteX29" fmla="*/ 92090 w 981608"/>
                    <a:gd name="connsiteY29" fmla="*/ 495391 h 524041"/>
                    <a:gd name="connsiteX30" fmla="*/ 78755 w 981608"/>
                    <a:gd name="connsiteY30" fmla="*/ 482056 h 524041"/>
                    <a:gd name="connsiteX31" fmla="*/ 61610 w 981608"/>
                    <a:gd name="connsiteY31" fmla="*/ 460148 h 524041"/>
                    <a:gd name="connsiteX32" fmla="*/ 56848 w 981608"/>
                    <a:gd name="connsiteY32" fmla="*/ 463958 h 524041"/>
                    <a:gd name="connsiteX33" fmla="*/ 73040 w 981608"/>
                    <a:gd name="connsiteY33" fmla="*/ 486818 h 524041"/>
                    <a:gd name="connsiteX34" fmla="*/ 47323 w 981608"/>
                    <a:gd name="connsiteY34" fmla="*/ 464911 h 524041"/>
                    <a:gd name="connsiteX35" fmla="*/ 44465 w 981608"/>
                    <a:gd name="connsiteY35" fmla="*/ 463006 h 524041"/>
                    <a:gd name="connsiteX36" fmla="*/ 14938 w 981608"/>
                    <a:gd name="connsiteY36" fmla="*/ 401093 h 524041"/>
                    <a:gd name="connsiteX37" fmla="*/ 33988 w 981608"/>
                    <a:gd name="connsiteY37" fmla="*/ 331561 h 524041"/>
                    <a:gd name="connsiteX38" fmla="*/ 138763 w 981608"/>
                    <a:gd name="connsiteY38" fmla="*/ 247741 h 524041"/>
                    <a:gd name="connsiteX39" fmla="*/ 275923 w 981608"/>
                    <a:gd name="connsiteY39" fmla="*/ 234406 h 524041"/>
                    <a:gd name="connsiteX40" fmla="*/ 359743 w 981608"/>
                    <a:gd name="connsiteY40" fmla="*/ 268696 h 524041"/>
                    <a:gd name="connsiteX41" fmla="*/ 363553 w 981608"/>
                    <a:gd name="connsiteY41" fmla="*/ 267743 h 524041"/>
                    <a:gd name="connsiteX42" fmla="*/ 367363 w 981608"/>
                    <a:gd name="connsiteY42" fmla="*/ 276316 h 524041"/>
                    <a:gd name="connsiteX43" fmla="*/ 667400 w 981608"/>
                    <a:gd name="connsiteY43" fmla="*/ 123915 h 524041"/>
                    <a:gd name="connsiteX44" fmla="*/ 850280 w 981608"/>
                    <a:gd name="connsiteY44" fmla="*/ 41048 h 524041"/>
                    <a:gd name="connsiteX45" fmla="*/ 967438 w 981608"/>
                    <a:gd name="connsiteY45" fmla="*/ 25808 h 524041"/>
                    <a:gd name="connsiteX46" fmla="*/ 967438 w 981608"/>
                    <a:gd name="connsiteY46" fmla="*/ 28665 h 524041"/>
                    <a:gd name="connsiteX47" fmla="*/ 847423 w 981608"/>
                    <a:gd name="connsiteY47" fmla="*/ 160110 h 524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981608" h="524041">
                      <a:moveTo>
                        <a:pt x="943625" y="90"/>
                      </a:moveTo>
                      <a:cubicBezTo>
                        <a:pt x="890285" y="-1815"/>
                        <a:pt x="831230" y="26760"/>
                        <a:pt x="784558" y="47715"/>
                      </a:cubicBezTo>
                      <a:cubicBezTo>
                        <a:pt x="638825" y="109628"/>
                        <a:pt x="510238" y="206783"/>
                        <a:pt x="363553" y="268696"/>
                      </a:cubicBezTo>
                      <a:cubicBezTo>
                        <a:pt x="367363" y="265838"/>
                        <a:pt x="368315" y="260123"/>
                        <a:pt x="362600" y="257266"/>
                      </a:cubicBezTo>
                      <a:cubicBezTo>
                        <a:pt x="324500" y="241073"/>
                        <a:pt x="282590" y="207735"/>
                        <a:pt x="240680" y="206783"/>
                      </a:cubicBezTo>
                      <a:cubicBezTo>
                        <a:pt x="189245" y="206783"/>
                        <a:pt x="140668" y="224881"/>
                        <a:pt x="96853" y="249646"/>
                      </a:cubicBezTo>
                      <a:cubicBezTo>
                        <a:pt x="56848" y="271553"/>
                        <a:pt x="25415" y="307748"/>
                        <a:pt x="8270" y="348706"/>
                      </a:cubicBezTo>
                      <a:cubicBezTo>
                        <a:pt x="-11732" y="396331"/>
                        <a:pt x="7318" y="432525"/>
                        <a:pt x="35893" y="468721"/>
                      </a:cubicBezTo>
                      <a:cubicBezTo>
                        <a:pt x="35893" y="469673"/>
                        <a:pt x="35893" y="470625"/>
                        <a:pt x="36845" y="470625"/>
                      </a:cubicBezTo>
                      <a:cubicBezTo>
                        <a:pt x="85423" y="544921"/>
                        <a:pt x="208295" y="527776"/>
                        <a:pt x="278780" y="502058"/>
                      </a:cubicBezTo>
                      <a:cubicBezTo>
                        <a:pt x="341645" y="478246"/>
                        <a:pt x="402605" y="405856"/>
                        <a:pt x="387365" y="336323"/>
                      </a:cubicBezTo>
                      <a:cubicBezTo>
                        <a:pt x="388318" y="336323"/>
                        <a:pt x="388318" y="335371"/>
                        <a:pt x="388318" y="335371"/>
                      </a:cubicBezTo>
                      <a:cubicBezTo>
                        <a:pt x="388318" y="332513"/>
                        <a:pt x="389270" y="330608"/>
                        <a:pt x="390223" y="328703"/>
                      </a:cubicBezTo>
                      <a:cubicBezTo>
                        <a:pt x="391175" y="329656"/>
                        <a:pt x="392128" y="329656"/>
                        <a:pt x="393080" y="328703"/>
                      </a:cubicBezTo>
                      <a:cubicBezTo>
                        <a:pt x="425465" y="313463"/>
                        <a:pt x="458803" y="307748"/>
                        <a:pt x="494045" y="302033"/>
                      </a:cubicBezTo>
                      <a:cubicBezTo>
                        <a:pt x="524525" y="296318"/>
                        <a:pt x="554053" y="284888"/>
                        <a:pt x="585485" y="279173"/>
                      </a:cubicBezTo>
                      <a:cubicBezTo>
                        <a:pt x="646445" y="266791"/>
                        <a:pt x="703595" y="244883"/>
                        <a:pt x="760745" y="220118"/>
                      </a:cubicBezTo>
                      <a:cubicBezTo>
                        <a:pt x="820753" y="194401"/>
                        <a:pt x="878855" y="167731"/>
                        <a:pt x="929338" y="126773"/>
                      </a:cubicBezTo>
                      <a:cubicBezTo>
                        <a:pt x="952198" y="108676"/>
                        <a:pt x="995060" y="64860"/>
                        <a:pt x="976010" y="32476"/>
                      </a:cubicBezTo>
                      <a:cubicBezTo>
                        <a:pt x="995060" y="10568"/>
                        <a:pt x="960770" y="90"/>
                        <a:pt x="943625" y="90"/>
                      </a:cubicBezTo>
                      <a:close/>
                      <a:moveTo>
                        <a:pt x="847423" y="160110"/>
                      </a:moveTo>
                      <a:cubicBezTo>
                        <a:pt x="793130" y="190591"/>
                        <a:pt x="733123" y="214403"/>
                        <a:pt x="674068" y="235358"/>
                      </a:cubicBezTo>
                      <a:cubicBezTo>
                        <a:pt x="626443" y="252503"/>
                        <a:pt x="576913" y="262981"/>
                        <a:pt x="528335" y="275363"/>
                      </a:cubicBezTo>
                      <a:cubicBezTo>
                        <a:pt x="484520" y="286793"/>
                        <a:pt x="432133" y="291556"/>
                        <a:pt x="394033" y="317273"/>
                      </a:cubicBezTo>
                      <a:cubicBezTo>
                        <a:pt x="393080" y="315368"/>
                        <a:pt x="389270" y="315368"/>
                        <a:pt x="389270" y="317273"/>
                      </a:cubicBezTo>
                      <a:cubicBezTo>
                        <a:pt x="388318" y="321083"/>
                        <a:pt x="386413" y="324893"/>
                        <a:pt x="386413" y="328703"/>
                      </a:cubicBezTo>
                      <a:cubicBezTo>
                        <a:pt x="385460" y="325846"/>
                        <a:pt x="384508" y="322988"/>
                        <a:pt x="383555" y="319178"/>
                      </a:cubicBezTo>
                      <a:cubicBezTo>
                        <a:pt x="381650" y="315368"/>
                        <a:pt x="377840" y="317273"/>
                        <a:pt x="376888" y="320131"/>
                      </a:cubicBezTo>
                      <a:cubicBezTo>
                        <a:pt x="374983" y="394425"/>
                        <a:pt x="343550" y="454433"/>
                        <a:pt x="274018" y="484913"/>
                      </a:cubicBezTo>
                      <a:cubicBezTo>
                        <a:pt x="225440" y="505868"/>
                        <a:pt x="148288" y="518250"/>
                        <a:pt x="92090" y="495391"/>
                      </a:cubicBezTo>
                      <a:cubicBezTo>
                        <a:pt x="88280" y="489675"/>
                        <a:pt x="83518" y="485866"/>
                        <a:pt x="78755" y="482056"/>
                      </a:cubicBezTo>
                      <a:cubicBezTo>
                        <a:pt x="72088" y="475388"/>
                        <a:pt x="66373" y="467768"/>
                        <a:pt x="61610" y="460148"/>
                      </a:cubicBezTo>
                      <a:cubicBezTo>
                        <a:pt x="59705" y="457291"/>
                        <a:pt x="54943" y="460148"/>
                        <a:pt x="56848" y="463958"/>
                      </a:cubicBezTo>
                      <a:cubicBezTo>
                        <a:pt x="60658" y="470625"/>
                        <a:pt x="66373" y="479198"/>
                        <a:pt x="73040" y="486818"/>
                      </a:cubicBezTo>
                      <a:cubicBezTo>
                        <a:pt x="63515" y="481103"/>
                        <a:pt x="54943" y="473483"/>
                        <a:pt x="47323" y="464911"/>
                      </a:cubicBezTo>
                      <a:cubicBezTo>
                        <a:pt x="46370" y="463958"/>
                        <a:pt x="45418" y="463006"/>
                        <a:pt x="44465" y="463006"/>
                      </a:cubicBezTo>
                      <a:cubicBezTo>
                        <a:pt x="33035" y="443003"/>
                        <a:pt x="18748" y="424906"/>
                        <a:pt x="14938" y="401093"/>
                      </a:cubicBezTo>
                      <a:cubicBezTo>
                        <a:pt x="11128" y="376328"/>
                        <a:pt x="22558" y="352516"/>
                        <a:pt x="33988" y="331561"/>
                      </a:cubicBezTo>
                      <a:cubicBezTo>
                        <a:pt x="56848" y="291556"/>
                        <a:pt x="97805" y="265838"/>
                        <a:pt x="138763" y="247741"/>
                      </a:cubicBezTo>
                      <a:cubicBezTo>
                        <a:pt x="182578" y="228691"/>
                        <a:pt x="230203" y="217260"/>
                        <a:pt x="275923" y="234406"/>
                      </a:cubicBezTo>
                      <a:cubicBezTo>
                        <a:pt x="306403" y="244883"/>
                        <a:pt x="327358" y="263933"/>
                        <a:pt x="359743" y="268696"/>
                      </a:cubicBezTo>
                      <a:cubicBezTo>
                        <a:pt x="360695" y="268696"/>
                        <a:pt x="362600" y="268696"/>
                        <a:pt x="363553" y="267743"/>
                      </a:cubicBezTo>
                      <a:cubicBezTo>
                        <a:pt x="358790" y="270600"/>
                        <a:pt x="361648" y="278221"/>
                        <a:pt x="367363" y="276316"/>
                      </a:cubicBezTo>
                      <a:cubicBezTo>
                        <a:pt x="473090" y="243931"/>
                        <a:pt x="570245" y="178208"/>
                        <a:pt x="667400" y="123915"/>
                      </a:cubicBezTo>
                      <a:cubicBezTo>
                        <a:pt x="725503" y="91531"/>
                        <a:pt x="787415" y="63908"/>
                        <a:pt x="850280" y="41048"/>
                      </a:cubicBezTo>
                      <a:cubicBezTo>
                        <a:pt x="873140" y="32476"/>
                        <a:pt x="943625" y="2948"/>
                        <a:pt x="967438" y="25808"/>
                      </a:cubicBezTo>
                      <a:cubicBezTo>
                        <a:pt x="967438" y="26760"/>
                        <a:pt x="966485" y="27713"/>
                        <a:pt x="967438" y="28665"/>
                      </a:cubicBezTo>
                      <a:cubicBezTo>
                        <a:pt x="976963" y="88673"/>
                        <a:pt x="889333" y="136298"/>
                        <a:pt x="847423" y="160110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39B82585-F0FB-A377-20F0-9D53DC94B727}"/>
                    </a:ext>
                  </a:extLst>
                </p:cNvPr>
                <p:cNvSpPr/>
                <p:nvPr/>
              </p:nvSpPr>
              <p:spPr>
                <a:xfrm>
                  <a:off x="3781946" y="1582889"/>
                  <a:ext cx="292617" cy="165059"/>
                </a:xfrm>
                <a:custGeom>
                  <a:avLst/>
                  <a:gdLst>
                    <a:gd name="connsiteX0" fmla="*/ 286436 w 292617"/>
                    <a:gd name="connsiteY0" fmla="*/ 25785 h 165059"/>
                    <a:gd name="connsiteX1" fmla="*/ 277863 w 292617"/>
                    <a:gd name="connsiteY1" fmla="*/ 1973 h 165059"/>
                    <a:gd name="connsiteX2" fmla="*/ 271196 w 292617"/>
                    <a:gd name="connsiteY2" fmla="*/ 6735 h 165059"/>
                    <a:gd name="connsiteX3" fmla="*/ 283578 w 292617"/>
                    <a:gd name="connsiteY3" fmla="*/ 26738 h 165059"/>
                    <a:gd name="connsiteX4" fmla="*/ 286436 w 292617"/>
                    <a:gd name="connsiteY4" fmla="*/ 25785 h 165059"/>
                    <a:gd name="connsiteX5" fmla="*/ 283578 w 292617"/>
                    <a:gd name="connsiteY5" fmla="*/ 34358 h 165059"/>
                    <a:gd name="connsiteX6" fmla="*/ 276911 w 292617"/>
                    <a:gd name="connsiteY6" fmla="*/ 36263 h 165059"/>
                    <a:gd name="connsiteX7" fmla="*/ 267386 w 292617"/>
                    <a:gd name="connsiteY7" fmla="*/ 61028 h 165059"/>
                    <a:gd name="connsiteX8" fmla="*/ 270243 w 292617"/>
                    <a:gd name="connsiteY8" fmla="*/ 63885 h 165059"/>
                    <a:gd name="connsiteX9" fmla="*/ 272148 w 292617"/>
                    <a:gd name="connsiteY9" fmla="*/ 61980 h 165059"/>
                    <a:gd name="connsiteX10" fmla="*/ 259766 w 292617"/>
                    <a:gd name="connsiteY10" fmla="*/ 81983 h 165059"/>
                    <a:gd name="connsiteX11" fmla="*/ 235001 w 292617"/>
                    <a:gd name="connsiteY11" fmla="*/ 73410 h 165059"/>
                    <a:gd name="connsiteX12" fmla="*/ 235001 w 292617"/>
                    <a:gd name="connsiteY12" fmla="*/ 80078 h 165059"/>
                    <a:gd name="connsiteX13" fmla="*/ 255003 w 292617"/>
                    <a:gd name="connsiteY13" fmla="*/ 84840 h 165059"/>
                    <a:gd name="connsiteX14" fmla="*/ 256908 w 292617"/>
                    <a:gd name="connsiteY14" fmla="*/ 86745 h 165059"/>
                    <a:gd name="connsiteX15" fmla="*/ 8306 w 292617"/>
                    <a:gd name="connsiteY15" fmla="*/ 116273 h 165059"/>
                    <a:gd name="connsiteX16" fmla="*/ 1638 w 292617"/>
                    <a:gd name="connsiteY16" fmla="*/ 122940 h 165059"/>
                    <a:gd name="connsiteX17" fmla="*/ 197853 w 292617"/>
                    <a:gd name="connsiteY17" fmla="*/ 152468 h 165059"/>
                    <a:gd name="connsiteX18" fmla="*/ 292151 w 292617"/>
                    <a:gd name="connsiteY18" fmla="*/ 26738 h 165059"/>
                    <a:gd name="connsiteX19" fmla="*/ 286436 w 292617"/>
                    <a:gd name="connsiteY19" fmla="*/ 25785 h 1650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92617" h="165059">
                      <a:moveTo>
                        <a:pt x="286436" y="25785"/>
                      </a:moveTo>
                      <a:cubicBezTo>
                        <a:pt x="288341" y="16260"/>
                        <a:pt x="282626" y="9593"/>
                        <a:pt x="277863" y="1973"/>
                      </a:cubicBezTo>
                      <a:cubicBezTo>
                        <a:pt x="275006" y="-2790"/>
                        <a:pt x="268338" y="1973"/>
                        <a:pt x="271196" y="6735"/>
                      </a:cubicBezTo>
                      <a:cubicBezTo>
                        <a:pt x="275006" y="13403"/>
                        <a:pt x="279768" y="20070"/>
                        <a:pt x="283578" y="26738"/>
                      </a:cubicBezTo>
                      <a:cubicBezTo>
                        <a:pt x="283578" y="27690"/>
                        <a:pt x="285483" y="27690"/>
                        <a:pt x="286436" y="25785"/>
                      </a:cubicBezTo>
                      <a:cubicBezTo>
                        <a:pt x="285483" y="29595"/>
                        <a:pt x="284531" y="31500"/>
                        <a:pt x="283578" y="34358"/>
                      </a:cubicBezTo>
                      <a:cubicBezTo>
                        <a:pt x="281673" y="33405"/>
                        <a:pt x="277863" y="33405"/>
                        <a:pt x="276911" y="36263"/>
                      </a:cubicBezTo>
                      <a:cubicBezTo>
                        <a:pt x="273101" y="43883"/>
                        <a:pt x="269291" y="52455"/>
                        <a:pt x="267386" y="61028"/>
                      </a:cubicBezTo>
                      <a:cubicBezTo>
                        <a:pt x="267386" y="62933"/>
                        <a:pt x="268338" y="63885"/>
                        <a:pt x="270243" y="63885"/>
                      </a:cubicBezTo>
                      <a:cubicBezTo>
                        <a:pt x="271196" y="63885"/>
                        <a:pt x="271196" y="62933"/>
                        <a:pt x="272148" y="61980"/>
                      </a:cubicBezTo>
                      <a:cubicBezTo>
                        <a:pt x="268338" y="68648"/>
                        <a:pt x="264528" y="75315"/>
                        <a:pt x="259766" y="81983"/>
                      </a:cubicBezTo>
                      <a:cubicBezTo>
                        <a:pt x="258813" y="71505"/>
                        <a:pt x="243573" y="72458"/>
                        <a:pt x="235001" y="73410"/>
                      </a:cubicBezTo>
                      <a:cubicBezTo>
                        <a:pt x="230238" y="74363"/>
                        <a:pt x="231191" y="80078"/>
                        <a:pt x="235001" y="80078"/>
                      </a:cubicBezTo>
                      <a:cubicBezTo>
                        <a:pt x="240716" y="80078"/>
                        <a:pt x="252146" y="79125"/>
                        <a:pt x="255003" y="84840"/>
                      </a:cubicBezTo>
                      <a:cubicBezTo>
                        <a:pt x="255003" y="85793"/>
                        <a:pt x="255956" y="85793"/>
                        <a:pt x="256908" y="86745"/>
                      </a:cubicBezTo>
                      <a:cubicBezTo>
                        <a:pt x="201663" y="160088"/>
                        <a:pt x="90221" y="172470"/>
                        <a:pt x="8306" y="116273"/>
                      </a:cubicBezTo>
                      <a:cubicBezTo>
                        <a:pt x="3543" y="112463"/>
                        <a:pt x="-3124" y="119130"/>
                        <a:pt x="1638" y="122940"/>
                      </a:cubicBezTo>
                      <a:cubicBezTo>
                        <a:pt x="60693" y="169613"/>
                        <a:pt x="126416" y="174375"/>
                        <a:pt x="197853" y="152468"/>
                      </a:cubicBezTo>
                      <a:cubicBezTo>
                        <a:pt x="250241" y="136275"/>
                        <a:pt x="297866" y="83888"/>
                        <a:pt x="292151" y="26738"/>
                      </a:cubicBezTo>
                      <a:cubicBezTo>
                        <a:pt x="293103" y="22928"/>
                        <a:pt x="287388" y="22928"/>
                        <a:pt x="286436" y="2578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6B345BA8-3A80-1938-EE56-9F0F00F74F3C}"/>
                    </a:ext>
                  </a:extLst>
                </p:cNvPr>
                <p:cNvSpPr/>
                <p:nvPr/>
              </p:nvSpPr>
              <p:spPr>
                <a:xfrm>
                  <a:off x="3781601" y="1510107"/>
                  <a:ext cx="144352" cy="131470"/>
                </a:xfrm>
                <a:custGeom>
                  <a:avLst/>
                  <a:gdLst>
                    <a:gd name="connsiteX0" fmla="*/ 16343 w 144352"/>
                    <a:gd name="connsiteY0" fmla="*/ 131257 h 131470"/>
                    <a:gd name="connsiteX1" fmla="*/ 18248 w 144352"/>
                    <a:gd name="connsiteY1" fmla="*/ 119827 h 131470"/>
                    <a:gd name="connsiteX2" fmla="*/ 31583 w 144352"/>
                    <a:gd name="connsiteY2" fmla="*/ 66487 h 131470"/>
                    <a:gd name="connsiteX3" fmla="*/ 44918 w 144352"/>
                    <a:gd name="connsiteY3" fmla="*/ 48389 h 131470"/>
                    <a:gd name="connsiteX4" fmla="*/ 47775 w 144352"/>
                    <a:gd name="connsiteY4" fmla="*/ 41722 h 131470"/>
                    <a:gd name="connsiteX5" fmla="*/ 71588 w 144352"/>
                    <a:gd name="connsiteY5" fmla="*/ 31244 h 131470"/>
                    <a:gd name="connsiteX6" fmla="*/ 81113 w 144352"/>
                    <a:gd name="connsiteY6" fmla="*/ 26482 h 131470"/>
                    <a:gd name="connsiteX7" fmla="*/ 108735 w 144352"/>
                    <a:gd name="connsiteY7" fmla="*/ 10289 h 131470"/>
                    <a:gd name="connsiteX8" fmla="*/ 143025 w 144352"/>
                    <a:gd name="connsiteY8" fmla="*/ 18862 h 131470"/>
                    <a:gd name="connsiteX9" fmla="*/ 142073 w 144352"/>
                    <a:gd name="connsiteY9" fmla="*/ 13147 h 131470"/>
                    <a:gd name="connsiteX10" fmla="*/ 106830 w 144352"/>
                    <a:gd name="connsiteY10" fmla="*/ 764 h 131470"/>
                    <a:gd name="connsiteX11" fmla="*/ 77303 w 144352"/>
                    <a:gd name="connsiteY11" fmla="*/ 11242 h 131470"/>
                    <a:gd name="connsiteX12" fmla="*/ 49680 w 144352"/>
                    <a:gd name="connsiteY12" fmla="*/ 16004 h 131470"/>
                    <a:gd name="connsiteX13" fmla="*/ 44918 w 144352"/>
                    <a:gd name="connsiteY13" fmla="*/ 18862 h 131470"/>
                    <a:gd name="connsiteX14" fmla="*/ 19200 w 144352"/>
                    <a:gd name="connsiteY14" fmla="*/ 57914 h 131470"/>
                    <a:gd name="connsiteX15" fmla="*/ 1103 w 144352"/>
                    <a:gd name="connsiteY15" fmla="*/ 88394 h 131470"/>
                    <a:gd name="connsiteX16" fmla="*/ 16343 w 144352"/>
                    <a:gd name="connsiteY16" fmla="*/ 131257 h 131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4352" h="131470">
                      <a:moveTo>
                        <a:pt x="16343" y="131257"/>
                      </a:moveTo>
                      <a:cubicBezTo>
                        <a:pt x="23963" y="133162"/>
                        <a:pt x="25868" y="121732"/>
                        <a:pt x="18248" y="119827"/>
                      </a:cubicBezTo>
                      <a:cubicBezTo>
                        <a:pt x="-5565" y="115064"/>
                        <a:pt x="24915" y="71249"/>
                        <a:pt x="31583" y="66487"/>
                      </a:cubicBezTo>
                      <a:cubicBezTo>
                        <a:pt x="38250" y="60772"/>
                        <a:pt x="41108" y="56962"/>
                        <a:pt x="44918" y="48389"/>
                      </a:cubicBezTo>
                      <a:cubicBezTo>
                        <a:pt x="45870" y="46484"/>
                        <a:pt x="46823" y="43627"/>
                        <a:pt x="47775" y="41722"/>
                      </a:cubicBezTo>
                      <a:cubicBezTo>
                        <a:pt x="50633" y="23624"/>
                        <a:pt x="61110" y="30292"/>
                        <a:pt x="71588" y="31244"/>
                      </a:cubicBezTo>
                      <a:cubicBezTo>
                        <a:pt x="75398" y="31244"/>
                        <a:pt x="78255" y="29339"/>
                        <a:pt x="81113" y="26482"/>
                      </a:cubicBezTo>
                      <a:cubicBezTo>
                        <a:pt x="91590" y="19814"/>
                        <a:pt x="95400" y="13147"/>
                        <a:pt x="108735" y="10289"/>
                      </a:cubicBezTo>
                      <a:cubicBezTo>
                        <a:pt x="123023" y="7432"/>
                        <a:pt x="129690" y="29339"/>
                        <a:pt x="143025" y="18862"/>
                      </a:cubicBezTo>
                      <a:cubicBezTo>
                        <a:pt x="144930" y="16957"/>
                        <a:pt x="144930" y="14099"/>
                        <a:pt x="142073" y="13147"/>
                      </a:cubicBezTo>
                      <a:cubicBezTo>
                        <a:pt x="127785" y="8384"/>
                        <a:pt x="123023" y="-3046"/>
                        <a:pt x="106830" y="764"/>
                      </a:cubicBezTo>
                      <a:cubicBezTo>
                        <a:pt x="97305" y="2669"/>
                        <a:pt x="84923" y="5527"/>
                        <a:pt x="77303" y="11242"/>
                      </a:cubicBezTo>
                      <a:cubicBezTo>
                        <a:pt x="65873" y="18862"/>
                        <a:pt x="62063" y="16957"/>
                        <a:pt x="49680" y="16004"/>
                      </a:cubicBezTo>
                      <a:cubicBezTo>
                        <a:pt x="47775" y="16004"/>
                        <a:pt x="45870" y="17909"/>
                        <a:pt x="44918" y="18862"/>
                      </a:cubicBezTo>
                      <a:cubicBezTo>
                        <a:pt x="35393" y="36007"/>
                        <a:pt x="36345" y="46484"/>
                        <a:pt x="19200" y="57914"/>
                      </a:cubicBezTo>
                      <a:cubicBezTo>
                        <a:pt x="13485" y="61724"/>
                        <a:pt x="2055" y="81727"/>
                        <a:pt x="1103" y="88394"/>
                      </a:cubicBezTo>
                      <a:cubicBezTo>
                        <a:pt x="-1755" y="104587"/>
                        <a:pt x="150" y="128399"/>
                        <a:pt x="16343" y="131257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BFC9DB25-A60B-BFDE-DDD0-3398989FC36F}"/>
                    </a:ext>
                  </a:extLst>
                </p:cNvPr>
                <p:cNvSpPr/>
                <p:nvPr/>
              </p:nvSpPr>
              <p:spPr>
                <a:xfrm>
                  <a:off x="3993955" y="1539618"/>
                  <a:ext cx="50021" cy="54027"/>
                </a:xfrm>
                <a:custGeom>
                  <a:avLst/>
                  <a:gdLst>
                    <a:gd name="connsiteX0" fmla="*/ 4650 w 50021"/>
                    <a:gd name="connsiteY0" fmla="*/ 9736 h 54027"/>
                    <a:gd name="connsiteX1" fmla="*/ 35130 w 50021"/>
                    <a:gd name="connsiteY1" fmla="*/ 24024 h 54027"/>
                    <a:gd name="connsiteX2" fmla="*/ 39893 w 50021"/>
                    <a:gd name="connsiteY2" fmla="*/ 52599 h 54027"/>
                    <a:gd name="connsiteX3" fmla="*/ 46560 w 50021"/>
                    <a:gd name="connsiteY3" fmla="*/ 52599 h 54027"/>
                    <a:gd name="connsiteX4" fmla="*/ 45608 w 50021"/>
                    <a:gd name="connsiteY4" fmla="*/ 13546 h 54027"/>
                    <a:gd name="connsiteX5" fmla="*/ 4650 w 50021"/>
                    <a:gd name="connsiteY5" fmla="*/ 211 h 54027"/>
                    <a:gd name="connsiteX6" fmla="*/ 4650 w 50021"/>
                    <a:gd name="connsiteY6" fmla="*/ 9736 h 54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021" h="54027">
                      <a:moveTo>
                        <a:pt x="4650" y="9736"/>
                      </a:moveTo>
                      <a:cubicBezTo>
                        <a:pt x="15128" y="9736"/>
                        <a:pt x="31320" y="12594"/>
                        <a:pt x="35130" y="24024"/>
                      </a:cubicBezTo>
                      <a:cubicBezTo>
                        <a:pt x="37988" y="33549"/>
                        <a:pt x="34178" y="44026"/>
                        <a:pt x="39893" y="52599"/>
                      </a:cubicBezTo>
                      <a:cubicBezTo>
                        <a:pt x="41798" y="54504"/>
                        <a:pt x="44655" y="54504"/>
                        <a:pt x="46560" y="52599"/>
                      </a:cubicBezTo>
                      <a:cubicBezTo>
                        <a:pt x="51323" y="42121"/>
                        <a:pt x="51323" y="23071"/>
                        <a:pt x="45608" y="13546"/>
                      </a:cubicBezTo>
                      <a:cubicBezTo>
                        <a:pt x="37988" y="1164"/>
                        <a:pt x="17985" y="-741"/>
                        <a:pt x="4650" y="211"/>
                      </a:cubicBezTo>
                      <a:cubicBezTo>
                        <a:pt x="-2017" y="1164"/>
                        <a:pt x="-1065" y="9736"/>
                        <a:pt x="4650" y="9736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F59DDB93-3B85-E89E-84E8-A47D3CA9E3D3}"/>
                    </a:ext>
                  </a:extLst>
                </p:cNvPr>
                <p:cNvSpPr/>
                <p:nvPr/>
              </p:nvSpPr>
              <p:spPr>
                <a:xfrm>
                  <a:off x="3942660" y="1546642"/>
                  <a:ext cx="38095" cy="19093"/>
                </a:xfrm>
                <a:custGeom>
                  <a:avLst/>
                  <a:gdLst>
                    <a:gd name="connsiteX0" fmla="*/ 7367 w 38095"/>
                    <a:gd name="connsiteY0" fmla="*/ 13190 h 19093"/>
                    <a:gd name="connsiteX1" fmla="*/ 34037 w 38095"/>
                    <a:gd name="connsiteY1" fmla="*/ 18905 h 19093"/>
                    <a:gd name="connsiteX2" fmla="*/ 37847 w 38095"/>
                    <a:gd name="connsiteY2" fmla="*/ 15095 h 19093"/>
                    <a:gd name="connsiteX3" fmla="*/ 1652 w 38095"/>
                    <a:gd name="connsiteY3" fmla="*/ 7475 h 19093"/>
                    <a:gd name="connsiteX4" fmla="*/ 7367 w 38095"/>
                    <a:gd name="connsiteY4" fmla="*/ 13190 h 19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095" h="19093">
                      <a:moveTo>
                        <a:pt x="7367" y="13190"/>
                      </a:moveTo>
                      <a:cubicBezTo>
                        <a:pt x="17845" y="2712"/>
                        <a:pt x="24512" y="15095"/>
                        <a:pt x="34037" y="18905"/>
                      </a:cubicBezTo>
                      <a:cubicBezTo>
                        <a:pt x="36895" y="19857"/>
                        <a:pt x="38800" y="17000"/>
                        <a:pt x="37847" y="15095"/>
                      </a:cubicBezTo>
                      <a:cubicBezTo>
                        <a:pt x="30227" y="-145"/>
                        <a:pt x="14035" y="-5860"/>
                        <a:pt x="1652" y="7475"/>
                      </a:cubicBezTo>
                      <a:cubicBezTo>
                        <a:pt x="-3110" y="11285"/>
                        <a:pt x="3557" y="17000"/>
                        <a:pt x="7367" y="13190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23235A84-9FF4-B04C-E24C-722524CA31E4}"/>
                    </a:ext>
                  </a:extLst>
                </p:cNvPr>
                <p:cNvSpPr/>
                <p:nvPr/>
              </p:nvSpPr>
              <p:spPr>
                <a:xfrm>
                  <a:off x="3821285" y="1646963"/>
                  <a:ext cx="35397" cy="54858"/>
                </a:xfrm>
                <a:custGeom>
                  <a:avLst/>
                  <a:gdLst>
                    <a:gd name="connsiteX0" fmla="*/ 13490 w 35397"/>
                    <a:gd name="connsiteY0" fmla="*/ 30026 h 54858"/>
                    <a:gd name="connsiteX1" fmla="*/ 31587 w 35397"/>
                    <a:gd name="connsiteY1" fmla="*/ 31931 h 54858"/>
                    <a:gd name="connsiteX2" fmla="*/ 35397 w 35397"/>
                    <a:gd name="connsiteY2" fmla="*/ 29073 h 54858"/>
                    <a:gd name="connsiteX3" fmla="*/ 32540 w 35397"/>
                    <a:gd name="connsiteY3" fmla="*/ 24311 h 54858"/>
                    <a:gd name="connsiteX4" fmla="*/ 34445 w 35397"/>
                    <a:gd name="connsiteY4" fmla="*/ 23358 h 54858"/>
                    <a:gd name="connsiteX5" fmla="*/ 34445 w 35397"/>
                    <a:gd name="connsiteY5" fmla="*/ 20501 h 54858"/>
                    <a:gd name="connsiteX6" fmla="*/ 23967 w 35397"/>
                    <a:gd name="connsiteY6" fmla="*/ 5261 h 54858"/>
                    <a:gd name="connsiteX7" fmla="*/ 12537 w 35397"/>
                    <a:gd name="connsiteY7" fmla="*/ 6214 h 54858"/>
                    <a:gd name="connsiteX8" fmla="*/ 19205 w 35397"/>
                    <a:gd name="connsiteY8" fmla="*/ 20501 h 54858"/>
                    <a:gd name="connsiteX9" fmla="*/ 4917 w 35397"/>
                    <a:gd name="connsiteY9" fmla="*/ 52886 h 54858"/>
                    <a:gd name="connsiteX10" fmla="*/ 12537 w 35397"/>
                    <a:gd name="connsiteY10" fmla="*/ 48123 h 54858"/>
                    <a:gd name="connsiteX11" fmla="*/ 13490 w 35397"/>
                    <a:gd name="connsiteY11" fmla="*/ 30026 h 54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397" h="54858">
                      <a:moveTo>
                        <a:pt x="13490" y="30026"/>
                      </a:moveTo>
                      <a:cubicBezTo>
                        <a:pt x="19205" y="26216"/>
                        <a:pt x="25872" y="30026"/>
                        <a:pt x="31587" y="31931"/>
                      </a:cubicBezTo>
                      <a:cubicBezTo>
                        <a:pt x="33492" y="32883"/>
                        <a:pt x="35397" y="30979"/>
                        <a:pt x="35397" y="29073"/>
                      </a:cubicBezTo>
                      <a:cubicBezTo>
                        <a:pt x="34445" y="27169"/>
                        <a:pt x="33492" y="25264"/>
                        <a:pt x="32540" y="24311"/>
                      </a:cubicBezTo>
                      <a:cubicBezTo>
                        <a:pt x="33492" y="24311"/>
                        <a:pt x="33492" y="23358"/>
                        <a:pt x="34445" y="23358"/>
                      </a:cubicBezTo>
                      <a:cubicBezTo>
                        <a:pt x="35397" y="22406"/>
                        <a:pt x="35397" y="21454"/>
                        <a:pt x="34445" y="20501"/>
                      </a:cubicBezTo>
                      <a:cubicBezTo>
                        <a:pt x="30635" y="15739"/>
                        <a:pt x="24920" y="11929"/>
                        <a:pt x="23967" y="5261"/>
                      </a:cubicBezTo>
                      <a:cubicBezTo>
                        <a:pt x="23015" y="-2359"/>
                        <a:pt x="11585" y="-1406"/>
                        <a:pt x="12537" y="6214"/>
                      </a:cubicBezTo>
                      <a:cubicBezTo>
                        <a:pt x="12537" y="10023"/>
                        <a:pt x="15395" y="15739"/>
                        <a:pt x="19205" y="20501"/>
                      </a:cubicBezTo>
                      <a:cubicBezTo>
                        <a:pt x="5870" y="22406"/>
                        <a:pt x="-7465" y="37646"/>
                        <a:pt x="4917" y="52886"/>
                      </a:cubicBezTo>
                      <a:cubicBezTo>
                        <a:pt x="8727" y="57648"/>
                        <a:pt x="15395" y="52886"/>
                        <a:pt x="12537" y="48123"/>
                      </a:cubicBezTo>
                      <a:cubicBezTo>
                        <a:pt x="6822" y="40504"/>
                        <a:pt x="6822" y="34789"/>
                        <a:pt x="13490" y="30026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37CAA44-56B0-EB08-7D96-8286C0E307AA}"/>
                    </a:ext>
                  </a:extLst>
                </p:cNvPr>
                <p:cNvSpPr/>
                <p:nvPr/>
              </p:nvSpPr>
              <p:spPr>
                <a:xfrm>
                  <a:off x="3855455" y="1633534"/>
                  <a:ext cx="15753" cy="14106"/>
                </a:xfrm>
                <a:custGeom>
                  <a:avLst/>
                  <a:gdLst>
                    <a:gd name="connsiteX0" fmla="*/ 13610 w 15753"/>
                    <a:gd name="connsiteY0" fmla="*/ 13928 h 14106"/>
                    <a:gd name="connsiteX1" fmla="*/ 13610 w 15753"/>
                    <a:gd name="connsiteY1" fmla="*/ 10118 h 14106"/>
                    <a:gd name="connsiteX2" fmla="*/ 7895 w 15753"/>
                    <a:gd name="connsiteY2" fmla="*/ 3451 h 14106"/>
                    <a:gd name="connsiteX3" fmla="*/ 275 w 15753"/>
                    <a:gd name="connsiteY3" fmla="*/ 5356 h 14106"/>
                    <a:gd name="connsiteX4" fmla="*/ 13610 w 15753"/>
                    <a:gd name="connsiteY4" fmla="*/ 13928 h 14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53" h="14106">
                      <a:moveTo>
                        <a:pt x="13610" y="13928"/>
                      </a:moveTo>
                      <a:cubicBezTo>
                        <a:pt x="16468" y="13928"/>
                        <a:pt x="16468" y="10118"/>
                        <a:pt x="13610" y="10118"/>
                      </a:cubicBezTo>
                      <a:cubicBezTo>
                        <a:pt x="10753" y="9166"/>
                        <a:pt x="8848" y="7261"/>
                        <a:pt x="7895" y="3451"/>
                      </a:cubicBezTo>
                      <a:cubicBezTo>
                        <a:pt x="6943" y="-2264"/>
                        <a:pt x="-1630" y="-359"/>
                        <a:pt x="275" y="5356"/>
                      </a:cubicBezTo>
                      <a:cubicBezTo>
                        <a:pt x="3133" y="12023"/>
                        <a:pt x="6943" y="14881"/>
                        <a:pt x="13610" y="13928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482590F4-1EF6-AE4D-3536-6037FD04A168}"/>
                    </a:ext>
                  </a:extLst>
                </p:cNvPr>
                <p:cNvSpPr/>
                <p:nvPr/>
              </p:nvSpPr>
              <p:spPr>
                <a:xfrm>
                  <a:off x="3875482" y="1610057"/>
                  <a:ext cx="25866" cy="27705"/>
                </a:xfrm>
                <a:custGeom>
                  <a:avLst/>
                  <a:gdLst>
                    <a:gd name="connsiteX0" fmla="*/ 24063 w 25866"/>
                    <a:gd name="connsiteY0" fmla="*/ 26928 h 27705"/>
                    <a:gd name="connsiteX1" fmla="*/ 24063 w 25866"/>
                    <a:gd name="connsiteY1" fmla="*/ 23118 h 27705"/>
                    <a:gd name="connsiteX2" fmla="*/ 9775 w 25866"/>
                    <a:gd name="connsiteY2" fmla="*/ 3115 h 27705"/>
                    <a:gd name="connsiteX3" fmla="*/ 250 w 25866"/>
                    <a:gd name="connsiteY3" fmla="*/ 5973 h 27705"/>
                    <a:gd name="connsiteX4" fmla="*/ 8823 w 25866"/>
                    <a:gd name="connsiteY4" fmla="*/ 24070 h 27705"/>
                    <a:gd name="connsiteX5" fmla="*/ 24063 w 25866"/>
                    <a:gd name="connsiteY5" fmla="*/ 26928 h 27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866" h="27705">
                      <a:moveTo>
                        <a:pt x="24063" y="26928"/>
                      </a:moveTo>
                      <a:cubicBezTo>
                        <a:pt x="25968" y="26928"/>
                        <a:pt x="26920" y="23118"/>
                        <a:pt x="24063" y="23118"/>
                      </a:cubicBezTo>
                      <a:cubicBezTo>
                        <a:pt x="14538" y="22165"/>
                        <a:pt x="12633" y="10735"/>
                        <a:pt x="9775" y="3115"/>
                      </a:cubicBezTo>
                      <a:cubicBezTo>
                        <a:pt x="7870" y="-2600"/>
                        <a:pt x="-1655" y="258"/>
                        <a:pt x="250" y="5973"/>
                      </a:cubicBezTo>
                      <a:cubicBezTo>
                        <a:pt x="3108" y="11688"/>
                        <a:pt x="4060" y="18355"/>
                        <a:pt x="8823" y="24070"/>
                      </a:cubicBezTo>
                      <a:cubicBezTo>
                        <a:pt x="12633" y="28833"/>
                        <a:pt x="18348" y="27880"/>
                        <a:pt x="24063" y="26928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1D33CAA4-D405-0086-6E69-4E82692A8E8E}"/>
                    </a:ext>
                  </a:extLst>
                </p:cNvPr>
                <p:cNvSpPr/>
                <p:nvPr/>
              </p:nvSpPr>
              <p:spPr>
                <a:xfrm>
                  <a:off x="3888328" y="1675084"/>
                  <a:ext cx="23973" cy="13396"/>
                </a:xfrm>
                <a:custGeom>
                  <a:avLst/>
                  <a:gdLst>
                    <a:gd name="connsiteX0" fmla="*/ 5502 w 23973"/>
                    <a:gd name="connsiteY0" fmla="*/ 13335 h 13396"/>
                    <a:gd name="connsiteX1" fmla="*/ 23600 w 23973"/>
                    <a:gd name="connsiteY1" fmla="*/ 3810 h 13396"/>
                    <a:gd name="connsiteX2" fmla="*/ 21695 w 23973"/>
                    <a:gd name="connsiteY2" fmla="*/ 0 h 13396"/>
                    <a:gd name="connsiteX3" fmla="*/ 4550 w 23973"/>
                    <a:gd name="connsiteY3" fmla="*/ 2858 h 13396"/>
                    <a:gd name="connsiteX4" fmla="*/ 5502 w 23973"/>
                    <a:gd name="connsiteY4" fmla="*/ 13335 h 13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73" h="13396">
                      <a:moveTo>
                        <a:pt x="5502" y="13335"/>
                      </a:moveTo>
                      <a:cubicBezTo>
                        <a:pt x="13122" y="12383"/>
                        <a:pt x="18837" y="9525"/>
                        <a:pt x="23600" y="3810"/>
                      </a:cubicBezTo>
                      <a:cubicBezTo>
                        <a:pt x="24552" y="2858"/>
                        <a:pt x="23600" y="0"/>
                        <a:pt x="21695" y="0"/>
                      </a:cubicBezTo>
                      <a:cubicBezTo>
                        <a:pt x="15980" y="952"/>
                        <a:pt x="10265" y="1905"/>
                        <a:pt x="4550" y="2858"/>
                      </a:cubicBezTo>
                      <a:cubicBezTo>
                        <a:pt x="-2118" y="3810"/>
                        <a:pt x="-1165" y="14288"/>
                        <a:pt x="5502" y="1333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5583F70A-A2A9-9ADA-430E-D08EF98AC6A3}"/>
                    </a:ext>
                  </a:extLst>
                </p:cNvPr>
                <p:cNvSpPr/>
                <p:nvPr/>
              </p:nvSpPr>
              <p:spPr>
                <a:xfrm>
                  <a:off x="3930603" y="1602946"/>
                  <a:ext cx="18709" cy="18443"/>
                </a:xfrm>
                <a:custGeom>
                  <a:avLst/>
                  <a:gdLst>
                    <a:gd name="connsiteX0" fmla="*/ 2279 w 18709"/>
                    <a:gd name="connsiteY0" fmla="*/ 12131 h 18443"/>
                    <a:gd name="connsiteX1" fmla="*/ 16567 w 18709"/>
                    <a:gd name="connsiteY1" fmla="*/ 17846 h 18443"/>
                    <a:gd name="connsiteX2" fmla="*/ 16567 w 18709"/>
                    <a:gd name="connsiteY2" fmla="*/ 12131 h 18443"/>
                    <a:gd name="connsiteX3" fmla="*/ 15614 w 18709"/>
                    <a:gd name="connsiteY3" fmla="*/ 8321 h 18443"/>
                    <a:gd name="connsiteX4" fmla="*/ 10852 w 18709"/>
                    <a:gd name="connsiteY4" fmla="*/ 1654 h 18443"/>
                    <a:gd name="connsiteX5" fmla="*/ 2279 w 18709"/>
                    <a:gd name="connsiteY5" fmla="*/ 12131 h 18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709" h="18443">
                      <a:moveTo>
                        <a:pt x="2279" y="12131"/>
                      </a:moveTo>
                      <a:cubicBezTo>
                        <a:pt x="7042" y="16894"/>
                        <a:pt x="9899" y="19751"/>
                        <a:pt x="16567" y="17846"/>
                      </a:cubicBezTo>
                      <a:cubicBezTo>
                        <a:pt x="19424" y="16894"/>
                        <a:pt x="19424" y="13084"/>
                        <a:pt x="16567" y="12131"/>
                      </a:cubicBezTo>
                      <a:cubicBezTo>
                        <a:pt x="16567" y="12131"/>
                        <a:pt x="14662" y="8321"/>
                        <a:pt x="15614" y="8321"/>
                      </a:cubicBezTo>
                      <a:cubicBezTo>
                        <a:pt x="14662" y="5464"/>
                        <a:pt x="12757" y="3559"/>
                        <a:pt x="10852" y="1654"/>
                      </a:cubicBezTo>
                      <a:cubicBezTo>
                        <a:pt x="5137" y="-4061"/>
                        <a:pt x="-4388" y="6416"/>
                        <a:pt x="2279" y="12131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E4E7404D-F93E-A713-BE61-9E95C5FCDC94}"/>
                    </a:ext>
                  </a:extLst>
                </p:cNvPr>
                <p:cNvSpPr/>
                <p:nvPr/>
              </p:nvSpPr>
              <p:spPr>
                <a:xfrm>
                  <a:off x="3984128" y="1595912"/>
                  <a:ext cx="14966" cy="35833"/>
                </a:xfrm>
                <a:custGeom>
                  <a:avLst/>
                  <a:gdLst>
                    <a:gd name="connsiteX0" fmla="*/ 9715 w 14966"/>
                    <a:gd name="connsiteY0" fmla="*/ 34405 h 35833"/>
                    <a:gd name="connsiteX1" fmla="*/ 14477 w 14966"/>
                    <a:gd name="connsiteY1" fmla="*/ 8687 h 35833"/>
                    <a:gd name="connsiteX2" fmla="*/ 4000 w 14966"/>
                    <a:gd name="connsiteY2" fmla="*/ 2972 h 35833"/>
                    <a:gd name="connsiteX3" fmla="*/ 4000 w 14966"/>
                    <a:gd name="connsiteY3" fmla="*/ 34405 h 35833"/>
                    <a:gd name="connsiteX4" fmla="*/ 9715 w 14966"/>
                    <a:gd name="connsiteY4" fmla="*/ 34405 h 3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66" h="35833">
                      <a:moveTo>
                        <a:pt x="9715" y="34405"/>
                      </a:moveTo>
                      <a:cubicBezTo>
                        <a:pt x="14477" y="26785"/>
                        <a:pt x="11620" y="17260"/>
                        <a:pt x="14477" y="8687"/>
                      </a:cubicBezTo>
                      <a:cubicBezTo>
                        <a:pt x="17335" y="2020"/>
                        <a:pt x="6857" y="-3695"/>
                        <a:pt x="4000" y="2972"/>
                      </a:cubicBezTo>
                      <a:cubicBezTo>
                        <a:pt x="190" y="11545"/>
                        <a:pt x="-2668" y="25832"/>
                        <a:pt x="4000" y="34405"/>
                      </a:cubicBezTo>
                      <a:cubicBezTo>
                        <a:pt x="5905" y="36310"/>
                        <a:pt x="8762" y="36310"/>
                        <a:pt x="9715" y="3440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2" name="Freeform: Shape 801">
                  <a:extLst>
                    <a:ext uri="{FF2B5EF4-FFF2-40B4-BE49-F238E27FC236}">
                      <a16:creationId xmlns:a16="http://schemas.microsoft.com/office/drawing/2014/main" id="{E52980F5-A4D6-884D-F3E0-FFF58F70272D}"/>
                    </a:ext>
                  </a:extLst>
                </p:cNvPr>
                <p:cNvSpPr/>
                <p:nvPr/>
              </p:nvSpPr>
              <p:spPr>
                <a:xfrm>
                  <a:off x="3935000" y="1656987"/>
                  <a:ext cx="25761" cy="11430"/>
                </a:xfrm>
                <a:custGeom>
                  <a:avLst/>
                  <a:gdLst>
                    <a:gd name="connsiteX0" fmla="*/ 5502 w 25761"/>
                    <a:gd name="connsiteY0" fmla="*/ 11430 h 11430"/>
                    <a:gd name="connsiteX1" fmla="*/ 22647 w 25761"/>
                    <a:gd name="connsiteY1" fmla="*/ 11430 h 11430"/>
                    <a:gd name="connsiteX2" fmla="*/ 24552 w 25761"/>
                    <a:gd name="connsiteY2" fmla="*/ 6668 h 11430"/>
                    <a:gd name="connsiteX3" fmla="*/ 4550 w 25761"/>
                    <a:gd name="connsiteY3" fmla="*/ 0 h 11430"/>
                    <a:gd name="connsiteX4" fmla="*/ 5502 w 25761"/>
                    <a:gd name="connsiteY4" fmla="*/ 11430 h 11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61" h="11430">
                      <a:moveTo>
                        <a:pt x="5502" y="11430"/>
                      </a:moveTo>
                      <a:cubicBezTo>
                        <a:pt x="11217" y="10478"/>
                        <a:pt x="16932" y="10478"/>
                        <a:pt x="22647" y="11430"/>
                      </a:cubicBezTo>
                      <a:cubicBezTo>
                        <a:pt x="24552" y="11430"/>
                        <a:pt x="27410" y="8573"/>
                        <a:pt x="24552" y="6668"/>
                      </a:cubicBezTo>
                      <a:cubicBezTo>
                        <a:pt x="17885" y="1905"/>
                        <a:pt x="12170" y="0"/>
                        <a:pt x="4550" y="0"/>
                      </a:cubicBezTo>
                      <a:cubicBezTo>
                        <a:pt x="-2118" y="0"/>
                        <a:pt x="-1165" y="11430"/>
                        <a:pt x="5502" y="11430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3" name="Freeform: Shape 802">
                  <a:extLst>
                    <a:ext uri="{FF2B5EF4-FFF2-40B4-BE49-F238E27FC236}">
                      <a16:creationId xmlns:a16="http://schemas.microsoft.com/office/drawing/2014/main" id="{D8E7AB03-D66C-E002-2E0F-62671309A0A7}"/>
                    </a:ext>
                  </a:extLst>
                </p:cNvPr>
                <p:cNvSpPr/>
                <p:nvPr/>
              </p:nvSpPr>
              <p:spPr>
                <a:xfrm>
                  <a:off x="3931151" y="1626507"/>
                  <a:ext cx="48880" cy="26973"/>
                </a:xfrm>
                <a:custGeom>
                  <a:avLst/>
                  <a:gdLst>
                    <a:gd name="connsiteX0" fmla="*/ 47451 w 48880"/>
                    <a:gd name="connsiteY0" fmla="*/ 13335 h 26973"/>
                    <a:gd name="connsiteX1" fmla="*/ 47451 w 48880"/>
                    <a:gd name="connsiteY1" fmla="*/ 9525 h 26973"/>
                    <a:gd name="connsiteX2" fmla="*/ 33164 w 48880"/>
                    <a:gd name="connsiteY2" fmla="*/ 6667 h 26973"/>
                    <a:gd name="connsiteX3" fmla="*/ 22686 w 48880"/>
                    <a:gd name="connsiteY3" fmla="*/ 0 h 26973"/>
                    <a:gd name="connsiteX4" fmla="*/ 779 w 48880"/>
                    <a:gd name="connsiteY4" fmla="*/ 20002 h 26973"/>
                    <a:gd name="connsiteX5" fmla="*/ 6494 w 48880"/>
                    <a:gd name="connsiteY5" fmla="*/ 25717 h 26973"/>
                    <a:gd name="connsiteX6" fmla="*/ 24591 w 48880"/>
                    <a:gd name="connsiteY6" fmla="*/ 11430 h 26973"/>
                    <a:gd name="connsiteX7" fmla="*/ 47451 w 48880"/>
                    <a:gd name="connsiteY7" fmla="*/ 13335 h 26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880" h="26973">
                      <a:moveTo>
                        <a:pt x="47451" y="13335"/>
                      </a:moveTo>
                      <a:cubicBezTo>
                        <a:pt x="49356" y="13335"/>
                        <a:pt x="49356" y="9525"/>
                        <a:pt x="47451" y="9525"/>
                      </a:cubicBezTo>
                      <a:cubicBezTo>
                        <a:pt x="43641" y="9525"/>
                        <a:pt x="36021" y="8573"/>
                        <a:pt x="33164" y="6667"/>
                      </a:cubicBezTo>
                      <a:cubicBezTo>
                        <a:pt x="29354" y="3810"/>
                        <a:pt x="28401" y="0"/>
                        <a:pt x="22686" y="0"/>
                      </a:cubicBezTo>
                      <a:cubicBezTo>
                        <a:pt x="9351" y="0"/>
                        <a:pt x="7446" y="11430"/>
                        <a:pt x="779" y="20002"/>
                      </a:cubicBezTo>
                      <a:cubicBezTo>
                        <a:pt x="-2079" y="23813"/>
                        <a:pt x="3636" y="29527"/>
                        <a:pt x="6494" y="25717"/>
                      </a:cubicBezTo>
                      <a:cubicBezTo>
                        <a:pt x="11256" y="20002"/>
                        <a:pt x="16019" y="2858"/>
                        <a:pt x="24591" y="11430"/>
                      </a:cubicBezTo>
                      <a:cubicBezTo>
                        <a:pt x="33164" y="20002"/>
                        <a:pt x="37926" y="15240"/>
                        <a:pt x="47451" y="1333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4" name="Freeform: Shape 803">
                  <a:extLst>
                    <a:ext uri="{FF2B5EF4-FFF2-40B4-BE49-F238E27FC236}">
                      <a16:creationId xmlns:a16="http://schemas.microsoft.com/office/drawing/2014/main" id="{637D05D4-A170-13C2-9A91-802DC31762A3}"/>
                    </a:ext>
                  </a:extLst>
                </p:cNvPr>
                <p:cNvSpPr/>
                <p:nvPr/>
              </p:nvSpPr>
              <p:spPr>
                <a:xfrm>
                  <a:off x="3823856" y="1732956"/>
                  <a:ext cx="23560" cy="24303"/>
                </a:xfrm>
                <a:custGeom>
                  <a:avLst/>
                  <a:gdLst>
                    <a:gd name="connsiteX0" fmla="*/ 5204 w 23560"/>
                    <a:gd name="connsiteY0" fmla="*/ 1184 h 24303"/>
                    <a:gd name="connsiteX1" fmla="*/ 441 w 23560"/>
                    <a:gd name="connsiteY1" fmla="*/ 4041 h 24303"/>
                    <a:gd name="connsiteX2" fmla="*/ 21396 w 23560"/>
                    <a:gd name="connsiteY2" fmla="*/ 24044 h 24303"/>
                    <a:gd name="connsiteX3" fmla="*/ 23301 w 23560"/>
                    <a:gd name="connsiteY3" fmla="*/ 22139 h 24303"/>
                    <a:gd name="connsiteX4" fmla="*/ 5204 w 23560"/>
                    <a:gd name="connsiteY4" fmla="*/ 1184 h 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60" h="24303">
                      <a:moveTo>
                        <a:pt x="5204" y="1184"/>
                      </a:moveTo>
                      <a:cubicBezTo>
                        <a:pt x="3299" y="-1674"/>
                        <a:pt x="-1464" y="1184"/>
                        <a:pt x="441" y="4041"/>
                      </a:cubicBezTo>
                      <a:cubicBezTo>
                        <a:pt x="5204" y="12614"/>
                        <a:pt x="11871" y="20234"/>
                        <a:pt x="21396" y="24044"/>
                      </a:cubicBezTo>
                      <a:cubicBezTo>
                        <a:pt x="22349" y="24996"/>
                        <a:pt x="24254" y="23091"/>
                        <a:pt x="23301" y="22139"/>
                      </a:cubicBezTo>
                      <a:cubicBezTo>
                        <a:pt x="17586" y="15471"/>
                        <a:pt x="9966" y="9756"/>
                        <a:pt x="5204" y="1184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5" name="Freeform: Shape 804">
                  <a:extLst>
                    <a:ext uri="{FF2B5EF4-FFF2-40B4-BE49-F238E27FC236}">
                      <a16:creationId xmlns:a16="http://schemas.microsoft.com/office/drawing/2014/main" id="{21B56B4F-D369-22E3-8D0E-49A9EC8E6B2E}"/>
                    </a:ext>
                  </a:extLst>
                </p:cNvPr>
                <p:cNvSpPr/>
                <p:nvPr/>
              </p:nvSpPr>
              <p:spPr>
                <a:xfrm>
                  <a:off x="3856054" y="1744941"/>
                  <a:ext cx="21445" cy="15175"/>
                </a:xfrm>
                <a:custGeom>
                  <a:avLst/>
                  <a:gdLst>
                    <a:gd name="connsiteX0" fmla="*/ 3486 w 21445"/>
                    <a:gd name="connsiteY0" fmla="*/ 628 h 15175"/>
                    <a:gd name="connsiteX1" fmla="*/ 628 w 21445"/>
                    <a:gd name="connsiteY1" fmla="*/ 3486 h 15175"/>
                    <a:gd name="connsiteX2" fmla="*/ 19678 w 21445"/>
                    <a:gd name="connsiteY2" fmla="*/ 14916 h 15175"/>
                    <a:gd name="connsiteX3" fmla="*/ 20631 w 21445"/>
                    <a:gd name="connsiteY3" fmla="*/ 13011 h 15175"/>
                    <a:gd name="connsiteX4" fmla="*/ 3486 w 21445"/>
                    <a:gd name="connsiteY4" fmla="*/ 628 h 15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445" h="15175">
                      <a:moveTo>
                        <a:pt x="3486" y="628"/>
                      </a:moveTo>
                      <a:cubicBezTo>
                        <a:pt x="1581" y="-1277"/>
                        <a:pt x="-1277" y="1581"/>
                        <a:pt x="628" y="3486"/>
                      </a:cubicBezTo>
                      <a:cubicBezTo>
                        <a:pt x="6343" y="8248"/>
                        <a:pt x="12058" y="12058"/>
                        <a:pt x="19678" y="14916"/>
                      </a:cubicBezTo>
                      <a:cubicBezTo>
                        <a:pt x="20631" y="15868"/>
                        <a:pt x="22536" y="13963"/>
                        <a:pt x="20631" y="13011"/>
                      </a:cubicBezTo>
                      <a:cubicBezTo>
                        <a:pt x="14916" y="9201"/>
                        <a:pt x="9201" y="5391"/>
                        <a:pt x="3486" y="628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6" name="Freeform: Shape 805">
                  <a:extLst>
                    <a:ext uri="{FF2B5EF4-FFF2-40B4-BE49-F238E27FC236}">
                      <a16:creationId xmlns:a16="http://schemas.microsoft.com/office/drawing/2014/main" id="{7688CAF4-AE8B-698E-84E3-877F28DB4F48}"/>
                    </a:ext>
                  </a:extLst>
                </p:cNvPr>
                <p:cNvSpPr/>
                <p:nvPr/>
              </p:nvSpPr>
              <p:spPr>
                <a:xfrm>
                  <a:off x="4070995" y="1557653"/>
                  <a:ext cx="14913" cy="22377"/>
                </a:xfrm>
                <a:custGeom>
                  <a:avLst/>
                  <a:gdLst>
                    <a:gd name="connsiteX0" fmla="*/ 9525 w 14913"/>
                    <a:gd name="connsiteY0" fmla="*/ 12656 h 22377"/>
                    <a:gd name="connsiteX1" fmla="*/ 7620 w 14913"/>
                    <a:gd name="connsiteY1" fmla="*/ 3131 h 22377"/>
                    <a:gd name="connsiteX2" fmla="*/ 0 w 14913"/>
                    <a:gd name="connsiteY2" fmla="*/ 4084 h 22377"/>
                    <a:gd name="connsiteX3" fmla="*/ 13335 w 14913"/>
                    <a:gd name="connsiteY3" fmla="*/ 22181 h 22377"/>
                    <a:gd name="connsiteX4" fmla="*/ 14288 w 14913"/>
                    <a:gd name="connsiteY4" fmla="*/ 19324 h 22377"/>
                    <a:gd name="connsiteX5" fmla="*/ 9525 w 14913"/>
                    <a:gd name="connsiteY5" fmla="*/ 12656 h 22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913" h="22377">
                      <a:moveTo>
                        <a:pt x="9525" y="12656"/>
                      </a:moveTo>
                      <a:cubicBezTo>
                        <a:pt x="7620" y="9799"/>
                        <a:pt x="7620" y="5989"/>
                        <a:pt x="7620" y="3131"/>
                      </a:cubicBezTo>
                      <a:cubicBezTo>
                        <a:pt x="7620" y="-1631"/>
                        <a:pt x="0" y="-679"/>
                        <a:pt x="0" y="4084"/>
                      </a:cubicBezTo>
                      <a:cubicBezTo>
                        <a:pt x="952" y="11704"/>
                        <a:pt x="3810" y="24086"/>
                        <a:pt x="13335" y="22181"/>
                      </a:cubicBezTo>
                      <a:cubicBezTo>
                        <a:pt x="15240" y="22181"/>
                        <a:pt x="15240" y="20276"/>
                        <a:pt x="14288" y="19324"/>
                      </a:cubicBezTo>
                      <a:cubicBezTo>
                        <a:pt x="13335" y="16466"/>
                        <a:pt x="11430" y="15514"/>
                        <a:pt x="9525" y="12656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7" name="Freeform: Shape 806">
                  <a:extLst>
                    <a:ext uri="{FF2B5EF4-FFF2-40B4-BE49-F238E27FC236}">
                      <a16:creationId xmlns:a16="http://schemas.microsoft.com/office/drawing/2014/main" id="{39EEEFAC-C27C-0076-5BCB-80CAF0388749}"/>
                    </a:ext>
                  </a:extLst>
                </p:cNvPr>
                <p:cNvSpPr/>
                <p:nvPr/>
              </p:nvSpPr>
              <p:spPr>
                <a:xfrm>
                  <a:off x="4078167" y="1543813"/>
                  <a:ext cx="14989" cy="14305"/>
                </a:xfrm>
                <a:custGeom>
                  <a:avLst/>
                  <a:gdLst>
                    <a:gd name="connsiteX0" fmla="*/ 6163 w 14989"/>
                    <a:gd name="connsiteY0" fmla="*/ 779 h 14305"/>
                    <a:gd name="connsiteX1" fmla="*/ 1401 w 14989"/>
                    <a:gd name="connsiteY1" fmla="*/ 6494 h 14305"/>
                    <a:gd name="connsiteX2" fmla="*/ 11878 w 14989"/>
                    <a:gd name="connsiteY2" fmla="*/ 14114 h 14305"/>
                    <a:gd name="connsiteX3" fmla="*/ 14736 w 14989"/>
                    <a:gd name="connsiteY3" fmla="*/ 11256 h 14305"/>
                    <a:gd name="connsiteX4" fmla="*/ 6163 w 14989"/>
                    <a:gd name="connsiteY4" fmla="*/ 779 h 14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89" h="14305">
                      <a:moveTo>
                        <a:pt x="6163" y="779"/>
                      </a:moveTo>
                      <a:cubicBezTo>
                        <a:pt x="2353" y="-2079"/>
                        <a:pt x="-2409" y="3636"/>
                        <a:pt x="1401" y="6494"/>
                      </a:cubicBezTo>
                      <a:cubicBezTo>
                        <a:pt x="5211" y="9351"/>
                        <a:pt x="8068" y="11256"/>
                        <a:pt x="11878" y="14114"/>
                      </a:cubicBezTo>
                      <a:cubicBezTo>
                        <a:pt x="13783" y="15066"/>
                        <a:pt x="15688" y="12209"/>
                        <a:pt x="14736" y="11256"/>
                      </a:cubicBezTo>
                      <a:cubicBezTo>
                        <a:pt x="11878" y="7446"/>
                        <a:pt x="9973" y="4589"/>
                        <a:pt x="6163" y="779"/>
                      </a:cubicBez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8" name="Freeform: Shape 807">
                  <a:extLst>
                    <a:ext uri="{FF2B5EF4-FFF2-40B4-BE49-F238E27FC236}">
                      <a16:creationId xmlns:a16="http://schemas.microsoft.com/office/drawing/2014/main" id="{CCF62D3C-1364-ADFE-3427-D28DF1B14E35}"/>
                    </a:ext>
                  </a:extLst>
                </p:cNvPr>
                <p:cNvSpPr/>
                <p:nvPr/>
              </p:nvSpPr>
              <p:spPr>
                <a:xfrm>
                  <a:off x="4258997" y="1505265"/>
                  <a:ext cx="51161" cy="18636"/>
                </a:xfrm>
                <a:custGeom>
                  <a:avLst/>
                  <a:gdLst>
                    <a:gd name="connsiteX0" fmla="*/ 50123 w 51161"/>
                    <a:gd name="connsiteY0" fmla="*/ 12657 h 18636"/>
                    <a:gd name="connsiteX1" fmla="*/ 5356 w 51161"/>
                    <a:gd name="connsiteY1" fmla="*/ 274 h 18636"/>
                    <a:gd name="connsiteX2" fmla="*/ 3451 w 51161"/>
                    <a:gd name="connsiteY2" fmla="*/ 8847 h 18636"/>
                    <a:gd name="connsiteX3" fmla="*/ 49171 w 51161"/>
                    <a:gd name="connsiteY3" fmla="*/ 16467 h 18636"/>
                    <a:gd name="connsiteX4" fmla="*/ 50123 w 51161"/>
                    <a:gd name="connsiteY4" fmla="*/ 12657 h 18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61" h="18636">
                      <a:moveTo>
                        <a:pt x="50123" y="12657"/>
                      </a:moveTo>
                      <a:cubicBezTo>
                        <a:pt x="35836" y="6942"/>
                        <a:pt x="20596" y="4084"/>
                        <a:pt x="5356" y="274"/>
                      </a:cubicBezTo>
                      <a:cubicBezTo>
                        <a:pt x="-359" y="-1631"/>
                        <a:pt x="-2264" y="6942"/>
                        <a:pt x="3451" y="8847"/>
                      </a:cubicBezTo>
                      <a:cubicBezTo>
                        <a:pt x="16786" y="12657"/>
                        <a:pt x="35836" y="23134"/>
                        <a:pt x="49171" y="16467"/>
                      </a:cubicBezTo>
                      <a:cubicBezTo>
                        <a:pt x="51076" y="15514"/>
                        <a:pt x="52028" y="12657"/>
                        <a:pt x="50123" y="12657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9" name="Freeform: Shape 808">
                  <a:extLst>
                    <a:ext uri="{FF2B5EF4-FFF2-40B4-BE49-F238E27FC236}">
                      <a16:creationId xmlns:a16="http://schemas.microsoft.com/office/drawing/2014/main" id="{C5BE80EA-3C3F-B93B-B041-12E3468D3385}"/>
                    </a:ext>
                  </a:extLst>
                </p:cNvPr>
                <p:cNvSpPr/>
                <p:nvPr/>
              </p:nvSpPr>
              <p:spPr>
                <a:xfrm>
                  <a:off x="4306941" y="1489254"/>
                  <a:ext cx="40754" cy="11582"/>
                </a:xfrm>
                <a:custGeom>
                  <a:avLst/>
                  <a:gdLst>
                    <a:gd name="connsiteX0" fmla="*/ 39326 w 40754"/>
                    <a:gd name="connsiteY0" fmla="*/ 8665 h 11582"/>
                    <a:gd name="connsiteX1" fmla="*/ 4084 w 40754"/>
                    <a:gd name="connsiteY1" fmla="*/ 93 h 11582"/>
                    <a:gd name="connsiteX2" fmla="*/ 3131 w 40754"/>
                    <a:gd name="connsiteY2" fmla="*/ 6760 h 11582"/>
                    <a:gd name="connsiteX3" fmla="*/ 39326 w 40754"/>
                    <a:gd name="connsiteY3" fmla="*/ 10570 h 11582"/>
                    <a:gd name="connsiteX4" fmla="*/ 39326 w 40754"/>
                    <a:gd name="connsiteY4" fmla="*/ 8665 h 11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54" h="11582">
                      <a:moveTo>
                        <a:pt x="39326" y="8665"/>
                      </a:moveTo>
                      <a:cubicBezTo>
                        <a:pt x="26944" y="6760"/>
                        <a:pt x="15514" y="2950"/>
                        <a:pt x="4084" y="93"/>
                      </a:cubicBezTo>
                      <a:cubicBezTo>
                        <a:pt x="-679" y="-860"/>
                        <a:pt x="-1631" y="5808"/>
                        <a:pt x="3131" y="6760"/>
                      </a:cubicBezTo>
                      <a:cubicBezTo>
                        <a:pt x="15514" y="9618"/>
                        <a:pt x="26944" y="13428"/>
                        <a:pt x="39326" y="10570"/>
                      </a:cubicBezTo>
                      <a:cubicBezTo>
                        <a:pt x="41231" y="10570"/>
                        <a:pt x="41231" y="8665"/>
                        <a:pt x="39326" y="866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10" name="Freeform: Shape 809">
                  <a:extLst>
                    <a:ext uri="{FF2B5EF4-FFF2-40B4-BE49-F238E27FC236}">
                      <a16:creationId xmlns:a16="http://schemas.microsoft.com/office/drawing/2014/main" id="{D90AF065-7C7D-4007-F873-11AFEDF39A15}"/>
                    </a:ext>
                  </a:extLst>
                </p:cNvPr>
                <p:cNvSpPr/>
                <p:nvPr/>
              </p:nvSpPr>
              <p:spPr>
                <a:xfrm>
                  <a:off x="4345994" y="1477824"/>
                  <a:ext cx="45126" cy="11946"/>
                </a:xfrm>
                <a:custGeom>
                  <a:avLst/>
                  <a:gdLst>
                    <a:gd name="connsiteX0" fmla="*/ 43136 w 45126"/>
                    <a:gd name="connsiteY0" fmla="*/ 7713 h 11946"/>
                    <a:gd name="connsiteX1" fmla="*/ 4084 w 45126"/>
                    <a:gd name="connsiteY1" fmla="*/ 93 h 11946"/>
                    <a:gd name="connsiteX2" fmla="*/ 3131 w 45126"/>
                    <a:gd name="connsiteY2" fmla="*/ 6760 h 11946"/>
                    <a:gd name="connsiteX3" fmla="*/ 23134 w 45126"/>
                    <a:gd name="connsiteY3" fmla="*/ 11523 h 11946"/>
                    <a:gd name="connsiteX4" fmla="*/ 44089 w 45126"/>
                    <a:gd name="connsiteY4" fmla="*/ 11523 h 11946"/>
                    <a:gd name="connsiteX5" fmla="*/ 43136 w 45126"/>
                    <a:gd name="connsiteY5" fmla="*/ 7713 h 11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126" h="11946">
                      <a:moveTo>
                        <a:pt x="43136" y="7713"/>
                      </a:moveTo>
                      <a:cubicBezTo>
                        <a:pt x="30754" y="7713"/>
                        <a:pt x="16466" y="2950"/>
                        <a:pt x="4084" y="93"/>
                      </a:cubicBezTo>
                      <a:cubicBezTo>
                        <a:pt x="-679" y="-860"/>
                        <a:pt x="-1631" y="5808"/>
                        <a:pt x="3131" y="6760"/>
                      </a:cubicBezTo>
                      <a:cubicBezTo>
                        <a:pt x="9799" y="8665"/>
                        <a:pt x="16466" y="10570"/>
                        <a:pt x="23134" y="11523"/>
                      </a:cubicBezTo>
                      <a:cubicBezTo>
                        <a:pt x="29801" y="12475"/>
                        <a:pt x="36469" y="11523"/>
                        <a:pt x="44089" y="11523"/>
                      </a:cubicBezTo>
                      <a:cubicBezTo>
                        <a:pt x="45994" y="11523"/>
                        <a:pt x="45041" y="7713"/>
                        <a:pt x="43136" y="7713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11" name="Freeform: Shape 810">
                  <a:extLst>
                    <a:ext uri="{FF2B5EF4-FFF2-40B4-BE49-F238E27FC236}">
                      <a16:creationId xmlns:a16="http://schemas.microsoft.com/office/drawing/2014/main" id="{744D0159-C95B-AD51-C8E9-200AB3E47A90}"/>
                    </a:ext>
                  </a:extLst>
                </p:cNvPr>
                <p:cNvSpPr/>
                <p:nvPr/>
              </p:nvSpPr>
              <p:spPr>
                <a:xfrm>
                  <a:off x="4457107" y="1335354"/>
                  <a:ext cx="210153" cy="107320"/>
                </a:xfrm>
                <a:custGeom>
                  <a:avLst/>
                  <a:gdLst>
                    <a:gd name="connsiteX0" fmla="*/ 206343 w 210153"/>
                    <a:gd name="connsiteY0" fmla="*/ 641 h 107320"/>
                    <a:gd name="connsiteX1" fmla="*/ 3461 w 210153"/>
                    <a:gd name="connsiteY1" fmla="*/ 99701 h 107320"/>
                    <a:gd name="connsiteX2" fmla="*/ 4413 w 210153"/>
                    <a:gd name="connsiteY2" fmla="*/ 107321 h 107320"/>
                    <a:gd name="connsiteX3" fmla="*/ 126333 w 210153"/>
                    <a:gd name="connsiteY3" fmla="*/ 70173 h 107320"/>
                    <a:gd name="connsiteX4" fmla="*/ 186341 w 210153"/>
                    <a:gd name="connsiteY4" fmla="*/ 25406 h 107320"/>
                    <a:gd name="connsiteX5" fmla="*/ 210153 w 210153"/>
                    <a:gd name="connsiteY5" fmla="*/ 2546 h 107320"/>
                    <a:gd name="connsiteX6" fmla="*/ 206343 w 210153"/>
                    <a:gd name="connsiteY6" fmla="*/ 641 h 107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0153" h="107320">
                      <a:moveTo>
                        <a:pt x="206343" y="641"/>
                      </a:moveTo>
                      <a:cubicBezTo>
                        <a:pt x="145383" y="44456"/>
                        <a:pt x="80613" y="92081"/>
                        <a:pt x="3461" y="99701"/>
                      </a:cubicBezTo>
                      <a:cubicBezTo>
                        <a:pt x="-1302" y="100653"/>
                        <a:pt x="-1302" y="107321"/>
                        <a:pt x="4413" y="107321"/>
                      </a:cubicBezTo>
                      <a:cubicBezTo>
                        <a:pt x="49181" y="105416"/>
                        <a:pt x="85376" y="87318"/>
                        <a:pt x="126333" y="70173"/>
                      </a:cubicBezTo>
                      <a:cubicBezTo>
                        <a:pt x="147288" y="61601"/>
                        <a:pt x="168243" y="39693"/>
                        <a:pt x="186341" y="25406"/>
                      </a:cubicBezTo>
                      <a:cubicBezTo>
                        <a:pt x="195866" y="17786"/>
                        <a:pt x="203486" y="13023"/>
                        <a:pt x="210153" y="2546"/>
                      </a:cubicBezTo>
                      <a:cubicBezTo>
                        <a:pt x="210153" y="1593"/>
                        <a:pt x="207296" y="-1264"/>
                        <a:pt x="206343" y="641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12" name="Freeform: Shape 811">
                  <a:extLst>
                    <a:ext uri="{FF2B5EF4-FFF2-40B4-BE49-F238E27FC236}">
                      <a16:creationId xmlns:a16="http://schemas.microsoft.com/office/drawing/2014/main" id="{D2B5A19C-CB10-C8AB-8757-06617FB2E764}"/>
                    </a:ext>
                  </a:extLst>
                </p:cNvPr>
                <p:cNvSpPr/>
                <p:nvPr/>
              </p:nvSpPr>
              <p:spPr>
                <a:xfrm>
                  <a:off x="4668976" y="1304829"/>
                  <a:ext cx="19925" cy="22257"/>
                </a:xfrm>
                <a:custGeom>
                  <a:avLst/>
                  <a:gdLst>
                    <a:gd name="connsiteX0" fmla="*/ 11619 w 19925"/>
                    <a:gd name="connsiteY0" fmla="*/ 1638 h 22257"/>
                    <a:gd name="connsiteX1" fmla="*/ 189 w 19925"/>
                    <a:gd name="connsiteY1" fmla="*/ 17831 h 22257"/>
                    <a:gd name="connsiteX2" fmla="*/ 3999 w 19925"/>
                    <a:gd name="connsiteY2" fmla="*/ 21641 h 22257"/>
                    <a:gd name="connsiteX3" fmla="*/ 18287 w 19925"/>
                    <a:gd name="connsiteY3" fmla="*/ 8306 h 22257"/>
                    <a:gd name="connsiteX4" fmla="*/ 11619 w 19925"/>
                    <a:gd name="connsiteY4" fmla="*/ 1638 h 22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925" h="22257">
                      <a:moveTo>
                        <a:pt x="11619" y="1638"/>
                      </a:moveTo>
                      <a:cubicBezTo>
                        <a:pt x="6857" y="7353"/>
                        <a:pt x="3999" y="11163"/>
                        <a:pt x="189" y="17831"/>
                      </a:cubicBezTo>
                      <a:cubicBezTo>
                        <a:pt x="-763" y="20688"/>
                        <a:pt x="2094" y="23546"/>
                        <a:pt x="3999" y="21641"/>
                      </a:cubicBezTo>
                      <a:cubicBezTo>
                        <a:pt x="9714" y="17831"/>
                        <a:pt x="13524" y="14021"/>
                        <a:pt x="18287" y="8306"/>
                      </a:cubicBezTo>
                      <a:cubicBezTo>
                        <a:pt x="23049" y="3543"/>
                        <a:pt x="16382" y="-3124"/>
                        <a:pt x="11619" y="1638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0F7E9D6-0524-4089-4DE6-3A3E18212C2A}"/>
                </a:ext>
              </a:extLst>
            </p:cNvPr>
            <p:cNvGrpSpPr/>
            <p:nvPr/>
          </p:nvGrpSpPr>
          <p:grpSpPr>
            <a:xfrm>
              <a:off x="2845665" y="263904"/>
              <a:ext cx="2313368" cy="1682511"/>
              <a:chOff x="2888930" y="745490"/>
              <a:chExt cx="2313368" cy="1682511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A714ED75-181A-407E-F476-5A952C46729C}"/>
                  </a:ext>
                </a:extLst>
              </p:cNvPr>
              <p:cNvSpPr/>
              <p:nvPr/>
            </p:nvSpPr>
            <p:spPr>
              <a:xfrm rot="3169725">
                <a:off x="3165176" y="1382382"/>
                <a:ext cx="344712" cy="897204"/>
              </a:xfrm>
              <a:custGeom>
                <a:avLst/>
                <a:gdLst>
                  <a:gd name="connsiteX0" fmla="*/ 137389 w 139187"/>
                  <a:gd name="connsiteY0" fmla="*/ 81550 h 362271"/>
                  <a:gd name="connsiteX1" fmla="*/ 112624 w 139187"/>
                  <a:gd name="connsiteY1" fmla="*/ 52023 h 362271"/>
                  <a:gd name="connsiteX2" fmla="*/ 89764 w 139187"/>
                  <a:gd name="connsiteY2" fmla="*/ 7255 h 362271"/>
                  <a:gd name="connsiteX3" fmla="*/ 74524 w 139187"/>
                  <a:gd name="connsiteY3" fmla="*/ 588 h 362271"/>
                  <a:gd name="connsiteX4" fmla="*/ 35471 w 139187"/>
                  <a:gd name="connsiteY4" fmla="*/ 45355 h 362271"/>
                  <a:gd name="connsiteX5" fmla="*/ 229 w 139187"/>
                  <a:gd name="connsiteY5" fmla="*/ 101553 h 362271"/>
                  <a:gd name="connsiteX6" fmla="*/ 13564 w 139187"/>
                  <a:gd name="connsiteY6" fmla="*/ 109173 h 362271"/>
                  <a:gd name="connsiteX7" fmla="*/ 47854 w 139187"/>
                  <a:gd name="connsiteY7" fmla="*/ 71073 h 362271"/>
                  <a:gd name="connsiteX8" fmla="*/ 56426 w 139187"/>
                  <a:gd name="connsiteY8" fmla="*/ 60595 h 362271"/>
                  <a:gd name="connsiteX9" fmla="*/ 51664 w 139187"/>
                  <a:gd name="connsiteY9" fmla="*/ 192993 h 362271"/>
                  <a:gd name="connsiteX10" fmla="*/ 110719 w 139187"/>
                  <a:gd name="connsiteY10" fmla="*/ 360633 h 362271"/>
                  <a:gd name="connsiteX11" fmla="*/ 120244 w 139187"/>
                  <a:gd name="connsiteY11" fmla="*/ 353965 h 362271"/>
                  <a:gd name="connsiteX12" fmla="*/ 85001 w 139187"/>
                  <a:gd name="connsiteY12" fmla="*/ 200613 h 362271"/>
                  <a:gd name="connsiteX13" fmla="*/ 75476 w 139187"/>
                  <a:gd name="connsiteY13" fmla="*/ 113935 h 362271"/>
                  <a:gd name="connsiteX14" fmla="*/ 82144 w 139187"/>
                  <a:gd name="connsiteY14" fmla="*/ 57738 h 362271"/>
                  <a:gd name="connsiteX15" fmla="*/ 88811 w 139187"/>
                  <a:gd name="connsiteY15" fmla="*/ 66310 h 362271"/>
                  <a:gd name="connsiteX16" fmla="*/ 134531 w 139187"/>
                  <a:gd name="connsiteY16" fmla="*/ 88218 h 362271"/>
                  <a:gd name="connsiteX17" fmla="*/ 137389 w 139187"/>
                  <a:gd name="connsiteY17" fmla="*/ 81550 h 36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9187" h="362271">
                    <a:moveTo>
                      <a:pt x="137389" y="81550"/>
                    </a:moveTo>
                    <a:cubicBezTo>
                      <a:pt x="127864" y="72978"/>
                      <a:pt x="122149" y="60595"/>
                      <a:pt x="112624" y="52023"/>
                    </a:cubicBezTo>
                    <a:cubicBezTo>
                      <a:pt x="99289" y="40593"/>
                      <a:pt x="96431" y="22495"/>
                      <a:pt x="89764" y="7255"/>
                    </a:cubicBezTo>
                    <a:cubicBezTo>
                      <a:pt x="87859" y="1540"/>
                      <a:pt x="79286" y="-1317"/>
                      <a:pt x="74524" y="588"/>
                    </a:cubicBezTo>
                    <a:cubicBezTo>
                      <a:pt x="54521" y="8208"/>
                      <a:pt x="48806" y="30115"/>
                      <a:pt x="35471" y="45355"/>
                    </a:cubicBezTo>
                    <a:cubicBezTo>
                      <a:pt x="20231" y="62500"/>
                      <a:pt x="5944" y="78693"/>
                      <a:pt x="229" y="101553"/>
                    </a:cubicBezTo>
                    <a:cubicBezTo>
                      <a:pt x="-1676" y="109173"/>
                      <a:pt x="8801" y="115840"/>
                      <a:pt x="13564" y="109173"/>
                    </a:cubicBezTo>
                    <a:cubicBezTo>
                      <a:pt x="24041" y="95838"/>
                      <a:pt x="40234" y="86313"/>
                      <a:pt x="47854" y="71073"/>
                    </a:cubicBezTo>
                    <a:cubicBezTo>
                      <a:pt x="49759" y="67263"/>
                      <a:pt x="53569" y="64405"/>
                      <a:pt x="56426" y="60595"/>
                    </a:cubicBezTo>
                    <a:cubicBezTo>
                      <a:pt x="39281" y="101553"/>
                      <a:pt x="44044" y="146320"/>
                      <a:pt x="51664" y="192993"/>
                    </a:cubicBezTo>
                    <a:cubicBezTo>
                      <a:pt x="60236" y="249190"/>
                      <a:pt x="68809" y="318723"/>
                      <a:pt x="110719" y="360633"/>
                    </a:cubicBezTo>
                    <a:cubicBezTo>
                      <a:pt x="115481" y="365395"/>
                      <a:pt x="124054" y="358728"/>
                      <a:pt x="120244" y="353965"/>
                    </a:cubicBezTo>
                    <a:cubicBezTo>
                      <a:pt x="91669" y="313960"/>
                      <a:pt x="91669" y="249190"/>
                      <a:pt x="85001" y="200613"/>
                    </a:cubicBezTo>
                    <a:cubicBezTo>
                      <a:pt x="81191" y="171085"/>
                      <a:pt x="75476" y="143463"/>
                      <a:pt x="75476" y="113935"/>
                    </a:cubicBezTo>
                    <a:cubicBezTo>
                      <a:pt x="75476" y="94885"/>
                      <a:pt x="80239" y="75835"/>
                      <a:pt x="82144" y="57738"/>
                    </a:cubicBezTo>
                    <a:cubicBezTo>
                      <a:pt x="84049" y="60595"/>
                      <a:pt x="85954" y="63453"/>
                      <a:pt x="88811" y="66310"/>
                    </a:cubicBezTo>
                    <a:cubicBezTo>
                      <a:pt x="100241" y="78693"/>
                      <a:pt x="117386" y="90123"/>
                      <a:pt x="134531" y="88218"/>
                    </a:cubicBezTo>
                    <a:cubicBezTo>
                      <a:pt x="138341" y="88218"/>
                      <a:pt x="141199" y="84408"/>
                      <a:pt x="137389" y="8155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210352-73A3-16BD-CF97-6610EA0290C6}"/>
                  </a:ext>
                </a:extLst>
              </p:cNvPr>
              <p:cNvSpPr txBox="1"/>
              <p:nvPr/>
            </p:nvSpPr>
            <p:spPr>
              <a:xfrm>
                <a:off x="3832829" y="745490"/>
                <a:ext cx="1369469" cy="1682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muối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NaCl</a:t>
                </a:r>
              </a:p>
            </p:txBody>
          </p:sp>
        </p:grpSp>
      </p:grpSp>
      <p:grpSp>
        <p:nvGrpSpPr>
          <p:cNvPr id="867" name="Group 866">
            <a:extLst>
              <a:ext uri="{FF2B5EF4-FFF2-40B4-BE49-F238E27FC236}">
                <a16:creationId xmlns:a16="http://schemas.microsoft.com/office/drawing/2014/main" id="{DC5A9D23-3929-CABE-F130-0535F6B8E92D}"/>
              </a:ext>
            </a:extLst>
          </p:cNvPr>
          <p:cNvGrpSpPr/>
          <p:nvPr/>
        </p:nvGrpSpPr>
        <p:grpSpPr>
          <a:xfrm>
            <a:off x="5008164" y="121474"/>
            <a:ext cx="3010082" cy="1481640"/>
            <a:chOff x="7130879" y="319567"/>
            <a:chExt cx="4013443" cy="1975520"/>
          </a:xfrm>
        </p:grpSpPr>
        <p:grpSp>
          <p:nvGrpSpPr>
            <p:cNvPr id="868" name="Graphic 2">
              <a:extLst>
                <a:ext uri="{FF2B5EF4-FFF2-40B4-BE49-F238E27FC236}">
                  <a16:creationId xmlns:a16="http://schemas.microsoft.com/office/drawing/2014/main" id="{32964385-6436-72B6-7333-FFF653CC3201}"/>
                </a:ext>
              </a:extLst>
            </p:cNvPr>
            <p:cNvGrpSpPr/>
            <p:nvPr/>
          </p:nvGrpSpPr>
          <p:grpSpPr>
            <a:xfrm>
              <a:off x="8713263" y="997242"/>
              <a:ext cx="2431059" cy="1297845"/>
              <a:chOff x="3733160" y="1257799"/>
              <a:chExt cx="981608" cy="524041"/>
            </a:xfrm>
          </p:grpSpPr>
          <p:grpSp>
            <p:nvGrpSpPr>
              <p:cNvPr id="872" name="Graphic 2">
                <a:extLst>
                  <a:ext uri="{FF2B5EF4-FFF2-40B4-BE49-F238E27FC236}">
                    <a16:creationId xmlns:a16="http://schemas.microsoft.com/office/drawing/2014/main" id="{83D09F15-649A-ACF2-AF70-0F664EF910C9}"/>
                  </a:ext>
                </a:extLst>
              </p:cNvPr>
              <p:cNvGrpSpPr/>
              <p:nvPr/>
            </p:nvGrpSpPr>
            <p:grpSpPr>
              <a:xfrm>
                <a:off x="3733160" y="1257799"/>
                <a:ext cx="981608" cy="524041"/>
                <a:chOff x="3733160" y="1257799"/>
                <a:chExt cx="981608" cy="524041"/>
              </a:xfrm>
            </p:grpSpPr>
            <p:sp>
              <p:nvSpPr>
                <p:cNvPr id="896" name="Freeform: Shape 895">
                  <a:extLst>
                    <a:ext uri="{FF2B5EF4-FFF2-40B4-BE49-F238E27FC236}">
                      <a16:creationId xmlns:a16="http://schemas.microsoft.com/office/drawing/2014/main" id="{91262BD2-80C0-2202-F61A-DF2199220BB4}"/>
                    </a:ext>
                  </a:extLst>
                </p:cNvPr>
                <p:cNvSpPr/>
                <p:nvPr/>
              </p:nvSpPr>
              <p:spPr>
                <a:xfrm>
                  <a:off x="3733160" y="1257799"/>
                  <a:ext cx="981608" cy="524041"/>
                </a:xfrm>
                <a:custGeom>
                  <a:avLst/>
                  <a:gdLst>
                    <a:gd name="connsiteX0" fmla="*/ 943625 w 981608"/>
                    <a:gd name="connsiteY0" fmla="*/ 90 h 524041"/>
                    <a:gd name="connsiteX1" fmla="*/ 784558 w 981608"/>
                    <a:gd name="connsiteY1" fmla="*/ 47715 h 524041"/>
                    <a:gd name="connsiteX2" fmla="*/ 363553 w 981608"/>
                    <a:gd name="connsiteY2" fmla="*/ 268696 h 524041"/>
                    <a:gd name="connsiteX3" fmla="*/ 362600 w 981608"/>
                    <a:gd name="connsiteY3" fmla="*/ 257266 h 524041"/>
                    <a:gd name="connsiteX4" fmla="*/ 240680 w 981608"/>
                    <a:gd name="connsiteY4" fmla="*/ 206783 h 524041"/>
                    <a:gd name="connsiteX5" fmla="*/ 96853 w 981608"/>
                    <a:gd name="connsiteY5" fmla="*/ 249646 h 524041"/>
                    <a:gd name="connsiteX6" fmla="*/ 8270 w 981608"/>
                    <a:gd name="connsiteY6" fmla="*/ 348706 h 524041"/>
                    <a:gd name="connsiteX7" fmla="*/ 35893 w 981608"/>
                    <a:gd name="connsiteY7" fmla="*/ 468721 h 524041"/>
                    <a:gd name="connsiteX8" fmla="*/ 36845 w 981608"/>
                    <a:gd name="connsiteY8" fmla="*/ 470625 h 524041"/>
                    <a:gd name="connsiteX9" fmla="*/ 278780 w 981608"/>
                    <a:gd name="connsiteY9" fmla="*/ 502058 h 524041"/>
                    <a:gd name="connsiteX10" fmla="*/ 387365 w 981608"/>
                    <a:gd name="connsiteY10" fmla="*/ 336323 h 524041"/>
                    <a:gd name="connsiteX11" fmla="*/ 388318 w 981608"/>
                    <a:gd name="connsiteY11" fmla="*/ 335371 h 524041"/>
                    <a:gd name="connsiteX12" fmla="*/ 390223 w 981608"/>
                    <a:gd name="connsiteY12" fmla="*/ 328703 h 524041"/>
                    <a:gd name="connsiteX13" fmla="*/ 393080 w 981608"/>
                    <a:gd name="connsiteY13" fmla="*/ 328703 h 524041"/>
                    <a:gd name="connsiteX14" fmla="*/ 494045 w 981608"/>
                    <a:gd name="connsiteY14" fmla="*/ 302033 h 524041"/>
                    <a:gd name="connsiteX15" fmla="*/ 585485 w 981608"/>
                    <a:gd name="connsiteY15" fmla="*/ 279173 h 524041"/>
                    <a:gd name="connsiteX16" fmla="*/ 760745 w 981608"/>
                    <a:gd name="connsiteY16" fmla="*/ 220118 h 524041"/>
                    <a:gd name="connsiteX17" fmla="*/ 929338 w 981608"/>
                    <a:gd name="connsiteY17" fmla="*/ 126773 h 524041"/>
                    <a:gd name="connsiteX18" fmla="*/ 976010 w 981608"/>
                    <a:gd name="connsiteY18" fmla="*/ 32476 h 524041"/>
                    <a:gd name="connsiteX19" fmla="*/ 943625 w 981608"/>
                    <a:gd name="connsiteY19" fmla="*/ 90 h 524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981608" h="524041">
                      <a:moveTo>
                        <a:pt x="943625" y="90"/>
                      </a:moveTo>
                      <a:cubicBezTo>
                        <a:pt x="890285" y="-1815"/>
                        <a:pt x="831230" y="26760"/>
                        <a:pt x="784558" y="47715"/>
                      </a:cubicBezTo>
                      <a:cubicBezTo>
                        <a:pt x="638825" y="109628"/>
                        <a:pt x="510238" y="206783"/>
                        <a:pt x="363553" y="268696"/>
                      </a:cubicBezTo>
                      <a:cubicBezTo>
                        <a:pt x="367363" y="265838"/>
                        <a:pt x="368315" y="260123"/>
                        <a:pt x="362600" y="257266"/>
                      </a:cubicBezTo>
                      <a:cubicBezTo>
                        <a:pt x="324500" y="241073"/>
                        <a:pt x="282590" y="207735"/>
                        <a:pt x="240680" y="206783"/>
                      </a:cubicBezTo>
                      <a:cubicBezTo>
                        <a:pt x="189245" y="206783"/>
                        <a:pt x="140668" y="224881"/>
                        <a:pt x="96853" y="249646"/>
                      </a:cubicBezTo>
                      <a:cubicBezTo>
                        <a:pt x="56848" y="271553"/>
                        <a:pt x="25415" y="307748"/>
                        <a:pt x="8270" y="348706"/>
                      </a:cubicBezTo>
                      <a:cubicBezTo>
                        <a:pt x="-11732" y="396331"/>
                        <a:pt x="7318" y="432525"/>
                        <a:pt x="35893" y="468721"/>
                      </a:cubicBezTo>
                      <a:cubicBezTo>
                        <a:pt x="35893" y="469673"/>
                        <a:pt x="35893" y="470625"/>
                        <a:pt x="36845" y="470625"/>
                      </a:cubicBezTo>
                      <a:cubicBezTo>
                        <a:pt x="85423" y="544921"/>
                        <a:pt x="208295" y="527776"/>
                        <a:pt x="278780" y="502058"/>
                      </a:cubicBezTo>
                      <a:cubicBezTo>
                        <a:pt x="341645" y="478246"/>
                        <a:pt x="402605" y="405856"/>
                        <a:pt x="387365" y="336323"/>
                      </a:cubicBezTo>
                      <a:cubicBezTo>
                        <a:pt x="388318" y="336323"/>
                        <a:pt x="388318" y="335371"/>
                        <a:pt x="388318" y="335371"/>
                      </a:cubicBezTo>
                      <a:cubicBezTo>
                        <a:pt x="388318" y="332513"/>
                        <a:pt x="389270" y="330608"/>
                        <a:pt x="390223" y="328703"/>
                      </a:cubicBezTo>
                      <a:cubicBezTo>
                        <a:pt x="391175" y="329656"/>
                        <a:pt x="392128" y="329656"/>
                        <a:pt x="393080" y="328703"/>
                      </a:cubicBezTo>
                      <a:cubicBezTo>
                        <a:pt x="425465" y="313463"/>
                        <a:pt x="458803" y="307748"/>
                        <a:pt x="494045" y="302033"/>
                      </a:cubicBezTo>
                      <a:cubicBezTo>
                        <a:pt x="524525" y="296318"/>
                        <a:pt x="554053" y="284888"/>
                        <a:pt x="585485" y="279173"/>
                      </a:cubicBezTo>
                      <a:cubicBezTo>
                        <a:pt x="646445" y="266791"/>
                        <a:pt x="703595" y="244883"/>
                        <a:pt x="760745" y="220118"/>
                      </a:cubicBezTo>
                      <a:cubicBezTo>
                        <a:pt x="820753" y="194401"/>
                        <a:pt x="878855" y="167731"/>
                        <a:pt x="929338" y="126773"/>
                      </a:cubicBezTo>
                      <a:cubicBezTo>
                        <a:pt x="952198" y="108676"/>
                        <a:pt x="995060" y="64860"/>
                        <a:pt x="976010" y="32476"/>
                      </a:cubicBezTo>
                      <a:cubicBezTo>
                        <a:pt x="995060" y="10568"/>
                        <a:pt x="960770" y="90"/>
                        <a:pt x="943625" y="90"/>
                      </a:cubicBezTo>
                      <a:close/>
                    </a:path>
                  </a:pathLst>
                </a:custGeom>
                <a:solidFill>
                  <a:srgbClr val="D1D9D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7" name="Freeform: Shape 896">
                  <a:extLst>
                    <a:ext uri="{FF2B5EF4-FFF2-40B4-BE49-F238E27FC236}">
                      <a16:creationId xmlns:a16="http://schemas.microsoft.com/office/drawing/2014/main" id="{E0F49023-6490-A0B7-03F3-74204B00DDF3}"/>
                    </a:ext>
                  </a:extLst>
                </p:cNvPr>
                <p:cNvSpPr/>
                <p:nvPr/>
              </p:nvSpPr>
              <p:spPr>
                <a:xfrm>
                  <a:off x="3800341" y="1540286"/>
                  <a:ext cx="254724" cy="181543"/>
                </a:xfrm>
                <a:custGeom>
                  <a:avLst/>
                  <a:gdLst>
                    <a:gd name="connsiteX0" fmla="*/ 233506 w 254724"/>
                    <a:gd name="connsiteY0" fmla="*/ 20498 h 181543"/>
                    <a:gd name="connsiteX1" fmla="*/ 220171 w 254724"/>
                    <a:gd name="connsiteY1" fmla="*/ 9068 h 181543"/>
                    <a:gd name="connsiteX2" fmla="*/ 200169 w 254724"/>
                    <a:gd name="connsiteY2" fmla="*/ 496 h 181543"/>
                    <a:gd name="connsiteX3" fmla="*/ 171594 w 254724"/>
                    <a:gd name="connsiteY3" fmla="*/ 8116 h 181543"/>
                    <a:gd name="connsiteX4" fmla="*/ 148734 w 254724"/>
                    <a:gd name="connsiteY4" fmla="*/ 30023 h 181543"/>
                    <a:gd name="connsiteX5" fmla="*/ 140161 w 254724"/>
                    <a:gd name="connsiteY5" fmla="*/ 28118 h 181543"/>
                    <a:gd name="connsiteX6" fmla="*/ 132541 w 254724"/>
                    <a:gd name="connsiteY6" fmla="*/ 28118 h 181543"/>
                    <a:gd name="connsiteX7" fmla="*/ 112539 w 254724"/>
                    <a:gd name="connsiteY7" fmla="*/ 27166 h 181543"/>
                    <a:gd name="connsiteX8" fmla="*/ 103014 w 254724"/>
                    <a:gd name="connsiteY8" fmla="*/ 19546 h 181543"/>
                    <a:gd name="connsiteX9" fmla="*/ 57294 w 254724"/>
                    <a:gd name="connsiteY9" fmla="*/ 17641 h 181543"/>
                    <a:gd name="connsiteX10" fmla="*/ 43006 w 254724"/>
                    <a:gd name="connsiteY10" fmla="*/ 42406 h 181543"/>
                    <a:gd name="connsiteX11" fmla="*/ 29671 w 254724"/>
                    <a:gd name="connsiteY11" fmla="*/ 50978 h 181543"/>
                    <a:gd name="connsiteX12" fmla="*/ 19194 w 254724"/>
                    <a:gd name="connsiteY12" fmla="*/ 65266 h 181543"/>
                    <a:gd name="connsiteX13" fmla="*/ 1096 w 254724"/>
                    <a:gd name="connsiteY13" fmla="*/ 84316 h 181543"/>
                    <a:gd name="connsiteX14" fmla="*/ 5858 w 254724"/>
                    <a:gd name="connsiteY14" fmla="*/ 120511 h 181543"/>
                    <a:gd name="connsiteX15" fmla="*/ 7764 w 254724"/>
                    <a:gd name="connsiteY15" fmla="*/ 153848 h 181543"/>
                    <a:gd name="connsiteX16" fmla="*/ 45863 w 254724"/>
                    <a:gd name="connsiteY16" fmla="*/ 180518 h 181543"/>
                    <a:gd name="connsiteX17" fmla="*/ 83964 w 254724"/>
                    <a:gd name="connsiteY17" fmla="*/ 170993 h 181543"/>
                    <a:gd name="connsiteX18" fmla="*/ 92536 w 254724"/>
                    <a:gd name="connsiteY18" fmla="*/ 174803 h 181543"/>
                    <a:gd name="connsiteX19" fmla="*/ 139209 w 254724"/>
                    <a:gd name="connsiteY19" fmla="*/ 169088 h 181543"/>
                    <a:gd name="connsiteX20" fmla="*/ 157306 w 254724"/>
                    <a:gd name="connsiteY20" fmla="*/ 161468 h 181543"/>
                    <a:gd name="connsiteX21" fmla="*/ 158259 w 254724"/>
                    <a:gd name="connsiteY21" fmla="*/ 160516 h 181543"/>
                    <a:gd name="connsiteX22" fmla="*/ 182071 w 254724"/>
                    <a:gd name="connsiteY22" fmla="*/ 152896 h 181543"/>
                    <a:gd name="connsiteX23" fmla="*/ 201121 w 254724"/>
                    <a:gd name="connsiteY23" fmla="*/ 136703 h 181543"/>
                    <a:gd name="connsiteX24" fmla="*/ 233506 w 254724"/>
                    <a:gd name="connsiteY24" fmla="*/ 116701 h 181543"/>
                    <a:gd name="connsiteX25" fmla="*/ 236364 w 254724"/>
                    <a:gd name="connsiteY25" fmla="*/ 109081 h 181543"/>
                    <a:gd name="connsiteX26" fmla="*/ 237316 w 254724"/>
                    <a:gd name="connsiteY26" fmla="*/ 93841 h 181543"/>
                    <a:gd name="connsiteX27" fmla="*/ 245889 w 254724"/>
                    <a:gd name="connsiteY27" fmla="*/ 86221 h 181543"/>
                    <a:gd name="connsiteX28" fmla="*/ 254461 w 254724"/>
                    <a:gd name="connsiteY28" fmla="*/ 53836 h 181543"/>
                    <a:gd name="connsiteX29" fmla="*/ 233506 w 254724"/>
                    <a:gd name="connsiteY29" fmla="*/ 20498 h 18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54724" h="181543">
                      <a:moveTo>
                        <a:pt x="233506" y="20498"/>
                      </a:moveTo>
                      <a:cubicBezTo>
                        <a:pt x="229696" y="19546"/>
                        <a:pt x="223981" y="11926"/>
                        <a:pt x="220171" y="9068"/>
                      </a:cubicBezTo>
                      <a:cubicBezTo>
                        <a:pt x="214456" y="4306"/>
                        <a:pt x="207789" y="1448"/>
                        <a:pt x="200169" y="496"/>
                      </a:cubicBezTo>
                      <a:cubicBezTo>
                        <a:pt x="188739" y="-1409"/>
                        <a:pt x="179214" y="2401"/>
                        <a:pt x="171594" y="8116"/>
                      </a:cubicBezTo>
                      <a:cubicBezTo>
                        <a:pt x="161116" y="8116"/>
                        <a:pt x="150639" y="15736"/>
                        <a:pt x="148734" y="30023"/>
                      </a:cubicBezTo>
                      <a:cubicBezTo>
                        <a:pt x="145876" y="29071"/>
                        <a:pt x="143019" y="28118"/>
                        <a:pt x="140161" y="28118"/>
                      </a:cubicBezTo>
                      <a:cubicBezTo>
                        <a:pt x="137304" y="28118"/>
                        <a:pt x="135399" y="27166"/>
                        <a:pt x="132541" y="28118"/>
                      </a:cubicBezTo>
                      <a:cubicBezTo>
                        <a:pt x="125873" y="23356"/>
                        <a:pt x="118254" y="24308"/>
                        <a:pt x="112539" y="27166"/>
                      </a:cubicBezTo>
                      <a:cubicBezTo>
                        <a:pt x="109681" y="24308"/>
                        <a:pt x="105871" y="21451"/>
                        <a:pt x="103014" y="19546"/>
                      </a:cubicBezTo>
                      <a:cubicBezTo>
                        <a:pt x="87773" y="10021"/>
                        <a:pt x="73486" y="9068"/>
                        <a:pt x="57294" y="17641"/>
                      </a:cubicBezTo>
                      <a:cubicBezTo>
                        <a:pt x="47769" y="22403"/>
                        <a:pt x="43006" y="32881"/>
                        <a:pt x="43006" y="42406"/>
                      </a:cubicBezTo>
                      <a:cubicBezTo>
                        <a:pt x="38244" y="44311"/>
                        <a:pt x="33481" y="47168"/>
                        <a:pt x="29671" y="50978"/>
                      </a:cubicBezTo>
                      <a:cubicBezTo>
                        <a:pt x="24908" y="55741"/>
                        <a:pt x="22051" y="59551"/>
                        <a:pt x="19194" y="65266"/>
                      </a:cubicBezTo>
                      <a:cubicBezTo>
                        <a:pt x="10621" y="68123"/>
                        <a:pt x="3001" y="74791"/>
                        <a:pt x="1096" y="84316"/>
                      </a:cubicBezTo>
                      <a:cubicBezTo>
                        <a:pt x="-809" y="97651"/>
                        <a:pt x="-809" y="109081"/>
                        <a:pt x="5858" y="120511"/>
                      </a:cubicBezTo>
                      <a:cubicBezTo>
                        <a:pt x="143" y="130036"/>
                        <a:pt x="1096" y="145276"/>
                        <a:pt x="7764" y="153848"/>
                      </a:cubicBezTo>
                      <a:cubicBezTo>
                        <a:pt x="16336" y="167183"/>
                        <a:pt x="30624" y="175756"/>
                        <a:pt x="45863" y="180518"/>
                      </a:cubicBezTo>
                      <a:cubicBezTo>
                        <a:pt x="61104" y="184328"/>
                        <a:pt x="71581" y="176708"/>
                        <a:pt x="83964" y="170993"/>
                      </a:cubicBezTo>
                      <a:cubicBezTo>
                        <a:pt x="85869" y="172898"/>
                        <a:pt x="88726" y="173851"/>
                        <a:pt x="92536" y="174803"/>
                      </a:cubicBezTo>
                      <a:cubicBezTo>
                        <a:pt x="109681" y="179566"/>
                        <a:pt x="123016" y="171946"/>
                        <a:pt x="139209" y="169088"/>
                      </a:cubicBezTo>
                      <a:cubicBezTo>
                        <a:pt x="145876" y="168136"/>
                        <a:pt x="151591" y="165278"/>
                        <a:pt x="157306" y="161468"/>
                      </a:cubicBezTo>
                      <a:cubicBezTo>
                        <a:pt x="158259" y="161468"/>
                        <a:pt x="158259" y="160516"/>
                        <a:pt x="158259" y="160516"/>
                      </a:cubicBezTo>
                      <a:cubicBezTo>
                        <a:pt x="166831" y="158611"/>
                        <a:pt x="175404" y="155753"/>
                        <a:pt x="182071" y="152896"/>
                      </a:cubicBezTo>
                      <a:cubicBezTo>
                        <a:pt x="190644" y="149086"/>
                        <a:pt x="195406" y="142418"/>
                        <a:pt x="201121" y="136703"/>
                      </a:cubicBezTo>
                      <a:cubicBezTo>
                        <a:pt x="215409" y="138608"/>
                        <a:pt x="228744" y="130988"/>
                        <a:pt x="233506" y="116701"/>
                      </a:cubicBezTo>
                      <a:cubicBezTo>
                        <a:pt x="234459" y="113843"/>
                        <a:pt x="235411" y="111938"/>
                        <a:pt x="236364" y="109081"/>
                      </a:cubicBezTo>
                      <a:cubicBezTo>
                        <a:pt x="238268" y="103366"/>
                        <a:pt x="238268" y="97651"/>
                        <a:pt x="237316" y="93841"/>
                      </a:cubicBezTo>
                      <a:cubicBezTo>
                        <a:pt x="240174" y="91936"/>
                        <a:pt x="243031" y="89078"/>
                        <a:pt x="245889" y="86221"/>
                      </a:cubicBezTo>
                      <a:cubicBezTo>
                        <a:pt x="252556" y="75743"/>
                        <a:pt x="251604" y="65266"/>
                        <a:pt x="254461" y="53836"/>
                      </a:cubicBezTo>
                      <a:cubicBezTo>
                        <a:pt x="256366" y="38596"/>
                        <a:pt x="247793" y="25261"/>
                        <a:pt x="233506" y="204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898" name="Graphic 2">
                  <a:extLst>
                    <a:ext uri="{FF2B5EF4-FFF2-40B4-BE49-F238E27FC236}">
                      <a16:creationId xmlns:a16="http://schemas.microsoft.com/office/drawing/2014/main" id="{4E7C3F2C-2F4B-4802-CAEE-0EE7C9045079}"/>
                    </a:ext>
                  </a:extLst>
                </p:cNvPr>
                <p:cNvGrpSpPr/>
                <p:nvPr/>
              </p:nvGrpSpPr>
              <p:grpSpPr>
                <a:xfrm>
                  <a:off x="3791268" y="1412634"/>
                  <a:ext cx="778912" cy="364576"/>
                  <a:chOff x="3791268" y="1412634"/>
                  <a:chExt cx="778912" cy="364576"/>
                </a:xfrm>
                <a:solidFill>
                  <a:srgbClr val="BDC7C2"/>
                </a:solidFill>
              </p:grpSpPr>
              <p:sp>
                <p:nvSpPr>
                  <p:cNvPr id="906" name="Freeform: Shape 905">
                    <a:extLst>
                      <a:ext uri="{FF2B5EF4-FFF2-40B4-BE49-F238E27FC236}">
                        <a16:creationId xmlns:a16="http://schemas.microsoft.com/office/drawing/2014/main" id="{40339BAD-DB0A-3991-547A-2760E1CB75F0}"/>
                      </a:ext>
                    </a:extLst>
                  </p:cNvPr>
                  <p:cNvSpPr/>
                  <p:nvPr/>
                </p:nvSpPr>
                <p:spPr>
                  <a:xfrm>
                    <a:off x="3791268" y="1724688"/>
                    <a:ext cx="191995" cy="52522"/>
                  </a:xfrm>
                  <a:custGeom>
                    <a:avLst/>
                    <a:gdLst>
                      <a:gd name="connsiteX0" fmla="*/ 129232 w 191995"/>
                      <a:gd name="connsiteY0" fmla="*/ 16119 h 52522"/>
                      <a:gd name="connsiteX1" fmla="*/ 97800 w 191995"/>
                      <a:gd name="connsiteY1" fmla="*/ 20881 h 52522"/>
                      <a:gd name="connsiteX2" fmla="*/ 51127 w 191995"/>
                      <a:gd name="connsiteY2" fmla="*/ 6594 h 52522"/>
                      <a:gd name="connsiteX3" fmla="*/ 38745 w 191995"/>
                      <a:gd name="connsiteY3" fmla="*/ 11356 h 52522"/>
                      <a:gd name="connsiteX4" fmla="*/ 8265 w 191995"/>
                      <a:gd name="connsiteY4" fmla="*/ 879 h 52522"/>
                      <a:gd name="connsiteX5" fmla="*/ 2550 w 191995"/>
                      <a:gd name="connsiteY5" fmla="*/ 11356 h 52522"/>
                      <a:gd name="connsiteX6" fmla="*/ 27315 w 191995"/>
                      <a:gd name="connsiteY6" fmla="*/ 23739 h 52522"/>
                      <a:gd name="connsiteX7" fmla="*/ 42555 w 191995"/>
                      <a:gd name="connsiteY7" fmla="*/ 29454 h 52522"/>
                      <a:gd name="connsiteX8" fmla="*/ 100657 w 191995"/>
                      <a:gd name="connsiteY8" fmla="*/ 52314 h 52522"/>
                      <a:gd name="connsiteX9" fmla="*/ 114945 w 191995"/>
                      <a:gd name="connsiteY9" fmla="*/ 41836 h 52522"/>
                      <a:gd name="connsiteX10" fmla="*/ 119707 w 191995"/>
                      <a:gd name="connsiteY10" fmla="*/ 41836 h 52522"/>
                      <a:gd name="connsiteX11" fmla="*/ 130185 w 191995"/>
                      <a:gd name="connsiteY11" fmla="*/ 42789 h 52522"/>
                      <a:gd name="connsiteX12" fmla="*/ 146377 w 191995"/>
                      <a:gd name="connsiteY12" fmla="*/ 34216 h 52522"/>
                      <a:gd name="connsiteX13" fmla="*/ 163522 w 191995"/>
                      <a:gd name="connsiteY13" fmla="*/ 35169 h 52522"/>
                      <a:gd name="connsiteX14" fmla="*/ 190192 w 191995"/>
                      <a:gd name="connsiteY14" fmla="*/ 21834 h 52522"/>
                      <a:gd name="connsiteX15" fmla="*/ 190192 w 191995"/>
                      <a:gd name="connsiteY15" fmla="*/ 13261 h 52522"/>
                      <a:gd name="connsiteX16" fmla="*/ 129232 w 191995"/>
                      <a:gd name="connsiteY16" fmla="*/ 16119 h 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91995" h="52522">
                        <a:moveTo>
                          <a:pt x="129232" y="16119"/>
                        </a:moveTo>
                        <a:cubicBezTo>
                          <a:pt x="113992" y="16119"/>
                          <a:pt x="106372" y="16119"/>
                          <a:pt x="97800" y="20881"/>
                        </a:cubicBezTo>
                        <a:cubicBezTo>
                          <a:pt x="82560" y="15166"/>
                          <a:pt x="66367" y="11356"/>
                          <a:pt x="51127" y="6594"/>
                        </a:cubicBezTo>
                        <a:cubicBezTo>
                          <a:pt x="46365" y="4689"/>
                          <a:pt x="41602" y="7546"/>
                          <a:pt x="38745" y="11356"/>
                        </a:cubicBezTo>
                        <a:cubicBezTo>
                          <a:pt x="29220" y="7546"/>
                          <a:pt x="17790" y="5641"/>
                          <a:pt x="8265" y="879"/>
                        </a:cubicBezTo>
                        <a:cubicBezTo>
                          <a:pt x="1597" y="-2931"/>
                          <a:pt x="-3165" y="6594"/>
                          <a:pt x="2550" y="11356"/>
                        </a:cubicBezTo>
                        <a:cubicBezTo>
                          <a:pt x="10170" y="17071"/>
                          <a:pt x="19695" y="18976"/>
                          <a:pt x="27315" y="23739"/>
                        </a:cubicBezTo>
                        <a:cubicBezTo>
                          <a:pt x="32077" y="26596"/>
                          <a:pt x="37792" y="29454"/>
                          <a:pt x="42555" y="29454"/>
                        </a:cubicBezTo>
                        <a:cubicBezTo>
                          <a:pt x="59700" y="42789"/>
                          <a:pt x="77797" y="54219"/>
                          <a:pt x="100657" y="52314"/>
                        </a:cubicBezTo>
                        <a:cubicBezTo>
                          <a:pt x="106372" y="52314"/>
                          <a:pt x="113040" y="47551"/>
                          <a:pt x="114945" y="41836"/>
                        </a:cubicBezTo>
                        <a:cubicBezTo>
                          <a:pt x="115897" y="41836"/>
                          <a:pt x="117802" y="42789"/>
                          <a:pt x="119707" y="41836"/>
                        </a:cubicBezTo>
                        <a:cubicBezTo>
                          <a:pt x="123517" y="42789"/>
                          <a:pt x="126375" y="42789"/>
                          <a:pt x="130185" y="42789"/>
                        </a:cubicBezTo>
                        <a:cubicBezTo>
                          <a:pt x="136852" y="43741"/>
                          <a:pt x="142567" y="37074"/>
                          <a:pt x="146377" y="34216"/>
                        </a:cubicBezTo>
                        <a:cubicBezTo>
                          <a:pt x="150187" y="31359"/>
                          <a:pt x="158760" y="36121"/>
                          <a:pt x="163522" y="35169"/>
                        </a:cubicBezTo>
                        <a:cubicBezTo>
                          <a:pt x="174952" y="32311"/>
                          <a:pt x="183525" y="31359"/>
                          <a:pt x="190192" y="21834"/>
                        </a:cubicBezTo>
                        <a:cubicBezTo>
                          <a:pt x="192097" y="18976"/>
                          <a:pt x="193050" y="15166"/>
                          <a:pt x="190192" y="13261"/>
                        </a:cubicBezTo>
                        <a:cubicBezTo>
                          <a:pt x="172095" y="-2931"/>
                          <a:pt x="150187" y="16119"/>
                          <a:pt x="129232" y="16119"/>
                        </a:cubicBezTo>
                        <a:close/>
                      </a:path>
                    </a:pathLst>
                  </a:custGeom>
                  <a:solidFill>
                    <a:srgbClr val="BDC7C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07" name="Freeform: Shape 906">
                    <a:extLst>
                      <a:ext uri="{FF2B5EF4-FFF2-40B4-BE49-F238E27FC236}">
                        <a16:creationId xmlns:a16="http://schemas.microsoft.com/office/drawing/2014/main" id="{09CD9AEA-A733-0C2C-DA89-7C4C7C988BA4}"/>
                      </a:ext>
                    </a:extLst>
                  </p:cNvPr>
                  <p:cNvSpPr/>
                  <p:nvPr/>
                </p:nvSpPr>
                <p:spPr>
                  <a:xfrm>
                    <a:off x="4002345" y="1648041"/>
                    <a:ext cx="91509" cy="92822"/>
                  </a:xfrm>
                  <a:custGeom>
                    <a:avLst/>
                    <a:gdLst>
                      <a:gd name="connsiteX0" fmla="*/ 87700 w 91509"/>
                      <a:gd name="connsiteY0" fmla="*/ 374 h 92822"/>
                      <a:gd name="connsiteX1" fmla="*/ 57220 w 91509"/>
                      <a:gd name="connsiteY1" fmla="*/ 32759 h 92822"/>
                      <a:gd name="connsiteX2" fmla="*/ 4832 w 91509"/>
                      <a:gd name="connsiteY2" fmla="*/ 79431 h 92822"/>
                      <a:gd name="connsiteX3" fmla="*/ 8642 w 91509"/>
                      <a:gd name="connsiteY3" fmla="*/ 92766 h 92822"/>
                      <a:gd name="connsiteX4" fmla="*/ 65792 w 91509"/>
                      <a:gd name="connsiteY4" fmla="*/ 54666 h 92822"/>
                      <a:gd name="connsiteX5" fmla="*/ 85795 w 91509"/>
                      <a:gd name="connsiteY5" fmla="*/ 27044 h 92822"/>
                      <a:gd name="connsiteX6" fmla="*/ 91510 w 91509"/>
                      <a:gd name="connsiteY6" fmla="*/ 11804 h 92822"/>
                      <a:gd name="connsiteX7" fmla="*/ 89605 w 91509"/>
                      <a:gd name="connsiteY7" fmla="*/ 2279 h 92822"/>
                      <a:gd name="connsiteX8" fmla="*/ 87700 w 91509"/>
                      <a:gd name="connsiteY8" fmla="*/ 374 h 92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509" h="92822">
                        <a:moveTo>
                          <a:pt x="87700" y="374"/>
                        </a:moveTo>
                        <a:cubicBezTo>
                          <a:pt x="72460" y="3231"/>
                          <a:pt x="65792" y="22281"/>
                          <a:pt x="57220" y="32759"/>
                        </a:cubicBezTo>
                        <a:cubicBezTo>
                          <a:pt x="43885" y="49904"/>
                          <a:pt x="25787" y="73716"/>
                          <a:pt x="4832" y="79431"/>
                        </a:cubicBezTo>
                        <a:cubicBezTo>
                          <a:pt x="-3740" y="82289"/>
                          <a:pt x="70" y="93719"/>
                          <a:pt x="8642" y="92766"/>
                        </a:cubicBezTo>
                        <a:cubicBezTo>
                          <a:pt x="31502" y="88004"/>
                          <a:pt x="49600" y="69906"/>
                          <a:pt x="65792" y="54666"/>
                        </a:cubicBezTo>
                        <a:cubicBezTo>
                          <a:pt x="74365" y="46094"/>
                          <a:pt x="81032" y="38474"/>
                          <a:pt x="85795" y="27044"/>
                        </a:cubicBezTo>
                        <a:cubicBezTo>
                          <a:pt x="87700" y="22281"/>
                          <a:pt x="91510" y="17519"/>
                          <a:pt x="91510" y="11804"/>
                        </a:cubicBezTo>
                        <a:cubicBezTo>
                          <a:pt x="91510" y="7994"/>
                          <a:pt x="89605" y="6089"/>
                          <a:pt x="89605" y="2279"/>
                        </a:cubicBezTo>
                        <a:cubicBezTo>
                          <a:pt x="91510" y="374"/>
                          <a:pt x="89605" y="-579"/>
                          <a:pt x="87700" y="374"/>
                        </a:cubicBezTo>
                        <a:close/>
                      </a:path>
                    </a:pathLst>
                  </a:custGeom>
                  <a:solidFill>
                    <a:srgbClr val="BDC7C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08" name="Freeform: Shape 907">
                    <a:extLst>
                      <a:ext uri="{FF2B5EF4-FFF2-40B4-BE49-F238E27FC236}">
                        <a16:creationId xmlns:a16="http://schemas.microsoft.com/office/drawing/2014/main" id="{F72C4D5D-D457-23C8-7798-18B89ED271C2}"/>
                      </a:ext>
                    </a:extLst>
                  </p:cNvPr>
                  <p:cNvSpPr/>
                  <p:nvPr/>
                </p:nvSpPr>
                <p:spPr>
                  <a:xfrm>
                    <a:off x="4214822" y="1412634"/>
                    <a:ext cx="355357" cy="124337"/>
                  </a:xfrm>
                  <a:custGeom>
                    <a:avLst/>
                    <a:gdLst>
                      <a:gd name="connsiteX0" fmla="*/ 351473 w 355357"/>
                      <a:gd name="connsiteY0" fmla="*/ 513 h 124337"/>
                      <a:gd name="connsiteX1" fmla="*/ 158115 w 355357"/>
                      <a:gd name="connsiteY1" fmla="*/ 60520 h 124337"/>
                      <a:gd name="connsiteX2" fmla="*/ 0 w 355357"/>
                      <a:gd name="connsiteY2" fmla="*/ 123385 h 124337"/>
                      <a:gd name="connsiteX3" fmla="*/ 0 w 355357"/>
                      <a:gd name="connsiteY3" fmla="*/ 124338 h 124337"/>
                      <a:gd name="connsiteX4" fmla="*/ 177165 w 355357"/>
                      <a:gd name="connsiteY4" fmla="*/ 77665 h 124337"/>
                      <a:gd name="connsiteX5" fmla="*/ 354330 w 355357"/>
                      <a:gd name="connsiteY5" fmla="*/ 5275 h 124337"/>
                      <a:gd name="connsiteX6" fmla="*/ 351473 w 355357"/>
                      <a:gd name="connsiteY6" fmla="*/ 513 h 124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357" h="124337">
                        <a:moveTo>
                          <a:pt x="351473" y="513"/>
                        </a:moveTo>
                        <a:cubicBezTo>
                          <a:pt x="288608" y="30993"/>
                          <a:pt x="225743" y="48138"/>
                          <a:pt x="158115" y="60520"/>
                        </a:cubicBezTo>
                        <a:cubicBezTo>
                          <a:pt x="100965" y="71950"/>
                          <a:pt x="54293" y="107193"/>
                          <a:pt x="0" y="123385"/>
                        </a:cubicBezTo>
                        <a:cubicBezTo>
                          <a:pt x="0" y="123385"/>
                          <a:pt x="0" y="124338"/>
                          <a:pt x="0" y="124338"/>
                        </a:cubicBezTo>
                        <a:cubicBezTo>
                          <a:pt x="63818" y="123385"/>
                          <a:pt x="115253" y="90048"/>
                          <a:pt x="177165" y="77665"/>
                        </a:cubicBezTo>
                        <a:cubicBezTo>
                          <a:pt x="242888" y="63378"/>
                          <a:pt x="301943" y="47185"/>
                          <a:pt x="354330" y="5275"/>
                        </a:cubicBezTo>
                        <a:cubicBezTo>
                          <a:pt x="357188" y="2418"/>
                          <a:pt x="353378" y="-1392"/>
                          <a:pt x="351473" y="513"/>
                        </a:cubicBezTo>
                        <a:close/>
                      </a:path>
                    </a:pathLst>
                  </a:custGeom>
                  <a:solidFill>
                    <a:srgbClr val="BDC7C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899" name="Graphic 2">
                  <a:extLst>
                    <a:ext uri="{FF2B5EF4-FFF2-40B4-BE49-F238E27FC236}">
                      <a16:creationId xmlns:a16="http://schemas.microsoft.com/office/drawing/2014/main" id="{5FACA479-0AE9-3EC1-A1A2-920BD700FDA9}"/>
                    </a:ext>
                  </a:extLst>
                </p:cNvPr>
                <p:cNvGrpSpPr/>
                <p:nvPr/>
              </p:nvGrpSpPr>
              <p:grpSpPr>
                <a:xfrm>
                  <a:off x="3756635" y="1297080"/>
                  <a:ext cx="894313" cy="361468"/>
                  <a:chOff x="3756635" y="1297080"/>
                  <a:chExt cx="894313" cy="361468"/>
                </a:xfrm>
                <a:solidFill>
                  <a:srgbClr val="E4ECEE"/>
                </a:solidFill>
              </p:grpSpPr>
              <p:grpSp>
                <p:nvGrpSpPr>
                  <p:cNvPr id="900" name="Graphic 2">
                    <a:extLst>
                      <a:ext uri="{FF2B5EF4-FFF2-40B4-BE49-F238E27FC236}">
                        <a16:creationId xmlns:a16="http://schemas.microsoft.com/office/drawing/2014/main" id="{E2DFD1FA-4C9C-4A1F-8101-DB950C6FAF79}"/>
                      </a:ext>
                    </a:extLst>
                  </p:cNvPr>
                  <p:cNvGrpSpPr/>
                  <p:nvPr/>
                </p:nvGrpSpPr>
                <p:grpSpPr>
                  <a:xfrm>
                    <a:off x="4173069" y="1297080"/>
                    <a:ext cx="477880" cy="231959"/>
                    <a:chOff x="4173069" y="1297080"/>
                    <a:chExt cx="477880" cy="231959"/>
                  </a:xfrm>
                  <a:solidFill>
                    <a:srgbClr val="E4ECEE"/>
                  </a:solidFill>
                </p:grpSpPr>
                <p:sp>
                  <p:nvSpPr>
                    <p:cNvPr id="904" name="Freeform: Shape 903">
                      <a:extLst>
                        <a:ext uri="{FF2B5EF4-FFF2-40B4-BE49-F238E27FC236}">
                          <a16:creationId xmlns:a16="http://schemas.microsoft.com/office/drawing/2014/main" id="{AD001836-7C6A-13BD-7934-84A0A8D1F1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36943" y="1297080"/>
                      <a:ext cx="414006" cy="199190"/>
                    </a:xfrm>
                    <a:custGeom>
                      <a:avLst/>
                      <a:gdLst>
                        <a:gd name="connsiteX0" fmla="*/ 384597 w 414006"/>
                        <a:gd name="connsiteY0" fmla="*/ 815 h 199190"/>
                        <a:gd name="connsiteX1" fmla="*/ 191239 w 414006"/>
                        <a:gd name="connsiteY1" fmla="*/ 85587 h 199190"/>
                        <a:gd name="connsiteX2" fmla="*/ 9312 w 414006"/>
                        <a:gd name="connsiteY2" fmla="*/ 175122 h 199190"/>
                        <a:gd name="connsiteX3" fmla="*/ 15979 w 414006"/>
                        <a:gd name="connsiteY3" fmla="*/ 198935 h 199190"/>
                        <a:gd name="connsiteX4" fmla="*/ 102657 w 414006"/>
                        <a:gd name="connsiteY4" fmla="*/ 166550 h 199190"/>
                        <a:gd name="connsiteX5" fmla="*/ 206479 w 414006"/>
                        <a:gd name="connsiteY5" fmla="*/ 129402 h 199190"/>
                        <a:gd name="connsiteX6" fmla="*/ 306492 w 414006"/>
                        <a:gd name="connsiteY6" fmla="*/ 90350 h 199190"/>
                        <a:gd name="connsiteX7" fmla="*/ 407457 w 414006"/>
                        <a:gd name="connsiteY7" fmla="*/ 35105 h 199190"/>
                        <a:gd name="connsiteX8" fmla="*/ 384597 w 414006"/>
                        <a:gd name="connsiteY8" fmla="*/ 815 h 1991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4006" h="199190">
                          <a:moveTo>
                            <a:pt x="384597" y="815"/>
                          </a:moveTo>
                          <a:cubicBezTo>
                            <a:pt x="322684" y="17007"/>
                            <a:pt x="248389" y="57965"/>
                            <a:pt x="191239" y="85587"/>
                          </a:cubicBezTo>
                          <a:cubicBezTo>
                            <a:pt x="157902" y="101780"/>
                            <a:pt x="38839" y="166550"/>
                            <a:pt x="9312" y="175122"/>
                          </a:cubicBezTo>
                          <a:cubicBezTo>
                            <a:pt x="-6881" y="179885"/>
                            <a:pt x="-213" y="201792"/>
                            <a:pt x="15979" y="198935"/>
                          </a:cubicBezTo>
                          <a:cubicBezTo>
                            <a:pt x="46459" y="192267"/>
                            <a:pt x="74082" y="177027"/>
                            <a:pt x="102657" y="166550"/>
                          </a:cubicBezTo>
                          <a:cubicBezTo>
                            <a:pt x="137899" y="154167"/>
                            <a:pt x="173142" y="145595"/>
                            <a:pt x="206479" y="129402"/>
                          </a:cubicBezTo>
                          <a:cubicBezTo>
                            <a:pt x="237912" y="114162"/>
                            <a:pt x="276012" y="107495"/>
                            <a:pt x="306492" y="90350"/>
                          </a:cubicBezTo>
                          <a:cubicBezTo>
                            <a:pt x="334114" y="75110"/>
                            <a:pt x="384597" y="57012"/>
                            <a:pt x="407457" y="35105"/>
                          </a:cubicBezTo>
                          <a:cubicBezTo>
                            <a:pt x="423649" y="20817"/>
                            <a:pt x="407457" y="-4900"/>
                            <a:pt x="384597" y="815"/>
                          </a:cubicBezTo>
                          <a:close/>
                        </a:path>
                      </a:pathLst>
                    </a:custGeom>
                    <a:solidFill>
                      <a:srgbClr val="E4ECE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05" name="Freeform: Shape 904">
                      <a:extLst>
                        <a:ext uri="{FF2B5EF4-FFF2-40B4-BE49-F238E27FC236}">
                          <a16:creationId xmlns:a16="http://schemas.microsoft.com/office/drawing/2014/main" id="{EF1AE0A3-454D-FCCA-A6A8-A0F9B16C14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3069" y="1497733"/>
                      <a:ext cx="44119" cy="31306"/>
                    </a:xfrm>
                    <a:custGeom>
                      <a:avLst/>
                      <a:gdLst>
                        <a:gd name="connsiteX0" fmla="*/ 40801 w 44119"/>
                        <a:gd name="connsiteY0" fmla="*/ 187 h 31306"/>
                        <a:gd name="connsiteX1" fmla="*/ 30324 w 44119"/>
                        <a:gd name="connsiteY1" fmla="*/ 2092 h 31306"/>
                        <a:gd name="connsiteX2" fmla="*/ 21751 w 44119"/>
                        <a:gd name="connsiteY2" fmla="*/ 6854 h 31306"/>
                        <a:gd name="connsiteX3" fmla="*/ 5559 w 44119"/>
                        <a:gd name="connsiteY3" fmla="*/ 16379 h 31306"/>
                        <a:gd name="connsiteX4" fmla="*/ 11274 w 44119"/>
                        <a:gd name="connsiteY4" fmla="*/ 30667 h 31306"/>
                        <a:gd name="connsiteX5" fmla="*/ 28419 w 44119"/>
                        <a:gd name="connsiteY5" fmla="*/ 19237 h 31306"/>
                        <a:gd name="connsiteX6" fmla="*/ 42706 w 44119"/>
                        <a:gd name="connsiteY6" fmla="*/ 4949 h 31306"/>
                        <a:gd name="connsiteX7" fmla="*/ 40801 w 44119"/>
                        <a:gd name="connsiteY7" fmla="*/ 187 h 313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4119" h="31306">
                          <a:moveTo>
                            <a:pt x="40801" y="187"/>
                          </a:moveTo>
                          <a:cubicBezTo>
                            <a:pt x="37944" y="1139"/>
                            <a:pt x="34134" y="1139"/>
                            <a:pt x="30324" y="2092"/>
                          </a:cubicBezTo>
                          <a:cubicBezTo>
                            <a:pt x="27466" y="3044"/>
                            <a:pt x="24609" y="4949"/>
                            <a:pt x="21751" y="6854"/>
                          </a:cubicBezTo>
                          <a:cubicBezTo>
                            <a:pt x="16036" y="9712"/>
                            <a:pt x="11274" y="14474"/>
                            <a:pt x="5559" y="16379"/>
                          </a:cubicBezTo>
                          <a:cubicBezTo>
                            <a:pt x="-4919" y="20189"/>
                            <a:pt x="796" y="34477"/>
                            <a:pt x="11274" y="30667"/>
                          </a:cubicBezTo>
                          <a:cubicBezTo>
                            <a:pt x="17941" y="27809"/>
                            <a:pt x="22704" y="23047"/>
                            <a:pt x="28419" y="19237"/>
                          </a:cubicBezTo>
                          <a:cubicBezTo>
                            <a:pt x="34134" y="15427"/>
                            <a:pt x="39849" y="10664"/>
                            <a:pt x="42706" y="4949"/>
                          </a:cubicBezTo>
                          <a:cubicBezTo>
                            <a:pt x="45564" y="2092"/>
                            <a:pt x="43659" y="-766"/>
                            <a:pt x="40801" y="187"/>
                          </a:cubicBezTo>
                          <a:close/>
                        </a:path>
                      </a:pathLst>
                    </a:custGeom>
                    <a:solidFill>
                      <a:srgbClr val="E4ECE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901" name="Graphic 2">
                    <a:extLst>
                      <a:ext uri="{FF2B5EF4-FFF2-40B4-BE49-F238E27FC236}">
                        <a16:creationId xmlns:a16="http://schemas.microsoft.com/office/drawing/2014/main" id="{940E7F5B-E6FB-E85E-C36E-D2C132454DB1}"/>
                      </a:ext>
                    </a:extLst>
                  </p:cNvPr>
                  <p:cNvGrpSpPr/>
                  <p:nvPr/>
                </p:nvGrpSpPr>
                <p:grpSpPr>
                  <a:xfrm>
                    <a:off x="3756635" y="1492437"/>
                    <a:ext cx="218157" cy="166111"/>
                    <a:chOff x="3756635" y="1492437"/>
                    <a:chExt cx="218157" cy="166111"/>
                  </a:xfrm>
                  <a:solidFill>
                    <a:srgbClr val="E4ECEE"/>
                  </a:solidFill>
                </p:grpSpPr>
                <p:sp>
                  <p:nvSpPr>
                    <p:cNvPr id="902" name="Freeform: Shape 901">
                      <a:extLst>
                        <a:ext uri="{FF2B5EF4-FFF2-40B4-BE49-F238E27FC236}">
                          <a16:creationId xmlns:a16="http://schemas.microsoft.com/office/drawing/2014/main" id="{FF048F29-9CE6-60B1-A5A9-B4603F1C8B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56635" y="1503313"/>
                      <a:ext cx="162435" cy="155234"/>
                    </a:xfrm>
                    <a:custGeom>
                      <a:avLst/>
                      <a:gdLst>
                        <a:gd name="connsiteX0" fmla="*/ 161007 w 162435"/>
                        <a:gd name="connsiteY0" fmla="*/ 321 h 155234"/>
                        <a:gd name="connsiteX1" fmla="*/ 35 w 162435"/>
                        <a:gd name="connsiteY1" fmla="*/ 145101 h 155234"/>
                        <a:gd name="connsiteX2" fmla="*/ 20037 w 162435"/>
                        <a:gd name="connsiteY2" fmla="*/ 147959 h 155234"/>
                        <a:gd name="connsiteX3" fmla="*/ 161007 w 162435"/>
                        <a:gd name="connsiteY3" fmla="*/ 4131 h 155234"/>
                        <a:gd name="connsiteX4" fmla="*/ 161007 w 162435"/>
                        <a:gd name="connsiteY4" fmla="*/ 321 h 1552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435" h="155234">
                          <a:moveTo>
                            <a:pt x="161007" y="321"/>
                          </a:moveTo>
                          <a:cubicBezTo>
                            <a:pt x="80045" y="-5394"/>
                            <a:pt x="4797" y="66044"/>
                            <a:pt x="35" y="145101"/>
                          </a:cubicBezTo>
                          <a:cubicBezTo>
                            <a:pt x="-918" y="156531"/>
                            <a:pt x="18132" y="159389"/>
                            <a:pt x="20037" y="147959"/>
                          </a:cubicBezTo>
                          <a:cubicBezTo>
                            <a:pt x="30515" y="82236"/>
                            <a:pt x="95285" y="18419"/>
                            <a:pt x="161007" y="4131"/>
                          </a:cubicBezTo>
                          <a:cubicBezTo>
                            <a:pt x="162912" y="3179"/>
                            <a:pt x="162912" y="321"/>
                            <a:pt x="161007" y="321"/>
                          </a:cubicBezTo>
                          <a:close/>
                        </a:path>
                      </a:pathLst>
                    </a:custGeom>
                    <a:solidFill>
                      <a:srgbClr val="E4ECE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03" name="Freeform: Shape 902">
                      <a:extLst>
                        <a:ext uri="{FF2B5EF4-FFF2-40B4-BE49-F238E27FC236}">
                          <a16:creationId xmlns:a16="http://schemas.microsoft.com/office/drawing/2014/main" id="{9E08B4F7-BE76-6B84-7A6B-835A665FD8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751" y="1492437"/>
                      <a:ext cx="37041" cy="12256"/>
                    </a:xfrm>
                    <a:custGeom>
                      <a:avLst/>
                      <a:gdLst>
                        <a:gd name="connsiteX0" fmla="*/ 37042 w 37041"/>
                        <a:gd name="connsiteY0" fmla="*/ 4530 h 12256"/>
                        <a:gd name="connsiteX1" fmla="*/ 19897 w 37041"/>
                        <a:gd name="connsiteY1" fmla="*/ 720 h 12256"/>
                        <a:gd name="connsiteX2" fmla="*/ 1799 w 37041"/>
                        <a:gd name="connsiteY2" fmla="*/ 5483 h 12256"/>
                        <a:gd name="connsiteX3" fmla="*/ 4657 w 37041"/>
                        <a:gd name="connsiteY3" fmla="*/ 12150 h 12256"/>
                        <a:gd name="connsiteX4" fmla="*/ 21802 w 37041"/>
                        <a:gd name="connsiteY4" fmla="*/ 11198 h 12256"/>
                        <a:gd name="connsiteX5" fmla="*/ 37042 w 37041"/>
                        <a:gd name="connsiteY5" fmla="*/ 8340 h 12256"/>
                        <a:gd name="connsiteX6" fmla="*/ 37042 w 37041"/>
                        <a:gd name="connsiteY6" fmla="*/ 4530 h 122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7041" h="12256">
                          <a:moveTo>
                            <a:pt x="37042" y="4530"/>
                          </a:moveTo>
                          <a:cubicBezTo>
                            <a:pt x="33232" y="-1185"/>
                            <a:pt x="26564" y="-232"/>
                            <a:pt x="19897" y="720"/>
                          </a:cubicBezTo>
                          <a:cubicBezTo>
                            <a:pt x="13229" y="720"/>
                            <a:pt x="7514" y="2625"/>
                            <a:pt x="1799" y="5483"/>
                          </a:cubicBezTo>
                          <a:cubicBezTo>
                            <a:pt x="-2011" y="7388"/>
                            <a:pt x="847" y="13103"/>
                            <a:pt x="4657" y="12150"/>
                          </a:cubicBezTo>
                          <a:cubicBezTo>
                            <a:pt x="10372" y="10245"/>
                            <a:pt x="16087" y="10245"/>
                            <a:pt x="21802" y="11198"/>
                          </a:cubicBezTo>
                          <a:cubicBezTo>
                            <a:pt x="27517" y="12150"/>
                            <a:pt x="32279" y="13103"/>
                            <a:pt x="37042" y="8340"/>
                          </a:cubicBezTo>
                          <a:cubicBezTo>
                            <a:pt x="37042" y="6435"/>
                            <a:pt x="37042" y="5483"/>
                            <a:pt x="37042" y="4530"/>
                          </a:cubicBezTo>
                          <a:close/>
                        </a:path>
                      </a:pathLst>
                    </a:custGeom>
                    <a:solidFill>
                      <a:srgbClr val="E4ECE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  <p:grpSp>
            <p:nvGrpSpPr>
              <p:cNvPr id="873" name="Graphic 2">
                <a:extLst>
                  <a:ext uri="{FF2B5EF4-FFF2-40B4-BE49-F238E27FC236}">
                    <a16:creationId xmlns:a16="http://schemas.microsoft.com/office/drawing/2014/main" id="{DAEBAC1A-2174-F66B-3FC3-0EE6089D7E37}"/>
                  </a:ext>
                </a:extLst>
              </p:cNvPr>
              <p:cNvGrpSpPr/>
              <p:nvPr/>
            </p:nvGrpSpPr>
            <p:grpSpPr>
              <a:xfrm>
                <a:off x="3733160" y="1257799"/>
                <a:ext cx="981608" cy="524041"/>
                <a:chOff x="3733160" y="1257799"/>
                <a:chExt cx="981608" cy="524041"/>
              </a:xfrm>
            </p:grpSpPr>
            <p:sp>
              <p:nvSpPr>
                <p:cNvPr id="874" name="Freeform: Shape 873">
                  <a:extLst>
                    <a:ext uri="{FF2B5EF4-FFF2-40B4-BE49-F238E27FC236}">
                      <a16:creationId xmlns:a16="http://schemas.microsoft.com/office/drawing/2014/main" id="{D1EE3C6E-27DD-16F5-B045-F5F0168C4A8A}"/>
                    </a:ext>
                  </a:extLst>
                </p:cNvPr>
                <p:cNvSpPr/>
                <p:nvPr/>
              </p:nvSpPr>
              <p:spPr>
                <a:xfrm>
                  <a:off x="3733160" y="1257799"/>
                  <a:ext cx="981608" cy="524041"/>
                </a:xfrm>
                <a:custGeom>
                  <a:avLst/>
                  <a:gdLst>
                    <a:gd name="connsiteX0" fmla="*/ 943625 w 981608"/>
                    <a:gd name="connsiteY0" fmla="*/ 90 h 524041"/>
                    <a:gd name="connsiteX1" fmla="*/ 784558 w 981608"/>
                    <a:gd name="connsiteY1" fmla="*/ 47715 h 524041"/>
                    <a:gd name="connsiteX2" fmla="*/ 363553 w 981608"/>
                    <a:gd name="connsiteY2" fmla="*/ 268696 h 524041"/>
                    <a:gd name="connsiteX3" fmla="*/ 362600 w 981608"/>
                    <a:gd name="connsiteY3" fmla="*/ 257266 h 524041"/>
                    <a:gd name="connsiteX4" fmla="*/ 240680 w 981608"/>
                    <a:gd name="connsiteY4" fmla="*/ 206783 h 524041"/>
                    <a:gd name="connsiteX5" fmla="*/ 96853 w 981608"/>
                    <a:gd name="connsiteY5" fmla="*/ 249646 h 524041"/>
                    <a:gd name="connsiteX6" fmla="*/ 8270 w 981608"/>
                    <a:gd name="connsiteY6" fmla="*/ 348706 h 524041"/>
                    <a:gd name="connsiteX7" fmla="*/ 35893 w 981608"/>
                    <a:gd name="connsiteY7" fmla="*/ 468721 h 524041"/>
                    <a:gd name="connsiteX8" fmla="*/ 36845 w 981608"/>
                    <a:gd name="connsiteY8" fmla="*/ 470625 h 524041"/>
                    <a:gd name="connsiteX9" fmla="*/ 278780 w 981608"/>
                    <a:gd name="connsiteY9" fmla="*/ 502058 h 524041"/>
                    <a:gd name="connsiteX10" fmla="*/ 387365 w 981608"/>
                    <a:gd name="connsiteY10" fmla="*/ 336323 h 524041"/>
                    <a:gd name="connsiteX11" fmla="*/ 388318 w 981608"/>
                    <a:gd name="connsiteY11" fmla="*/ 335371 h 524041"/>
                    <a:gd name="connsiteX12" fmla="*/ 390223 w 981608"/>
                    <a:gd name="connsiteY12" fmla="*/ 328703 h 524041"/>
                    <a:gd name="connsiteX13" fmla="*/ 393080 w 981608"/>
                    <a:gd name="connsiteY13" fmla="*/ 328703 h 524041"/>
                    <a:gd name="connsiteX14" fmla="*/ 494045 w 981608"/>
                    <a:gd name="connsiteY14" fmla="*/ 302033 h 524041"/>
                    <a:gd name="connsiteX15" fmla="*/ 585485 w 981608"/>
                    <a:gd name="connsiteY15" fmla="*/ 279173 h 524041"/>
                    <a:gd name="connsiteX16" fmla="*/ 760745 w 981608"/>
                    <a:gd name="connsiteY16" fmla="*/ 220118 h 524041"/>
                    <a:gd name="connsiteX17" fmla="*/ 929338 w 981608"/>
                    <a:gd name="connsiteY17" fmla="*/ 126773 h 524041"/>
                    <a:gd name="connsiteX18" fmla="*/ 976010 w 981608"/>
                    <a:gd name="connsiteY18" fmla="*/ 32476 h 524041"/>
                    <a:gd name="connsiteX19" fmla="*/ 943625 w 981608"/>
                    <a:gd name="connsiteY19" fmla="*/ 90 h 524041"/>
                    <a:gd name="connsiteX20" fmla="*/ 847423 w 981608"/>
                    <a:gd name="connsiteY20" fmla="*/ 160110 h 524041"/>
                    <a:gd name="connsiteX21" fmla="*/ 674068 w 981608"/>
                    <a:gd name="connsiteY21" fmla="*/ 235358 h 524041"/>
                    <a:gd name="connsiteX22" fmla="*/ 528335 w 981608"/>
                    <a:gd name="connsiteY22" fmla="*/ 275363 h 524041"/>
                    <a:gd name="connsiteX23" fmla="*/ 394033 w 981608"/>
                    <a:gd name="connsiteY23" fmla="*/ 317273 h 524041"/>
                    <a:gd name="connsiteX24" fmla="*/ 389270 w 981608"/>
                    <a:gd name="connsiteY24" fmla="*/ 317273 h 524041"/>
                    <a:gd name="connsiteX25" fmla="*/ 386413 w 981608"/>
                    <a:gd name="connsiteY25" fmla="*/ 328703 h 524041"/>
                    <a:gd name="connsiteX26" fmla="*/ 383555 w 981608"/>
                    <a:gd name="connsiteY26" fmla="*/ 319178 h 524041"/>
                    <a:gd name="connsiteX27" fmla="*/ 376888 w 981608"/>
                    <a:gd name="connsiteY27" fmla="*/ 320131 h 524041"/>
                    <a:gd name="connsiteX28" fmla="*/ 274018 w 981608"/>
                    <a:gd name="connsiteY28" fmla="*/ 484913 h 524041"/>
                    <a:gd name="connsiteX29" fmla="*/ 92090 w 981608"/>
                    <a:gd name="connsiteY29" fmla="*/ 495391 h 524041"/>
                    <a:gd name="connsiteX30" fmla="*/ 78755 w 981608"/>
                    <a:gd name="connsiteY30" fmla="*/ 482056 h 524041"/>
                    <a:gd name="connsiteX31" fmla="*/ 61610 w 981608"/>
                    <a:gd name="connsiteY31" fmla="*/ 460148 h 524041"/>
                    <a:gd name="connsiteX32" fmla="*/ 56848 w 981608"/>
                    <a:gd name="connsiteY32" fmla="*/ 463958 h 524041"/>
                    <a:gd name="connsiteX33" fmla="*/ 73040 w 981608"/>
                    <a:gd name="connsiteY33" fmla="*/ 486818 h 524041"/>
                    <a:gd name="connsiteX34" fmla="*/ 47323 w 981608"/>
                    <a:gd name="connsiteY34" fmla="*/ 464911 h 524041"/>
                    <a:gd name="connsiteX35" fmla="*/ 44465 w 981608"/>
                    <a:gd name="connsiteY35" fmla="*/ 463006 h 524041"/>
                    <a:gd name="connsiteX36" fmla="*/ 14938 w 981608"/>
                    <a:gd name="connsiteY36" fmla="*/ 401093 h 524041"/>
                    <a:gd name="connsiteX37" fmla="*/ 33988 w 981608"/>
                    <a:gd name="connsiteY37" fmla="*/ 331561 h 524041"/>
                    <a:gd name="connsiteX38" fmla="*/ 138763 w 981608"/>
                    <a:gd name="connsiteY38" fmla="*/ 247741 h 524041"/>
                    <a:gd name="connsiteX39" fmla="*/ 275923 w 981608"/>
                    <a:gd name="connsiteY39" fmla="*/ 234406 h 524041"/>
                    <a:gd name="connsiteX40" fmla="*/ 359743 w 981608"/>
                    <a:gd name="connsiteY40" fmla="*/ 268696 h 524041"/>
                    <a:gd name="connsiteX41" fmla="*/ 363553 w 981608"/>
                    <a:gd name="connsiteY41" fmla="*/ 267743 h 524041"/>
                    <a:gd name="connsiteX42" fmla="*/ 367363 w 981608"/>
                    <a:gd name="connsiteY42" fmla="*/ 276316 h 524041"/>
                    <a:gd name="connsiteX43" fmla="*/ 667400 w 981608"/>
                    <a:gd name="connsiteY43" fmla="*/ 123915 h 524041"/>
                    <a:gd name="connsiteX44" fmla="*/ 850280 w 981608"/>
                    <a:gd name="connsiteY44" fmla="*/ 41048 h 524041"/>
                    <a:gd name="connsiteX45" fmla="*/ 967438 w 981608"/>
                    <a:gd name="connsiteY45" fmla="*/ 25808 h 524041"/>
                    <a:gd name="connsiteX46" fmla="*/ 967438 w 981608"/>
                    <a:gd name="connsiteY46" fmla="*/ 28665 h 524041"/>
                    <a:gd name="connsiteX47" fmla="*/ 847423 w 981608"/>
                    <a:gd name="connsiteY47" fmla="*/ 160110 h 524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981608" h="524041">
                      <a:moveTo>
                        <a:pt x="943625" y="90"/>
                      </a:moveTo>
                      <a:cubicBezTo>
                        <a:pt x="890285" y="-1815"/>
                        <a:pt x="831230" y="26760"/>
                        <a:pt x="784558" y="47715"/>
                      </a:cubicBezTo>
                      <a:cubicBezTo>
                        <a:pt x="638825" y="109628"/>
                        <a:pt x="510238" y="206783"/>
                        <a:pt x="363553" y="268696"/>
                      </a:cubicBezTo>
                      <a:cubicBezTo>
                        <a:pt x="367363" y="265838"/>
                        <a:pt x="368315" y="260123"/>
                        <a:pt x="362600" y="257266"/>
                      </a:cubicBezTo>
                      <a:cubicBezTo>
                        <a:pt x="324500" y="241073"/>
                        <a:pt x="282590" y="207735"/>
                        <a:pt x="240680" y="206783"/>
                      </a:cubicBezTo>
                      <a:cubicBezTo>
                        <a:pt x="189245" y="206783"/>
                        <a:pt x="140668" y="224881"/>
                        <a:pt x="96853" y="249646"/>
                      </a:cubicBezTo>
                      <a:cubicBezTo>
                        <a:pt x="56848" y="271553"/>
                        <a:pt x="25415" y="307748"/>
                        <a:pt x="8270" y="348706"/>
                      </a:cubicBezTo>
                      <a:cubicBezTo>
                        <a:pt x="-11732" y="396331"/>
                        <a:pt x="7318" y="432525"/>
                        <a:pt x="35893" y="468721"/>
                      </a:cubicBezTo>
                      <a:cubicBezTo>
                        <a:pt x="35893" y="469673"/>
                        <a:pt x="35893" y="470625"/>
                        <a:pt x="36845" y="470625"/>
                      </a:cubicBezTo>
                      <a:cubicBezTo>
                        <a:pt x="85423" y="544921"/>
                        <a:pt x="208295" y="527776"/>
                        <a:pt x="278780" y="502058"/>
                      </a:cubicBezTo>
                      <a:cubicBezTo>
                        <a:pt x="341645" y="478246"/>
                        <a:pt x="402605" y="405856"/>
                        <a:pt x="387365" y="336323"/>
                      </a:cubicBezTo>
                      <a:cubicBezTo>
                        <a:pt x="388318" y="336323"/>
                        <a:pt x="388318" y="335371"/>
                        <a:pt x="388318" y="335371"/>
                      </a:cubicBezTo>
                      <a:cubicBezTo>
                        <a:pt x="388318" y="332513"/>
                        <a:pt x="389270" y="330608"/>
                        <a:pt x="390223" y="328703"/>
                      </a:cubicBezTo>
                      <a:cubicBezTo>
                        <a:pt x="391175" y="329656"/>
                        <a:pt x="392128" y="329656"/>
                        <a:pt x="393080" y="328703"/>
                      </a:cubicBezTo>
                      <a:cubicBezTo>
                        <a:pt x="425465" y="313463"/>
                        <a:pt x="458803" y="307748"/>
                        <a:pt x="494045" y="302033"/>
                      </a:cubicBezTo>
                      <a:cubicBezTo>
                        <a:pt x="524525" y="296318"/>
                        <a:pt x="554053" y="284888"/>
                        <a:pt x="585485" y="279173"/>
                      </a:cubicBezTo>
                      <a:cubicBezTo>
                        <a:pt x="646445" y="266791"/>
                        <a:pt x="703595" y="244883"/>
                        <a:pt x="760745" y="220118"/>
                      </a:cubicBezTo>
                      <a:cubicBezTo>
                        <a:pt x="820753" y="194401"/>
                        <a:pt x="878855" y="167731"/>
                        <a:pt x="929338" y="126773"/>
                      </a:cubicBezTo>
                      <a:cubicBezTo>
                        <a:pt x="952198" y="108676"/>
                        <a:pt x="995060" y="64860"/>
                        <a:pt x="976010" y="32476"/>
                      </a:cubicBezTo>
                      <a:cubicBezTo>
                        <a:pt x="995060" y="10568"/>
                        <a:pt x="960770" y="90"/>
                        <a:pt x="943625" y="90"/>
                      </a:cubicBezTo>
                      <a:close/>
                      <a:moveTo>
                        <a:pt x="847423" y="160110"/>
                      </a:moveTo>
                      <a:cubicBezTo>
                        <a:pt x="793130" y="190591"/>
                        <a:pt x="733123" y="214403"/>
                        <a:pt x="674068" y="235358"/>
                      </a:cubicBezTo>
                      <a:cubicBezTo>
                        <a:pt x="626443" y="252503"/>
                        <a:pt x="576913" y="262981"/>
                        <a:pt x="528335" y="275363"/>
                      </a:cubicBezTo>
                      <a:cubicBezTo>
                        <a:pt x="484520" y="286793"/>
                        <a:pt x="432133" y="291556"/>
                        <a:pt x="394033" y="317273"/>
                      </a:cubicBezTo>
                      <a:cubicBezTo>
                        <a:pt x="393080" y="315368"/>
                        <a:pt x="389270" y="315368"/>
                        <a:pt x="389270" y="317273"/>
                      </a:cubicBezTo>
                      <a:cubicBezTo>
                        <a:pt x="388318" y="321083"/>
                        <a:pt x="386413" y="324893"/>
                        <a:pt x="386413" y="328703"/>
                      </a:cubicBezTo>
                      <a:cubicBezTo>
                        <a:pt x="385460" y="325846"/>
                        <a:pt x="384508" y="322988"/>
                        <a:pt x="383555" y="319178"/>
                      </a:cubicBezTo>
                      <a:cubicBezTo>
                        <a:pt x="381650" y="315368"/>
                        <a:pt x="377840" y="317273"/>
                        <a:pt x="376888" y="320131"/>
                      </a:cubicBezTo>
                      <a:cubicBezTo>
                        <a:pt x="374983" y="394425"/>
                        <a:pt x="343550" y="454433"/>
                        <a:pt x="274018" y="484913"/>
                      </a:cubicBezTo>
                      <a:cubicBezTo>
                        <a:pt x="225440" y="505868"/>
                        <a:pt x="148288" y="518250"/>
                        <a:pt x="92090" y="495391"/>
                      </a:cubicBezTo>
                      <a:cubicBezTo>
                        <a:pt x="88280" y="489675"/>
                        <a:pt x="83518" y="485866"/>
                        <a:pt x="78755" y="482056"/>
                      </a:cubicBezTo>
                      <a:cubicBezTo>
                        <a:pt x="72088" y="475388"/>
                        <a:pt x="66373" y="467768"/>
                        <a:pt x="61610" y="460148"/>
                      </a:cubicBezTo>
                      <a:cubicBezTo>
                        <a:pt x="59705" y="457291"/>
                        <a:pt x="54943" y="460148"/>
                        <a:pt x="56848" y="463958"/>
                      </a:cubicBezTo>
                      <a:cubicBezTo>
                        <a:pt x="60658" y="470625"/>
                        <a:pt x="66373" y="479198"/>
                        <a:pt x="73040" y="486818"/>
                      </a:cubicBezTo>
                      <a:cubicBezTo>
                        <a:pt x="63515" y="481103"/>
                        <a:pt x="54943" y="473483"/>
                        <a:pt x="47323" y="464911"/>
                      </a:cubicBezTo>
                      <a:cubicBezTo>
                        <a:pt x="46370" y="463958"/>
                        <a:pt x="45418" y="463006"/>
                        <a:pt x="44465" y="463006"/>
                      </a:cubicBezTo>
                      <a:cubicBezTo>
                        <a:pt x="33035" y="443003"/>
                        <a:pt x="18748" y="424906"/>
                        <a:pt x="14938" y="401093"/>
                      </a:cubicBezTo>
                      <a:cubicBezTo>
                        <a:pt x="11128" y="376328"/>
                        <a:pt x="22558" y="352516"/>
                        <a:pt x="33988" y="331561"/>
                      </a:cubicBezTo>
                      <a:cubicBezTo>
                        <a:pt x="56848" y="291556"/>
                        <a:pt x="97805" y="265838"/>
                        <a:pt x="138763" y="247741"/>
                      </a:cubicBezTo>
                      <a:cubicBezTo>
                        <a:pt x="182578" y="228691"/>
                        <a:pt x="230203" y="217260"/>
                        <a:pt x="275923" y="234406"/>
                      </a:cubicBezTo>
                      <a:cubicBezTo>
                        <a:pt x="306403" y="244883"/>
                        <a:pt x="327358" y="263933"/>
                        <a:pt x="359743" y="268696"/>
                      </a:cubicBezTo>
                      <a:cubicBezTo>
                        <a:pt x="360695" y="268696"/>
                        <a:pt x="362600" y="268696"/>
                        <a:pt x="363553" y="267743"/>
                      </a:cubicBezTo>
                      <a:cubicBezTo>
                        <a:pt x="358790" y="270600"/>
                        <a:pt x="361648" y="278221"/>
                        <a:pt x="367363" y="276316"/>
                      </a:cubicBezTo>
                      <a:cubicBezTo>
                        <a:pt x="473090" y="243931"/>
                        <a:pt x="570245" y="178208"/>
                        <a:pt x="667400" y="123915"/>
                      </a:cubicBezTo>
                      <a:cubicBezTo>
                        <a:pt x="725503" y="91531"/>
                        <a:pt x="787415" y="63908"/>
                        <a:pt x="850280" y="41048"/>
                      </a:cubicBezTo>
                      <a:cubicBezTo>
                        <a:pt x="873140" y="32476"/>
                        <a:pt x="943625" y="2948"/>
                        <a:pt x="967438" y="25808"/>
                      </a:cubicBezTo>
                      <a:cubicBezTo>
                        <a:pt x="967438" y="26760"/>
                        <a:pt x="966485" y="27713"/>
                        <a:pt x="967438" y="28665"/>
                      </a:cubicBezTo>
                      <a:cubicBezTo>
                        <a:pt x="976963" y="88673"/>
                        <a:pt x="889333" y="136298"/>
                        <a:pt x="847423" y="160110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75" name="Freeform: Shape 874">
                  <a:extLst>
                    <a:ext uri="{FF2B5EF4-FFF2-40B4-BE49-F238E27FC236}">
                      <a16:creationId xmlns:a16="http://schemas.microsoft.com/office/drawing/2014/main" id="{745F21E0-5D15-A0D0-42F2-F63A7DCB3358}"/>
                    </a:ext>
                  </a:extLst>
                </p:cNvPr>
                <p:cNvSpPr/>
                <p:nvPr/>
              </p:nvSpPr>
              <p:spPr>
                <a:xfrm>
                  <a:off x="3774082" y="1567384"/>
                  <a:ext cx="292617" cy="165059"/>
                </a:xfrm>
                <a:custGeom>
                  <a:avLst/>
                  <a:gdLst>
                    <a:gd name="connsiteX0" fmla="*/ 286436 w 292617"/>
                    <a:gd name="connsiteY0" fmla="*/ 25785 h 165059"/>
                    <a:gd name="connsiteX1" fmla="*/ 277863 w 292617"/>
                    <a:gd name="connsiteY1" fmla="*/ 1973 h 165059"/>
                    <a:gd name="connsiteX2" fmla="*/ 271196 w 292617"/>
                    <a:gd name="connsiteY2" fmla="*/ 6735 h 165059"/>
                    <a:gd name="connsiteX3" fmla="*/ 283578 w 292617"/>
                    <a:gd name="connsiteY3" fmla="*/ 26738 h 165059"/>
                    <a:gd name="connsiteX4" fmla="*/ 286436 w 292617"/>
                    <a:gd name="connsiteY4" fmla="*/ 25785 h 165059"/>
                    <a:gd name="connsiteX5" fmla="*/ 283578 w 292617"/>
                    <a:gd name="connsiteY5" fmla="*/ 34358 h 165059"/>
                    <a:gd name="connsiteX6" fmla="*/ 276911 w 292617"/>
                    <a:gd name="connsiteY6" fmla="*/ 36263 h 165059"/>
                    <a:gd name="connsiteX7" fmla="*/ 267386 w 292617"/>
                    <a:gd name="connsiteY7" fmla="*/ 61028 h 165059"/>
                    <a:gd name="connsiteX8" fmla="*/ 270243 w 292617"/>
                    <a:gd name="connsiteY8" fmla="*/ 63885 h 165059"/>
                    <a:gd name="connsiteX9" fmla="*/ 272148 w 292617"/>
                    <a:gd name="connsiteY9" fmla="*/ 61980 h 165059"/>
                    <a:gd name="connsiteX10" fmla="*/ 259766 w 292617"/>
                    <a:gd name="connsiteY10" fmla="*/ 81983 h 165059"/>
                    <a:gd name="connsiteX11" fmla="*/ 235001 w 292617"/>
                    <a:gd name="connsiteY11" fmla="*/ 73410 h 165059"/>
                    <a:gd name="connsiteX12" fmla="*/ 235001 w 292617"/>
                    <a:gd name="connsiteY12" fmla="*/ 80078 h 165059"/>
                    <a:gd name="connsiteX13" fmla="*/ 255003 w 292617"/>
                    <a:gd name="connsiteY13" fmla="*/ 84840 h 165059"/>
                    <a:gd name="connsiteX14" fmla="*/ 256908 w 292617"/>
                    <a:gd name="connsiteY14" fmla="*/ 86745 h 165059"/>
                    <a:gd name="connsiteX15" fmla="*/ 8306 w 292617"/>
                    <a:gd name="connsiteY15" fmla="*/ 116273 h 165059"/>
                    <a:gd name="connsiteX16" fmla="*/ 1638 w 292617"/>
                    <a:gd name="connsiteY16" fmla="*/ 122940 h 165059"/>
                    <a:gd name="connsiteX17" fmla="*/ 197853 w 292617"/>
                    <a:gd name="connsiteY17" fmla="*/ 152468 h 165059"/>
                    <a:gd name="connsiteX18" fmla="*/ 292151 w 292617"/>
                    <a:gd name="connsiteY18" fmla="*/ 26738 h 165059"/>
                    <a:gd name="connsiteX19" fmla="*/ 286436 w 292617"/>
                    <a:gd name="connsiteY19" fmla="*/ 25785 h 1650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92617" h="165059">
                      <a:moveTo>
                        <a:pt x="286436" y="25785"/>
                      </a:moveTo>
                      <a:cubicBezTo>
                        <a:pt x="288341" y="16260"/>
                        <a:pt x="282626" y="9593"/>
                        <a:pt x="277863" y="1973"/>
                      </a:cubicBezTo>
                      <a:cubicBezTo>
                        <a:pt x="275006" y="-2790"/>
                        <a:pt x="268338" y="1973"/>
                        <a:pt x="271196" y="6735"/>
                      </a:cubicBezTo>
                      <a:cubicBezTo>
                        <a:pt x="275006" y="13403"/>
                        <a:pt x="279768" y="20070"/>
                        <a:pt x="283578" y="26738"/>
                      </a:cubicBezTo>
                      <a:cubicBezTo>
                        <a:pt x="283578" y="27690"/>
                        <a:pt x="285483" y="27690"/>
                        <a:pt x="286436" y="25785"/>
                      </a:cubicBezTo>
                      <a:cubicBezTo>
                        <a:pt x="285483" y="29595"/>
                        <a:pt x="284531" y="31500"/>
                        <a:pt x="283578" y="34358"/>
                      </a:cubicBezTo>
                      <a:cubicBezTo>
                        <a:pt x="281673" y="33405"/>
                        <a:pt x="277863" y="33405"/>
                        <a:pt x="276911" y="36263"/>
                      </a:cubicBezTo>
                      <a:cubicBezTo>
                        <a:pt x="273101" y="43883"/>
                        <a:pt x="269291" y="52455"/>
                        <a:pt x="267386" y="61028"/>
                      </a:cubicBezTo>
                      <a:cubicBezTo>
                        <a:pt x="267386" y="62933"/>
                        <a:pt x="268338" y="63885"/>
                        <a:pt x="270243" y="63885"/>
                      </a:cubicBezTo>
                      <a:cubicBezTo>
                        <a:pt x="271196" y="63885"/>
                        <a:pt x="271196" y="62933"/>
                        <a:pt x="272148" y="61980"/>
                      </a:cubicBezTo>
                      <a:cubicBezTo>
                        <a:pt x="268338" y="68648"/>
                        <a:pt x="264528" y="75315"/>
                        <a:pt x="259766" y="81983"/>
                      </a:cubicBezTo>
                      <a:cubicBezTo>
                        <a:pt x="258813" y="71505"/>
                        <a:pt x="243573" y="72458"/>
                        <a:pt x="235001" y="73410"/>
                      </a:cubicBezTo>
                      <a:cubicBezTo>
                        <a:pt x="230238" y="74363"/>
                        <a:pt x="231191" y="80078"/>
                        <a:pt x="235001" y="80078"/>
                      </a:cubicBezTo>
                      <a:cubicBezTo>
                        <a:pt x="240716" y="80078"/>
                        <a:pt x="252146" y="79125"/>
                        <a:pt x="255003" y="84840"/>
                      </a:cubicBezTo>
                      <a:cubicBezTo>
                        <a:pt x="255003" y="85793"/>
                        <a:pt x="255956" y="85793"/>
                        <a:pt x="256908" y="86745"/>
                      </a:cubicBezTo>
                      <a:cubicBezTo>
                        <a:pt x="201663" y="160088"/>
                        <a:pt x="90221" y="172470"/>
                        <a:pt x="8306" y="116273"/>
                      </a:cubicBezTo>
                      <a:cubicBezTo>
                        <a:pt x="3543" y="112463"/>
                        <a:pt x="-3124" y="119130"/>
                        <a:pt x="1638" y="122940"/>
                      </a:cubicBezTo>
                      <a:cubicBezTo>
                        <a:pt x="60693" y="169613"/>
                        <a:pt x="126416" y="174375"/>
                        <a:pt x="197853" y="152468"/>
                      </a:cubicBezTo>
                      <a:cubicBezTo>
                        <a:pt x="250241" y="136275"/>
                        <a:pt x="297866" y="83888"/>
                        <a:pt x="292151" y="26738"/>
                      </a:cubicBezTo>
                      <a:cubicBezTo>
                        <a:pt x="293103" y="22928"/>
                        <a:pt x="287388" y="22928"/>
                        <a:pt x="286436" y="2578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76" name="Freeform: Shape 875">
                  <a:extLst>
                    <a:ext uri="{FF2B5EF4-FFF2-40B4-BE49-F238E27FC236}">
                      <a16:creationId xmlns:a16="http://schemas.microsoft.com/office/drawing/2014/main" id="{F6060CC9-AF54-02F7-EB30-A0BAA7EE0806}"/>
                    </a:ext>
                  </a:extLst>
                </p:cNvPr>
                <p:cNvSpPr/>
                <p:nvPr/>
              </p:nvSpPr>
              <p:spPr>
                <a:xfrm>
                  <a:off x="3787000" y="1537160"/>
                  <a:ext cx="144352" cy="131470"/>
                </a:xfrm>
                <a:custGeom>
                  <a:avLst/>
                  <a:gdLst>
                    <a:gd name="connsiteX0" fmla="*/ 16343 w 144352"/>
                    <a:gd name="connsiteY0" fmla="*/ 131257 h 131470"/>
                    <a:gd name="connsiteX1" fmla="*/ 18248 w 144352"/>
                    <a:gd name="connsiteY1" fmla="*/ 119827 h 131470"/>
                    <a:gd name="connsiteX2" fmla="*/ 31583 w 144352"/>
                    <a:gd name="connsiteY2" fmla="*/ 66487 h 131470"/>
                    <a:gd name="connsiteX3" fmla="*/ 44918 w 144352"/>
                    <a:gd name="connsiteY3" fmla="*/ 48389 h 131470"/>
                    <a:gd name="connsiteX4" fmla="*/ 47775 w 144352"/>
                    <a:gd name="connsiteY4" fmla="*/ 41722 h 131470"/>
                    <a:gd name="connsiteX5" fmla="*/ 71588 w 144352"/>
                    <a:gd name="connsiteY5" fmla="*/ 31244 h 131470"/>
                    <a:gd name="connsiteX6" fmla="*/ 81113 w 144352"/>
                    <a:gd name="connsiteY6" fmla="*/ 26482 h 131470"/>
                    <a:gd name="connsiteX7" fmla="*/ 108735 w 144352"/>
                    <a:gd name="connsiteY7" fmla="*/ 10289 h 131470"/>
                    <a:gd name="connsiteX8" fmla="*/ 143025 w 144352"/>
                    <a:gd name="connsiteY8" fmla="*/ 18862 h 131470"/>
                    <a:gd name="connsiteX9" fmla="*/ 142073 w 144352"/>
                    <a:gd name="connsiteY9" fmla="*/ 13147 h 131470"/>
                    <a:gd name="connsiteX10" fmla="*/ 106830 w 144352"/>
                    <a:gd name="connsiteY10" fmla="*/ 764 h 131470"/>
                    <a:gd name="connsiteX11" fmla="*/ 77303 w 144352"/>
                    <a:gd name="connsiteY11" fmla="*/ 11242 h 131470"/>
                    <a:gd name="connsiteX12" fmla="*/ 49680 w 144352"/>
                    <a:gd name="connsiteY12" fmla="*/ 16004 h 131470"/>
                    <a:gd name="connsiteX13" fmla="*/ 44918 w 144352"/>
                    <a:gd name="connsiteY13" fmla="*/ 18862 h 131470"/>
                    <a:gd name="connsiteX14" fmla="*/ 19200 w 144352"/>
                    <a:gd name="connsiteY14" fmla="*/ 57914 h 131470"/>
                    <a:gd name="connsiteX15" fmla="*/ 1103 w 144352"/>
                    <a:gd name="connsiteY15" fmla="*/ 88394 h 131470"/>
                    <a:gd name="connsiteX16" fmla="*/ 16343 w 144352"/>
                    <a:gd name="connsiteY16" fmla="*/ 131257 h 131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4352" h="131470">
                      <a:moveTo>
                        <a:pt x="16343" y="131257"/>
                      </a:moveTo>
                      <a:cubicBezTo>
                        <a:pt x="23963" y="133162"/>
                        <a:pt x="25868" y="121732"/>
                        <a:pt x="18248" y="119827"/>
                      </a:cubicBezTo>
                      <a:cubicBezTo>
                        <a:pt x="-5565" y="115064"/>
                        <a:pt x="24915" y="71249"/>
                        <a:pt x="31583" y="66487"/>
                      </a:cubicBezTo>
                      <a:cubicBezTo>
                        <a:pt x="38250" y="60772"/>
                        <a:pt x="41108" y="56962"/>
                        <a:pt x="44918" y="48389"/>
                      </a:cubicBezTo>
                      <a:cubicBezTo>
                        <a:pt x="45870" y="46484"/>
                        <a:pt x="46823" y="43627"/>
                        <a:pt x="47775" y="41722"/>
                      </a:cubicBezTo>
                      <a:cubicBezTo>
                        <a:pt x="50633" y="23624"/>
                        <a:pt x="61110" y="30292"/>
                        <a:pt x="71588" y="31244"/>
                      </a:cubicBezTo>
                      <a:cubicBezTo>
                        <a:pt x="75398" y="31244"/>
                        <a:pt x="78255" y="29339"/>
                        <a:pt x="81113" y="26482"/>
                      </a:cubicBezTo>
                      <a:cubicBezTo>
                        <a:pt x="91590" y="19814"/>
                        <a:pt x="95400" y="13147"/>
                        <a:pt x="108735" y="10289"/>
                      </a:cubicBezTo>
                      <a:cubicBezTo>
                        <a:pt x="123023" y="7432"/>
                        <a:pt x="129690" y="29339"/>
                        <a:pt x="143025" y="18862"/>
                      </a:cubicBezTo>
                      <a:cubicBezTo>
                        <a:pt x="144930" y="16957"/>
                        <a:pt x="144930" y="14099"/>
                        <a:pt x="142073" y="13147"/>
                      </a:cubicBezTo>
                      <a:cubicBezTo>
                        <a:pt x="127785" y="8384"/>
                        <a:pt x="123023" y="-3046"/>
                        <a:pt x="106830" y="764"/>
                      </a:cubicBezTo>
                      <a:cubicBezTo>
                        <a:pt x="97305" y="2669"/>
                        <a:pt x="84923" y="5527"/>
                        <a:pt x="77303" y="11242"/>
                      </a:cubicBezTo>
                      <a:cubicBezTo>
                        <a:pt x="65873" y="18862"/>
                        <a:pt x="62063" y="16957"/>
                        <a:pt x="49680" y="16004"/>
                      </a:cubicBezTo>
                      <a:cubicBezTo>
                        <a:pt x="47775" y="16004"/>
                        <a:pt x="45870" y="17909"/>
                        <a:pt x="44918" y="18862"/>
                      </a:cubicBezTo>
                      <a:cubicBezTo>
                        <a:pt x="35393" y="36007"/>
                        <a:pt x="36345" y="46484"/>
                        <a:pt x="19200" y="57914"/>
                      </a:cubicBezTo>
                      <a:cubicBezTo>
                        <a:pt x="13485" y="61724"/>
                        <a:pt x="2055" y="81727"/>
                        <a:pt x="1103" y="88394"/>
                      </a:cubicBezTo>
                      <a:cubicBezTo>
                        <a:pt x="-1755" y="104587"/>
                        <a:pt x="150" y="128399"/>
                        <a:pt x="16343" y="131257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77" name="Freeform: Shape 876">
                  <a:extLst>
                    <a:ext uri="{FF2B5EF4-FFF2-40B4-BE49-F238E27FC236}">
                      <a16:creationId xmlns:a16="http://schemas.microsoft.com/office/drawing/2014/main" id="{E57CC74A-6B3E-5712-0C1F-12D3ABEA17A2}"/>
                    </a:ext>
                  </a:extLst>
                </p:cNvPr>
                <p:cNvSpPr/>
                <p:nvPr/>
              </p:nvSpPr>
              <p:spPr>
                <a:xfrm>
                  <a:off x="3993955" y="1539618"/>
                  <a:ext cx="50021" cy="54027"/>
                </a:xfrm>
                <a:custGeom>
                  <a:avLst/>
                  <a:gdLst>
                    <a:gd name="connsiteX0" fmla="*/ 4650 w 50021"/>
                    <a:gd name="connsiteY0" fmla="*/ 9736 h 54027"/>
                    <a:gd name="connsiteX1" fmla="*/ 35130 w 50021"/>
                    <a:gd name="connsiteY1" fmla="*/ 24024 h 54027"/>
                    <a:gd name="connsiteX2" fmla="*/ 39893 w 50021"/>
                    <a:gd name="connsiteY2" fmla="*/ 52599 h 54027"/>
                    <a:gd name="connsiteX3" fmla="*/ 46560 w 50021"/>
                    <a:gd name="connsiteY3" fmla="*/ 52599 h 54027"/>
                    <a:gd name="connsiteX4" fmla="*/ 45608 w 50021"/>
                    <a:gd name="connsiteY4" fmla="*/ 13546 h 54027"/>
                    <a:gd name="connsiteX5" fmla="*/ 4650 w 50021"/>
                    <a:gd name="connsiteY5" fmla="*/ 211 h 54027"/>
                    <a:gd name="connsiteX6" fmla="*/ 4650 w 50021"/>
                    <a:gd name="connsiteY6" fmla="*/ 9736 h 54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021" h="54027">
                      <a:moveTo>
                        <a:pt x="4650" y="9736"/>
                      </a:moveTo>
                      <a:cubicBezTo>
                        <a:pt x="15128" y="9736"/>
                        <a:pt x="31320" y="12594"/>
                        <a:pt x="35130" y="24024"/>
                      </a:cubicBezTo>
                      <a:cubicBezTo>
                        <a:pt x="37988" y="33549"/>
                        <a:pt x="34178" y="44026"/>
                        <a:pt x="39893" y="52599"/>
                      </a:cubicBezTo>
                      <a:cubicBezTo>
                        <a:pt x="41798" y="54504"/>
                        <a:pt x="44655" y="54504"/>
                        <a:pt x="46560" y="52599"/>
                      </a:cubicBezTo>
                      <a:cubicBezTo>
                        <a:pt x="51323" y="42121"/>
                        <a:pt x="51323" y="23071"/>
                        <a:pt x="45608" y="13546"/>
                      </a:cubicBezTo>
                      <a:cubicBezTo>
                        <a:pt x="37988" y="1164"/>
                        <a:pt x="17985" y="-741"/>
                        <a:pt x="4650" y="211"/>
                      </a:cubicBezTo>
                      <a:cubicBezTo>
                        <a:pt x="-2017" y="1164"/>
                        <a:pt x="-1065" y="9736"/>
                        <a:pt x="4650" y="9736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78" name="Freeform: Shape 877">
                  <a:extLst>
                    <a:ext uri="{FF2B5EF4-FFF2-40B4-BE49-F238E27FC236}">
                      <a16:creationId xmlns:a16="http://schemas.microsoft.com/office/drawing/2014/main" id="{26BE8375-D727-4FBD-B2E9-4964404E4D1F}"/>
                    </a:ext>
                  </a:extLst>
                </p:cNvPr>
                <p:cNvSpPr/>
                <p:nvPr/>
              </p:nvSpPr>
              <p:spPr>
                <a:xfrm>
                  <a:off x="3942660" y="1546642"/>
                  <a:ext cx="38095" cy="19093"/>
                </a:xfrm>
                <a:custGeom>
                  <a:avLst/>
                  <a:gdLst>
                    <a:gd name="connsiteX0" fmla="*/ 7367 w 38095"/>
                    <a:gd name="connsiteY0" fmla="*/ 13190 h 19093"/>
                    <a:gd name="connsiteX1" fmla="*/ 34037 w 38095"/>
                    <a:gd name="connsiteY1" fmla="*/ 18905 h 19093"/>
                    <a:gd name="connsiteX2" fmla="*/ 37847 w 38095"/>
                    <a:gd name="connsiteY2" fmla="*/ 15095 h 19093"/>
                    <a:gd name="connsiteX3" fmla="*/ 1652 w 38095"/>
                    <a:gd name="connsiteY3" fmla="*/ 7475 h 19093"/>
                    <a:gd name="connsiteX4" fmla="*/ 7367 w 38095"/>
                    <a:gd name="connsiteY4" fmla="*/ 13190 h 19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095" h="19093">
                      <a:moveTo>
                        <a:pt x="7367" y="13190"/>
                      </a:moveTo>
                      <a:cubicBezTo>
                        <a:pt x="17845" y="2712"/>
                        <a:pt x="24512" y="15095"/>
                        <a:pt x="34037" y="18905"/>
                      </a:cubicBezTo>
                      <a:cubicBezTo>
                        <a:pt x="36895" y="19857"/>
                        <a:pt x="38800" y="17000"/>
                        <a:pt x="37847" y="15095"/>
                      </a:cubicBezTo>
                      <a:cubicBezTo>
                        <a:pt x="30227" y="-145"/>
                        <a:pt x="14035" y="-5860"/>
                        <a:pt x="1652" y="7475"/>
                      </a:cubicBezTo>
                      <a:cubicBezTo>
                        <a:pt x="-3110" y="11285"/>
                        <a:pt x="3557" y="17000"/>
                        <a:pt x="7367" y="13190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79" name="Freeform: Shape 878">
                  <a:extLst>
                    <a:ext uri="{FF2B5EF4-FFF2-40B4-BE49-F238E27FC236}">
                      <a16:creationId xmlns:a16="http://schemas.microsoft.com/office/drawing/2014/main" id="{54E18C31-B618-9707-8AE5-735F57A831DA}"/>
                    </a:ext>
                  </a:extLst>
                </p:cNvPr>
                <p:cNvSpPr/>
                <p:nvPr/>
              </p:nvSpPr>
              <p:spPr>
                <a:xfrm>
                  <a:off x="3821285" y="1646963"/>
                  <a:ext cx="35397" cy="54858"/>
                </a:xfrm>
                <a:custGeom>
                  <a:avLst/>
                  <a:gdLst>
                    <a:gd name="connsiteX0" fmla="*/ 13490 w 35397"/>
                    <a:gd name="connsiteY0" fmla="*/ 30026 h 54858"/>
                    <a:gd name="connsiteX1" fmla="*/ 31587 w 35397"/>
                    <a:gd name="connsiteY1" fmla="*/ 31931 h 54858"/>
                    <a:gd name="connsiteX2" fmla="*/ 35397 w 35397"/>
                    <a:gd name="connsiteY2" fmla="*/ 29073 h 54858"/>
                    <a:gd name="connsiteX3" fmla="*/ 32540 w 35397"/>
                    <a:gd name="connsiteY3" fmla="*/ 24311 h 54858"/>
                    <a:gd name="connsiteX4" fmla="*/ 34445 w 35397"/>
                    <a:gd name="connsiteY4" fmla="*/ 23358 h 54858"/>
                    <a:gd name="connsiteX5" fmla="*/ 34445 w 35397"/>
                    <a:gd name="connsiteY5" fmla="*/ 20501 h 54858"/>
                    <a:gd name="connsiteX6" fmla="*/ 23967 w 35397"/>
                    <a:gd name="connsiteY6" fmla="*/ 5261 h 54858"/>
                    <a:gd name="connsiteX7" fmla="*/ 12537 w 35397"/>
                    <a:gd name="connsiteY7" fmla="*/ 6214 h 54858"/>
                    <a:gd name="connsiteX8" fmla="*/ 19205 w 35397"/>
                    <a:gd name="connsiteY8" fmla="*/ 20501 h 54858"/>
                    <a:gd name="connsiteX9" fmla="*/ 4917 w 35397"/>
                    <a:gd name="connsiteY9" fmla="*/ 52886 h 54858"/>
                    <a:gd name="connsiteX10" fmla="*/ 12537 w 35397"/>
                    <a:gd name="connsiteY10" fmla="*/ 48123 h 54858"/>
                    <a:gd name="connsiteX11" fmla="*/ 13490 w 35397"/>
                    <a:gd name="connsiteY11" fmla="*/ 30026 h 54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397" h="54858">
                      <a:moveTo>
                        <a:pt x="13490" y="30026"/>
                      </a:moveTo>
                      <a:cubicBezTo>
                        <a:pt x="19205" y="26216"/>
                        <a:pt x="25872" y="30026"/>
                        <a:pt x="31587" y="31931"/>
                      </a:cubicBezTo>
                      <a:cubicBezTo>
                        <a:pt x="33492" y="32883"/>
                        <a:pt x="35397" y="30979"/>
                        <a:pt x="35397" y="29073"/>
                      </a:cubicBezTo>
                      <a:cubicBezTo>
                        <a:pt x="34445" y="27169"/>
                        <a:pt x="33492" y="25264"/>
                        <a:pt x="32540" y="24311"/>
                      </a:cubicBezTo>
                      <a:cubicBezTo>
                        <a:pt x="33492" y="24311"/>
                        <a:pt x="33492" y="23358"/>
                        <a:pt x="34445" y="23358"/>
                      </a:cubicBezTo>
                      <a:cubicBezTo>
                        <a:pt x="35397" y="22406"/>
                        <a:pt x="35397" y="21454"/>
                        <a:pt x="34445" y="20501"/>
                      </a:cubicBezTo>
                      <a:cubicBezTo>
                        <a:pt x="30635" y="15739"/>
                        <a:pt x="24920" y="11929"/>
                        <a:pt x="23967" y="5261"/>
                      </a:cubicBezTo>
                      <a:cubicBezTo>
                        <a:pt x="23015" y="-2359"/>
                        <a:pt x="11585" y="-1406"/>
                        <a:pt x="12537" y="6214"/>
                      </a:cubicBezTo>
                      <a:cubicBezTo>
                        <a:pt x="12537" y="10023"/>
                        <a:pt x="15395" y="15739"/>
                        <a:pt x="19205" y="20501"/>
                      </a:cubicBezTo>
                      <a:cubicBezTo>
                        <a:pt x="5870" y="22406"/>
                        <a:pt x="-7465" y="37646"/>
                        <a:pt x="4917" y="52886"/>
                      </a:cubicBezTo>
                      <a:cubicBezTo>
                        <a:pt x="8727" y="57648"/>
                        <a:pt x="15395" y="52886"/>
                        <a:pt x="12537" y="48123"/>
                      </a:cubicBezTo>
                      <a:cubicBezTo>
                        <a:pt x="6822" y="40504"/>
                        <a:pt x="6822" y="34789"/>
                        <a:pt x="13490" y="30026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0" name="Freeform: Shape 879">
                  <a:extLst>
                    <a:ext uri="{FF2B5EF4-FFF2-40B4-BE49-F238E27FC236}">
                      <a16:creationId xmlns:a16="http://schemas.microsoft.com/office/drawing/2014/main" id="{1DD1CA03-D681-F392-DC62-47832B646F07}"/>
                    </a:ext>
                  </a:extLst>
                </p:cNvPr>
                <p:cNvSpPr/>
                <p:nvPr/>
              </p:nvSpPr>
              <p:spPr>
                <a:xfrm>
                  <a:off x="3855455" y="1633534"/>
                  <a:ext cx="15753" cy="14106"/>
                </a:xfrm>
                <a:custGeom>
                  <a:avLst/>
                  <a:gdLst>
                    <a:gd name="connsiteX0" fmla="*/ 13610 w 15753"/>
                    <a:gd name="connsiteY0" fmla="*/ 13928 h 14106"/>
                    <a:gd name="connsiteX1" fmla="*/ 13610 w 15753"/>
                    <a:gd name="connsiteY1" fmla="*/ 10118 h 14106"/>
                    <a:gd name="connsiteX2" fmla="*/ 7895 w 15753"/>
                    <a:gd name="connsiteY2" fmla="*/ 3451 h 14106"/>
                    <a:gd name="connsiteX3" fmla="*/ 275 w 15753"/>
                    <a:gd name="connsiteY3" fmla="*/ 5356 h 14106"/>
                    <a:gd name="connsiteX4" fmla="*/ 13610 w 15753"/>
                    <a:gd name="connsiteY4" fmla="*/ 13928 h 14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53" h="14106">
                      <a:moveTo>
                        <a:pt x="13610" y="13928"/>
                      </a:moveTo>
                      <a:cubicBezTo>
                        <a:pt x="16468" y="13928"/>
                        <a:pt x="16468" y="10118"/>
                        <a:pt x="13610" y="10118"/>
                      </a:cubicBezTo>
                      <a:cubicBezTo>
                        <a:pt x="10753" y="9166"/>
                        <a:pt x="8848" y="7261"/>
                        <a:pt x="7895" y="3451"/>
                      </a:cubicBezTo>
                      <a:cubicBezTo>
                        <a:pt x="6943" y="-2264"/>
                        <a:pt x="-1630" y="-359"/>
                        <a:pt x="275" y="5356"/>
                      </a:cubicBezTo>
                      <a:cubicBezTo>
                        <a:pt x="3133" y="12023"/>
                        <a:pt x="6943" y="14881"/>
                        <a:pt x="13610" y="13928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1" name="Freeform: Shape 880">
                  <a:extLst>
                    <a:ext uri="{FF2B5EF4-FFF2-40B4-BE49-F238E27FC236}">
                      <a16:creationId xmlns:a16="http://schemas.microsoft.com/office/drawing/2014/main" id="{C669FB07-986D-6D2D-E2EC-934115CB40BA}"/>
                    </a:ext>
                  </a:extLst>
                </p:cNvPr>
                <p:cNvSpPr/>
                <p:nvPr/>
              </p:nvSpPr>
              <p:spPr>
                <a:xfrm>
                  <a:off x="3875482" y="1610057"/>
                  <a:ext cx="25866" cy="27705"/>
                </a:xfrm>
                <a:custGeom>
                  <a:avLst/>
                  <a:gdLst>
                    <a:gd name="connsiteX0" fmla="*/ 24063 w 25866"/>
                    <a:gd name="connsiteY0" fmla="*/ 26928 h 27705"/>
                    <a:gd name="connsiteX1" fmla="*/ 24063 w 25866"/>
                    <a:gd name="connsiteY1" fmla="*/ 23118 h 27705"/>
                    <a:gd name="connsiteX2" fmla="*/ 9775 w 25866"/>
                    <a:gd name="connsiteY2" fmla="*/ 3115 h 27705"/>
                    <a:gd name="connsiteX3" fmla="*/ 250 w 25866"/>
                    <a:gd name="connsiteY3" fmla="*/ 5973 h 27705"/>
                    <a:gd name="connsiteX4" fmla="*/ 8823 w 25866"/>
                    <a:gd name="connsiteY4" fmla="*/ 24070 h 27705"/>
                    <a:gd name="connsiteX5" fmla="*/ 24063 w 25866"/>
                    <a:gd name="connsiteY5" fmla="*/ 26928 h 27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866" h="27705">
                      <a:moveTo>
                        <a:pt x="24063" y="26928"/>
                      </a:moveTo>
                      <a:cubicBezTo>
                        <a:pt x="25968" y="26928"/>
                        <a:pt x="26920" y="23118"/>
                        <a:pt x="24063" y="23118"/>
                      </a:cubicBezTo>
                      <a:cubicBezTo>
                        <a:pt x="14538" y="22165"/>
                        <a:pt x="12633" y="10735"/>
                        <a:pt x="9775" y="3115"/>
                      </a:cubicBezTo>
                      <a:cubicBezTo>
                        <a:pt x="7870" y="-2600"/>
                        <a:pt x="-1655" y="258"/>
                        <a:pt x="250" y="5973"/>
                      </a:cubicBezTo>
                      <a:cubicBezTo>
                        <a:pt x="3108" y="11688"/>
                        <a:pt x="4060" y="18355"/>
                        <a:pt x="8823" y="24070"/>
                      </a:cubicBezTo>
                      <a:cubicBezTo>
                        <a:pt x="12633" y="28833"/>
                        <a:pt x="18348" y="27880"/>
                        <a:pt x="24063" y="26928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2" name="Freeform: Shape 881">
                  <a:extLst>
                    <a:ext uri="{FF2B5EF4-FFF2-40B4-BE49-F238E27FC236}">
                      <a16:creationId xmlns:a16="http://schemas.microsoft.com/office/drawing/2014/main" id="{4A26622B-A80B-0A73-B0A7-819EBB894641}"/>
                    </a:ext>
                  </a:extLst>
                </p:cNvPr>
                <p:cNvSpPr/>
                <p:nvPr/>
              </p:nvSpPr>
              <p:spPr>
                <a:xfrm>
                  <a:off x="3888328" y="1675084"/>
                  <a:ext cx="23973" cy="13396"/>
                </a:xfrm>
                <a:custGeom>
                  <a:avLst/>
                  <a:gdLst>
                    <a:gd name="connsiteX0" fmla="*/ 5502 w 23973"/>
                    <a:gd name="connsiteY0" fmla="*/ 13335 h 13396"/>
                    <a:gd name="connsiteX1" fmla="*/ 23600 w 23973"/>
                    <a:gd name="connsiteY1" fmla="*/ 3810 h 13396"/>
                    <a:gd name="connsiteX2" fmla="*/ 21695 w 23973"/>
                    <a:gd name="connsiteY2" fmla="*/ 0 h 13396"/>
                    <a:gd name="connsiteX3" fmla="*/ 4550 w 23973"/>
                    <a:gd name="connsiteY3" fmla="*/ 2858 h 13396"/>
                    <a:gd name="connsiteX4" fmla="*/ 5502 w 23973"/>
                    <a:gd name="connsiteY4" fmla="*/ 13335 h 13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73" h="13396">
                      <a:moveTo>
                        <a:pt x="5502" y="13335"/>
                      </a:moveTo>
                      <a:cubicBezTo>
                        <a:pt x="13122" y="12383"/>
                        <a:pt x="18837" y="9525"/>
                        <a:pt x="23600" y="3810"/>
                      </a:cubicBezTo>
                      <a:cubicBezTo>
                        <a:pt x="24552" y="2858"/>
                        <a:pt x="23600" y="0"/>
                        <a:pt x="21695" y="0"/>
                      </a:cubicBezTo>
                      <a:cubicBezTo>
                        <a:pt x="15980" y="952"/>
                        <a:pt x="10265" y="1905"/>
                        <a:pt x="4550" y="2858"/>
                      </a:cubicBezTo>
                      <a:cubicBezTo>
                        <a:pt x="-2118" y="3810"/>
                        <a:pt x="-1165" y="14288"/>
                        <a:pt x="5502" y="1333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3" name="Freeform: Shape 882">
                  <a:extLst>
                    <a:ext uri="{FF2B5EF4-FFF2-40B4-BE49-F238E27FC236}">
                      <a16:creationId xmlns:a16="http://schemas.microsoft.com/office/drawing/2014/main" id="{96B067CF-DF77-263F-FCE6-3DC38FA2EB8D}"/>
                    </a:ext>
                  </a:extLst>
                </p:cNvPr>
                <p:cNvSpPr/>
                <p:nvPr/>
              </p:nvSpPr>
              <p:spPr>
                <a:xfrm>
                  <a:off x="3930603" y="1602946"/>
                  <a:ext cx="18709" cy="18443"/>
                </a:xfrm>
                <a:custGeom>
                  <a:avLst/>
                  <a:gdLst>
                    <a:gd name="connsiteX0" fmla="*/ 2279 w 18709"/>
                    <a:gd name="connsiteY0" fmla="*/ 12131 h 18443"/>
                    <a:gd name="connsiteX1" fmla="*/ 16567 w 18709"/>
                    <a:gd name="connsiteY1" fmla="*/ 17846 h 18443"/>
                    <a:gd name="connsiteX2" fmla="*/ 16567 w 18709"/>
                    <a:gd name="connsiteY2" fmla="*/ 12131 h 18443"/>
                    <a:gd name="connsiteX3" fmla="*/ 15614 w 18709"/>
                    <a:gd name="connsiteY3" fmla="*/ 8321 h 18443"/>
                    <a:gd name="connsiteX4" fmla="*/ 10852 w 18709"/>
                    <a:gd name="connsiteY4" fmla="*/ 1654 h 18443"/>
                    <a:gd name="connsiteX5" fmla="*/ 2279 w 18709"/>
                    <a:gd name="connsiteY5" fmla="*/ 12131 h 18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709" h="18443">
                      <a:moveTo>
                        <a:pt x="2279" y="12131"/>
                      </a:moveTo>
                      <a:cubicBezTo>
                        <a:pt x="7042" y="16894"/>
                        <a:pt x="9899" y="19751"/>
                        <a:pt x="16567" y="17846"/>
                      </a:cubicBezTo>
                      <a:cubicBezTo>
                        <a:pt x="19424" y="16894"/>
                        <a:pt x="19424" y="13084"/>
                        <a:pt x="16567" y="12131"/>
                      </a:cubicBezTo>
                      <a:cubicBezTo>
                        <a:pt x="16567" y="12131"/>
                        <a:pt x="14662" y="8321"/>
                        <a:pt x="15614" y="8321"/>
                      </a:cubicBezTo>
                      <a:cubicBezTo>
                        <a:pt x="14662" y="5464"/>
                        <a:pt x="12757" y="3559"/>
                        <a:pt x="10852" y="1654"/>
                      </a:cubicBezTo>
                      <a:cubicBezTo>
                        <a:pt x="5137" y="-4061"/>
                        <a:pt x="-4388" y="6416"/>
                        <a:pt x="2279" y="12131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4" name="Freeform: Shape 883">
                  <a:extLst>
                    <a:ext uri="{FF2B5EF4-FFF2-40B4-BE49-F238E27FC236}">
                      <a16:creationId xmlns:a16="http://schemas.microsoft.com/office/drawing/2014/main" id="{39010AEA-7EB6-B2E5-253E-2F864997326D}"/>
                    </a:ext>
                  </a:extLst>
                </p:cNvPr>
                <p:cNvSpPr/>
                <p:nvPr/>
              </p:nvSpPr>
              <p:spPr>
                <a:xfrm>
                  <a:off x="3984128" y="1595912"/>
                  <a:ext cx="14966" cy="35833"/>
                </a:xfrm>
                <a:custGeom>
                  <a:avLst/>
                  <a:gdLst>
                    <a:gd name="connsiteX0" fmla="*/ 9715 w 14966"/>
                    <a:gd name="connsiteY0" fmla="*/ 34405 h 35833"/>
                    <a:gd name="connsiteX1" fmla="*/ 14477 w 14966"/>
                    <a:gd name="connsiteY1" fmla="*/ 8687 h 35833"/>
                    <a:gd name="connsiteX2" fmla="*/ 4000 w 14966"/>
                    <a:gd name="connsiteY2" fmla="*/ 2972 h 35833"/>
                    <a:gd name="connsiteX3" fmla="*/ 4000 w 14966"/>
                    <a:gd name="connsiteY3" fmla="*/ 34405 h 35833"/>
                    <a:gd name="connsiteX4" fmla="*/ 9715 w 14966"/>
                    <a:gd name="connsiteY4" fmla="*/ 34405 h 3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66" h="35833">
                      <a:moveTo>
                        <a:pt x="9715" y="34405"/>
                      </a:moveTo>
                      <a:cubicBezTo>
                        <a:pt x="14477" y="26785"/>
                        <a:pt x="11620" y="17260"/>
                        <a:pt x="14477" y="8687"/>
                      </a:cubicBezTo>
                      <a:cubicBezTo>
                        <a:pt x="17335" y="2020"/>
                        <a:pt x="6857" y="-3695"/>
                        <a:pt x="4000" y="2972"/>
                      </a:cubicBezTo>
                      <a:cubicBezTo>
                        <a:pt x="190" y="11545"/>
                        <a:pt x="-2668" y="25832"/>
                        <a:pt x="4000" y="34405"/>
                      </a:cubicBezTo>
                      <a:cubicBezTo>
                        <a:pt x="5905" y="36310"/>
                        <a:pt x="8762" y="36310"/>
                        <a:pt x="9715" y="3440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5" name="Freeform: Shape 884">
                  <a:extLst>
                    <a:ext uri="{FF2B5EF4-FFF2-40B4-BE49-F238E27FC236}">
                      <a16:creationId xmlns:a16="http://schemas.microsoft.com/office/drawing/2014/main" id="{816296F0-4192-1FDB-5240-3479BDBD177E}"/>
                    </a:ext>
                  </a:extLst>
                </p:cNvPr>
                <p:cNvSpPr/>
                <p:nvPr/>
              </p:nvSpPr>
              <p:spPr>
                <a:xfrm>
                  <a:off x="3935000" y="1656987"/>
                  <a:ext cx="25761" cy="11430"/>
                </a:xfrm>
                <a:custGeom>
                  <a:avLst/>
                  <a:gdLst>
                    <a:gd name="connsiteX0" fmla="*/ 5502 w 25761"/>
                    <a:gd name="connsiteY0" fmla="*/ 11430 h 11430"/>
                    <a:gd name="connsiteX1" fmla="*/ 22647 w 25761"/>
                    <a:gd name="connsiteY1" fmla="*/ 11430 h 11430"/>
                    <a:gd name="connsiteX2" fmla="*/ 24552 w 25761"/>
                    <a:gd name="connsiteY2" fmla="*/ 6668 h 11430"/>
                    <a:gd name="connsiteX3" fmla="*/ 4550 w 25761"/>
                    <a:gd name="connsiteY3" fmla="*/ 0 h 11430"/>
                    <a:gd name="connsiteX4" fmla="*/ 5502 w 25761"/>
                    <a:gd name="connsiteY4" fmla="*/ 11430 h 11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61" h="11430">
                      <a:moveTo>
                        <a:pt x="5502" y="11430"/>
                      </a:moveTo>
                      <a:cubicBezTo>
                        <a:pt x="11217" y="10478"/>
                        <a:pt x="16932" y="10478"/>
                        <a:pt x="22647" y="11430"/>
                      </a:cubicBezTo>
                      <a:cubicBezTo>
                        <a:pt x="24552" y="11430"/>
                        <a:pt x="27410" y="8573"/>
                        <a:pt x="24552" y="6668"/>
                      </a:cubicBezTo>
                      <a:cubicBezTo>
                        <a:pt x="17885" y="1905"/>
                        <a:pt x="12170" y="0"/>
                        <a:pt x="4550" y="0"/>
                      </a:cubicBezTo>
                      <a:cubicBezTo>
                        <a:pt x="-2118" y="0"/>
                        <a:pt x="-1165" y="11430"/>
                        <a:pt x="5502" y="11430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6" name="Freeform: Shape 885">
                  <a:extLst>
                    <a:ext uri="{FF2B5EF4-FFF2-40B4-BE49-F238E27FC236}">
                      <a16:creationId xmlns:a16="http://schemas.microsoft.com/office/drawing/2014/main" id="{5122C2FF-796E-E21B-0462-A085ED371B80}"/>
                    </a:ext>
                  </a:extLst>
                </p:cNvPr>
                <p:cNvSpPr/>
                <p:nvPr/>
              </p:nvSpPr>
              <p:spPr>
                <a:xfrm>
                  <a:off x="3931151" y="1626507"/>
                  <a:ext cx="48880" cy="26973"/>
                </a:xfrm>
                <a:custGeom>
                  <a:avLst/>
                  <a:gdLst>
                    <a:gd name="connsiteX0" fmla="*/ 47451 w 48880"/>
                    <a:gd name="connsiteY0" fmla="*/ 13335 h 26973"/>
                    <a:gd name="connsiteX1" fmla="*/ 47451 w 48880"/>
                    <a:gd name="connsiteY1" fmla="*/ 9525 h 26973"/>
                    <a:gd name="connsiteX2" fmla="*/ 33164 w 48880"/>
                    <a:gd name="connsiteY2" fmla="*/ 6667 h 26973"/>
                    <a:gd name="connsiteX3" fmla="*/ 22686 w 48880"/>
                    <a:gd name="connsiteY3" fmla="*/ 0 h 26973"/>
                    <a:gd name="connsiteX4" fmla="*/ 779 w 48880"/>
                    <a:gd name="connsiteY4" fmla="*/ 20002 h 26973"/>
                    <a:gd name="connsiteX5" fmla="*/ 6494 w 48880"/>
                    <a:gd name="connsiteY5" fmla="*/ 25717 h 26973"/>
                    <a:gd name="connsiteX6" fmla="*/ 24591 w 48880"/>
                    <a:gd name="connsiteY6" fmla="*/ 11430 h 26973"/>
                    <a:gd name="connsiteX7" fmla="*/ 47451 w 48880"/>
                    <a:gd name="connsiteY7" fmla="*/ 13335 h 26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880" h="26973">
                      <a:moveTo>
                        <a:pt x="47451" y="13335"/>
                      </a:moveTo>
                      <a:cubicBezTo>
                        <a:pt x="49356" y="13335"/>
                        <a:pt x="49356" y="9525"/>
                        <a:pt x="47451" y="9525"/>
                      </a:cubicBezTo>
                      <a:cubicBezTo>
                        <a:pt x="43641" y="9525"/>
                        <a:pt x="36021" y="8573"/>
                        <a:pt x="33164" y="6667"/>
                      </a:cubicBezTo>
                      <a:cubicBezTo>
                        <a:pt x="29354" y="3810"/>
                        <a:pt x="28401" y="0"/>
                        <a:pt x="22686" y="0"/>
                      </a:cubicBezTo>
                      <a:cubicBezTo>
                        <a:pt x="9351" y="0"/>
                        <a:pt x="7446" y="11430"/>
                        <a:pt x="779" y="20002"/>
                      </a:cubicBezTo>
                      <a:cubicBezTo>
                        <a:pt x="-2079" y="23813"/>
                        <a:pt x="3636" y="29527"/>
                        <a:pt x="6494" y="25717"/>
                      </a:cubicBezTo>
                      <a:cubicBezTo>
                        <a:pt x="11256" y="20002"/>
                        <a:pt x="16019" y="2858"/>
                        <a:pt x="24591" y="11430"/>
                      </a:cubicBezTo>
                      <a:cubicBezTo>
                        <a:pt x="33164" y="20002"/>
                        <a:pt x="37926" y="15240"/>
                        <a:pt x="47451" y="1333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7" name="Freeform: Shape 886">
                  <a:extLst>
                    <a:ext uri="{FF2B5EF4-FFF2-40B4-BE49-F238E27FC236}">
                      <a16:creationId xmlns:a16="http://schemas.microsoft.com/office/drawing/2014/main" id="{7830B022-952B-0E3E-1CAD-2F5C7B1A2CF8}"/>
                    </a:ext>
                  </a:extLst>
                </p:cNvPr>
                <p:cNvSpPr/>
                <p:nvPr/>
              </p:nvSpPr>
              <p:spPr>
                <a:xfrm>
                  <a:off x="3823856" y="1732956"/>
                  <a:ext cx="23560" cy="24303"/>
                </a:xfrm>
                <a:custGeom>
                  <a:avLst/>
                  <a:gdLst>
                    <a:gd name="connsiteX0" fmla="*/ 5204 w 23560"/>
                    <a:gd name="connsiteY0" fmla="*/ 1184 h 24303"/>
                    <a:gd name="connsiteX1" fmla="*/ 441 w 23560"/>
                    <a:gd name="connsiteY1" fmla="*/ 4041 h 24303"/>
                    <a:gd name="connsiteX2" fmla="*/ 21396 w 23560"/>
                    <a:gd name="connsiteY2" fmla="*/ 24044 h 24303"/>
                    <a:gd name="connsiteX3" fmla="*/ 23301 w 23560"/>
                    <a:gd name="connsiteY3" fmla="*/ 22139 h 24303"/>
                    <a:gd name="connsiteX4" fmla="*/ 5204 w 23560"/>
                    <a:gd name="connsiteY4" fmla="*/ 1184 h 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60" h="24303">
                      <a:moveTo>
                        <a:pt x="5204" y="1184"/>
                      </a:moveTo>
                      <a:cubicBezTo>
                        <a:pt x="3299" y="-1674"/>
                        <a:pt x="-1464" y="1184"/>
                        <a:pt x="441" y="4041"/>
                      </a:cubicBezTo>
                      <a:cubicBezTo>
                        <a:pt x="5204" y="12614"/>
                        <a:pt x="11871" y="20234"/>
                        <a:pt x="21396" y="24044"/>
                      </a:cubicBezTo>
                      <a:cubicBezTo>
                        <a:pt x="22349" y="24996"/>
                        <a:pt x="24254" y="23091"/>
                        <a:pt x="23301" y="22139"/>
                      </a:cubicBezTo>
                      <a:cubicBezTo>
                        <a:pt x="17586" y="15471"/>
                        <a:pt x="9966" y="9756"/>
                        <a:pt x="5204" y="1184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8" name="Freeform: Shape 887">
                  <a:extLst>
                    <a:ext uri="{FF2B5EF4-FFF2-40B4-BE49-F238E27FC236}">
                      <a16:creationId xmlns:a16="http://schemas.microsoft.com/office/drawing/2014/main" id="{A5DA1688-935C-1239-46AF-F4C63E3B2E32}"/>
                    </a:ext>
                  </a:extLst>
                </p:cNvPr>
                <p:cNvSpPr/>
                <p:nvPr/>
              </p:nvSpPr>
              <p:spPr>
                <a:xfrm>
                  <a:off x="3856054" y="1744941"/>
                  <a:ext cx="21445" cy="15175"/>
                </a:xfrm>
                <a:custGeom>
                  <a:avLst/>
                  <a:gdLst>
                    <a:gd name="connsiteX0" fmla="*/ 3486 w 21445"/>
                    <a:gd name="connsiteY0" fmla="*/ 628 h 15175"/>
                    <a:gd name="connsiteX1" fmla="*/ 628 w 21445"/>
                    <a:gd name="connsiteY1" fmla="*/ 3486 h 15175"/>
                    <a:gd name="connsiteX2" fmla="*/ 19678 w 21445"/>
                    <a:gd name="connsiteY2" fmla="*/ 14916 h 15175"/>
                    <a:gd name="connsiteX3" fmla="*/ 20631 w 21445"/>
                    <a:gd name="connsiteY3" fmla="*/ 13011 h 15175"/>
                    <a:gd name="connsiteX4" fmla="*/ 3486 w 21445"/>
                    <a:gd name="connsiteY4" fmla="*/ 628 h 15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445" h="15175">
                      <a:moveTo>
                        <a:pt x="3486" y="628"/>
                      </a:moveTo>
                      <a:cubicBezTo>
                        <a:pt x="1581" y="-1277"/>
                        <a:pt x="-1277" y="1581"/>
                        <a:pt x="628" y="3486"/>
                      </a:cubicBezTo>
                      <a:cubicBezTo>
                        <a:pt x="6343" y="8248"/>
                        <a:pt x="12058" y="12058"/>
                        <a:pt x="19678" y="14916"/>
                      </a:cubicBezTo>
                      <a:cubicBezTo>
                        <a:pt x="20631" y="15868"/>
                        <a:pt x="22536" y="13963"/>
                        <a:pt x="20631" y="13011"/>
                      </a:cubicBezTo>
                      <a:cubicBezTo>
                        <a:pt x="14916" y="9201"/>
                        <a:pt x="9201" y="5391"/>
                        <a:pt x="3486" y="628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9" name="Freeform: Shape 888">
                  <a:extLst>
                    <a:ext uri="{FF2B5EF4-FFF2-40B4-BE49-F238E27FC236}">
                      <a16:creationId xmlns:a16="http://schemas.microsoft.com/office/drawing/2014/main" id="{A7124CE5-0F80-A2A0-5C6D-7058888B3571}"/>
                    </a:ext>
                  </a:extLst>
                </p:cNvPr>
                <p:cNvSpPr/>
                <p:nvPr/>
              </p:nvSpPr>
              <p:spPr>
                <a:xfrm>
                  <a:off x="4070995" y="1557653"/>
                  <a:ext cx="14913" cy="22377"/>
                </a:xfrm>
                <a:custGeom>
                  <a:avLst/>
                  <a:gdLst>
                    <a:gd name="connsiteX0" fmla="*/ 9525 w 14913"/>
                    <a:gd name="connsiteY0" fmla="*/ 12656 h 22377"/>
                    <a:gd name="connsiteX1" fmla="*/ 7620 w 14913"/>
                    <a:gd name="connsiteY1" fmla="*/ 3131 h 22377"/>
                    <a:gd name="connsiteX2" fmla="*/ 0 w 14913"/>
                    <a:gd name="connsiteY2" fmla="*/ 4084 h 22377"/>
                    <a:gd name="connsiteX3" fmla="*/ 13335 w 14913"/>
                    <a:gd name="connsiteY3" fmla="*/ 22181 h 22377"/>
                    <a:gd name="connsiteX4" fmla="*/ 14288 w 14913"/>
                    <a:gd name="connsiteY4" fmla="*/ 19324 h 22377"/>
                    <a:gd name="connsiteX5" fmla="*/ 9525 w 14913"/>
                    <a:gd name="connsiteY5" fmla="*/ 12656 h 22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913" h="22377">
                      <a:moveTo>
                        <a:pt x="9525" y="12656"/>
                      </a:moveTo>
                      <a:cubicBezTo>
                        <a:pt x="7620" y="9799"/>
                        <a:pt x="7620" y="5989"/>
                        <a:pt x="7620" y="3131"/>
                      </a:cubicBezTo>
                      <a:cubicBezTo>
                        <a:pt x="7620" y="-1631"/>
                        <a:pt x="0" y="-679"/>
                        <a:pt x="0" y="4084"/>
                      </a:cubicBezTo>
                      <a:cubicBezTo>
                        <a:pt x="952" y="11704"/>
                        <a:pt x="3810" y="24086"/>
                        <a:pt x="13335" y="22181"/>
                      </a:cubicBezTo>
                      <a:cubicBezTo>
                        <a:pt x="15240" y="22181"/>
                        <a:pt x="15240" y="20276"/>
                        <a:pt x="14288" y="19324"/>
                      </a:cubicBezTo>
                      <a:cubicBezTo>
                        <a:pt x="13335" y="16466"/>
                        <a:pt x="11430" y="15514"/>
                        <a:pt x="9525" y="12656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0" name="Freeform: Shape 889">
                  <a:extLst>
                    <a:ext uri="{FF2B5EF4-FFF2-40B4-BE49-F238E27FC236}">
                      <a16:creationId xmlns:a16="http://schemas.microsoft.com/office/drawing/2014/main" id="{74BB40CC-1803-F053-BB7C-712D62B2B033}"/>
                    </a:ext>
                  </a:extLst>
                </p:cNvPr>
                <p:cNvSpPr/>
                <p:nvPr/>
              </p:nvSpPr>
              <p:spPr>
                <a:xfrm>
                  <a:off x="4078167" y="1543813"/>
                  <a:ext cx="14989" cy="14305"/>
                </a:xfrm>
                <a:custGeom>
                  <a:avLst/>
                  <a:gdLst>
                    <a:gd name="connsiteX0" fmla="*/ 6163 w 14989"/>
                    <a:gd name="connsiteY0" fmla="*/ 779 h 14305"/>
                    <a:gd name="connsiteX1" fmla="*/ 1401 w 14989"/>
                    <a:gd name="connsiteY1" fmla="*/ 6494 h 14305"/>
                    <a:gd name="connsiteX2" fmla="*/ 11878 w 14989"/>
                    <a:gd name="connsiteY2" fmla="*/ 14114 h 14305"/>
                    <a:gd name="connsiteX3" fmla="*/ 14736 w 14989"/>
                    <a:gd name="connsiteY3" fmla="*/ 11256 h 14305"/>
                    <a:gd name="connsiteX4" fmla="*/ 6163 w 14989"/>
                    <a:gd name="connsiteY4" fmla="*/ 779 h 14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89" h="14305">
                      <a:moveTo>
                        <a:pt x="6163" y="779"/>
                      </a:moveTo>
                      <a:cubicBezTo>
                        <a:pt x="2353" y="-2079"/>
                        <a:pt x="-2409" y="3636"/>
                        <a:pt x="1401" y="6494"/>
                      </a:cubicBezTo>
                      <a:cubicBezTo>
                        <a:pt x="5211" y="9351"/>
                        <a:pt x="8068" y="11256"/>
                        <a:pt x="11878" y="14114"/>
                      </a:cubicBezTo>
                      <a:cubicBezTo>
                        <a:pt x="13783" y="15066"/>
                        <a:pt x="15688" y="12209"/>
                        <a:pt x="14736" y="11256"/>
                      </a:cubicBezTo>
                      <a:cubicBezTo>
                        <a:pt x="11878" y="7446"/>
                        <a:pt x="9973" y="4589"/>
                        <a:pt x="6163" y="779"/>
                      </a:cubicBez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1" name="Freeform: Shape 890">
                  <a:extLst>
                    <a:ext uri="{FF2B5EF4-FFF2-40B4-BE49-F238E27FC236}">
                      <a16:creationId xmlns:a16="http://schemas.microsoft.com/office/drawing/2014/main" id="{DCE387C2-2264-6CD2-F993-573F92726A23}"/>
                    </a:ext>
                  </a:extLst>
                </p:cNvPr>
                <p:cNvSpPr/>
                <p:nvPr/>
              </p:nvSpPr>
              <p:spPr>
                <a:xfrm>
                  <a:off x="4258997" y="1505265"/>
                  <a:ext cx="51161" cy="18636"/>
                </a:xfrm>
                <a:custGeom>
                  <a:avLst/>
                  <a:gdLst>
                    <a:gd name="connsiteX0" fmla="*/ 50123 w 51161"/>
                    <a:gd name="connsiteY0" fmla="*/ 12657 h 18636"/>
                    <a:gd name="connsiteX1" fmla="*/ 5356 w 51161"/>
                    <a:gd name="connsiteY1" fmla="*/ 274 h 18636"/>
                    <a:gd name="connsiteX2" fmla="*/ 3451 w 51161"/>
                    <a:gd name="connsiteY2" fmla="*/ 8847 h 18636"/>
                    <a:gd name="connsiteX3" fmla="*/ 49171 w 51161"/>
                    <a:gd name="connsiteY3" fmla="*/ 16467 h 18636"/>
                    <a:gd name="connsiteX4" fmla="*/ 50123 w 51161"/>
                    <a:gd name="connsiteY4" fmla="*/ 12657 h 18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61" h="18636">
                      <a:moveTo>
                        <a:pt x="50123" y="12657"/>
                      </a:moveTo>
                      <a:cubicBezTo>
                        <a:pt x="35836" y="6942"/>
                        <a:pt x="20596" y="4084"/>
                        <a:pt x="5356" y="274"/>
                      </a:cubicBezTo>
                      <a:cubicBezTo>
                        <a:pt x="-359" y="-1631"/>
                        <a:pt x="-2264" y="6942"/>
                        <a:pt x="3451" y="8847"/>
                      </a:cubicBezTo>
                      <a:cubicBezTo>
                        <a:pt x="16786" y="12657"/>
                        <a:pt x="35836" y="23134"/>
                        <a:pt x="49171" y="16467"/>
                      </a:cubicBezTo>
                      <a:cubicBezTo>
                        <a:pt x="51076" y="15514"/>
                        <a:pt x="52028" y="12657"/>
                        <a:pt x="50123" y="12657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2" name="Freeform: Shape 891">
                  <a:extLst>
                    <a:ext uri="{FF2B5EF4-FFF2-40B4-BE49-F238E27FC236}">
                      <a16:creationId xmlns:a16="http://schemas.microsoft.com/office/drawing/2014/main" id="{1097A122-256A-60F0-D3C5-540BB8932ED1}"/>
                    </a:ext>
                  </a:extLst>
                </p:cNvPr>
                <p:cNvSpPr/>
                <p:nvPr/>
              </p:nvSpPr>
              <p:spPr>
                <a:xfrm>
                  <a:off x="4306941" y="1489254"/>
                  <a:ext cx="40754" cy="11582"/>
                </a:xfrm>
                <a:custGeom>
                  <a:avLst/>
                  <a:gdLst>
                    <a:gd name="connsiteX0" fmla="*/ 39326 w 40754"/>
                    <a:gd name="connsiteY0" fmla="*/ 8665 h 11582"/>
                    <a:gd name="connsiteX1" fmla="*/ 4084 w 40754"/>
                    <a:gd name="connsiteY1" fmla="*/ 93 h 11582"/>
                    <a:gd name="connsiteX2" fmla="*/ 3131 w 40754"/>
                    <a:gd name="connsiteY2" fmla="*/ 6760 h 11582"/>
                    <a:gd name="connsiteX3" fmla="*/ 39326 w 40754"/>
                    <a:gd name="connsiteY3" fmla="*/ 10570 h 11582"/>
                    <a:gd name="connsiteX4" fmla="*/ 39326 w 40754"/>
                    <a:gd name="connsiteY4" fmla="*/ 8665 h 11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54" h="11582">
                      <a:moveTo>
                        <a:pt x="39326" y="8665"/>
                      </a:moveTo>
                      <a:cubicBezTo>
                        <a:pt x="26944" y="6760"/>
                        <a:pt x="15514" y="2950"/>
                        <a:pt x="4084" y="93"/>
                      </a:cubicBezTo>
                      <a:cubicBezTo>
                        <a:pt x="-679" y="-860"/>
                        <a:pt x="-1631" y="5808"/>
                        <a:pt x="3131" y="6760"/>
                      </a:cubicBezTo>
                      <a:cubicBezTo>
                        <a:pt x="15514" y="9618"/>
                        <a:pt x="26944" y="13428"/>
                        <a:pt x="39326" y="10570"/>
                      </a:cubicBezTo>
                      <a:cubicBezTo>
                        <a:pt x="41231" y="10570"/>
                        <a:pt x="41231" y="8665"/>
                        <a:pt x="39326" y="866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3" name="Freeform: Shape 892">
                  <a:extLst>
                    <a:ext uri="{FF2B5EF4-FFF2-40B4-BE49-F238E27FC236}">
                      <a16:creationId xmlns:a16="http://schemas.microsoft.com/office/drawing/2014/main" id="{4CCE87CF-010D-ECB6-1186-FAC27E0DB7CA}"/>
                    </a:ext>
                  </a:extLst>
                </p:cNvPr>
                <p:cNvSpPr/>
                <p:nvPr/>
              </p:nvSpPr>
              <p:spPr>
                <a:xfrm>
                  <a:off x="4345994" y="1477824"/>
                  <a:ext cx="45126" cy="11946"/>
                </a:xfrm>
                <a:custGeom>
                  <a:avLst/>
                  <a:gdLst>
                    <a:gd name="connsiteX0" fmla="*/ 43136 w 45126"/>
                    <a:gd name="connsiteY0" fmla="*/ 7713 h 11946"/>
                    <a:gd name="connsiteX1" fmla="*/ 4084 w 45126"/>
                    <a:gd name="connsiteY1" fmla="*/ 93 h 11946"/>
                    <a:gd name="connsiteX2" fmla="*/ 3131 w 45126"/>
                    <a:gd name="connsiteY2" fmla="*/ 6760 h 11946"/>
                    <a:gd name="connsiteX3" fmla="*/ 23134 w 45126"/>
                    <a:gd name="connsiteY3" fmla="*/ 11523 h 11946"/>
                    <a:gd name="connsiteX4" fmla="*/ 44089 w 45126"/>
                    <a:gd name="connsiteY4" fmla="*/ 11523 h 11946"/>
                    <a:gd name="connsiteX5" fmla="*/ 43136 w 45126"/>
                    <a:gd name="connsiteY5" fmla="*/ 7713 h 11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126" h="11946">
                      <a:moveTo>
                        <a:pt x="43136" y="7713"/>
                      </a:moveTo>
                      <a:cubicBezTo>
                        <a:pt x="30754" y="7713"/>
                        <a:pt x="16466" y="2950"/>
                        <a:pt x="4084" y="93"/>
                      </a:cubicBezTo>
                      <a:cubicBezTo>
                        <a:pt x="-679" y="-860"/>
                        <a:pt x="-1631" y="5808"/>
                        <a:pt x="3131" y="6760"/>
                      </a:cubicBezTo>
                      <a:cubicBezTo>
                        <a:pt x="9799" y="8665"/>
                        <a:pt x="16466" y="10570"/>
                        <a:pt x="23134" y="11523"/>
                      </a:cubicBezTo>
                      <a:cubicBezTo>
                        <a:pt x="29801" y="12475"/>
                        <a:pt x="36469" y="11523"/>
                        <a:pt x="44089" y="11523"/>
                      </a:cubicBezTo>
                      <a:cubicBezTo>
                        <a:pt x="45994" y="11523"/>
                        <a:pt x="45041" y="7713"/>
                        <a:pt x="43136" y="7713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4" name="Freeform: Shape 893">
                  <a:extLst>
                    <a:ext uri="{FF2B5EF4-FFF2-40B4-BE49-F238E27FC236}">
                      <a16:creationId xmlns:a16="http://schemas.microsoft.com/office/drawing/2014/main" id="{C15EF67C-9BBA-16C9-230A-2DD3A6DAB014}"/>
                    </a:ext>
                  </a:extLst>
                </p:cNvPr>
                <p:cNvSpPr/>
                <p:nvPr/>
              </p:nvSpPr>
              <p:spPr>
                <a:xfrm>
                  <a:off x="4457107" y="1335354"/>
                  <a:ext cx="210153" cy="107320"/>
                </a:xfrm>
                <a:custGeom>
                  <a:avLst/>
                  <a:gdLst>
                    <a:gd name="connsiteX0" fmla="*/ 206343 w 210153"/>
                    <a:gd name="connsiteY0" fmla="*/ 641 h 107320"/>
                    <a:gd name="connsiteX1" fmla="*/ 3461 w 210153"/>
                    <a:gd name="connsiteY1" fmla="*/ 99701 h 107320"/>
                    <a:gd name="connsiteX2" fmla="*/ 4413 w 210153"/>
                    <a:gd name="connsiteY2" fmla="*/ 107321 h 107320"/>
                    <a:gd name="connsiteX3" fmla="*/ 126333 w 210153"/>
                    <a:gd name="connsiteY3" fmla="*/ 70173 h 107320"/>
                    <a:gd name="connsiteX4" fmla="*/ 186341 w 210153"/>
                    <a:gd name="connsiteY4" fmla="*/ 25406 h 107320"/>
                    <a:gd name="connsiteX5" fmla="*/ 210153 w 210153"/>
                    <a:gd name="connsiteY5" fmla="*/ 2546 h 107320"/>
                    <a:gd name="connsiteX6" fmla="*/ 206343 w 210153"/>
                    <a:gd name="connsiteY6" fmla="*/ 641 h 107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0153" h="107320">
                      <a:moveTo>
                        <a:pt x="206343" y="641"/>
                      </a:moveTo>
                      <a:cubicBezTo>
                        <a:pt x="145383" y="44456"/>
                        <a:pt x="80613" y="92081"/>
                        <a:pt x="3461" y="99701"/>
                      </a:cubicBezTo>
                      <a:cubicBezTo>
                        <a:pt x="-1302" y="100653"/>
                        <a:pt x="-1302" y="107321"/>
                        <a:pt x="4413" y="107321"/>
                      </a:cubicBezTo>
                      <a:cubicBezTo>
                        <a:pt x="49181" y="105416"/>
                        <a:pt x="85376" y="87318"/>
                        <a:pt x="126333" y="70173"/>
                      </a:cubicBezTo>
                      <a:cubicBezTo>
                        <a:pt x="147288" y="61601"/>
                        <a:pt x="168243" y="39693"/>
                        <a:pt x="186341" y="25406"/>
                      </a:cubicBezTo>
                      <a:cubicBezTo>
                        <a:pt x="195866" y="17786"/>
                        <a:pt x="203486" y="13023"/>
                        <a:pt x="210153" y="2546"/>
                      </a:cubicBezTo>
                      <a:cubicBezTo>
                        <a:pt x="210153" y="1593"/>
                        <a:pt x="207296" y="-1264"/>
                        <a:pt x="206343" y="641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5" name="Freeform: Shape 894">
                  <a:extLst>
                    <a:ext uri="{FF2B5EF4-FFF2-40B4-BE49-F238E27FC236}">
                      <a16:creationId xmlns:a16="http://schemas.microsoft.com/office/drawing/2014/main" id="{B90C6CD8-894B-BFBA-9727-DDF7E0525BF6}"/>
                    </a:ext>
                  </a:extLst>
                </p:cNvPr>
                <p:cNvSpPr/>
                <p:nvPr/>
              </p:nvSpPr>
              <p:spPr>
                <a:xfrm>
                  <a:off x="4668976" y="1304829"/>
                  <a:ext cx="19925" cy="22257"/>
                </a:xfrm>
                <a:custGeom>
                  <a:avLst/>
                  <a:gdLst>
                    <a:gd name="connsiteX0" fmla="*/ 11619 w 19925"/>
                    <a:gd name="connsiteY0" fmla="*/ 1638 h 22257"/>
                    <a:gd name="connsiteX1" fmla="*/ 189 w 19925"/>
                    <a:gd name="connsiteY1" fmla="*/ 17831 h 22257"/>
                    <a:gd name="connsiteX2" fmla="*/ 3999 w 19925"/>
                    <a:gd name="connsiteY2" fmla="*/ 21641 h 22257"/>
                    <a:gd name="connsiteX3" fmla="*/ 18287 w 19925"/>
                    <a:gd name="connsiteY3" fmla="*/ 8306 h 22257"/>
                    <a:gd name="connsiteX4" fmla="*/ 11619 w 19925"/>
                    <a:gd name="connsiteY4" fmla="*/ 1638 h 22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925" h="22257">
                      <a:moveTo>
                        <a:pt x="11619" y="1638"/>
                      </a:moveTo>
                      <a:cubicBezTo>
                        <a:pt x="6857" y="7353"/>
                        <a:pt x="3999" y="11163"/>
                        <a:pt x="189" y="17831"/>
                      </a:cubicBezTo>
                      <a:cubicBezTo>
                        <a:pt x="-763" y="20688"/>
                        <a:pt x="2094" y="23546"/>
                        <a:pt x="3999" y="21641"/>
                      </a:cubicBezTo>
                      <a:cubicBezTo>
                        <a:pt x="9714" y="17831"/>
                        <a:pt x="13524" y="14021"/>
                        <a:pt x="18287" y="8306"/>
                      </a:cubicBezTo>
                      <a:cubicBezTo>
                        <a:pt x="23049" y="3543"/>
                        <a:pt x="16382" y="-3124"/>
                        <a:pt x="11619" y="1638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869" name="Group 868">
              <a:extLst>
                <a:ext uri="{FF2B5EF4-FFF2-40B4-BE49-F238E27FC236}">
                  <a16:creationId xmlns:a16="http://schemas.microsoft.com/office/drawing/2014/main" id="{9F9C1186-92C7-A95D-7646-C168BBB4BA95}"/>
                </a:ext>
              </a:extLst>
            </p:cNvPr>
            <p:cNvGrpSpPr/>
            <p:nvPr/>
          </p:nvGrpSpPr>
          <p:grpSpPr>
            <a:xfrm flipH="1">
              <a:off x="7130879" y="319567"/>
              <a:ext cx="2114163" cy="1600439"/>
              <a:chOff x="2542301" y="294379"/>
              <a:chExt cx="2114163" cy="1600439"/>
            </a:xfrm>
          </p:grpSpPr>
          <p:sp>
            <p:nvSpPr>
              <p:cNvPr id="870" name="Freeform: Shape 869">
                <a:extLst>
                  <a:ext uri="{FF2B5EF4-FFF2-40B4-BE49-F238E27FC236}">
                    <a16:creationId xmlns:a16="http://schemas.microsoft.com/office/drawing/2014/main" id="{D5A773B9-96F4-3A30-37B0-2898D089571C}"/>
                  </a:ext>
                </a:extLst>
              </p:cNvPr>
              <p:cNvSpPr/>
              <p:nvPr/>
            </p:nvSpPr>
            <p:spPr>
              <a:xfrm rot="3529838">
                <a:off x="2818547" y="873208"/>
                <a:ext cx="344712" cy="897204"/>
              </a:xfrm>
              <a:custGeom>
                <a:avLst/>
                <a:gdLst>
                  <a:gd name="connsiteX0" fmla="*/ 137389 w 139187"/>
                  <a:gd name="connsiteY0" fmla="*/ 81550 h 362271"/>
                  <a:gd name="connsiteX1" fmla="*/ 112624 w 139187"/>
                  <a:gd name="connsiteY1" fmla="*/ 52023 h 362271"/>
                  <a:gd name="connsiteX2" fmla="*/ 89764 w 139187"/>
                  <a:gd name="connsiteY2" fmla="*/ 7255 h 362271"/>
                  <a:gd name="connsiteX3" fmla="*/ 74524 w 139187"/>
                  <a:gd name="connsiteY3" fmla="*/ 588 h 362271"/>
                  <a:gd name="connsiteX4" fmla="*/ 35471 w 139187"/>
                  <a:gd name="connsiteY4" fmla="*/ 45355 h 362271"/>
                  <a:gd name="connsiteX5" fmla="*/ 229 w 139187"/>
                  <a:gd name="connsiteY5" fmla="*/ 101553 h 362271"/>
                  <a:gd name="connsiteX6" fmla="*/ 13564 w 139187"/>
                  <a:gd name="connsiteY6" fmla="*/ 109173 h 362271"/>
                  <a:gd name="connsiteX7" fmla="*/ 47854 w 139187"/>
                  <a:gd name="connsiteY7" fmla="*/ 71073 h 362271"/>
                  <a:gd name="connsiteX8" fmla="*/ 56426 w 139187"/>
                  <a:gd name="connsiteY8" fmla="*/ 60595 h 362271"/>
                  <a:gd name="connsiteX9" fmla="*/ 51664 w 139187"/>
                  <a:gd name="connsiteY9" fmla="*/ 192993 h 362271"/>
                  <a:gd name="connsiteX10" fmla="*/ 110719 w 139187"/>
                  <a:gd name="connsiteY10" fmla="*/ 360633 h 362271"/>
                  <a:gd name="connsiteX11" fmla="*/ 120244 w 139187"/>
                  <a:gd name="connsiteY11" fmla="*/ 353965 h 362271"/>
                  <a:gd name="connsiteX12" fmla="*/ 85001 w 139187"/>
                  <a:gd name="connsiteY12" fmla="*/ 200613 h 362271"/>
                  <a:gd name="connsiteX13" fmla="*/ 75476 w 139187"/>
                  <a:gd name="connsiteY13" fmla="*/ 113935 h 362271"/>
                  <a:gd name="connsiteX14" fmla="*/ 82144 w 139187"/>
                  <a:gd name="connsiteY14" fmla="*/ 57738 h 362271"/>
                  <a:gd name="connsiteX15" fmla="*/ 88811 w 139187"/>
                  <a:gd name="connsiteY15" fmla="*/ 66310 h 362271"/>
                  <a:gd name="connsiteX16" fmla="*/ 134531 w 139187"/>
                  <a:gd name="connsiteY16" fmla="*/ 88218 h 362271"/>
                  <a:gd name="connsiteX17" fmla="*/ 137389 w 139187"/>
                  <a:gd name="connsiteY17" fmla="*/ 81550 h 36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9187" h="362271">
                    <a:moveTo>
                      <a:pt x="137389" y="81550"/>
                    </a:moveTo>
                    <a:cubicBezTo>
                      <a:pt x="127864" y="72978"/>
                      <a:pt x="122149" y="60595"/>
                      <a:pt x="112624" y="52023"/>
                    </a:cubicBezTo>
                    <a:cubicBezTo>
                      <a:pt x="99289" y="40593"/>
                      <a:pt x="96431" y="22495"/>
                      <a:pt x="89764" y="7255"/>
                    </a:cubicBezTo>
                    <a:cubicBezTo>
                      <a:pt x="87859" y="1540"/>
                      <a:pt x="79286" y="-1317"/>
                      <a:pt x="74524" y="588"/>
                    </a:cubicBezTo>
                    <a:cubicBezTo>
                      <a:pt x="54521" y="8208"/>
                      <a:pt x="48806" y="30115"/>
                      <a:pt x="35471" y="45355"/>
                    </a:cubicBezTo>
                    <a:cubicBezTo>
                      <a:pt x="20231" y="62500"/>
                      <a:pt x="5944" y="78693"/>
                      <a:pt x="229" y="101553"/>
                    </a:cubicBezTo>
                    <a:cubicBezTo>
                      <a:pt x="-1676" y="109173"/>
                      <a:pt x="8801" y="115840"/>
                      <a:pt x="13564" y="109173"/>
                    </a:cubicBezTo>
                    <a:cubicBezTo>
                      <a:pt x="24041" y="95838"/>
                      <a:pt x="40234" y="86313"/>
                      <a:pt x="47854" y="71073"/>
                    </a:cubicBezTo>
                    <a:cubicBezTo>
                      <a:pt x="49759" y="67263"/>
                      <a:pt x="53569" y="64405"/>
                      <a:pt x="56426" y="60595"/>
                    </a:cubicBezTo>
                    <a:cubicBezTo>
                      <a:pt x="39281" y="101553"/>
                      <a:pt x="44044" y="146320"/>
                      <a:pt x="51664" y="192993"/>
                    </a:cubicBezTo>
                    <a:cubicBezTo>
                      <a:pt x="60236" y="249190"/>
                      <a:pt x="68809" y="318723"/>
                      <a:pt x="110719" y="360633"/>
                    </a:cubicBezTo>
                    <a:cubicBezTo>
                      <a:pt x="115481" y="365395"/>
                      <a:pt x="124054" y="358728"/>
                      <a:pt x="120244" y="353965"/>
                    </a:cubicBezTo>
                    <a:cubicBezTo>
                      <a:pt x="91669" y="313960"/>
                      <a:pt x="91669" y="249190"/>
                      <a:pt x="85001" y="200613"/>
                    </a:cubicBezTo>
                    <a:cubicBezTo>
                      <a:pt x="81191" y="171085"/>
                      <a:pt x="75476" y="143463"/>
                      <a:pt x="75476" y="113935"/>
                    </a:cubicBezTo>
                    <a:cubicBezTo>
                      <a:pt x="75476" y="94885"/>
                      <a:pt x="80239" y="75835"/>
                      <a:pt x="82144" y="57738"/>
                    </a:cubicBezTo>
                    <a:cubicBezTo>
                      <a:pt x="84049" y="60595"/>
                      <a:pt x="85954" y="63453"/>
                      <a:pt x="88811" y="66310"/>
                    </a:cubicBezTo>
                    <a:cubicBezTo>
                      <a:pt x="100241" y="78693"/>
                      <a:pt x="117386" y="90123"/>
                      <a:pt x="134531" y="88218"/>
                    </a:cubicBezTo>
                    <a:cubicBezTo>
                      <a:pt x="138341" y="88218"/>
                      <a:pt x="141199" y="84408"/>
                      <a:pt x="137389" y="8155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1" name="TextBox 870">
                <a:extLst>
                  <a:ext uri="{FF2B5EF4-FFF2-40B4-BE49-F238E27FC236}">
                    <a16:creationId xmlns:a16="http://schemas.microsoft.com/office/drawing/2014/main" id="{3B1AB048-5940-A9C9-2512-4F3E6D0D03E2}"/>
                  </a:ext>
                </a:extLst>
              </p:cNvPr>
              <p:cNvSpPr txBox="1"/>
              <p:nvPr/>
            </p:nvSpPr>
            <p:spPr>
              <a:xfrm>
                <a:off x="3074080" y="294379"/>
                <a:ext cx="1582384" cy="1600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 g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muối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NaCl</a:t>
                </a:r>
              </a:p>
            </p:txBody>
          </p:sp>
        </p:grpSp>
      </p:grpSp>
      <p:grpSp>
        <p:nvGrpSpPr>
          <p:cNvPr id="909" name="Group 908">
            <a:extLst>
              <a:ext uri="{FF2B5EF4-FFF2-40B4-BE49-F238E27FC236}">
                <a16:creationId xmlns:a16="http://schemas.microsoft.com/office/drawing/2014/main" id="{4CC2DBB3-B018-DD3E-E40F-0BB43026432A}"/>
              </a:ext>
            </a:extLst>
          </p:cNvPr>
          <p:cNvGrpSpPr/>
          <p:nvPr/>
        </p:nvGrpSpPr>
        <p:grpSpPr>
          <a:xfrm>
            <a:off x="3408696" y="2040763"/>
            <a:ext cx="2575004" cy="1384995"/>
            <a:chOff x="4765146" y="3991858"/>
            <a:chExt cx="3433339" cy="1846660"/>
          </a:xfrm>
        </p:grpSpPr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id="{D97EA8C4-F1AD-7CB2-0B36-2CEFD1F33410}"/>
                </a:ext>
              </a:extLst>
            </p:cNvPr>
            <p:cNvSpPr/>
            <p:nvPr/>
          </p:nvSpPr>
          <p:spPr>
            <a:xfrm rot="18070162" flipH="1">
              <a:off x="7577527" y="4038943"/>
              <a:ext cx="344712" cy="897204"/>
            </a:xfrm>
            <a:custGeom>
              <a:avLst/>
              <a:gdLst>
                <a:gd name="connsiteX0" fmla="*/ 137389 w 139187"/>
                <a:gd name="connsiteY0" fmla="*/ 81550 h 362271"/>
                <a:gd name="connsiteX1" fmla="*/ 112624 w 139187"/>
                <a:gd name="connsiteY1" fmla="*/ 52023 h 362271"/>
                <a:gd name="connsiteX2" fmla="*/ 89764 w 139187"/>
                <a:gd name="connsiteY2" fmla="*/ 7255 h 362271"/>
                <a:gd name="connsiteX3" fmla="*/ 74524 w 139187"/>
                <a:gd name="connsiteY3" fmla="*/ 588 h 362271"/>
                <a:gd name="connsiteX4" fmla="*/ 35471 w 139187"/>
                <a:gd name="connsiteY4" fmla="*/ 45355 h 362271"/>
                <a:gd name="connsiteX5" fmla="*/ 229 w 139187"/>
                <a:gd name="connsiteY5" fmla="*/ 101553 h 362271"/>
                <a:gd name="connsiteX6" fmla="*/ 13564 w 139187"/>
                <a:gd name="connsiteY6" fmla="*/ 109173 h 362271"/>
                <a:gd name="connsiteX7" fmla="*/ 47854 w 139187"/>
                <a:gd name="connsiteY7" fmla="*/ 71073 h 362271"/>
                <a:gd name="connsiteX8" fmla="*/ 56426 w 139187"/>
                <a:gd name="connsiteY8" fmla="*/ 60595 h 362271"/>
                <a:gd name="connsiteX9" fmla="*/ 51664 w 139187"/>
                <a:gd name="connsiteY9" fmla="*/ 192993 h 362271"/>
                <a:gd name="connsiteX10" fmla="*/ 110719 w 139187"/>
                <a:gd name="connsiteY10" fmla="*/ 360633 h 362271"/>
                <a:gd name="connsiteX11" fmla="*/ 120244 w 139187"/>
                <a:gd name="connsiteY11" fmla="*/ 353965 h 362271"/>
                <a:gd name="connsiteX12" fmla="*/ 85001 w 139187"/>
                <a:gd name="connsiteY12" fmla="*/ 200613 h 362271"/>
                <a:gd name="connsiteX13" fmla="*/ 75476 w 139187"/>
                <a:gd name="connsiteY13" fmla="*/ 113935 h 362271"/>
                <a:gd name="connsiteX14" fmla="*/ 82144 w 139187"/>
                <a:gd name="connsiteY14" fmla="*/ 57738 h 362271"/>
                <a:gd name="connsiteX15" fmla="*/ 88811 w 139187"/>
                <a:gd name="connsiteY15" fmla="*/ 66310 h 362271"/>
                <a:gd name="connsiteX16" fmla="*/ 134531 w 139187"/>
                <a:gd name="connsiteY16" fmla="*/ 88218 h 362271"/>
                <a:gd name="connsiteX17" fmla="*/ 137389 w 139187"/>
                <a:gd name="connsiteY17" fmla="*/ 81550 h 36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9187" h="362271">
                  <a:moveTo>
                    <a:pt x="137389" y="81550"/>
                  </a:moveTo>
                  <a:cubicBezTo>
                    <a:pt x="127864" y="72978"/>
                    <a:pt x="122149" y="60595"/>
                    <a:pt x="112624" y="52023"/>
                  </a:cubicBezTo>
                  <a:cubicBezTo>
                    <a:pt x="99289" y="40593"/>
                    <a:pt x="96431" y="22495"/>
                    <a:pt x="89764" y="7255"/>
                  </a:cubicBezTo>
                  <a:cubicBezTo>
                    <a:pt x="87859" y="1540"/>
                    <a:pt x="79286" y="-1317"/>
                    <a:pt x="74524" y="588"/>
                  </a:cubicBezTo>
                  <a:cubicBezTo>
                    <a:pt x="54521" y="8208"/>
                    <a:pt x="48806" y="30115"/>
                    <a:pt x="35471" y="45355"/>
                  </a:cubicBezTo>
                  <a:cubicBezTo>
                    <a:pt x="20231" y="62500"/>
                    <a:pt x="5944" y="78693"/>
                    <a:pt x="229" y="101553"/>
                  </a:cubicBezTo>
                  <a:cubicBezTo>
                    <a:pt x="-1676" y="109173"/>
                    <a:pt x="8801" y="115840"/>
                    <a:pt x="13564" y="109173"/>
                  </a:cubicBezTo>
                  <a:cubicBezTo>
                    <a:pt x="24041" y="95838"/>
                    <a:pt x="40234" y="86313"/>
                    <a:pt x="47854" y="71073"/>
                  </a:cubicBezTo>
                  <a:cubicBezTo>
                    <a:pt x="49759" y="67263"/>
                    <a:pt x="53569" y="64405"/>
                    <a:pt x="56426" y="60595"/>
                  </a:cubicBezTo>
                  <a:cubicBezTo>
                    <a:pt x="39281" y="101553"/>
                    <a:pt x="44044" y="146320"/>
                    <a:pt x="51664" y="192993"/>
                  </a:cubicBezTo>
                  <a:cubicBezTo>
                    <a:pt x="60236" y="249190"/>
                    <a:pt x="68809" y="318723"/>
                    <a:pt x="110719" y="360633"/>
                  </a:cubicBezTo>
                  <a:cubicBezTo>
                    <a:pt x="115481" y="365395"/>
                    <a:pt x="124054" y="358728"/>
                    <a:pt x="120244" y="353965"/>
                  </a:cubicBezTo>
                  <a:cubicBezTo>
                    <a:pt x="91669" y="313960"/>
                    <a:pt x="91669" y="249190"/>
                    <a:pt x="85001" y="200613"/>
                  </a:cubicBezTo>
                  <a:cubicBezTo>
                    <a:pt x="81191" y="171085"/>
                    <a:pt x="75476" y="143463"/>
                    <a:pt x="75476" y="113935"/>
                  </a:cubicBezTo>
                  <a:cubicBezTo>
                    <a:pt x="75476" y="94885"/>
                    <a:pt x="80239" y="75835"/>
                    <a:pt x="82144" y="57738"/>
                  </a:cubicBezTo>
                  <a:cubicBezTo>
                    <a:pt x="84049" y="60595"/>
                    <a:pt x="85954" y="63453"/>
                    <a:pt x="88811" y="66310"/>
                  </a:cubicBezTo>
                  <a:cubicBezTo>
                    <a:pt x="100241" y="78693"/>
                    <a:pt x="117386" y="90123"/>
                    <a:pt x="134531" y="88218"/>
                  </a:cubicBezTo>
                  <a:cubicBezTo>
                    <a:pt x="138341" y="88218"/>
                    <a:pt x="141199" y="84408"/>
                    <a:pt x="137389" y="81550"/>
                  </a:cubicBezTo>
                  <a:close/>
                </a:path>
              </a:pathLst>
            </a:custGeom>
            <a:solidFill>
              <a:srgbClr val="3F1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id="{542DC0E3-B467-FE1F-F9A0-B913BDE0FBA3}"/>
                </a:ext>
              </a:extLst>
            </p:cNvPr>
            <p:cNvSpPr/>
            <p:nvPr/>
          </p:nvSpPr>
          <p:spPr>
            <a:xfrm rot="3529838">
              <a:off x="5041392" y="4053166"/>
              <a:ext cx="344712" cy="897204"/>
            </a:xfrm>
            <a:custGeom>
              <a:avLst/>
              <a:gdLst>
                <a:gd name="connsiteX0" fmla="*/ 137389 w 139187"/>
                <a:gd name="connsiteY0" fmla="*/ 81550 h 362271"/>
                <a:gd name="connsiteX1" fmla="*/ 112624 w 139187"/>
                <a:gd name="connsiteY1" fmla="*/ 52023 h 362271"/>
                <a:gd name="connsiteX2" fmla="*/ 89764 w 139187"/>
                <a:gd name="connsiteY2" fmla="*/ 7255 h 362271"/>
                <a:gd name="connsiteX3" fmla="*/ 74524 w 139187"/>
                <a:gd name="connsiteY3" fmla="*/ 588 h 362271"/>
                <a:gd name="connsiteX4" fmla="*/ 35471 w 139187"/>
                <a:gd name="connsiteY4" fmla="*/ 45355 h 362271"/>
                <a:gd name="connsiteX5" fmla="*/ 229 w 139187"/>
                <a:gd name="connsiteY5" fmla="*/ 101553 h 362271"/>
                <a:gd name="connsiteX6" fmla="*/ 13564 w 139187"/>
                <a:gd name="connsiteY6" fmla="*/ 109173 h 362271"/>
                <a:gd name="connsiteX7" fmla="*/ 47854 w 139187"/>
                <a:gd name="connsiteY7" fmla="*/ 71073 h 362271"/>
                <a:gd name="connsiteX8" fmla="*/ 56426 w 139187"/>
                <a:gd name="connsiteY8" fmla="*/ 60595 h 362271"/>
                <a:gd name="connsiteX9" fmla="*/ 51664 w 139187"/>
                <a:gd name="connsiteY9" fmla="*/ 192993 h 362271"/>
                <a:gd name="connsiteX10" fmla="*/ 110719 w 139187"/>
                <a:gd name="connsiteY10" fmla="*/ 360633 h 362271"/>
                <a:gd name="connsiteX11" fmla="*/ 120244 w 139187"/>
                <a:gd name="connsiteY11" fmla="*/ 353965 h 362271"/>
                <a:gd name="connsiteX12" fmla="*/ 85001 w 139187"/>
                <a:gd name="connsiteY12" fmla="*/ 200613 h 362271"/>
                <a:gd name="connsiteX13" fmla="*/ 75476 w 139187"/>
                <a:gd name="connsiteY13" fmla="*/ 113935 h 362271"/>
                <a:gd name="connsiteX14" fmla="*/ 82144 w 139187"/>
                <a:gd name="connsiteY14" fmla="*/ 57738 h 362271"/>
                <a:gd name="connsiteX15" fmla="*/ 88811 w 139187"/>
                <a:gd name="connsiteY15" fmla="*/ 66310 h 362271"/>
                <a:gd name="connsiteX16" fmla="*/ 134531 w 139187"/>
                <a:gd name="connsiteY16" fmla="*/ 88218 h 362271"/>
                <a:gd name="connsiteX17" fmla="*/ 137389 w 139187"/>
                <a:gd name="connsiteY17" fmla="*/ 81550 h 36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9187" h="362271">
                  <a:moveTo>
                    <a:pt x="137389" y="81550"/>
                  </a:moveTo>
                  <a:cubicBezTo>
                    <a:pt x="127864" y="72978"/>
                    <a:pt x="122149" y="60595"/>
                    <a:pt x="112624" y="52023"/>
                  </a:cubicBezTo>
                  <a:cubicBezTo>
                    <a:pt x="99289" y="40593"/>
                    <a:pt x="96431" y="22495"/>
                    <a:pt x="89764" y="7255"/>
                  </a:cubicBezTo>
                  <a:cubicBezTo>
                    <a:pt x="87859" y="1540"/>
                    <a:pt x="79286" y="-1317"/>
                    <a:pt x="74524" y="588"/>
                  </a:cubicBezTo>
                  <a:cubicBezTo>
                    <a:pt x="54521" y="8208"/>
                    <a:pt x="48806" y="30115"/>
                    <a:pt x="35471" y="45355"/>
                  </a:cubicBezTo>
                  <a:cubicBezTo>
                    <a:pt x="20231" y="62500"/>
                    <a:pt x="5944" y="78693"/>
                    <a:pt x="229" y="101553"/>
                  </a:cubicBezTo>
                  <a:cubicBezTo>
                    <a:pt x="-1676" y="109173"/>
                    <a:pt x="8801" y="115840"/>
                    <a:pt x="13564" y="109173"/>
                  </a:cubicBezTo>
                  <a:cubicBezTo>
                    <a:pt x="24041" y="95838"/>
                    <a:pt x="40234" y="86313"/>
                    <a:pt x="47854" y="71073"/>
                  </a:cubicBezTo>
                  <a:cubicBezTo>
                    <a:pt x="49759" y="67263"/>
                    <a:pt x="53569" y="64405"/>
                    <a:pt x="56426" y="60595"/>
                  </a:cubicBezTo>
                  <a:cubicBezTo>
                    <a:pt x="39281" y="101553"/>
                    <a:pt x="44044" y="146320"/>
                    <a:pt x="51664" y="192993"/>
                  </a:cubicBezTo>
                  <a:cubicBezTo>
                    <a:pt x="60236" y="249190"/>
                    <a:pt x="68809" y="318723"/>
                    <a:pt x="110719" y="360633"/>
                  </a:cubicBezTo>
                  <a:cubicBezTo>
                    <a:pt x="115481" y="365395"/>
                    <a:pt x="124054" y="358728"/>
                    <a:pt x="120244" y="353965"/>
                  </a:cubicBezTo>
                  <a:cubicBezTo>
                    <a:pt x="91669" y="313960"/>
                    <a:pt x="91669" y="249190"/>
                    <a:pt x="85001" y="200613"/>
                  </a:cubicBezTo>
                  <a:cubicBezTo>
                    <a:pt x="81191" y="171085"/>
                    <a:pt x="75476" y="143463"/>
                    <a:pt x="75476" y="113935"/>
                  </a:cubicBezTo>
                  <a:cubicBezTo>
                    <a:pt x="75476" y="94885"/>
                    <a:pt x="80239" y="75835"/>
                    <a:pt x="82144" y="57738"/>
                  </a:cubicBezTo>
                  <a:cubicBezTo>
                    <a:pt x="84049" y="60595"/>
                    <a:pt x="85954" y="63453"/>
                    <a:pt x="88811" y="66310"/>
                  </a:cubicBezTo>
                  <a:cubicBezTo>
                    <a:pt x="100241" y="78693"/>
                    <a:pt x="117386" y="90123"/>
                    <a:pt x="134531" y="88218"/>
                  </a:cubicBezTo>
                  <a:cubicBezTo>
                    <a:pt x="138341" y="88218"/>
                    <a:pt x="141199" y="84408"/>
                    <a:pt x="137389" y="81550"/>
                  </a:cubicBezTo>
                  <a:close/>
                </a:path>
              </a:pathLst>
            </a:custGeom>
            <a:solidFill>
              <a:srgbClr val="3F1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2" name="TextBox 911">
              <a:extLst>
                <a:ext uri="{FF2B5EF4-FFF2-40B4-BE49-F238E27FC236}">
                  <a16:creationId xmlns:a16="http://schemas.microsoft.com/office/drawing/2014/main" id="{F5D9E339-F6C3-9AAD-C8B9-9E11BEF93BEC}"/>
                </a:ext>
              </a:extLst>
            </p:cNvPr>
            <p:cNvSpPr txBox="1"/>
            <p:nvPr/>
          </p:nvSpPr>
          <p:spPr>
            <a:xfrm flipH="1">
              <a:off x="5459320" y="3991858"/>
              <a:ext cx="1975529" cy="184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ml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ở 25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63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916E70C0-11C4-EA63-BC1D-092477695826}"/>
              </a:ext>
            </a:extLst>
          </p:cNvPr>
          <p:cNvGrpSpPr/>
          <p:nvPr/>
        </p:nvGrpSpPr>
        <p:grpSpPr>
          <a:xfrm>
            <a:off x="781267" y="1733184"/>
            <a:ext cx="1432446" cy="1677131"/>
            <a:chOff x="3578882" y="2921879"/>
            <a:chExt cx="1432446" cy="167713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C5BBDBF-1729-AB54-E96B-484A48347DE5}"/>
                </a:ext>
              </a:extLst>
            </p:cNvPr>
            <p:cNvSpPr/>
            <p:nvPr/>
          </p:nvSpPr>
          <p:spPr>
            <a:xfrm>
              <a:off x="3582766" y="4005567"/>
              <a:ext cx="1358579" cy="593443"/>
            </a:xfrm>
            <a:custGeom>
              <a:avLst/>
              <a:gdLst>
                <a:gd name="connsiteX0" fmla="*/ 270728 w 1358579"/>
                <a:gd name="connsiteY0" fmla="*/ 5 h 1172396"/>
                <a:gd name="connsiteX1" fmla="*/ 525389 w 1358579"/>
                <a:gd name="connsiteY1" fmla="*/ 2386 h 1172396"/>
                <a:gd name="connsiteX2" fmla="*/ 1211189 w 1358579"/>
                <a:gd name="connsiteY2" fmla="*/ 87053 h 1172396"/>
                <a:gd name="connsiteX3" fmla="*/ 1297352 w 1358579"/>
                <a:gd name="connsiteY3" fmla="*/ 82687 h 1172396"/>
                <a:gd name="connsiteX4" fmla="*/ 1358579 w 1358579"/>
                <a:gd name="connsiteY4" fmla="*/ 72560 h 1172396"/>
                <a:gd name="connsiteX5" fmla="*/ 1356308 w 1358579"/>
                <a:gd name="connsiteY5" fmla="*/ 992893 h 1172396"/>
                <a:gd name="connsiteX6" fmla="*/ 1176804 w 1358579"/>
                <a:gd name="connsiteY6" fmla="*/ 1172396 h 1172396"/>
                <a:gd name="connsiteX7" fmla="*/ 689214 w 1358579"/>
                <a:gd name="connsiteY7" fmla="*/ 1172396 h 1172396"/>
                <a:gd name="connsiteX8" fmla="*/ 671601 w 1358579"/>
                <a:gd name="connsiteY8" fmla="*/ 1172396 h 1172396"/>
                <a:gd name="connsiteX9" fmla="*/ 184010 w 1358579"/>
                <a:gd name="connsiteY9" fmla="*/ 1172396 h 1172396"/>
                <a:gd name="connsiteX10" fmla="*/ 4506 w 1358579"/>
                <a:gd name="connsiteY10" fmla="*/ 992893 h 1172396"/>
                <a:gd name="connsiteX11" fmla="*/ 208 w 1358579"/>
                <a:gd name="connsiteY11" fmla="*/ 46835 h 1172396"/>
                <a:gd name="connsiteX12" fmla="*/ 0 w 1358579"/>
                <a:gd name="connsiteY12" fmla="*/ 3934 h 1172396"/>
                <a:gd name="connsiteX13" fmla="*/ 124397 w 1358579"/>
                <a:gd name="connsiteY13" fmla="*/ 1097 h 1172396"/>
                <a:gd name="connsiteX14" fmla="*/ 270728 w 1358579"/>
                <a:gd name="connsiteY14" fmla="*/ 5 h 117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579" h="1172396">
                  <a:moveTo>
                    <a:pt x="270728" y="5"/>
                  </a:moveTo>
                  <a:cubicBezTo>
                    <a:pt x="365669" y="-83"/>
                    <a:pt x="453776" y="975"/>
                    <a:pt x="525389" y="2386"/>
                  </a:cubicBezTo>
                  <a:cubicBezTo>
                    <a:pt x="811844" y="8030"/>
                    <a:pt x="989645" y="79998"/>
                    <a:pt x="1211189" y="87053"/>
                  </a:cubicBezTo>
                  <a:cubicBezTo>
                    <a:pt x="1238882" y="87935"/>
                    <a:pt x="1267766" y="86193"/>
                    <a:pt x="1297352" y="82687"/>
                  </a:cubicBezTo>
                  <a:lnTo>
                    <a:pt x="1358579" y="72560"/>
                  </a:lnTo>
                  <a:lnTo>
                    <a:pt x="1356308" y="992893"/>
                  </a:lnTo>
                  <a:cubicBezTo>
                    <a:pt x="1356308" y="1092029"/>
                    <a:pt x="1275941" y="1172396"/>
                    <a:pt x="1176804" y="1172396"/>
                  </a:cubicBezTo>
                  <a:lnTo>
                    <a:pt x="689214" y="1172396"/>
                  </a:lnTo>
                  <a:lnTo>
                    <a:pt x="671601" y="1172396"/>
                  </a:lnTo>
                  <a:lnTo>
                    <a:pt x="184010" y="1172396"/>
                  </a:lnTo>
                  <a:cubicBezTo>
                    <a:pt x="84873" y="1172396"/>
                    <a:pt x="4506" y="1092029"/>
                    <a:pt x="4506" y="992893"/>
                  </a:cubicBezTo>
                  <a:cubicBezTo>
                    <a:pt x="3824" y="716589"/>
                    <a:pt x="1855" y="373344"/>
                    <a:pt x="208" y="46835"/>
                  </a:cubicBezTo>
                  <a:lnTo>
                    <a:pt x="0" y="3934"/>
                  </a:lnTo>
                  <a:lnTo>
                    <a:pt x="124397" y="1097"/>
                  </a:lnTo>
                  <a:cubicBezTo>
                    <a:pt x="174078" y="380"/>
                    <a:pt x="223257" y="49"/>
                    <a:pt x="270728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4" name="!!CocThuyTinh">
              <a:extLst>
                <a:ext uri="{FF2B5EF4-FFF2-40B4-BE49-F238E27FC236}">
                  <a16:creationId xmlns:a16="http://schemas.microsoft.com/office/drawing/2014/main" id="{BA36A119-40B7-4A8B-BE9D-C59234C5CE1F}"/>
                </a:ext>
              </a:extLst>
            </p:cNvPr>
            <p:cNvGrpSpPr/>
            <p:nvPr/>
          </p:nvGrpSpPr>
          <p:grpSpPr>
            <a:xfrm>
              <a:off x="3578882" y="2921879"/>
              <a:ext cx="1432446" cy="1677130"/>
              <a:chOff x="3543300" y="3878555"/>
              <a:chExt cx="1525116" cy="1785629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485CABF-D404-E896-9685-91B9B813DE3B}"/>
                  </a:ext>
                </a:extLst>
              </p:cNvPr>
              <p:cNvSpPr/>
              <p:nvPr/>
            </p:nvSpPr>
            <p:spPr>
              <a:xfrm flipH="1">
                <a:off x="3543300" y="3878555"/>
                <a:ext cx="1525116" cy="1785629"/>
              </a:xfrm>
              <a:custGeom>
                <a:avLst/>
                <a:gdLst>
                  <a:gd name="connsiteX0" fmla="*/ 240242 w 486193"/>
                  <a:gd name="connsiteY0" fmla="*/ 0 h 532394"/>
                  <a:gd name="connsiteX1" fmla="*/ 3 w 486193"/>
                  <a:gd name="connsiteY1" fmla="*/ 0 h 532394"/>
                  <a:gd name="connsiteX2" fmla="*/ 22950 w 486193"/>
                  <a:gd name="connsiteY2" fmla="*/ 44320 h 532394"/>
                  <a:gd name="connsiteX3" fmla="*/ 24011 w 486193"/>
                  <a:gd name="connsiteY3" fmla="*/ 474210 h 532394"/>
                  <a:gd name="connsiteX4" fmla="*/ 82195 w 486193"/>
                  <a:gd name="connsiteY4" fmla="*/ 532394 h 532394"/>
                  <a:gd name="connsiteX5" fmla="*/ 240242 w 486193"/>
                  <a:gd name="connsiteY5" fmla="*/ 532394 h 532394"/>
                  <a:gd name="connsiteX6" fmla="*/ 486190 w 486193"/>
                  <a:gd name="connsiteY6" fmla="*/ 0 h 532394"/>
                  <a:gd name="connsiteX7" fmla="*/ 245951 w 486193"/>
                  <a:gd name="connsiteY7" fmla="*/ 0 h 532394"/>
                  <a:gd name="connsiteX8" fmla="*/ 245951 w 486193"/>
                  <a:gd name="connsiteY8" fmla="*/ 532394 h 532394"/>
                  <a:gd name="connsiteX9" fmla="*/ 403998 w 486193"/>
                  <a:gd name="connsiteY9" fmla="*/ 532394 h 532394"/>
                  <a:gd name="connsiteX10" fmla="*/ 462182 w 486193"/>
                  <a:gd name="connsiteY10" fmla="*/ 474210 h 532394"/>
                  <a:gd name="connsiteX11" fmla="*/ 463243 w 486193"/>
                  <a:gd name="connsiteY11" fmla="*/ 44320 h 532394"/>
                  <a:gd name="connsiteX12" fmla="*/ 486190 w 486193"/>
                  <a:gd name="connsiteY12" fmla="*/ 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486190 w 486193"/>
                  <a:gd name="connsiteY12" fmla="*/ 0 h 532394"/>
                  <a:gd name="connsiteX13" fmla="*/ 337391 w 486193"/>
                  <a:gd name="connsiteY13" fmla="*/ 9144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245951 w 486193"/>
                  <a:gd name="connsiteY12" fmla="*/ 0 h 532394"/>
                  <a:gd name="connsiteX0" fmla="*/ 240242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0" fmla="*/ 240242 w 486193"/>
                  <a:gd name="connsiteY0" fmla="*/ 532394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10" fmla="*/ 91443 w 486193"/>
                  <a:gd name="connsiteY10" fmla="*/ 91440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0" fmla="*/ 3 w 463243"/>
                  <a:gd name="connsiteY0" fmla="*/ 0 h 532394"/>
                  <a:gd name="connsiteX1" fmla="*/ 22950 w 463243"/>
                  <a:gd name="connsiteY1" fmla="*/ 44320 h 532394"/>
                  <a:gd name="connsiteX2" fmla="*/ 24011 w 463243"/>
                  <a:gd name="connsiteY2" fmla="*/ 474210 h 532394"/>
                  <a:gd name="connsiteX3" fmla="*/ 82195 w 463243"/>
                  <a:gd name="connsiteY3" fmla="*/ 532394 h 532394"/>
                  <a:gd name="connsiteX4" fmla="*/ 240242 w 463243"/>
                  <a:gd name="connsiteY4" fmla="*/ 532394 h 532394"/>
                  <a:gd name="connsiteX5" fmla="*/ 245951 w 463243"/>
                  <a:gd name="connsiteY5" fmla="*/ 532394 h 532394"/>
                  <a:gd name="connsiteX6" fmla="*/ 403998 w 463243"/>
                  <a:gd name="connsiteY6" fmla="*/ 532394 h 532394"/>
                  <a:gd name="connsiteX7" fmla="*/ 462182 w 463243"/>
                  <a:gd name="connsiteY7" fmla="*/ 474210 h 532394"/>
                  <a:gd name="connsiteX8" fmla="*/ 463243 w 463243"/>
                  <a:gd name="connsiteY8" fmla="*/ 44320 h 532394"/>
                  <a:gd name="connsiteX0" fmla="*/ 3 w 464311"/>
                  <a:gd name="connsiteY0" fmla="*/ 0 h 532394"/>
                  <a:gd name="connsiteX1" fmla="*/ 22950 w 464311"/>
                  <a:gd name="connsiteY1" fmla="*/ 44320 h 532394"/>
                  <a:gd name="connsiteX2" fmla="*/ 24011 w 464311"/>
                  <a:gd name="connsiteY2" fmla="*/ 474210 h 532394"/>
                  <a:gd name="connsiteX3" fmla="*/ 82195 w 464311"/>
                  <a:gd name="connsiteY3" fmla="*/ 532394 h 532394"/>
                  <a:gd name="connsiteX4" fmla="*/ 240242 w 464311"/>
                  <a:gd name="connsiteY4" fmla="*/ 532394 h 532394"/>
                  <a:gd name="connsiteX5" fmla="*/ 245951 w 464311"/>
                  <a:gd name="connsiteY5" fmla="*/ 532394 h 532394"/>
                  <a:gd name="connsiteX6" fmla="*/ 403998 w 464311"/>
                  <a:gd name="connsiteY6" fmla="*/ 532394 h 532394"/>
                  <a:gd name="connsiteX7" fmla="*/ 462182 w 464311"/>
                  <a:gd name="connsiteY7" fmla="*/ 474210 h 532394"/>
                  <a:gd name="connsiteX8" fmla="*/ 464311 w 464311"/>
                  <a:gd name="connsiteY8" fmla="*/ 8000 h 532394"/>
                  <a:gd name="connsiteX0" fmla="*/ 3 w 466447"/>
                  <a:gd name="connsiteY0" fmla="*/ 10160 h 542554"/>
                  <a:gd name="connsiteX1" fmla="*/ 22950 w 466447"/>
                  <a:gd name="connsiteY1" fmla="*/ 54480 h 542554"/>
                  <a:gd name="connsiteX2" fmla="*/ 24011 w 466447"/>
                  <a:gd name="connsiteY2" fmla="*/ 484370 h 542554"/>
                  <a:gd name="connsiteX3" fmla="*/ 82195 w 466447"/>
                  <a:gd name="connsiteY3" fmla="*/ 542554 h 542554"/>
                  <a:gd name="connsiteX4" fmla="*/ 240242 w 466447"/>
                  <a:gd name="connsiteY4" fmla="*/ 542554 h 542554"/>
                  <a:gd name="connsiteX5" fmla="*/ 245951 w 466447"/>
                  <a:gd name="connsiteY5" fmla="*/ 542554 h 542554"/>
                  <a:gd name="connsiteX6" fmla="*/ 403998 w 466447"/>
                  <a:gd name="connsiteY6" fmla="*/ 542554 h 542554"/>
                  <a:gd name="connsiteX7" fmla="*/ 462182 w 466447"/>
                  <a:gd name="connsiteY7" fmla="*/ 484370 h 542554"/>
                  <a:gd name="connsiteX8" fmla="*/ 466447 w 466447"/>
                  <a:gd name="connsiteY8" fmla="*/ 0 h 542554"/>
                  <a:gd name="connsiteX0" fmla="*/ 3 w 464311"/>
                  <a:gd name="connsiteY0" fmla="*/ 11228 h 543622"/>
                  <a:gd name="connsiteX1" fmla="*/ 22950 w 464311"/>
                  <a:gd name="connsiteY1" fmla="*/ 55548 h 543622"/>
                  <a:gd name="connsiteX2" fmla="*/ 24011 w 464311"/>
                  <a:gd name="connsiteY2" fmla="*/ 485438 h 543622"/>
                  <a:gd name="connsiteX3" fmla="*/ 82195 w 464311"/>
                  <a:gd name="connsiteY3" fmla="*/ 543622 h 543622"/>
                  <a:gd name="connsiteX4" fmla="*/ 240242 w 464311"/>
                  <a:gd name="connsiteY4" fmla="*/ 543622 h 543622"/>
                  <a:gd name="connsiteX5" fmla="*/ 245951 w 464311"/>
                  <a:gd name="connsiteY5" fmla="*/ 543622 h 543622"/>
                  <a:gd name="connsiteX6" fmla="*/ 403998 w 464311"/>
                  <a:gd name="connsiteY6" fmla="*/ 543622 h 543622"/>
                  <a:gd name="connsiteX7" fmla="*/ 462182 w 464311"/>
                  <a:gd name="connsiteY7" fmla="*/ 485438 h 543622"/>
                  <a:gd name="connsiteX8" fmla="*/ 464311 w 464311"/>
                  <a:gd name="connsiteY8" fmla="*/ 0 h 54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311" h="543622">
                    <a:moveTo>
                      <a:pt x="3" y="11228"/>
                    </a:moveTo>
                    <a:cubicBezTo>
                      <a:pt x="-351" y="26002"/>
                      <a:pt x="23304" y="40775"/>
                      <a:pt x="22950" y="55548"/>
                    </a:cubicBezTo>
                    <a:cubicBezTo>
                      <a:pt x="23304" y="198845"/>
                      <a:pt x="23657" y="342141"/>
                      <a:pt x="24011" y="485438"/>
                    </a:cubicBezTo>
                    <a:cubicBezTo>
                      <a:pt x="24011" y="517572"/>
                      <a:pt x="50061" y="543622"/>
                      <a:pt x="82195" y="543622"/>
                    </a:cubicBezTo>
                    <a:lnTo>
                      <a:pt x="240242" y="543622"/>
                    </a:lnTo>
                    <a:lnTo>
                      <a:pt x="245951" y="543622"/>
                    </a:lnTo>
                    <a:lnTo>
                      <a:pt x="403998" y="543622"/>
                    </a:lnTo>
                    <a:cubicBezTo>
                      <a:pt x="436132" y="543622"/>
                      <a:pt x="462182" y="517572"/>
                      <a:pt x="462182" y="485438"/>
                    </a:cubicBezTo>
                    <a:cubicBezTo>
                      <a:pt x="462536" y="342141"/>
                      <a:pt x="463957" y="143297"/>
                      <a:pt x="464311" y="0"/>
                    </a:cubicBezTo>
                  </a:path>
                </a:pathLst>
              </a:custGeom>
              <a:noFill/>
              <a:ln w="50800" cap="rnd">
                <a:solidFill>
                  <a:srgbClr val="00206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D4F2DDA-5727-EEEA-C55B-62F37188CE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066677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D4C4820-AD2B-9744-235C-02DE6FACA5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39793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414268F-A196-AC75-7627-8E2BACE7FD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72919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D321846-EB29-A8F1-0421-6836605427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060459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51A1C58-79BF-4AA8-68BF-8CFE5E29FA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391720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14" name="Group 913">
            <a:extLst>
              <a:ext uri="{FF2B5EF4-FFF2-40B4-BE49-F238E27FC236}">
                <a16:creationId xmlns:a16="http://schemas.microsoft.com/office/drawing/2014/main" id="{1BAD9FFB-BCEB-7AC2-3307-3EBDB8310E9F}"/>
              </a:ext>
            </a:extLst>
          </p:cNvPr>
          <p:cNvGrpSpPr/>
          <p:nvPr/>
        </p:nvGrpSpPr>
        <p:grpSpPr>
          <a:xfrm>
            <a:off x="1224080" y="1259334"/>
            <a:ext cx="244897" cy="244897"/>
            <a:chOff x="5799149" y="4964691"/>
            <a:chExt cx="326529" cy="326529"/>
          </a:xfrm>
        </p:grpSpPr>
        <p:sp>
          <p:nvSpPr>
            <p:cNvPr id="915" name="Rectangle 914">
              <a:extLst>
                <a:ext uri="{FF2B5EF4-FFF2-40B4-BE49-F238E27FC236}">
                  <a16:creationId xmlns:a16="http://schemas.microsoft.com/office/drawing/2014/main" id="{85A9F027-0A54-701B-1C94-9D78236024E8}"/>
                </a:ext>
              </a:extLst>
            </p:cNvPr>
            <p:cNvSpPr/>
            <p:nvPr/>
          </p:nvSpPr>
          <p:spPr>
            <a:xfrm>
              <a:off x="5799149" y="4964691"/>
              <a:ext cx="326529" cy="3265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6" name="Dripping">
              <a:extLst>
                <a:ext uri="{FF2B5EF4-FFF2-40B4-BE49-F238E27FC236}">
                  <a16:creationId xmlns:a16="http://schemas.microsoft.com/office/drawing/2014/main" id="{10965231-9548-C7BE-EBFD-02E21C185049}"/>
                </a:ext>
              </a:extLst>
            </p:cNvPr>
            <p:cNvSpPr/>
            <p:nvPr/>
          </p:nvSpPr>
          <p:spPr>
            <a:xfrm>
              <a:off x="5902413" y="5027955"/>
              <a:ext cx="120000" cy="200000"/>
            </a:xfrm>
            <a:custGeom>
              <a:avLst/>
              <a:gdLst>
                <a:gd name="connsiteX0" fmla="*/ 60000 w 120000"/>
                <a:gd name="connsiteY0" fmla="*/ 0 h 200000"/>
              </a:gdLst>
              <a:ahLst/>
              <a:cxnLst>
                <a:cxn ang="0">
                  <a:pos x="connsiteX0" y="connsiteY0"/>
                </a:cxn>
              </a:cxnLst>
              <a:rect l="0" t="0" r="0" b="0"/>
              <a:pathLst>
                <a:path w="120000" h="200000">
                  <a:moveTo>
                    <a:pt x="59835" y="-225"/>
                  </a:moveTo>
                  <a:cubicBezTo>
                    <a:pt x="63733" y="18162"/>
                    <a:pt x="68154" y="32807"/>
                    <a:pt x="73100" y="43702"/>
                  </a:cubicBezTo>
                  <a:cubicBezTo>
                    <a:pt x="78046" y="54606"/>
                    <a:pt x="85591" y="66405"/>
                    <a:pt x="95726" y="79099"/>
                  </a:cubicBezTo>
                  <a:cubicBezTo>
                    <a:pt x="113324" y="100907"/>
                    <a:pt x="120000" y="117309"/>
                    <a:pt x="120000" y="133694"/>
                  </a:cubicBezTo>
                  <a:cubicBezTo>
                    <a:pt x="120000" y="151810"/>
                    <a:pt x="114033" y="167351"/>
                    <a:pt x="102237" y="180324"/>
                  </a:cubicBezTo>
                  <a:cubicBezTo>
                    <a:pt x="90440" y="193297"/>
                    <a:pt x="76304" y="199775"/>
                    <a:pt x="59835" y="199775"/>
                  </a:cubicBezTo>
                  <a:cubicBezTo>
                    <a:pt x="43455" y="199775"/>
                    <a:pt x="29363" y="193297"/>
                    <a:pt x="17566" y="180324"/>
                  </a:cubicBezTo>
                  <a:cubicBezTo>
                    <a:pt x="5770" y="167351"/>
                    <a:pt x="-135" y="151810"/>
                    <a:pt x="-135" y="133694"/>
                  </a:cubicBezTo>
                  <a:cubicBezTo>
                    <a:pt x="-135" y="117309"/>
                    <a:pt x="6479" y="100907"/>
                    <a:pt x="19692" y="84505"/>
                  </a:cubicBezTo>
                  <a:cubicBezTo>
                    <a:pt x="34213" y="66405"/>
                    <a:pt x="41757" y="54606"/>
                    <a:pt x="46703" y="43702"/>
                  </a:cubicBezTo>
                  <a:cubicBezTo>
                    <a:pt x="51649" y="32807"/>
                    <a:pt x="56026" y="18162"/>
                    <a:pt x="59835" y="-225"/>
                  </a:cubicBezTo>
                  <a:close/>
                </a:path>
              </a:pathLst>
            </a:custGeom>
            <a:gradFill>
              <a:gsLst>
                <a:gs pos="0">
                  <a:srgbClr val="D0FFFF">
                    <a:alpha val="70000"/>
                  </a:srgbClr>
                </a:gs>
                <a:gs pos="100000">
                  <a:srgbClr val="A0FFFF">
                    <a:alpha val="70000"/>
                  </a:srgbClr>
                </a:gs>
              </a:gsLst>
              <a:lin ang="5400000" scaled="0"/>
            </a:gradFill>
            <a:ln w="38100" cap="rnd">
              <a:solidFill>
                <a:srgbClr val="1E90FF"/>
              </a:solidFill>
              <a:round/>
            </a:ln>
          </p:spPr>
        </p:sp>
      </p:grpSp>
      <p:grpSp>
        <p:nvGrpSpPr>
          <p:cNvPr id="921" name="Group 920">
            <a:extLst>
              <a:ext uri="{FF2B5EF4-FFF2-40B4-BE49-F238E27FC236}">
                <a16:creationId xmlns:a16="http://schemas.microsoft.com/office/drawing/2014/main" id="{CD20B99D-AE72-F977-1647-F2C9E96B6326}"/>
              </a:ext>
            </a:extLst>
          </p:cNvPr>
          <p:cNvGrpSpPr/>
          <p:nvPr/>
        </p:nvGrpSpPr>
        <p:grpSpPr>
          <a:xfrm>
            <a:off x="1910483" y="1406874"/>
            <a:ext cx="766469" cy="2157208"/>
            <a:chOff x="2137361" y="3254911"/>
            <a:chExt cx="1021959" cy="869368"/>
          </a:xfrm>
        </p:grpSpPr>
        <p:cxnSp>
          <p:nvCxnSpPr>
            <p:cNvPr id="922" name="Straight Connector 921">
              <a:extLst>
                <a:ext uri="{FF2B5EF4-FFF2-40B4-BE49-F238E27FC236}">
                  <a16:creationId xmlns:a16="http://schemas.microsoft.com/office/drawing/2014/main" id="{231A478D-6879-090D-4CF6-DA044347C900}"/>
                </a:ext>
              </a:extLst>
            </p:cNvPr>
            <p:cNvCxnSpPr>
              <a:cxnSpLocks/>
            </p:cNvCxnSpPr>
            <p:nvPr/>
          </p:nvCxnSpPr>
          <p:spPr>
            <a:xfrm>
              <a:off x="2137361" y="3689595"/>
              <a:ext cx="606816" cy="0"/>
            </a:xfrm>
            <a:prstGeom prst="line">
              <a:avLst/>
            </a:prstGeom>
            <a:ln w="254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3" name="Straight Connector 922">
              <a:extLst>
                <a:ext uri="{FF2B5EF4-FFF2-40B4-BE49-F238E27FC236}">
                  <a16:creationId xmlns:a16="http://schemas.microsoft.com/office/drawing/2014/main" id="{1160B0A3-DED5-8EAA-B3BC-ED672AAE68DD}"/>
                </a:ext>
              </a:extLst>
            </p:cNvPr>
            <p:cNvCxnSpPr/>
            <p:nvPr/>
          </p:nvCxnSpPr>
          <p:spPr>
            <a:xfrm flipV="1">
              <a:off x="2747592" y="3254911"/>
              <a:ext cx="78788" cy="434684"/>
            </a:xfrm>
            <a:prstGeom prst="line">
              <a:avLst/>
            </a:prstGeom>
            <a:ln w="254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4" name="Straight Connector 923">
              <a:extLst>
                <a:ext uri="{FF2B5EF4-FFF2-40B4-BE49-F238E27FC236}">
                  <a16:creationId xmlns:a16="http://schemas.microsoft.com/office/drawing/2014/main" id="{EDB74D1D-F710-FE23-00CF-74B02789CF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47592" y="3689595"/>
              <a:ext cx="78788" cy="434684"/>
            </a:xfrm>
            <a:prstGeom prst="line">
              <a:avLst/>
            </a:prstGeom>
            <a:ln w="254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5" name="Straight Connector 924">
              <a:extLst>
                <a:ext uri="{FF2B5EF4-FFF2-40B4-BE49-F238E27FC236}">
                  <a16:creationId xmlns:a16="http://schemas.microsoft.com/office/drawing/2014/main" id="{355ED301-8BAA-402C-6C4B-8B487F3FD59C}"/>
                </a:ext>
              </a:extLst>
            </p:cNvPr>
            <p:cNvCxnSpPr>
              <a:cxnSpLocks/>
            </p:cNvCxnSpPr>
            <p:nvPr/>
          </p:nvCxnSpPr>
          <p:spPr>
            <a:xfrm>
              <a:off x="2835770" y="3254911"/>
              <a:ext cx="323550" cy="0"/>
            </a:xfrm>
            <a:prstGeom prst="line">
              <a:avLst/>
            </a:prstGeom>
            <a:ln w="25400" cap="rnd">
              <a:beve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6" name="Straight Connector 925">
              <a:extLst>
                <a:ext uri="{FF2B5EF4-FFF2-40B4-BE49-F238E27FC236}">
                  <a16:creationId xmlns:a16="http://schemas.microsoft.com/office/drawing/2014/main" id="{282972CA-D22C-461D-E118-BB32825FBC9F}"/>
                </a:ext>
              </a:extLst>
            </p:cNvPr>
            <p:cNvCxnSpPr>
              <a:cxnSpLocks/>
            </p:cNvCxnSpPr>
            <p:nvPr/>
          </p:nvCxnSpPr>
          <p:spPr>
            <a:xfrm>
              <a:off x="2835770" y="4123975"/>
              <a:ext cx="323550" cy="0"/>
            </a:xfrm>
            <a:prstGeom prst="line">
              <a:avLst/>
            </a:prstGeom>
            <a:ln w="25400" cap="rnd">
              <a:beve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7" name="Group 926">
            <a:extLst>
              <a:ext uri="{FF2B5EF4-FFF2-40B4-BE49-F238E27FC236}">
                <a16:creationId xmlns:a16="http://schemas.microsoft.com/office/drawing/2014/main" id="{B85A25D0-64F5-BDE7-45CD-AD6B84ED1F38}"/>
              </a:ext>
            </a:extLst>
          </p:cNvPr>
          <p:cNvGrpSpPr/>
          <p:nvPr/>
        </p:nvGrpSpPr>
        <p:grpSpPr>
          <a:xfrm>
            <a:off x="227288" y="1114510"/>
            <a:ext cx="2268783" cy="1467123"/>
            <a:chOff x="2895661" y="1559383"/>
            <a:chExt cx="2019898" cy="2019898"/>
          </a:xfrm>
        </p:grpSpPr>
        <p:sp>
          <p:nvSpPr>
            <p:cNvPr id="800" name="Rectangle 799">
              <a:extLst>
                <a:ext uri="{FF2B5EF4-FFF2-40B4-BE49-F238E27FC236}">
                  <a16:creationId xmlns:a16="http://schemas.microsoft.com/office/drawing/2014/main" id="{066B89A6-01BC-1E3A-A261-E920E68AB641}"/>
                </a:ext>
              </a:extLst>
            </p:cNvPr>
            <p:cNvSpPr/>
            <p:nvPr/>
          </p:nvSpPr>
          <p:spPr>
            <a:xfrm>
              <a:off x="2895661" y="1559383"/>
              <a:ext cx="2019898" cy="20198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23" name="Group 822">
              <a:extLst>
                <a:ext uri="{FF2B5EF4-FFF2-40B4-BE49-F238E27FC236}">
                  <a16:creationId xmlns:a16="http://schemas.microsoft.com/office/drawing/2014/main" id="{2E084A4D-3623-7023-649E-A03270E58BD0}"/>
                </a:ext>
              </a:extLst>
            </p:cNvPr>
            <p:cNvGrpSpPr/>
            <p:nvPr/>
          </p:nvGrpSpPr>
          <p:grpSpPr>
            <a:xfrm>
              <a:off x="3571200" y="1904844"/>
              <a:ext cx="680000" cy="1520000"/>
              <a:chOff x="2102586" y="1904844"/>
              <a:chExt cx="680000" cy="1520000"/>
            </a:xfrm>
          </p:grpSpPr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010B80E8-E9AD-D11F-19FF-9090FAC7ECD4}"/>
                  </a:ext>
                </a:extLst>
              </p:cNvPr>
              <p:cNvSpPr/>
              <p:nvPr/>
            </p:nvSpPr>
            <p:spPr>
              <a:xfrm>
                <a:off x="2182586" y="1981200"/>
                <a:ext cx="520001" cy="524176"/>
              </a:xfrm>
              <a:custGeom>
                <a:avLst/>
                <a:gdLst>
                  <a:gd name="connsiteX0" fmla="*/ 30342 w 520001"/>
                  <a:gd name="connsiteY0" fmla="*/ 0 h 600532"/>
                  <a:gd name="connsiteX1" fmla="*/ 59145 w 520001"/>
                  <a:gd name="connsiteY1" fmla="*/ 67132 h 600532"/>
                  <a:gd name="connsiteX2" fmla="*/ 87949 w 520001"/>
                  <a:gd name="connsiteY2" fmla="*/ 0 h 600532"/>
                  <a:gd name="connsiteX3" fmla="*/ 116752 w 520001"/>
                  <a:gd name="connsiteY3" fmla="*/ 67132 h 600532"/>
                  <a:gd name="connsiteX4" fmla="*/ 145556 w 520001"/>
                  <a:gd name="connsiteY4" fmla="*/ 0 h 600532"/>
                  <a:gd name="connsiteX5" fmla="*/ 174359 w 520001"/>
                  <a:gd name="connsiteY5" fmla="*/ 67132 h 600532"/>
                  <a:gd name="connsiteX6" fmla="*/ 203163 w 520001"/>
                  <a:gd name="connsiteY6" fmla="*/ 0 h 600532"/>
                  <a:gd name="connsiteX7" fmla="*/ 231966 w 520001"/>
                  <a:gd name="connsiteY7" fmla="*/ 67132 h 600532"/>
                  <a:gd name="connsiteX8" fmla="*/ 260770 w 520001"/>
                  <a:gd name="connsiteY8" fmla="*/ 0 h 600532"/>
                  <a:gd name="connsiteX9" fmla="*/ 289573 w 520001"/>
                  <a:gd name="connsiteY9" fmla="*/ 67132 h 600532"/>
                  <a:gd name="connsiteX10" fmla="*/ 318377 w 520001"/>
                  <a:gd name="connsiteY10" fmla="*/ 0 h 600532"/>
                  <a:gd name="connsiteX11" fmla="*/ 347180 w 520001"/>
                  <a:gd name="connsiteY11" fmla="*/ 67132 h 600532"/>
                  <a:gd name="connsiteX12" fmla="*/ 375984 w 520001"/>
                  <a:gd name="connsiteY12" fmla="*/ 0 h 600532"/>
                  <a:gd name="connsiteX13" fmla="*/ 404787 w 520001"/>
                  <a:gd name="connsiteY13" fmla="*/ 67132 h 600532"/>
                  <a:gd name="connsiteX14" fmla="*/ 433591 w 520001"/>
                  <a:gd name="connsiteY14" fmla="*/ 0 h 600532"/>
                  <a:gd name="connsiteX15" fmla="*/ 462394 w 520001"/>
                  <a:gd name="connsiteY15" fmla="*/ 67132 h 600532"/>
                  <a:gd name="connsiteX16" fmla="*/ 491198 w 520001"/>
                  <a:gd name="connsiteY16" fmla="*/ 0 h 600532"/>
                  <a:gd name="connsiteX17" fmla="*/ 520001 w 520001"/>
                  <a:gd name="connsiteY17" fmla="*/ 67132 h 600532"/>
                  <a:gd name="connsiteX18" fmla="*/ 260001 w 520001"/>
                  <a:gd name="connsiteY18" fmla="*/ 600532 h 600532"/>
                  <a:gd name="connsiteX19" fmla="*/ 0 w 520001"/>
                  <a:gd name="connsiteY19" fmla="*/ 67132 h 600532"/>
                  <a:gd name="connsiteX20" fmla="*/ 1538 w 520001"/>
                  <a:gd name="connsiteY20" fmla="*/ 67132 h 60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20001" h="600532">
                    <a:moveTo>
                      <a:pt x="30342" y="0"/>
                    </a:moveTo>
                    <a:lnTo>
                      <a:pt x="59145" y="67132"/>
                    </a:lnTo>
                    <a:lnTo>
                      <a:pt x="87949" y="0"/>
                    </a:lnTo>
                    <a:lnTo>
                      <a:pt x="116752" y="67132"/>
                    </a:lnTo>
                    <a:lnTo>
                      <a:pt x="145556" y="0"/>
                    </a:lnTo>
                    <a:lnTo>
                      <a:pt x="174359" y="67132"/>
                    </a:lnTo>
                    <a:lnTo>
                      <a:pt x="203163" y="0"/>
                    </a:lnTo>
                    <a:lnTo>
                      <a:pt x="231966" y="67132"/>
                    </a:lnTo>
                    <a:lnTo>
                      <a:pt x="260770" y="0"/>
                    </a:lnTo>
                    <a:lnTo>
                      <a:pt x="289573" y="67132"/>
                    </a:lnTo>
                    <a:lnTo>
                      <a:pt x="318377" y="0"/>
                    </a:lnTo>
                    <a:lnTo>
                      <a:pt x="347180" y="67132"/>
                    </a:lnTo>
                    <a:lnTo>
                      <a:pt x="375984" y="0"/>
                    </a:lnTo>
                    <a:lnTo>
                      <a:pt x="404787" y="67132"/>
                    </a:lnTo>
                    <a:lnTo>
                      <a:pt x="433591" y="0"/>
                    </a:lnTo>
                    <a:lnTo>
                      <a:pt x="462394" y="67132"/>
                    </a:lnTo>
                    <a:lnTo>
                      <a:pt x="491198" y="0"/>
                    </a:lnTo>
                    <a:lnTo>
                      <a:pt x="520001" y="67132"/>
                    </a:lnTo>
                    <a:lnTo>
                      <a:pt x="260001" y="600532"/>
                    </a:lnTo>
                    <a:lnTo>
                      <a:pt x="0" y="67132"/>
                    </a:lnTo>
                    <a:lnTo>
                      <a:pt x="1538" y="6713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5" name="Funnel">
                <a:extLst>
                  <a:ext uri="{FF2B5EF4-FFF2-40B4-BE49-F238E27FC236}">
                    <a16:creationId xmlns:a16="http://schemas.microsoft.com/office/drawing/2014/main" id="{116DBFAF-5162-197D-2AEC-8EA8BF296969}"/>
                  </a:ext>
                </a:extLst>
              </p:cNvPr>
              <p:cNvSpPr/>
              <p:nvPr/>
            </p:nvSpPr>
            <p:spPr>
              <a:xfrm>
                <a:off x="2102586" y="1904844"/>
                <a:ext cx="680000" cy="1520000"/>
              </a:xfrm>
              <a:custGeom>
                <a:avLst/>
                <a:gdLst/>
                <a:ahLst/>
                <a:cxnLst/>
                <a:rect l="0" t="0" r="0" b="0"/>
                <a:pathLst>
                  <a:path w="680000" h="1520000">
                    <a:moveTo>
                      <a:pt x="0" y="0"/>
                    </a:moveTo>
                    <a:lnTo>
                      <a:pt x="299033" y="530988"/>
                    </a:lnTo>
                    <a:lnTo>
                      <a:pt x="299033" y="1520000"/>
                    </a:lnTo>
                    <a:lnTo>
                      <a:pt x="380801" y="1438710"/>
                    </a:lnTo>
                    <a:lnTo>
                      <a:pt x="380801" y="520541"/>
                    </a:lnTo>
                    <a:lnTo>
                      <a:pt x="6800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000000"/>
                </a:solidFill>
                <a:bevel/>
              </a:ln>
            </p:spPr>
          </p:sp>
        </p:grpSp>
      </p:grpSp>
      <p:grpSp>
        <p:nvGrpSpPr>
          <p:cNvPr id="826" name="Group 825">
            <a:extLst>
              <a:ext uri="{FF2B5EF4-FFF2-40B4-BE49-F238E27FC236}">
                <a16:creationId xmlns:a16="http://schemas.microsoft.com/office/drawing/2014/main" id="{0D307EC8-7FCA-5B8D-F8D3-E4A505CB09E1}"/>
              </a:ext>
            </a:extLst>
          </p:cNvPr>
          <p:cNvGrpSpPr/>
          <p:nvPr/>
        </p:nvGrpSpPr>
        <p:grpSpPr>
          <a:xfrm>
            <a:off x="44182" y="954028"/>
            <a:ext cx="1280993" cy="538497"/>
            <a:chOff x="58909" y="1600294"/>
            <a:chExt cx="1707991" cy="717996"/>
          </a:xfrm>
        </p:grpSpPr>
        <p:grpSp>
          <p:nvGrpSpPr>
            <p:cNvPr id="827" name="Group 826">
              <a:extLst>
                <a:ext uri="{FF2B5EF4-FFF2-40B4-BE49-F238E27FC236}">
                  <a16:creationId xmlns:a16="http://schemas.microsoft.com/office/drawing/2014/main" id="{DCE68C82-045E-488B-81A5-517C4B63422C}"/>
                </a:ext>
              </a:extLst>
            </p:cNvPr>
            <p:cNvGrpSpPr/>
            <p:nvPr/>
          </p:nvGrpSpPr>
          <p:grpSpPr>
            <a:xfrm rot="4538853">
              <a:off x="719268" y="939935"/>
              <a:ext cx="387274" cy="1707991"/>
              <a:chOff x="3071009" y="3657601"/>
              <a:chExt cx="262820" cy="1700000"/>
            </a:xfrm>
          </p:grpSpPr>
          <p:grpSp>
            <p:nvGrpSpPr>
              <p:cNvPr id="943" name="Group 942">
                <a:extLst>
                  <a:ext uri="{FF2B5EF4-FFF2-40B4-BE49-F238E27FC236}">
                    <a16:creationId xmlns:a16="http://schemas.microsoft.com/office/drawing/2014/main" id="{C000737D-71F3-2647-0D20-9C37AB37DF8F}"/>
                  </a:ext>
                </a:extLst>
              </p:cNvPr>
              <p:cNvGrpSpPr/>
              <p:nvPr/>
            </p:nvGrpSpPr>
            <p:grpSpPr>
              <a:xfrm>
                <a:off x="3071009" y="3661222"/>
                <a:ext cx="260366" cy="1693205"/>
                <a:chOff x="3071009" y="3661222"/>
                <a:chExt cx="260366" cy="1693205"/>
              </a:xfrm>
            </p:grpSpPr>
            <p:sp>
              <p:nvSpPr>
                <p:cNvPr id="945" name="Right Triangle 132">
                  <a:extLst>
                    <a:ext uri="{FF2B5EF4-FFF2-40B4-BE49-F238E27FC236}">
                      <a16:creationId xmlns:a16="http://schemas.microsoft.com/office/drawing/2014/main" id="{F32D9A18-7491-D37F-F878-807AEDD45275}"/>
                    </a:ext>
                  </a:extLst>
                </p:cNvPr>
                <p:cNvSpPr/>
                <p:nvPr/>
              </p:nvSpPr>
              <p:spPr>
                <a:xfrm flipH="1">
                  <a:off x="3071009" y="3661222"/>
                  <a:ext cx="259998" cy="1292049"/>
                </a:xfrm>
                <a:custGeom>
                  <a:avLst/>
                  <a:gdLst>
                    <a:gd name="connsiteX0" fmla="*/ 0 w 315589"/>
                    <a:gd name="connsiteY0" fmla="*/ 171806 h 171806"/>
                    <a:gd name="connsiteX1" fmla="*/ 0 w 315589"/>
                    <a:gd name="connsiteY1" fmla="*/ 0 h 171806"/>
                    <a:gd name="connsiteX2" fmla="*/ 315589 w 315589"/>
                    <a:gd name="connsiteY2" fmla="*/ 171806 h 171806"/>
                    <a:gd name="connsiteX3" fmla="*/ 0 w 315589"/>
                    <a:gd name="connsiteY3" fmla="*/ 171806 h 171806"/>
                    <a:gd name="connsiteX0" fmla="*/ 0 w 315589"/>
                    <a:gd name="connsiteY0" fmla="*/ 1069321 h 1069321"/>
                    <a:gd name="connsiteX1" fmla="*/ 1399 w 315589"/>
                    <a:gd name="connsiteY1" fmla="*/ 0 h 1069321"/>
                    <a:gd name="connsiteX2" fmla="*/ 315589 w 315589"/>
                    <a:gd name="connsiteY2" fmla="*/ 1069321 h 1069321"/>
                    <a:gd name="connsiteX3" fmla="*/ 0 w 315589"/>
                    <a:gd name="connsiteY3" fmla="*/ 1069321 h 1069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589" h="1069321">
                      <a:moveTo>
                        <a:pt x="0" y="1069321"/>
                      </a:moveTo>
                      <a:cubicBezTo>
                        <a:pt x="466" y="712881"/>
                        <a:pt x="933" y="356440"/>
                        <a:pt x="1399" y="0"/>
                      </a:cubicBezTo>
                      <a:lnTo>
                        <a:pt x="315589" y="1069321"/>
                      </a:lnTo>
                      <a:lnTo>
                        <a:pt x="0" y="1069321"/>
                      </a:lnTo>
                      <a:close/>
                    </a:path>
                  </a:pathLst>
                </a:custGeom>
                <a:solidFill>
                  <a:srgbClr val="1E9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46" name="Freeform: Shape 945">
                  <a:extLst>
                    <a:ext uri="{FF2B5EF4-FFF2-40B4-BE49-F238E27FC236}">
                      <a16:creationId xmlns:a16="http://schemas.microsoft.com/office/drawing/2014/main" id="{4DC7D4E6-D3B3-DBEB-81D0-4DC752FE1531}"/>
                    </a:ext>
                  </a:extLst>
                </p:cNvPr>
                <p:cNvSpPr/>
                <p:nvPr/>
              </p:nvSpPr>
              <p:spPr>
                <a:xfrm>
                  <a:off x="3073859" y="5212517"/>
                  <a:ext cx="256395" cy="141910"/>
                </a:xfrm>
                <a:custGeom>
                  <a:avLst/>
                  <a:gdLst>
                    <a:gd name="connsiteX0" fmla="*/ 1950 w 260000"/>
                    <a:gd name="connsiteY0" fmla="*/ 0 h 141910"/>
                    <a:gd name="connsiteX1" fmla="*/ 258050 w 260000"/>
                    <a:gd name="connsiteY1" fmla="*/ 0 h 141910"/>
                    <a:gd name="connsiteX2" fmla="*/ 260000 w 260000"/>
                    <a:gd name="connsiteY2" fmla="*/ 9813 h 141910"/>
                    <a:gd name="connsiteX3" fmla="*/ 130000 w 260000"/>
                    <a:gd name="connsiteY3" fmla="*/ 141910 h 141910"/>
                    <a:gd name="connsiteX4" fmla="*/ 0 w 260000"/>
                    <a:gd name="connsiteY4" fmla="*/ 9813 h 141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0000" h="141910">
                      <a:moveTo>
                        <a:pt x="1950" y="0"/>
                      </a:moveTo>
                      <a:lnTo>
                        <a:pt x="258050" y="0"/>
                      </a:lnTo>
                      <a:lnTo>
                        <a:pt x="260000" y="9813"/>
                      </a:lnTo>
                      <a:cubicBezTo>
                        <a:pt x="260000" y="82768"/>
                        <a:pt x="201797" y="141910"/>
                        <a:pt x="130000" y="141910"/>
                      </a:cubicBezTo>
                      <a:cubicBezTo>
                        <a:pt x="58203" y="141910"/>
                        <a:pt x="0" y="82768"/>
                        <a:pt x="0" y="9813"/>
                      </a:cubicBezTo>
                      <a:close/>
                    </a:path>
                  </a:pathLst>
                </a:custGeom>
                <a:solidFill>
                  <a:srgbClr val="1E9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47" name="Rectangle 946">
                  <a:extLst>
                    <a:ext uri="{FF2B5EF4-FFF2-40B4-BE49-F238E27FC236}">
                      <a16:creationId xmlns:a16="http://schemas.microsoft.com/office/drawing/2014/main" id="{7F147CC1-76EA-6709-9FB9-6F8E3650BFC0}"/>
                    </a:ext>
                  </a:extLst>
                </p:cNvPr>
                <p:cNvSpPr/>
                <p:nvPr/>
              </p:nvSpPr>
              <p:spPr>
                <a:xfrm>
                  <a:off x="3071376" y="4946217"/>
                  <a:ext cx="259999" cy="272496"/>
                </a:xfrm>
                <a:prstGeom prst="rect">
                  <a:avLst/>
                </a:prstGeom>
                <a:solidFill>
                  <a:srgbClr val="1E9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44" name="Freeform: Shape 943">
                <a:extLst>
                  <a:ext uri="{FF2B5EF4-FFF2-40B4-BE49-F238E27FC236}">
                    <a16:creationId xmlns:a16="http://schemas.microsoft.com/office/drawing/2014/main" id="{40AC7FBB-C335-3A0D-FA65-A90CBA12EBDF}"/>
                  </a:ext>
                </a:extLst>
              </p:cNvPr>
              <p:cNvSpPr/>
              <p:nvPr/>
            </p:nvSpPr>
            <p:spPr>
              <a:xfrm>
                <a:off x="3073829" y="3657601"/>
                <a:ext cx="260000" cy="1700000"/>
              </a:xfrm>
              <a:custGeom>
                <a:avLst/>
                <a:gdLst/>
                <a:ahLst/>
                <a:cxnLst/>
                <a:rect l="0" t="0" r="0" b="0"/>
                <a:pathLst>
                  <a:path w="260000" h="1700000" fill="none">
                    <a:moveTo>
                      <a:pt x="0" y="0"/>
                    </a:moveTo>
                    <a:lnTo>
                      <a:pt x="0" y="1544000"/>
                    </a:lnTo>
                    <a:cubicBezTo>
                      <a:pt x="0" y="1544000"/>
                      <a:pt x="0" y="1700000"/>
                      <a:pt x="130000" y="1700000"/>
                    </a:cubicBezTo>
                    <a:cubicBezTo>
                      <a:pt x="260000" y="1700000"/>
                      <a:pt x="260000" y="1544000"/>
                      <a:pt x="260000" y="1544000"/>
                    </a:cubicBezTo>
                    <a:lnTo>
                      <a:pt x="26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000000"/>
                </a:solidFill>
                <a:round/>
              </a:ln>
            </p:spPr>
          </p:sp>
        </p:grpSp>
        <p:grpSp>
          <p:nvGrpSpPr>
            <p:cNvPr id="828" name="Group 827">
              <a:extLst>
                <a:ext uri="{FF2B5EF4-FFF2-40B4-BE49-F238E27FC236}">
                  <a16:creationId xmlns:a16="http://schemas.microsoft.com/office/drawing/2014/main" id="{2D6BD159-2E58-E9A9-5762-96C8CD00FA95}"/>
                </a:ext>
              </a:extLst>
            </p:cNvPr>
            <p:cNvGrpSpPr/>
            <p:nvPr/>
          </p:nvGrpSpPr>
          <p:grpSpPr>
            <a:xfrm rot="20818113">
              <a:off x="92490" y="1747481"/>
              <a:ext cx="591269" cy="570809"/>
              <a:chOff x="4134737" y="1919520"/>
              <a:chExt cx="751219" cy="751219"/>
            </a:xfrm>
          </p:grpSpPr>
          <p:sp>
            <p:nvSpPr>
              <p:cNvPr id="829" name="Rectangle 828">
                <a:extLst>
                  <a:ext uri="{FF2B5EF4-FFF2-40B4-BE49-F238E27FC236}">
                    <a16:creationId xmlns:a16="http://schemas.microsoft.com/office/drawing/2014/main" id="{C5691696-F2D9-D4E4-F19B-097B1CB7BF9F}"/>
                  </a:ext>
                </a:extLst>
              </p:cNvPr>
              <p:cNvSpPr/>
              <p:nvPr/>
            </p:nvSpPr>
            <p:spPr>
              <a:xfrm>
                <a:off x="4134737" y="1919520"/>
                <a:ext cx="751219" cy="7512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30" name="Group 829">
                <a:extLst>
                  <a:ext uri="{FF2B5EF4-FFF2-40B4-BE49-F238E27FC236}">
                    <a16:creationId xmlns:a16="http://schemas.microsoft.com/office/drawing/2014/main" id="{93899B46-EBB6-D17F-A510-58F5C92355AF}"/>
                  </a:ext>
                </a:extLst>
              </p:cNvPr>
              <p:cNvGrpSpPr/>
              <p:nvPr/>
            </p:nvGrpSpPr>
            <p:grpSpPr>
              <a:xfrm>
                <a:off x="4302762" y="2169258"/>
                <a:ext cx="415168" cy="215756"/>
                <a:chOff x="4869620" y="2211474"/>
                <a:chExt cx="1039384" cy="540153"/>
              </a:xfrm>
            </p:grpSpPr>
            <p:sp>
              <p:nvSpPr>
                <p:cNvPr id="831" name="Rectangle 830">
                  <a:extLst>
                    <a:ext uri="{FF2B5EF4-FFF2-40B4-BE49-F238E27FC236}">
                      <a16:creationId xmlns:a16="http://schemas.microsoft.com/office/drawing/2014/main" id="{4ED3EB76-7C60-FC74-6075-D588CCE8F3F8}"/>
                    </a:ext>
                  </a:extLst>
                </p:cNvPr>
                <p:cNvSpPr/>
                <p:nvPr/>
              </p:nvSpPr>
              <p:spPr>
                <a:xfrm rot="1323380">
                  <a:off x="5009738" y="2438400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3" name="Rectangle 842">
                  <a:extLst>
                    <a:ext uri="{FF2B5EF4-FFF2-40B4-BE49-F238E27FC236}">
                      <a16:creationId xmlns:a16="http://schemas.microsoft.com/office/drawing/2014/main" id="{385578E2-D9F7-8A04-3A80-9FCACD0374C6}"/>
                    </a:ext>
                  </a:extLst>
                </p:cNvPr>
                <p:cNvSpPr/>
                <p:nvPr/>
              </p:nvSpPr>
              <p:spPr>
                <a:xfrm rot="1142476">
                  <a:off x="4994825" y="2526855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4" name="Rectangle 843">
                  <a:extLst>
                    <a:ext uri="{FF2B5EF4-FFF2-40B4-BE49-F238E27FC236}">
                      <a16:creationId xmlns:a16="http://schemas.microsoft.com/office/drawing/2014/main" id="{687008D7-7668-177B-6751-75034A283C20}"/>
                    </a:ext>
                  </a:extLst>
                </p:cNvPr>
                <p:cNvSpPr/>
                <p:nvPr/>
              </p:nvSpPr>
              <p:spPr>
                <a:xfrm rot="19489800">
                  <a:off x="4932159" y="2448209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5" name="Rectangle 844">
                  <a:extLst>
                    <a:ext uri="{FF2B5EF4-FFF2-40B4-BE49-F238E27FC236}">
                      <a16:creationId xmlns:a16="http://schemas.microsoft.com/office/drawing/2014/main" id="{F5DA834B-A09D-1069-D03F-376328244F94}"/>
                    </a:ext>
                  </a:extLst>
                </p:cNvPr>
                <p:cNvSpPr/>
                <p:nvPr/>
              </p:nvSpPr>
              <p:spPr>
                <a:xfrm rot="20514041">
                  <a:off x="5105082" y="2439540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6" name="Rectangle 845">
                  <a:extLst>
                    <a:ext uri="{FF2B5EF4-FFF2-40B4-BE49-F238E27FC236}">
                      <a16:creationId xmlns:a16="http://schemas.microsoft.com/office/drawing/2014/main" id="{F8E471DC-9FBD-76B6-D4FC-6FF9A23B9969}"/>
                    </a:ext>
                  </a:extLst>
                </p:cNvPr>
                <p:cNvSpPr/>
                <p:nvPr/>
              </p:nvSpPr>
              <p:spPr>
                <a:xfrm rot="20568971">
                  <a:off x="5076772" y="2590974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7" name="Rectangle 846">
                  <a:extLst>
                    <a:ext uri="{FF2B5EF4-FFF2-40B4-BE49-F238E27FC236}">
                      <a16:creationId xmlns:a16="http://schemas.microsoft.com/office/drawing/2014/main" id="{264EEE8C-A80C-B96A-DDE9-07A3EB9ABBD0}"/>
                    </a:ext>
                  </a:extLst>
                </p:cNvPr>
                <p:cNvSpPr/>
                <p:nvPr/>
              </p:nvSpPr>
              <p:spPr>
                <a:xfrm>
                  <a:off x="5168501" y="2574255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8" name="Rectangle 847">
                  <a:extLst>
                    <a:ext uri="{FF2B5EF4-FFF2-40B4-BE49-F238E27FC236}">
                      <a16:creationId xmlns:a16="http://schemas.microsoft.com/office/drawing/2014/main" id="{33F12402-C922-0345-D4DE-3BE2523DC394}"/>
                    </a:ext>
                  </a:extLst>
                </p:cNvPr>
                <p:cNvSpPr/>
                <p:nvPr/>
              </p:nvSpPr>
              <p:spPr>
                <a:xfrm rot="20734951">
                  <a:off x="5260263" y="2574020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9" name="Rectangle 848">
                  <a:extLst>
                    <a:ext uri="{FF2B5EF4-FFF2-40B4-BE49-F238E27FC236}">
                      <a16:creationId xmlns:a16="http://schemas.microsoft.com/office/drawing/2014/main" id="{61C46145-5CEE-B068-B636-B61346F30A5C}"/>
                    </a:ext>
                  </a:extLst>
                </p:cNvPr>
                <p:cNvSpPr/>
                <p:nvPr/>
              </p:nvSpPr>
              <p:spPr>
                <a:xfrm rot="1241437">
                  <a:off x="4869620" y="2545560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0" name="Rectangle 849">
                  <a:extLst>
                    <a:ext uri="{FF2B5EF4-FFF2-40B4-BE49-F238E27FC236}">
                      <a16:creationId xmlns:a16="http://schemas.microsoft.com/office/drawing/2014/main" id="{3680BB32-1FF3-6D42-3D08-6DF27F49F65C}"/>
                    </a:ext>
                  </a:extLst>
                </p:cNvPr>
                <p:cNvSpPr/>
                <p:nvPr/>
              </p:nvSpPr>
              <p:spPr>
                <a:xfrm rot="872366">
                  <a:off x="5169948" y="2561026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1" name="Rectangle 850">
                  <a:extLst>
                    <a:ext uri="{FF2B5EF4-FFF2-40B4-BE49-F238E27FC236}">
                      <a16:creationId xmlns:a16="http://schemas.microsoft.com/office/drawing/2014/main" id="{AD771498-7BED-3894-AF22-CA18B3A92E5A}"/>
                    </a:ext>
                  </a:extLst>
                </p:cNvPr>
                <p:cNvSpPr/>
                <p:nvPr/>
              </p:nvSpPr>
              <p:spPr>
                <a:xfrm>
                  <a:off x="5394319" y="2211474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2" name="Rectangle 851">
                  <a:extLst>
                    <a:ext uri="{FF2B5EF4-FFF2-40B4-BE49-F238E27FC236}">
                      <a16:creationId xmlns:a16="http://schemas.microsoft.com/office/drawing/2014/main" id="{451FAE08-55B7-EEF2-3447-C173EE7C35AC}"/>
                    </a:ext>
                  </a:extLst>
                </p:cNvPr>
                <p:cNvSpPr/>
                <p:nvPr/>
              </p:nvSpPr>
              <p:spPr>
                <a:xfrm>
                  <a:off x="5251301" y="2429265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3" name="Rectangle 852">
                  <a:extLst>
                    <a:ext uri="{FF2B5EF4-FFF2-40B4-BE49-F238E27FC236}">
                      <a16:creationId xmlns:a16="http://schemas.microsoft.com/office/drawing/2014/main" id="{D2F25057-0265-8AC5-9C0C-98D034A8FFFA}"/>
                    </a:ext>
                  </a:extLst>
                </p:cNvPr>
                <p:cNvSpPr/>
                <p:nvPr/>
              </p:nvSpPr>
              <p:spPr>
                <a:xfrm>
                  <a:off x="5209510" y="2324694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4" name="Rectangle 853">
                  <a:extLst>
                    <a:ext uri="{FF2B5EF4-FFF2-40B4-BE49-F238E27FC236}">
                      <a16:creationId xmlns:a16="http://schemas.microsoft.com/office/drawing/2014/main" id="{6DF90896-E2B4-AE02-C68F-298FA218919E}"/>
                    </a:ext>
                  </a:extLst>
                </p:cNvPr>
                <p:cNvSpPr/>
                <p:nvPr/>
              </p:nvSpPr>
              <p:spPr>
                <a:xfrm>
                  <a:off x="5430228" y="2302697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8" name="Rectangle 927">
                  <a:extLst>
                    <a:ext uri="{FF2B5EF4-FFF2-40B4-BE49-F238E27FC236}">
                      <a16:creationId xmlns:a16="http://schemas.microsoft.com/office/drawing/2014/main" id="{6D88288D-16C6-9D1C-86F2-4830FDDD5757}"/>
                    </a:ext>
                  </a:extLst>
                </p:cNvPr>
                <p:cNvSpPr/>
                <p:nvPr/>
              </p:nvSpPr>
              <p:spPr>
                <a:xfrm>
                  <a:off x="5493647" y="2437412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9" name="Rectangle 928">
                  <a:extLst>
                    <a:ext uri="{FF2B5EF4-FFF2-40B4-BE49-F238E27FC236}">
                      <a16:creationId xmlns:a16="http://schemas.microsoft.com/office/drawing/2014/main" id="{A7703E0F-1D3F-4C50-42C0-5077E3D54B8A}"/>
                    </a:ext>
                  </a:extLst>
                </p:cNvPr>
                <p:cNvSpPr/>
                <p:nvPr/>
              </p:nvSpPr>
              <p:spPr>
                <a:xfrm rot="1460997">
                  <a:off x="5644017" y="2267967"/>
                  <a:ext cx="81654" cy="13063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0" name="Rectangle 929">
                  <a:extLst>
                    <a:ext uri="{FF2B5EF4-FFF2-40B4-BE49-F238E27FC236}">
                      <a16:creationId xmlns:a16="http://schemas.microsoft.com/office/drawing/2014/main" id="{E6D56605-C4B9-B661-B3C4-C43A79579F14}"/>
                    </a:ext>
                  </a:extLst>
                </p:cNvPr>
                <p:cNvSpPr/>
                <p:nvPr/>
              </p:nvSpPr>
              <p:spPr>
                <a:xfrm rot="20743999">
                  <a:off x="5585409" y="2437177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1" name="Rectangle 930">
                  <a:extLst>
                    <a:ext uri="{FF2B5EF4-FFF2-40B4-BE49-F238E27FC236}">
                      <a16:creationId xmlns:a16="http://schemas.microsoft.com/office/drawing/2014/main" id="{57703DD8-6506-344A-8060-357074AF13AA}"/>
                    </a:ext>
                  </a:extLst>
                </p:cNvPr>
                <p:cNvSpPr/>
                <p:nvPr/>
              </p:nvSpPr>
              <p:spPr>
                <a:xfrm rot="1560400">
                  <a:off x="5555246" y="2490804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2" name="Rectangle 931">
                  <a:extLst>
                    <a:ext uri="{FF2B5EF4-FFF2-40B4-BE49-F238E27FC236}">
                      <a16:creationId xmlns:a16="http://schemas.microsoft.com/office/drawing/2014/main" id="{3029E863-265F-0D65-30FB-D213FD947CEA}"/>
                    </a:ext>
                  </a:extLst>
                </p:cNvPr>
                <p:cNvSpPr/>
                <p:nvPr/>
              </p:nvSpPr>
              <p:spPr>
                <a:xfrm rot="1254344">
                  <a:off x="5673832" y="2437176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3" name="Rectangle 932">
                  <a:extLst>
                    <a:ext uri="{FF2B5EF4-FFF2-40B4-BE49-F238E27FC236}">
                      <a16:creationId xmlns:a16="http://schemas.microsoft.com/office/drawing/2014/main" id="{5B52BC57-9DF3-CD7A-EBC1-08CDEA1484C9}"/>
                    </a:ext>
                  </a:extLst>
                </p:cNvPr>
                <p:cNvSpPr/>
                <p:nvPr/>
              </p:nvSpPr>
              <p:spPr>
                <a:xfrm rot="20566681">
                  <a:off x="5655406" y="2575148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4" name="Rectangle 933">
                  <a:extLst>
                    <a:ext uri="{FF2B5EF4-FFF2-40B4-BE49-F238E27FC236}">
                      <a16:creationId xmlns:a16="http://schemas.microsoft.com/office/drawing/2014/main" id="{DFA11D9C-81CE-03ED-96BA-6566D4A0A42F}"/>
                    </a:ext>
                  </a:extLst>
                </p:cNvPr>
                <p:cNvSpPr/>
                <p:nvPr/>
              </p:nvSpPr>
              <p:spPr>
                <a:xfrm>
                  <a:off x="5493242" y="2590386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5" name="Rectangle 934">
                  <a:extLst>
                    <a:ext uri="{FF2B5EF4-FFF2-40B4-BE49-F238E27FC236}">
                      <a16:creationId xmlns:a16="http://schemas.microsoft.com/office/drawing/2014/main" id="{ECF9796B-2675-03B7-7D7F-1D7230168FF8}"/>
                    </a:ext>
                  </a:extLst>
                </p:cNvPr>
                <p:cNvSpPr/>
                <p:nvPr/>
              </p:nvSpPr>
              <p:spPr>
                <a:xfrm rot="20514666">
                  <a:off x="5425028" y="2620992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6" name="Rectangle 935">
                  <a:extLst>
                    <a:ext uri="{FF2B5EF4-FFF2-40B4-BE49-F238E27FC236}">
                      <a16:creationId xmlns:a16="http://schemas.microsoft.com/office/drawing/2014/main" id="{6CB13309-DBCC-1503-27F4-399B36C4B0EA}"/>
                    </a:ext>
                  </a:extLst>
                </p:cNvPr>
                <p:cNvSpPr/>
                <p:nvPr/>
              </p:nvSpPr>
              <p:spPr>
                <a:xfrm>
                  <a:off x="5735588" y="2598533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7" name="Rectangle 936">
                  <a:extLst>
                    <a:ext uri="{FF2B5EF4-FFF2-40B4-BE49-F238E27FC236}">
                      <a16:creationId xmlns:a16="http://schemas.microsoft.com/office/drawing/2014/main" id="{36EE1EC5-CF59-A32F-D8A7-ADD5A0CB8B02}"/>
                    </a:ext>
                  </a:extLst>
                </p:cNvPr>
                <p:cNvSpPr/>
                <p:nvPr/>
              </p:nvSpPr>
              <p:spPr>
                <a:xfrm rot="1067545">
                  <a:off x="5770586" y="2508264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8" name="Rectangle 937">
                  <a:extLst>
                    <a:ext uri="{FF2B5EF4-FFF2-40B4-BE49-F238E27FC236}">
                      <a16:creationId xmlns:a16="http://schemas.microsoft.com/office/drawing/2014/main" id="{F99B1B4C-7771-9B4C-B7E4-21003D757C95}"/>
                    </a:ext>
                  </a:extLst>
                </p:cNvPr>
                <p:cNvSpPr/>
                <p:nvPr/>
              </p:nvSpPr>
              <p:spPr>
                <a:xfrm rot="1155050">
                  <a:off x="5827350" y="2598298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9" name="Rectangle 938">
                  <a:extLst>
                    <a:ext uri="{FF2B5EF4-FFF2-40B4-BE49-F238E27FC236}">
                      <a16:creationId xmlns:a16="http://schemas.microsoft.com/office/drawing/2014/main" id="{799DDEBE-ACA4-B515-50B3-298F3333D75B}"/>
                    </a:ext>
                  </a:extLst>
                </p:cNvPr>
                <p:cNvSpPr/>
                <p:nvPr/>
              </p:nvSpPr>
              <p:spPr>
                <a:xfrm rot="804462">
                  <a:off x="5334713" y="2607998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40" name="Rectangle 939">
                  <a:extLst>
                    <a:ext uri="{FF2B5EF4-FFF2-40B4-BE49-F238E27FC236}">
                      <a16:creationId xmlns:a16="http://schemas.microsoft.com/office/drawing/2014/main" id="{5594B11C-4314-50E3-D0D1-7C3E54D51090}"/>
                    </a:ext>
                  </a:extLst>
                </p:cNvPr>
                <p:cNvSpPr/>
                <p:nvPr/>
              </p:nvSpPr>
              <p:spPr>
                <a:xfrm>
                  <a:off x="5737035" y="2585304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41" name="Rectangle 940">
                  <a:extLst>
                    <a:ext uri="{FF2B5EF4-FFF2-40B4-BE49-F238E27FC236}">
                      <a16:creationId xmlns:a16="http://schemas.microsoft.com/office/drawing/2014/main" id="{28748583-EDD3-88C8-1819-7DEAE7D87DAD}"/>
                    </a:ext>
                  </a:extLst>
                </p:cNvPr>
                <p:cNvSpPr/>
                <p:nvPr/>
              </p:nvSpPr>
              <p:spPr>
                <a:xfrm rot="20816450">
                  <a:off x="5754569" y="2404104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42" name="Rectangle 941">
                  <a:extLst>
                    <a:ext uri="{FF2B5EF4-FFF2-40B4-BE49-F238E27FC236}">
                      <a16:creationId xmlns:a16="http://schemas.microsoft.com/office/drawing/2014/main" id="{844F9C4B-E709-B5E3-649F-AAA0DF29BCE9}"/>
                    </a:ext>
                  </a:extLst>
                </p:cNvPr>
                <p:cNvSpPr/>
                <p:nvPr/>
              </p:nvSpPr>
              <p:spPr>
                <a:xfrm rot="2222903">
                  <a:off x="5394022" y="2463507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948" name="TextBox 947">
            <a:extLst>
              <a:ext uri="{FF2B5EF4-FFF2-40B4-BE49-F238E27FC236}">
                <a16:creationId xmlns:a16="http://schemas.microsoft.com/office/drawing/2014/main" id="{B43E7DDD-6232-BDC5-AF70-E2276A119D92}"/>
              </a:ext>
            </a:extLst>
          </p:cNvPr>
          <p:cNvSpPr txBox="1"/>
          <p:nvPr/>
        </p:nvSpPr>
        <p:spPr>
          <a:xfrm>
            <a:off x="613689" y="3501069"/>
            <a:ext cx="1738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49" name="Group 948">
            <a:extLst>
              <a:ext uri="{FF2B5EF4-FFF2-40B4-BE49-F238E27FC236}">
                <a16:creationId xmlns:a16="http://schemas.microsoft.com/office/drawing/2014/main" id="{3273675E-2BEA-5FAF-E131-337A1A9153E6}"/>
              </a:ext>
            </a:extLst>
          </p:cNvPr>
          <p:cNvGrpSpPr/>
          <p:nvPr/>
        </p:nvGrpSpPr>
        <p:grpSpPr>
          <a:xfrm>
            <a:off x="1220611" y="1063594"/>
            <a:ext cx="244897" cy="244897"/>
            <a:chOff x="5799149" y="4964691"/>
            <a:chExt cx="326529" cy="326529"/>
          </a:xfrm>
        </p:grpSpPr>
        <p:sp>
          <p:nvSpPr>
            <p:cNvPr id="950" name="Rectangle 949">
              <a:extLst>
                <a:ext uri="{FF2B5EF4-FFF2-40B4-BE49-F238E27FC236}">
                  <a16:creationId xmlns:a16="http://schemas.microsoft.com/office/drawing/2014/main" id="{06D3EEF4-0E93-8F19-088A-E7CC356A1318}"/>
                </a:ext>
              </a:extLst>
            </p:cNvPr>
            <p:cNvSpPr/>
            <p:nvPr/>
          </p:nvSpPr>
          <p:spPr>
            <a:xfrm>
              <a:off x="5799149" y="4964691"/>
              <a:ext cx="326529" cy="3265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1" name="Dripping">
              <a:extLst>
                <a:ext uri="{FF2B5EF4-FFF2-40B4-BE49-F238E27FC236}">
                  <a16:creationId xmlns:a16="http://schemas.microsoft.com/office/drawing/2014/main" id="{42A8C89B-8C47-3F85-547F-A23A0B39AF08}"/>
                </a:ext>
              </a:extLst>
            </p:cNvPr>
            <p:cNvSpPr/>
            <p:nvPr/>
          </p:nvSpPr>
          <p:spPr>
            <a:xfrm>
              <a:off x="5902413" y="5027955"/>
              <a:ext cx="120000" cy="200000"/>
            </a:xfrm>
            <a:custGeom>
              <a:avLst/>
              <a:gdLst>
                <a:gd name="connsiteX0" fmla="*/ 60000 w 120000"/>
                <a:gd name="connsiteY0" fmla="*/ 0 h 200000"/>
              </a:gdLst>
              <a:ahLst/>
              <a:cxnLst>
                <a:cxn ang="0">
                  <a:pos x="connsiteX0" y="connsiteY0"/>
                </a:cxn>
              </a:cxnLst>
              <a:rect l="0" t="0" r="0" b="0"/>
              <a:pathLst>
                <a:path w="120000" h="200000">
                  <a:moveTo>
                    <a:pt x="59835" y="-225"/>
                  </a:moveTo>
                  <a:cubicBezTo>
                    <a:pt x="63733" y="18162"/>
                    <a:pt x="68154" y="32807"/>
                    <a:pt x="73100" y="43702"/>
                  </a:cubicBezTo>
                  <a:cubicBezTo>
                    <a:pt x="78046" y="54606"/>
                    <a:pt x="85591" y="66405"/>
                    <a:pt x="95726" y="79099"/>
                  </a:cubicBezTo>
                  <a:cubicBezTo>
                    <a:pt x="113324" y="100907"/>
                    <a:pt x="120000" y="117309"/>
                    <a:pt x="120000" y="133694"/>
                  </a:cubicBezTo>
                  <a:cubicBezTo>
                    <a:pt x="120000" y="151810"/>
                    <a:pt x="114033" y="167351"/>
                    <a:pt x="102237" y="180324"/>
                  </a:cubicBezTo>
                  <a:cubicBezTo>
                    <a:pt x="90440" y="193297"/>
                    <a:pt x="76304" y="199775"/>
                    <a:pt x="59835" y="199775"/>
                  </a:cubicBezTo>
                  <a:cubicBezTo>
                    <a:pt x="43455" y="199775"/>
                    <a:pt x="29363" y="193297"/>
                    <a:pt x="17566" y="180324"/>
                  </a:cubicBezTo>
                  <a:cubicBezTo>
                    <a:pt x="5770" y="167351"/>
                    <a:pt x="-135" y="151810"/>
                    <a:pt x="-135" y="133694"/>
                  </a:cubicBezTo>
                  <a:cubicBezTo>
                    <a:pt x="-135" y="117309"/>
                    <a:pt x="6479" y="100907"/>
                    <a:pt x="19692" y="84505"/>
                  </a:cubicBezTo>
                  <a:cubicBezTo>
                    <a:pt x="34213" y="66405"/>
                    <a:pt x="41757" y="54606"/>
                    <a:pt x="46703" y="43702"/>
                  </a:cubicBezTo>
                  <a:cubicBezTo>
                    <a:pt x="51649" y="32807"/>
                    <a:pt x="56026" y="18162"/>
                    <a:pt x="59835" y="-225"/>
                  </a:cubicBezTo>
                  <a:close/>
                </a:path>
              </a:pathLst>
            </a:custGeom>
            <a:gradFill>
              <a:gsLst>
                <a:gs pos="0">
                  <a:srgbClr val="D0FFFF">
                    <a:alpha val="70000"/>
                  </a:srgbClr>
                </a:gs>
                <a:gs pos="100000">
                  <a:srgbClr val="A0FFFF">
                    <a:alpha val="70000"/>
                  </a:srgbClr>
                </a:gs>
              </a:gsLst>
              <a:lin ang="5400000" scaled="0"/>
            </a:gradFill>
            <a:ln w="38100" cap="rnd">
              <a:solidFill>
                <a:srgbClr val="1E90FF"/>
              </a:solidFill>
              <a:round/>
            </a:ln>
          </p:spPr>
        </p:sp>
      </p:grpSp>
      <p:grpSp>
        <p:nvGrpSpPr>
          <p:cNvPr id="952" name="Group 951">
            <a:extLst>
              <a:ext uri="{FF2B5EF4-FFF2-40B4-BE49-F238E27FC236}">
                <a16:creationId xmlns:a16="http://schemas.microsoft.com/office/drawing/2014/main" id="{E0DF5644-F7A9-F652-ACCF-F6585676BC15}"/>
              </a:ext>
            </a:extLst>
          </p:cNvPr>
          <p:cNvGrpSpPr/>
          <p:nvPr/>
        </p:nvGrpSpPr>
        <p:grpSpPr>
          <a:xfrm>
            <a:off x="2746677" y="107438"/>
            <a:ext cx="6245974" cy="2261870"/>
            <a:chOff x="3662235" y="143251"/>
            <a:chExt cx="8327965" cy="3015826"/>
          </a:xfrm>
        </p:grpSpPr>
        <p:sp>
          <p:nvSpPr>
            <p:cNvPr id="953" name="Rectangle 952">
              <a:extLst>
                <a:ext uri="{FF2B5EF4-FFF2-40B4-BE49-F238E27FC236}">
                  <a16:creationId xmlns:a16="http://schemas.microsoft.com/office/drawing/2014/main" id="{BA9BF7A2-20C2-C0F8-ABB2-34EEEF755B87}"/>
                </a:ext>
              </a:extLst>
            </p:cNvPr>
            <p:cNvSpPr/>
            <p:nvPr/>
          </p:nvSpPr>
          <p:spPr>
            <a:xfrm>
              <a:off x="8424895" y="841591"/>
              <a:ext cx="2317486" cy="2317486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74000"/>
              </a:schemeClr>
            </a:solidFill>
            <a:ln w="254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4" name="Arrow: Down 145">
              <a:extLst>
                <a:ext uri="{FF2B5EF4-FFF2-40B4-BE49-F238E27FC236}">
                  <a16:creationId xmlns:a16="http://schemas.microsoft.com/office/drawing/2014/main" id="{433A8C0D-7A76-9395-95EF-13674DFA1FF6}"/>
                </a:ext>
              </a:extLst>
            </p:cNvPr>
            <p:cNvSpPr/>
            <p:nvPr/>
          </p:nvSpPr>
          <p:spPr>
            <a:xfrm rot="16200000">
              <a:off x="7101065" y="717481"/>
              <a:ext cx="279399" cy="2187968"/>
            </a:xfrm>
            <a:custGeom>
              <a:avLst/>
              <a:gdLst>
                <a:gd name="connsiteX0" fmla="*/ 0 w 279399"/>
                <a:gd name="connsiteY0" fmla="*/ 2048269 h 2187968"/>
                <a:gd name="connsiteX1" fmla="*/ 69849 w 279399"/>
                <a:gd name="connsiteY1" fmla="*/ 2048269 h 2187968"/>
                <a:gd name="connsiteX2" fmla="*/ 69849 w 279399"/>
                <a:gd name="connsiteY2" fmla="*/ 1345030 h 2187968"/>
                <a:gd name="connsiteX3" fmla="*/ 69849 w 279399"/>
                <a:gd name="connsiteY3" fmla="*/ 662273 h 2187968"/>
                <a:gd name="connsiteX4" fmla="*/ 69849 w 279399"/>
                <a:gd name="connsiteY4" fmla="*/ 0 h 2187968"/>
                <a:gd name="connsiteX5" fmla="*/ 209549 w 279399"/>
                <a:gd name="connsiteY5" fmla="*/ 0 h 2187968"/>
                <a:gd name="connsiteX6" fmla="*/ 209549 w 279399"/>
                <a:gd name="connsiteY6" fmla="*/ 662273 h 2187968"/>
                <a:gd name="connsiteX7" fmla="*/ 209549 w 279399"/>
                <a:gd name="connsiteY7" fmla="*/ 1304065 h 2187968"/>
                <a:gd name="connsiteX8" fmla="*/ 209549 w 279399"/>
                <a:gd name="connsiteY8" fmla="*/ 2048269 h 2187968"/>
                <a:gd name="connsiteX9" fmla="*/ 279399 w 279399"/>
                <a:gd name="connsiteY9" fmla="*/ 2048269 h 2187968"/>
                <a:gd name="connsiteX10" fmla="*/ 139700 w 279399"/>
                <a:gd name="connsiteY10" fmla="*/ 2187968 h 2187968"/>
                <a:gd name="connsiteX11" fmla="*/ 0 w 279399"/>
                <a:gd name="connsiteY11" fmla="*/ 2048269 h 2187968"/>
                <a:gd name="connsiteX0" fmla="*/ 0 w 279399"/>
                <a:gd name="connsiteY0" fmla="*/ 2048269 h 2187968"/>
                <a:gd name="connsiteX1" fmla="*/ 69849 w 279399"/>
                <a:gd name="connsiteY1" fmla="*/ 2048269 h 2187968"/>
                <a:gd name="connsiteX2" fmla="*/ 69849 w 279399"/>
                <a:gd name="connsiteY2" fmla="*/ 1426961 h 2187968"/>
                <a:gd name="connsiteX3" fmla="*/ 69849 w 279399"/>
                <a:gd name="connsiteY3" fmla="*/ 703238 h 2187968"/>
                <a:gd name="connsiteX4" fmla="*/ 69849 w 279399"/>
                <a:gd name="connsiteY4" fmla="*/ 0 h 2187968"/>
                <a:gd name="connsiteX5" fmla="*/ 209549 w 279399"/>
                <a:gd name="connsiteY5" fmla="*/ 0 h 2187968"/>
                <a:gd name="connsiteX6" fmla="*/ 209549 w 279399"/>
                <a:gd name="connsiteY6" fmla="*/ 723721 h 2187968"/>
                <a:gd name="connsiteX7" fmla="*/ 209549 w 279399"/>
                <a:gd name="connsiteY7" fmla="*/ 1447444 h 2187968"/>
                <a:gd name="connsiteX8" fmla="*/ 209549 w 279399"/>
                <a:gd name="connsiteY8" fmla="*/ 2048269 h 2187968"/>
                <a:gd name="connsiteX9" fmla="*/ 279399 w 279399"/>
                <a:gd name="connsiteY9" fmla="*/ 2048269 h 2187968"/>
                <a:gd name="connsiteX10" fmla="*/ 139700 w 279399"/>
                <a:gd name="connsiteY10" fmla="*/ 2187968 h 2187968"/>
                <a:gd name="connsiteX11" fmla="*/ 0 w 279399"/>
                <a:gd name="connsiteY11" fmla="*/ 2048269 h 218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399" h="2187968" fill="none" extrusionOk="0">
                  <a:moveTo>
                    <a:pt x="0" y="2048269"/>
                  </a:moveTo>
                  <a:cubicBezTo>
                    <a:pt x="29957" y="2044219"/>
                    <a:pt x="51249" y="2049374"/>
                    <a:pt x="69849" y="2048269"/>
                  </a:cubicBezTo>
                  <a:cubicBezTo>
                    <a:pt x="15909" y="1814745"/>
                    <a:pt x="27151" y="1598493"/>
                    <a:pt x="69849" y="1345030"/>
                  </a:cubicBezTo>
                  <a:cubicBezTo>
                    <a:pt x="51984" y="1074954"/>
                    <a:pt x="73640" y="815666"/>
                    <a:pt x="69849" y="662273"/>
                  </a:cubicBezTo>
                  <a:cubicBezTo>
                    <a:pt x="56283" y="446979"/>
                    <a:pt x="55645" y="289677"/>
                    <a:pt x="69849" y="0"/>
                  </a:cubicBezTo>
                  <a:cubicBezTo>
                    <a:pt x="98512" y="-1156"/>
                    <a:pt x="180418" y="1044"/>
                    <a:pt x="209549" y="0"/>
                  </a:cubicBezTo>
                  <a:cubicBezTo>
                    <a:pt x="186903" y="285982"/>
                    <a:pt x="236801" y="354080"/>
                    <a:pt x="209549" y="662273"/>
                  </a:cubicBezTo>
                  <a:cubicBezTo>
                    <a:pt x="183143" y="987642"/>
                    <a:pt x="158153" y="1136394"/>
                    <a:pt x="209549" y="1304065"/>
                  </a:cubicBezTo>
                  <a:cubicBezTo>
                    <a:pt x="227886" y="1491267"/>
                    <a:pt x="186940" y="1715809"/>
                    <a:pt x="209549" y="2048269"/>
                  </a:cubicBezTo>
                  <a:cubicBezTo>
                    <a:pt x="243153" y="2044335"/>
                    <a:pt x="261142" y="2047865"/>
                    <a:pt x="279399" y="2048269"/>
                  </a:cubicBezTo>
                  <a:cubicBezTo>
                    <a:pt x="235147" y="2089261"/>
                    <a:pt x="202125" y="2113437"/>
                    <a:pt x="139700" y="2187968"/>
                  </a:cubicBezTo>
                  <a:cubicBezTo>
                    <a:pt x="100445" y="2159371"/>
                    <a:pt x="38879" y="2082726"/>
                    <a:pt x="0" y="2048269"/>
                  </a:cubicBezTo>
                  <a:close/>
                </a:path>
                <a:path w="279399" h="2187968" stroke="0" extrusionOk="0">
                  <a:moveTo>
                    <a:pt x="0" y="2048269"/>
                  </a:moveTo>
                  <a:cubicBezTo>
                    <a:pt x="35563" y="2052022"/>
                    <a:pt x="39387" y="2048314"/>
                    <a:pt x="69849" y="2048269"/>
                  </a:cubicBezTo>
                  <a:cubicBezTo>
                    <a:pt x="85409" y="1788484"/>
                    <a:pt x="26242" y="1568707"/>
                    <a:pt x="69849" y="1426961"/>
                  </a:cubicBezTo>
                  <a:cubicBezTo>
                    <a:pt x="63745" y="1348150"/>
                    <a:pt x="90818" y="956264"/>
                    <a:pt x="69849" y="703238"/>
                  </a:cubicBezTo>
                  <a:cubicBezTo>
                    <a:pt x="39190" y="407701"/>
                    <a:pt x="59521" y="276698"/>
                    <a:pt x="69849" y="0"/>
                  </a:cubicBezTo>
                  <a:cubicBezTo>
                    <a:pt x="137110" y="-4653"/>
                    <a:pt x="181356" y="-9031"/>
                    <a:pt x="209549" y="0"/>
                  </a:cubicBezTo>
                  <a:cubicBezTo>
                    <a:pt x="229048" y="350381"/>
                    <a:pt x="189520" y="380213"/>
                    <a:pt x="209549" y="723721"/>
                  </a:cubicBezTo>
                  <a:cubicBezTo>
                    <a:pt x="241847" y="1067148"/>
                    <a:pt x="225788" y="1284251"/>
                    <a:pt x="209549" y="1447444"/>
                  </a:cubicBezTo>
                  <a:cubicBezTo>
                    <a:pt x="211464" y="1635464"/>
                    <a:pt x="179537" y="1768889"/>
                    <a:pt x="209549" y="2048269"/>
                  </a:cubicBezTo>
                  <a:cubicBezTo>
                    <a:pt x="244288" y="2051628"/>
                    <a:pt x="249577" y="2050452"/>
                    <a:pt x="279399" y="2048269"/>
                  </a:cubicBezTo>
                  <a:cubicBezTo>
                    <a:pt x="205448" y="2116494"/>
                    <a:pt x="169381" y="2156744"/>
                    <a:pt x="139700" y="2187968"/>
                  </a:cubicBezTo>
                  <a:cubicBezTo>
                    <a:pt x="75647" y="2137118"/>
                    <a:pt x="77538" y="2113350"/>
                    <a:pt x="0" y="2048269"/>
                  </a:cubicBezTo>
                  <a:close/>
                </a:path>
                <a:path w="279399" h="2187968" fill="none" stroke="0" extrusionOk="0">
                  <a:moveTo>
                    <a:pt x="0" y="2048269"/>
                  </a:moveTo>
                  <a:cubicBezTo>
                    <a:pt x="26292" y="2044545"/>
                    <a:pt x="46764" y="2052566"/>
                    <a:pt x="69849" y="2048269"/>
                  </a:cubicBezTo>
                  <a:cubicBezTo>
                    <a:pt x="49400" y="1813122"/>
                    <a:pt x="8150" y="1613457"/>
                    <a:pt x="69849" y="1345030"/>
                  </a:cubicBezTo>
                  <a:cubicBezTo>
                    <a:pt x="76534" y="1093582"/>
                    <a:pt x="84775" y="848479"/>
                    <a:pt x="69849" y="662273"/>
                  </a:cubicBezTo>
                  <a:cubicBezTo>
                    <a:pt x="23903" y="467217"/>
                    <a:pt x="125992" y="280412"/>
                    <a:pt x="69849" y="0"/>
                  </a:cubicBezTo>
                  <a:cubicBezTo>
                    <a:pt x="100626" y="-1984"/>
                    <a:pt x="179729" y="-1451"/>
                    <a:pt x="209549" y="0"/>
                  </a:cubicBezTo>
                  <a:cubicBezTo>
                    <a:pt x="165715" y="268112"/>
                    <a:pt x="205605" y="376964"/>
                    <a:pt x="209549" y="662273"/>
                  </a:cubicBezTo>
                  <a:cubicBezTo>
                    <a:pt x="197774" y="929423"/>
                    <a:pt x="193426" y="1143231"/>
                    <a:pt x="209549" y="1304065"/>
                  </a:cubicBezTo>
                  <a:cubicBezTo>
                    <a:pt x="225443" y="1477489"/>
                    <a:pt x="218481" y="1714405"/>
                    <a:pt x="209549" y="2048269"/>
                  </a:cubicBezTo>
                  <a:cubicBezTo>
                    <a:pt x="240866" y="2046736"/>
                    <a:pt x="264692" y="2050375"/>
                    <a:pt x="279399" y="2048269"/>
                  </a:cubicBezTo>
                  <a:cubicBezTo>
                    <a:pt x="234694" y="2091637"/>
                    <a:pt x="202935" y="2114168"/>
                    <a:pt x="139700" y="2187968"/>
                  </a:cubicBezTo>
                  <a:cubicBezTo>
                    <a:pt x="109957" y="2150283"/>
                    <a:pt x="48403" y="2094982"/>
                    <a:pt x="0" y="204826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cap="rnd"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09549"/>
                        <a:gd name="connsiteY0" fmla="*/ 1536202 h 1640976"/>
                        <a:gd name="connsiteX1" fmla="*/ 52387 w 209549"/>
                        <a:gd name="connsiteY1" fmla="*/ 1536202 h 1640976"/>
                        <a:gd name="connsiteX2" fmla="*/ 52387 w 209549"/>
                        <a:gd name="connsiteY2" fmla="*/ 1008773 h 1640976"/>
                        <a:gd name="connsiteX3" fmla="*/ 52387 w 209549"/>
                        <a:gd name="connsiteY3" fmla="*/ 496705 h 1640976"/>
                        <a:gd name="connsiteX4" fmla="*/ 52387 w 209549"/>
                        <a:gd name="connsiteY4" fmla="*/ 0 h 1640976"/>
                        <a:gd name="connsiteX5" fmla="*/ 157162 w 209549"/>
                        <a:gd name="connsiteY5" fmla="*/ 0 h 1640976"/>
                        <a:gd name="connsiteX6" fmla="*/ 157162 w 209549"/>
                        <a:gd name="connsiteY6" fmla="*/ 496705 h 1640976"/>
                        <a:gd name="connsiteX7" fmla="*/ 157162 w 209549"/>
                        <a:gd name="connsiteY7" fmla="*/ 978049 h 1640976"/>
                        <a:gd name="connsiteX8" fmla="*/ 157162 w 209549"/>
                        <a:gd name="connsiteY8" fmla="*/ 1536202 h 1640976"/>
                        <a:gd name="connsiteX9" fmla="*/ 209549 w 209549"/>
                        <a:gd name="connsiteY9" fmla="*/ 1536202 h 1640976"/>
                        <a:gd name="connsiteX10" fmla="*/ 104775 w 209549"/>
                        <a:gd name="connsiteY10" fmla="*/ 1640976 h 1640976"/>
                        <a:gd name="connsiteX11" fmla="*/ 0 w 209549"/>
                        <a:gd name="connsiteY11" fmla="*/ 1536202 h 1640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09549" h="1640976" fill="none" extrusionOk="0">
                          <a:moveTo>
                            <a:pt x="0" y="1536202"/>
                          </a:moveTo>
                          <a:cubicBezTo>
                            <a:pt x="21168" y="1534303"/>
                            <a:pt x="38175" y="1538261"/>
                            <a:pt x="52387" y="1536202"/>
                          </a:cubicBezTo>
                          <a:cubicBezTo>
                            <a:pt x="29291" y="1358208"/>
                            <a:pt x="35284" y="1209165"/>
                            <a:pt x="52387" y="1008773"/>
                          </a:cubicBezTo>
                          <a:cubicBezTo>
                            <a:pt x="69490" y="808381"/>
                            <a:pt x="64584" y="630817"/>
                            <a:pt x="52387" y="496705"/>
                          </a:cubicBezTo>
                          <a:cubicBezTo>
                            <a:pt x="40190" y="362593"/>
                            <a:pt x="72022" y="199572"/>
                            <a:pt x="52387" y="0"/>
                          </a:cubicBezTo>
                          <a:cubicBezTo>
                            <a:pt x="74309" y="-1626"/>
                            <a:pt x="134266" y="5"/>
                            <a:pt x="157162" y="0"/>
                          </a:cubicBezTo>
                          <a:cubicBezTo>
                            <a:pt x="140636" y="203588"/>
                            <a:pt x="163634" y="273845"/>
                            <a:pt x="157162" y="496705"/>
                          </a:cubicBezTo>
                          <a:cubicBezTo>
                            <a:pt x="150690" y="719566"/>
                            <a:pt x="149963" y="850624"/>
                            <a:pt x="157162" y="978049"/>
                          </a:cubicBezTo>
                          <a:cubicBezTo>
                            <a:pt x="164361" y="1105474"/>
                            <a:pt x="148985" y="1282227"/>
                            <a:pt x="157162" y="1536202"/>
                          </a:cubicBezTo>
                          <a:cubicBezTo>
                            <a:pt x="182012" y="1535273"/>
                            <a:pt x="196244" y="1535921"/>
                            <a:pt x="209549" y="1536202"/>
                          </a:cubicBezTo>
                          <a:cubicBezTo>
                            <a:pt x="172715" y="1563807"/>
                            <a:pt x="152024" y="1583781"/>
                            <a:pt x="104775" y="1640976"/>
                          </a:cubicBezTo>
                          <a:cubicBezTo>
                            <a:pt x="80352" y="1609454"/>
                            <a:pt x="33500" y="1567804"/>
                            <a:pt x="0" y="1536202"/>
                          </a:cubicBezTo>
                          <a:close/>
                        </a:path>
                        <a:path w="209549" h="1640976" stroke="0" extrusionOk="0">
                          <a:moveTo>
                            <a:pt x="0" y="1536202"/>
                          </a:moveTo>
                          <a:cubicBezTo>
                            <a:pt x="25705" y="1538714"/>
                            <a:pt x="29570" y="1536842"/>
                            <a:pt x="52387" y="1536202"/>
                          </a:cubicBezTo>
                          <a:cubicBezTo>
                            <a:pt x="50229" y="1332652"/>
                            <a:pt x="43501" y="1171304"/>
                            <a:pt x="52387" y="1070221"/>
                          </a:cubicBezTo>
                          <a:cubicBezTo>
                            <a:pt x="61273" y="969138"/>
                            <a:pt x="77688" y="747349"/>
                            <a:pt x="52387" y="527429"/>
                          </a:cubicBezTo>
                          <a:cubicBezTo>
                            <a:pt x="27086" y="307509"/>
                            <a:pt x="37277" y="220310"/>
                            <a:pt x="52387" y="0"/>
                          </a:cubicBezTo>
                          <a:cubicBezTo>
                            <a:pt x="104728" y="-2763"/>
                            <a:pt x="132377" y="-3193"/>
                            <a:pt x="157162" y="0"/>
                          </a:cubicBezTo>
                          <a:cubicBezTo>
                            <a:pt x="175965" y="260442"/>
                            <a:pt x="141533" y="283515"/>
                            <a:pt x="157162" y="542791"/>
                          </a:cubicBezTo>
                          <a:cubicBezTo>
                            <a:pt x="172791" y="802067"/>
                            <a:pt x="172994" y="949521"/>
                            <a:pt x="157162" y="1085583"/>
                          </a:cubicBezTo>
                          <a:cubicBezTo>
                            <a:pt x="141330" y="1221645"/>
                            <a:pt x="141012" y="1347401"/>
                            <a:pt x="157162" y="1536202"/>
                          </a:cubicBezTo>
                          <a:cubicBezTo>
                            <a:pt x="172697" y="1536306"/>
                            <a:pt x="195625" y="1535905"/>
                            <a:pt x="209549" y="1536202"/>
                          </a:cubicBezTo>
                          <a:cubicBezTo>
                            <a:pt x="160356" y="1583322"/>
                            <a:pt x="129036" y="1620552"/>
                            <a:pt x="104775" y="1640976"/>
                          </a:cubicBezTo>
                          <a:cubicBezTo>
                            <a:pt x="58874" y="1602582"/>
                            <a:pt x="55890" y="1582635"/>
                            <a:pt x="0" y="1536202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5" name="TextBox 954">
              <a:extLst>
                <a:ext uri="{FF2B5EF4-FFF2-40B4-BE49-F238E27FC236}">
                  <a16:creationId xmlns:a16="http://schemas.microsoft.com/office/drawing/2014/main" id="{02DA61C9-3399-BDA5-8B05-4707B008F40D}"/>
                </a:ext>
              </a:extLst>
            </p:cNvPr>
            <p:cNvSpPr txBox="1"/>
            <p:nvPr/>
          </p:nvSpPr>
          <p:spPr>
            <a:xfrm>
              <a:off x="6014442" y="1071499"/>
              <a:ext cx="221543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bay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6" name="TextBox 955">
              <a:extLst>
                <a:ext uri="{FF2B5EF4-FFF2-40B4-BE49-F238E27FC236}">
                  <a16:creationId xmlns:a16="http://schemas.microsoft.com/office/drawing/2014/main" id="{E115840A-2DFE-A02B-F7ED-9A655C13A421}"/>
                </a:ext>
              </a:extLst>
            </p:cNvPr>
            <p:cNvSpPr txBox="1"/>
            <p:nvPr/>
          </p:nvSpPr>
          <p:spPr>
            <a:xfrm>
              <a:off x="7088418" y="143251"/>
              <a:ext cx="4901782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vết</a:t>
              </a:r>
              <a:endPara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57" name="Group 956">
              <a:extLst>
                <a:ext uri="{FF2B5EF4-FFF2-40B4-BE49-F238E27FC236}">
                  <a16:creationId xmlns:a16="http://schemas.microsoft.com/office/drawing/2014/main" id="{A9F4E670-3DF2-8709-398C-6C5003B5947F}"/>
                </a:ext>
              </a:extLst>
            </p:cNvPr>
            <p:cNvGrpSpPr/>
            <p:nvPr/>
          </p:nvGrpSpPr>
          <p:grpSpPr>
            <a:xfrm>
              <a:off x="3662235" y="218033"/>
              <a:ext cx="2317486" cy="2838120"/>
              <a:chOff x="3662235" y="218033"/>
              <a:chExt cx="2317486" cy="2838120"/>
            </a:xfrm>
          </p:grpSpPr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EAD4D243-9477-6C77-6EAD-B57F1D84D637}"/>
                  </a:ext>
                </a:extLst>
              </p:cNvPr>
              <p:cNvGrpSpPr/>
              <p:nvPr/>
            </p:nvGrpSpPr>
            <p:grpSpPr>
              <a:xfrm>
                <a:off x="3662235" y="738667"/>
                <a:ext cx="2317486" cy="2317486"/>
                <a:chOff x="3252286" y="1598370"/>
                <a:chExt cx="1207965" cy="1207965"/>
              </a:xfrm>
            </p:grpSpPr>
            <p:sp>
              <p:nvSpPr>
                <p:cNvPr id="960" name="Rectangle 959">
                  <a:extLst>
                    <a:ext uri="{FF2B5EF4-FFF2-40B4-BE49-F238E27FC236}">
                      <a16:creationId xmlns:a16="http://schemas.microsoft.com/office/drawing/2014/main" id="{63858F7F-4342-2B4D-FB89-A6CF55CE93C6}"/>
                    </a:ext>
                  </a:extLst>
                </p:cNvPr>
                <p:cNvSpPr/>
                <p:nvPr/>
              </p:nvSpPr>
              <p:spPr>
                <a:xfrm>
                  <a:off x="3252286" y="1598370"/>
                  <a:ext cx="1207965" cy="120796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  <a:alpha val="74000"/>
                  </a:schemeClr>
                </a:solidFill>
                <a:ln w="25400"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61" name="Oval 960">
                  <a:extLst>
                    <a:ext uri="{FF2B5EF4-FFF2-40B4-BE49-F238E27FC236}">
                      <a16:creationId xmlns:a16="http://schemas.microsoft.com/office/drawing/2014/main" id="{B80593D7-274D-D8E2-3AD2-91A75695B022}"/>
                    </a:ext>
                  </a:extLst>
                </p:cNvPr>
                <p:cNvSpPr/>
                <p:nvPr/>
              </p:nvSpPr>
              <p:spPr>
                <a:xfrm flipV="1">
                  <a:off x="3470411" y="1814704"/>
                  <a:ext cx="725182" cy="724976"/>
                </a:xfrm>
                <a:prstGeom prst="ellipse">
                  <a:avLst/>
                </a:prstGeom>
                <a:blipFill>
                  <a:blip r:embed="rId3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59" name="TextBox 958">
                <a:extLst>
                  <a:ext uri="{FF2B5EF4-FFF2-40B4-BE49-F238E27FC236}">
                    <a16:creationId xmlns:a16="http://schemas.microsoft.com/office/drawing/2014/main" id="{0AAAFE3F-7479-C67E-3BC0-24485D419C96}"/>
                  </a:ext>
                </a:extLst>
              </p:cNvPr>
              <p:cNvSpPr txBox="1"/>
              <p:nvPr/>
            </p:nvSpPr>
            <p:spPr>
              <a:xfrm>
                <a:off x="4080710" y="218033"/>
                <a:ext cx="1462676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TN1</a:t>
                </a:r>
              </a:p>
            </p:txBody>
          </p:sp>
        </p:grpSp>
      </p:grpSp>
      <p:grpSp>
        <p:nvGrpSpPr>
          <p:cNvPr id="962" name="Group 961">
            <a:extLst>
              <a:ext uri="{FF2B5EF4-FFF2-40B4-BE49-F238E27FC236}">
                <a16:creationId xmlns:a16="http://schemas.microsoft.com/office/drawing/2014/main" id="{C5EF060F-0167-1AAB-0213-B51BE85085E6}"/>
              </a:ext>
            </a:extLst>
          </p:cNvPr>
          <p:cNvGrpSpPr/>
          <p:nvPr/>
        </p:nvGrpSpPr>
        <p:grpSpPr>
          <a:xfrm>
            <a:off x="2746676" y="2694271"/>
            <a:ext cx="5310110" cy="2230251"/>
            <a:chOff x="3662235" y="3592360"/>
            <a:chExt cx="7080146" cy="2973667"/>
          </a:xfrm>
        </p:grpSpPr>
        <p:grpSp>
          <p:nvGrpSpPr>
            <p:cNvPr id="963" name="Group 962">
              <a:extLst>
                <a:ext uri="{FF2B5EF4-FFF2-40B4-BE49-F238E27FC236}">
                  <a16:creationId xmlns:a16="http://schemas.microsoft.com/office/drawing/2014/main" id="{6A49FA4F-6D15-E07F-16B0-370B7B5878C9}"/>
                </a:ext>
              </a:extLst>
            </p:cNvPr>
            <p:cNvGrpSpPr/>
            <p:nvPr/>
          </p:nvGrpSpPr>
          <p:grpSpPr>
            <a:xfrm>
              <a:off x="8424895" y="3695284"/>
              <a:ext cx="2317486" cy="2317486"/>
              <a:chOff x="3252286" y="1598370"/>
              <a:chExt cx="1207965" cy="1207965"/>
            </a:xfrm>
          </p:grpSpPr>
          <p:sp>
            <p:nvSpPr>
              <p:cNvPr id="972" name="Rectangle 971">
                <a:extLst>
                  <a:ext uri="{FF2B5EF4-FFF2-40B4-BE49-F238E27FC236}">
                    <a16:creationId xmlns:a16="http://schemas.microsoft.com/office/drawing/2014/main" id="{CB84E293-55D6-1760-9F71-6DD39D7BAA6C}"/>
                  </a:ext>
                </a:extLst>
              </p:cNvPr>
              <p:cNvSpPr/>
              <p:nvPr/>
            </p:nvSpPr>
            <p:spPr>
              <a:xfrm>
                <a:off x="3252286" y="1598370"/>
                <a:ext cx="1207965" cy="120796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74000"/>
                </a:schemeClr>
              </a:solidFill>
              <a:ln w="254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3" name="Oval 972">
                <a:extLst>
                  <a:ext uri="{FF2B5EF4-FFF2-40B4-BE49-F238E27FC236}">
                    <a16:creationId xmlns:a16="http://schemas.microsoft.com/office/drawing/2014/main" id="{63B01014-4593-65D2-BB87-5377F0222920}"/>
                  </a:ext>
                </a:extLst>
              </p:cNvPr>
              <p:cNvSpPr/>
              <p:nvPr/>
            </p:nvSpPr>
            <p:spPr>
              <a:xfrm flipV="1">
                <a:off x="3487452" y="1832334"/>
                <a:ext cx="725182" cy="724976"/>
              </a:xfrm>
              <a:prstGeom prst="ellipse">
                <a:avLst/>
              </a:prstGeom>
              <a:blipFill>
                <a:blip r:embed="rId4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-100000"/>
                          </a14:imgEffect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64" name="Arrow: Down 147">
              <a:extLst>
                <a:ext uri="{FF2B5EF4-FFF2-40B4-BE49-F238E27FC236}">
                  <a16:creationId xmlns:a16="http://schemas.microsoft.com/office/drawing/2014/main" id="{6300EEFB-C1AA-3F9A-F62B-A99C80A1E613}"/>
                </a:ext>
              </a:extLst>
            </p:cNvPr>
            <p:cNvSpPr/>
            <p:nvPr/>
          </p:nvSpPr>
          <p:spPr>
            <a:xfrm rot="16200000">
              <a:off x="7101063" y="3657118"/>
              <a:ext cx="279399" cy="2187968"/>
            </a:xfrm>
            <a:custGeom>
              <a:avLst/>
              <a:gdLst>
                <a:gd name="connsiteX0" fmla="*/ 0 w 279399"/>
                <a:gd name="connsiteY0" fmla="*/ 2048269 h 2187968"/>
                <a:gd name="connsiteX1" fmla="*/ 69849 w 279399"/>
                <a:gd name="connsiteY1" fmla="*/ 2048269 h 2187968"/>
                <a:gd name="connsiteX2" fmla="*/ 69849 w 279399"/>
                <a:gd name="connsiteY2" fmla="*/ 1345030 h 2187968"/>
                <a:gd name="connsiteX3" fmla="*/ 69849 w 279399"/>
                <a:gd name="connsiteY3" fmla="*/ 662273 h 2187968"/>
                <a:gd name="connsiteX4" fmla="*/ 69849 w 279399"/>
                <a:gd name="connsiteY4" fmla="*/ 0 h 2187968"/>
                <a:gd name="connsiteX5" fmla="*/ 209549 w 279399"/>
                <a:gd name="connsiteY5" fmla="*/ 0 h 2187968"/>
                <a:gd name="connsiteX6" fmla="*/ 209549 w 279399"/>
                <a:gd name="connsiteY6" fmla="*/ 662273 h 2187968"/>
                <a:gd name="connsiteX7" fmla="*/ 209549 w 279399"/>
                <a:gd name="connsiteY7" fmla="*/ 1304065 h 2187968"/>
                <a:gd name="connsiteX8" fmla="*/ 209549 w 279399"/>
                <a:gd name="connsiteY8" fmla="*/ 2048269 h 2187968"/>
                <a:gd name="connsiteX9" fmla="*/ 279399 w 279399"/>
                <a:gd name="connsiteY9" fmla="*/ 2048269 h 2187968"/>
                <a:gd name="connsiteX10" fmla="*/ 139700 w 279399"/>
                <a:gd name="connsiteY10" fmla="*/ 2187968 h 2187968"/>
                <a:gd name="connsiteX11" fmla="*/ 0 w 279399"/>
                <a:gd name="connsiteY11" fmla="*/ 2048269 h 2187968"/>
                <a:gd name="connsiteX0" fmla="*/ 0 w 279399"/>
                <a:gd name="connsiteY0" fmla="*/ 2048269 h 2187968"/>
                <a:gd name="connsiteX1" fmla="*/ 69849 w 279399"/>
                <a:gd name="connsiteY1" fmla="*/ 2048269 h 2187968"/>
                <a:gd name="connsiteX2" fmla="*/ 69849 w 279399"/>
                <a:gd name="connsiteY2" fmla="*/ 1426961 h 2187968"/>
                <a:gd name="connsiteX3" fmla="*/ 69849 w 279399"/>
                <a:gd name="connsiteY3" fmla="*/ 703238 h 2187968"/>
                <a:gd name="connsiteX4" fmla="*/ 69849 w 279399"/>
                <a:gd name="connsiteY4" fmla="*/ 0 h 2187968"/>
                <a:gd name="connsiteX5" fmla="*/ 209549 w 279399"/>
                <a:gd name="connsiteY5" fmla="*/ 0 h 2187968"/>
                <a:gd name="connsiteX6" fmla="*/ 209549 w 279399"/>
                <a:gd name="connsiteY6" fmla="*/ 723721 h 2187968"/>
                <a:gd name="connsiteX7" fmla="*/ 209549 w 279399"/>
                <a:gd name="connsiteY7" fmla="*/ 1447444 h 2187968"/>
                <a:gd name="connsiteX8" fmla="*/ 209549 w 279399"/>
                <a:gd name="connsiteY8" fmla="*/ 2048269 h 2187968"/>
                <a:gd name="connsiteX9" fmla="*/ 279399 w 279399"/>
                <a:gd name="connsiteY9" fmla="*/ 2048269 h 2187968"/>
                <a:gd name="connsiteX10" fmla="*/ 139700 w 279399"/>
                <a:gd name="connsiteY10" fmla="*/ 2187968 h 2187968"/>
                <a:gd name="connsiteX11" fmla="*/ 0 w 279399"/>
                <a:gd name="connsiteY11" fmla="*/ 2048269 h 218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399" h="2187968" fill="none" extrusionOk="0">
                  <a:moveTo>
                    <a:pt x="0" y="2048269"/>
                  </a:moveTo>
                  <a:cubicBezTo>
                    <a:pt x="29957" y="2044219"/>
                    <a:pt x="51249" y="2049374"/>
                    <a:pt x="69849" y="2048269"/>
                  </a:cubicBezTo>
                  <a:cubicBezTo>
                    <a:pt x="15909" y="1814745"/>
                    <a:pt x="27151" y="1598493"/>
                    <a:pt x="69849" y="1345030"/>
                  </a:cubicBezTo>
                  <a:cubicBezTo>
                    <a:pt x="51984" y="1074954"/>
                    <a:pt x="73640" y="815666"/>
                    <a:pt x="69849" y="662273"/>
                  </a:cubicBezTo>
                  <a:cubicBezTo>
                    <a:pt x="56283" y="446979"/>
                    <a:pt x="55645" y="289677"/>
                    <a:pt x="69849" y="0"/>
                  </a:cubicBezTo>
                  <a:cubicBezTo>
                    <a:pt x="98512" y="-1156"/>
                    <a:pt x="180418" y="1044"/>
                    <a:pt x="209549" y="0"/>
                  </a:cubicBezTo>
                  <a:cubicBezTo>
                    <a:pt x="186903" y="285982"/>
                    <a:pt x="236801" y="354080"/>
                    <a:pt x="209549" y="662273"/>
                  </a:cubicBezTo>
                  <a:cubicBezTo>
                    <a:pt x="183143" y="987642"/>
                    <a:pt x="158153" y="1136394"/>
                    <a:pt x="209549" y="1304065"/>
                  </a:cubicBezTo>
                  <a:cubicBezTo>
                    <a:pt x="227886" y="1491267"/>
                    <a:pt x="186940" y="1715809"/>
                    <a:pt x="209549" y="2048269"/>
                  </a:cubicBezTo>
                  <a:cubicBezTo>
                    <a:pt x="243153" y="2044335"/>
                    <a:pt x="261142" y="2047865"/>
                    <a:pt x="279399" y="2048269"/>
                  </a:cubicBezTo>
                  <a:cubicBezTo>
                    <a:pt x="235147" y="2089261"/>
                    <a:pt x="202125" y="2113437"/>
                    <a:pt x="139700" y="2187968"/>
                  </a:cubicBezTo>
                  <a:cubicBezTo>
                    <a:pt x="100445" y="2159371"/>
                    <a:pt x="38879" y="2082726"/>
                    <a:pt x="0" y="2048269"/>
                  </a:cubicBezTo>
                  <a:close/>
                </a:path>
                <a:path w="279399" h="2187968" stroke="0" extrusionOk="0">
                  <a:moveTo>
                    <a:pt x="0" y="2048269"/>
                  </a:moveTo>
                  <a:cubicBezTo>
                    <a:pt x="35563" y="2052022"/>
                    <a:pt x="39387" y="2048314"/>
                    <a:pt x="69849" y="2048269"/>
                  </a:cubicBezTo>
                  <a:cubicBezTo>
                    <a:pt x="85409" y="1788484"/>
                    <a:pt x="26242" y="1568707"/>
                    <a:pt x="69849" y="1426961"/>
                  </a:cubicBezTo>
                  <a:cubicBezTo>
                    <a:pt x="63745" y="1348150"/>
                    <a:pt x="90818" y="956264"/>
                    <a:pt x="69849" y="703238"/>
                  </a:cubicBezTo>
                  <a:cubicBezTo>
                    <a:pt x="39190" y="407701"/>
                    <a:pt x="59521" y="276698"/>
                    <a:pt x="69849" y="0"/>
                  </a:cubicBezTo>
                  <a:cubicBezTo>
                    <a:pt x="137110" y="-4653"/>
                    <a:pt x="181356" y="-9031"/>
                    <a:pt x="209549" y="0"/>
                  </a:cubicBezTo>
                  <a:cubicBezTo>
                    <a:pt x="229048" y="350381"/>
                    <a:pt x="189520" y="380213"/>
                    <a:pt x="209549" y="723721"/>
                  </a:cubicBezTo>
                  <a:cubicBezTo>
                    <a:pt x="241847" y="1067148"/>
                    <a:pt x="225788" y="1284251"/>
                    <a:pt x="209549" y="1447444"/>
                  </a:cubicBezTo>
                  <a:cubicBezTo>
                    <a:pt x="211464" y="1635464"/>
                    <a:pt x="179537" y="1768889"/>
                    <a:pt x="209549" y="2048269"/>
                  </a:cubicBezTo>
                  <a:cubicBezTo>
                    <a:pt x="244288" y="2051628"/>
                    <a:pt x="249577" y="2050452"/>
                    <a:pt x="279399" y="2048269"/>
                  </a:cubicBezTo>
                  <a:cubicBezTo>
                    <a:pt x="205448" y="2116494"/>
                    <a:pt x="169381" y="2156744"/>
                    <a:pt x="139700" y="2187968"/>
                  </a:cubicBezTo>
                  <a:cubicBezTo>
                    <a:pt x="75647" y="2137118"/>
                    <a:pt x="77538" y="2113350"/>
                    <a:pt x="0" y="2048269"/>
                  </a:cubicBezTo>
                  <a:close/>
                </a:path>
                <a:path w="279399" h="2187968" fill="none" stroke="0" extrusionOk="0">
                  <a:moveTo>
                    <a:pt x="0" y="2048269"/>
                  </a:moveTo>
                  <a:cubicBezTo>
                    <a:pt x="26292" y="2044545"/>
                    <a:pt x="46764" y="2052566"/>
                    <a:pt x="69849" y="2048269"/>
                  </a:cubicBezTo>
                  <a:cubicBezTo>
                    <a:pt x="49400" y="1813122"/>
                    <a:pt x="8150" y="1613457"/>
                    <a:pt x="69849" y="1345030"/>
                  </a:cubicBezTo>
                  <a:cubicBezTo>
                    <a:pt x="76534" y="1093582"/>
                    <a:pt x="84775" y="848479"/>
                    <a:pt x="69849" y="662273"/>
                  </a:cubicBezTo>
                  <a:cubicBezTo>
                    <a:pt x="23903" y="467217"/>
                    <a:pt x="125992" y="280412"/>
                    <a:pt x="69849" y="0"/>
                  </a:cubicBezTo>
                  <a:cubicBezTo>
                    <a:pt x="100626" y="-1984"/>
                    <a:pt x="179729" y="-1451"/>
                    <a:pt x="209549" y="0"/>
                  </a:cubicBezTo>
                  <a:cubicBezTo>
                    <a:pt x="165715" y="268112"/>
                    <a:pt x="205605" y="376964"/>
                    <a:pt x="209549" y="662273"/>
                  </a:cubicBezTo>
                  <a:cubicBezTo>
                    <a:pt x="197774" y="929423"/>
                    <a:pt x="193426" y="1143231"/>
                    <a:pt x="209549" y="1304065"/>
                  </a:cubicBezTo>
                  <a:cubicBezTo>
                    <a:pt x="225443" y="1477489"/>
                    <a:pt x="218481" y="1714405"/>
                    <a:pt x="209549" y="2048269"/>
                  </a:cubicBezTo>
                  <a:cubicBezTo>
                    <a:pt x="240866" y="2046736"/>
                    <a:pt x="264692" y="2050375"/>
                    <a:pt x="279399" y="2048269"/>
                  </a:cubicBezTo>
                  <a:cubicBezTo>
                    <a:pt x="234694" y="2091637"/>
                    <a:pt x="202935" y="2114168"/>
                    <a:pt x="139700" y="2187968"/>
                  </a:cubicBezTo>
                  <a:cubicBezTo>
                    <a:pt x="109957" y="2150283"/>
                    <a:pt x="48403" y="2094982"/>
                    <a:pt x="0" y="204826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cap="rnd"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09549"/>
                        <a:gd name="connsiteY0" fmla="*/ 1536202 h 1640976"/>
                        <a:gd name="connsiteX1" fmla="*/ 52387 w 209549"/>
                        <a:gd name="connsiteY1" fmla="*/ 1536202 h 1640976"/>
                        <a:gd name="connsiteX2" fmla="*/ 52387 w 209549"/>
                        <a:gd name="connsiteY2" fmla="*/ 1008773 h 1640976"/>
                        <a:gd name="connsiteX3" fmla="*/ 52387 w 209549"/>
                        <a:gd name="connsiteY3" fmla="*/ 496705 h 1640976"/>
                        <a:gd name="connsiteX4" fmla="*/ 52387 w 209549"/>
                        <a:gd name="connsiteY4" fmla="*/ 0 h 1640976"/>
                        <a:gd name="connsiteX5" fmla="*/ 157162 w 209549"/>
                        <a:gd name="connsiteY5" fmla="*/ 0 h 1640976"/>
                        <a:gd name="connsiteX6" fmla="*/ 157162 w 209549"/>
                        <a:gd name="connsiteY6" fmla="*/ 496705 h 1640976"/>
                        <a:gd name="connsiteX7" fmla="*/ 157162 w 209549"/>
                        <a:gd name="connsiteY7" fmla="*/ 978049 h 1640976"/>
                        <a:gd name="connsiteX8" fmla="*/ 157162 w 209549"/>
                        <a:gd name="connsiteY8" fmla="*/ 1536202 h 1640976"/>
                        <a:gd name="connsiteX9" fmla="*/ 209549 w 209549"/>
                        <a:gd name="connsiteY9" fmla="*/ 1536202 h 1640976"/>
                        <a:gd name="connsiteX10" fmla="*/ 104775 w 209549"/>
                        <a:gd name="connsiteY10" fmla="*/ 1640976 h 1640976"/>
                        <a:gd name="connsiteX11" fmla="*/ 0 w 209549"/>
                        <a:gd name="connsiteY11" fmla="*/ 1536202 h 1640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09549" h="1640976" fill="none" extrusionOk="0">
                          <a:moveTo>
                            <a:pt x="0" y="1536202"/>
                          </a:moveTo>
                          <a:cubicBezTo>
                            <a:pt x="21168" y="1534303"/>
                            <a:pt x="38175" y="1538261"/>
                            <a:pt x="52387" y="1536202"/>
                          </a:cubicBezTo>
                          <a:cubicBezTo>
                            <a:pt x="29291" y="1358208"/>
                            <a:pt x="35284" y="1209165"/>
                            <a:pt x="52387" y="1008773"/>
                          </a:cubicBezTo>
                          <a:cubicBezTo>
                            <a:pt x="69490" y="808381"/>
                            <a:pt x="64584" y="630817"/>
                            <a:pt x="52387" y="496705"/>
                          </a:cubicBezTo>
                          <a:cubicBezTo>
                            <a:pt x="40190" y="362593"/>
                            <a:pt x="72022" y="199572"/>
                            <a:pt x="52387" y="0"/>
                          </a:cubicBezTo>
                          <a:cubicBezTo>
                            <a:pt x="74309" y="-1626"/>
                            <a:pt x="134266" y="5"/>
                            <a:pt x="157162" y="0"/>
                          </a:cubicBezTo>
                          <a:cubicBezTo>
                            <a:pt x="140636" y="203588"/>
                            <a:pt x="163634" y="273845"/>
                            <a:pt x="157162" y="496705"/>
                          </a:cubicBezTo>
                          <a:cubicBezTo>
                            <a:pt x="150690" y="719566"/>
                            <a:pt x="149963" y="850624"/>
                            <a:pt x="157162" y="978049"/>
                          </a:cubicBezTo>
                          <a:cubicBezTo>
                            <a:pt x="164361" y="1105474"/>
                            <a:pt x="148985" y="1282227"/>
                            <a:pt x="157162" y="1536202"/>
                          </a:cubicBezTo>
                          <a:cubicBezTo>
                            <a:pt x="182012" y="1535273"/>
                            <a:pt x="196244" y="1535921"/>
                            <a:pt x="209549" y="1536202"/>
                          </a:cubicBezTo>
                          <a:cubicBezTo>
                            <a:pt x="172715" y="1563807"/>
                            <a:pt x="152024" y="1583781"/>
                            <a:pt x="104775" y="1640976"/>
                          </a:cubicBezTo>
                          <a:cubicBezTo>
                            <a:pt x="80352" y="1609454"/>
                            <a:pt x="33500" y="1567804"/>
                            <a:pt x="0" y="1536202"/>
                          </a:cubicBezTo>
                          <a:close/>
                        </a:path>
                        <a:path w="209549" h="1640976" stroke="0" extrusionOk="0">
                          <a:moveTo>
                            <a:pt x="0" y="1536202"/>
                          </a:moveTo>
                          <a:cubicBezTo>
                            <a:pt x="25705" y="1538714"/>
                            <a:pt x="29570" y="1536842"/>
                            <a:pt x="52387" y="1536202"/>
                          </a:cubicBezTo>
                          <a:cubicBezTo>
                            <a:pt x="50229" y="1332652"/>
                            <a:pt x="43501" y="1171304"/>
                            <a:pt x="52387" y="1070221"/>
                          </a:cubicBezTo>
                          <a:cubicBezTo>
                            <a:pt x="61273" y="969138"/>
                            <a:pt x="77688" y="747349"/>
                            <a:pt x="52387" y="527429"/>
                          </a:cubicBezTo>
                          <a:cubicBezTo>
                            <a:pt x="27086" y="307509"/>
                            <a:pt x="37277" y="220310"/>
                            <a:pt x="52387" y="0"/>
                          </a:cubicBezTo>
                          <a:cubicBezTo>
                            <a:pt x="104728" y="-2763"/>
                            <a:pt x="132377" y="-3193"/>
                            <a:pt x="157162" y="0"/>
                          </a:cubicBezTo>
                          <a:cubicBezTo>
                            <a:pt x="175965" y="260442"/>
                            <a:pt x="141533" y="283515"/>
                            <a:pt x="157162" y="542791"/>
                          </a:cubicBezTo>
                          <a:cubicBezTo>
                            <a:pt x="172791" y="802067"/>
                            <a:pt x="172994" y="949521"/>
                            <a:pt x="157162" y="1085583"/>
                          </a:cubicBezTo>
                          <a:cubicBezTo>
                            <a:pt x="141330" y="1221645"/>
                            <a:pt x="141012" y="1347401"/>
                            <a:pt x="157162" y="1536202"/>
                          </a:cubicBezTo>
                          <a:cubicBezTo>
                            <a:pt x="172697" y="1536306"/>
                            <a:pt x="195625" y="1535905"/>
                            <a:pt x="209549" y="1536202"/>
                          </a:cubicBezTo>
                          <a:cubicBezTo>
                            <a:pt x="160356" y="1583322"/>
                            <a:pt x="129036" y="1620552"/>
                            <a:pt x="104775" y="1640976"/>
                          </a:cubicBezTo>
                          <a:cubicBezTo>
                            <a:pt x="58874" y="1602582"/>
                            <a:pt x="55890" y="1582635"/>
                            <a:pt x="0" y="1536202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5" name="TextBox 964">
              <a:extLst>
                <a:ext uri="{FF2B5EF4-FFF2-40B4-BE49-F238E27FC236}">
                  <a16:creationId xmlns:a16="http://schemas.microsoft.com/office/drawing/2014/main" id="{B78F08DB-5833-D597-5B1E-16388CA2F47B}"/>
                </a:ext>
              </a:extLst>
            </p:cNvPr>
            <p:cNvSpPr txBox="1"/>
            <p:nvPr/>
          </p:nvSpPr>
          <p:spPr>
            <a:xfrm>
              <a:off x="6146778" y="4036871"/>
              <a:ext cx="2187969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bay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6" name="TextBox 965">
              <a:extLst>
                <a:ext uri="{FF2B5EF4-FFF2-40B4-BE49-F238E27FC236}">
                  <a16:creationId xmlns:a16="http://schemas.microsoft.com/office/drawing/2014/main" id="{24F4C573-30E4-7BF0-99CB-9F2CDBEF3D95}"/>
                </a:ext>
              </a:extLst>
            </p:cNvPr>
            <p:cNvSpPr txBox="1"/>
            <p:nvPr/>
          </p:nvSpPr>
          <p:spPr>
            <a:xfrm>
              <a:off x="8876061" y="6012030"/>
              <a:ext cx="171705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Vệt</a:t>
              </a:r>
              <a:r>
                <a:rPr lang="en-US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</a:t>
              </a:r>
              <a:endPara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67" name="Group 966">
              <a:extLst>
                <a:ext uri="{FF2B5EF4-FFF2-40B4-BE49-F238E27FC236}">
                  <a16:creationId xmlns:a16="http://schemas.microsoft.com/office/drawing/2014/main" id="{AB09150F-D9A2-62C6-5B1A-D1C33C7D0924}"/>
                </a:ext>
              </a:extLst>
            </p:cNvPr>
            <p:cNvGrpSpPr/>
            <p:nvPr/>
          </p:nvGrpSpPr>
          <p:grpSpPr>
            <a:xfrm>
              <a:off x="3662235" y="3592360"/>
              <a:ext cx="2317486" cy="2973667"/>
              <a:chOff x="3662235" y="3592360"/>
              <a:chExt cx="2317486" cy="2973667"/>
            </a:xfrm>
          </p:grpSpPr>
          <p:grpSp>
            <p:nvGrpSpPr>
              <p:cNvPr id="968" name="Group 967">
                <a:extLst>
                  <a:ext uri="{FF2B5EF4-FFF2-40B4-BE49-F238E27FC236}">
                    <a16:creationId xmlns:a16="http://schemas.microsoft.com/office/drawing/2014/main" id="{B219FABE-7E8D-A3F0-292D-3412F9A3A827}"/>
                  </a:ext>
                </a:extLst>
              </p:cNvPr>
              <p:cNvGrpSpPr/>
              <p:nvPr/>
            </p:nvGrpSpPr>
            <p:grpSpPr>
              <a:xfrm>
                <a:off x="3662235" y="3592360"/>
                <a:ext cx="2317486" cy="2317486"/>
                <a:chOff x="3252286" y="1598370"/>
                <a:chExt cx="1207965" cy="1207965"/>
              </a:xfrm>
            </p:grpSpPr>
            <p:sp>
              <p:nvSpPr>
                <p:cNvPr id="970" name="Rectangle 969">
                  <a:extLst>
                    <a:ext uri="{FF2B5EF4-FFF2-40B4-BE49-F238E27FC236}">
                      <a16:creationId xmlns:a16="http://schemas.microsoft.com/office/drawing/2014/main" id="{91D7C155-0608-2F23-2052-76097325750B}"/>
                    </a:ext>
                  </a:extLst>
                </p:cNvPr>
                <p:cNvSpPr/>
                <p:nvPr/>
              </p:nvSpPr>
              <p:spPr>
                <a:xfrm>
                  <a:off x="3252286" y="1598370"/>
                  <a:ext cx="1207965" cy="120796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  <a:alpha val="74000"/>
                  </a:schemeClr>
                </a:solidFill>
                <a:ln w="25400"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71" name="Oval 970">
                  <a:extLst>
                    <a:ext uri="{FF2B5EF4-FFF2-40B4-BE49-F238E27FC236}">
                      <a16:creationId xmlns:a16="http://schemas.microsoft.com/office/drawing/2014/main" id="{9601B022-EC0B-DB16-787C-3B7D8070B1DA}"/>
                    </a:ext>
                  </a:extLst>
                </p:cNvPr>
                <p:cNvSpPr/>
                <p:nvPr/>
              </p:nvSpPr>
              <p:spPr>
                <a:xfrm flipV="1">
                  <a:off x="3470411" y="1814704"/>
                  <a:ext cx="725182" cy="724976"/>
                </a:xfrm>
                <a:prstGeom prst="ellipse">
                  <a:avLst/>
                </a:prstGeom>
                <a:blipFill>
                  <a:blip r:embed="rId3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69" name="TextBox 968">
                <a:extLst>
                  <a:ext uri="{FF2B5EF4-FFF2-40B4-BE49-F238E27FC236}">
                    <a16:creationId xmlns:a16="http://schemas.microsoft.com/office/drawing/2014/main" id="{9B21DCE1-C06E-F9C1-75B8-D32D6C1CD5DD}"/>
                  </a:ext>
                </a:extLst>
              </p:cNvPr>
              <p:cNvSpPr txBox="1"/>
              <p:nvPr/>
            </p:nvSpPr>
            <p:spPr>
              <a:xfrm>
                <a:off x="4089640" y="6012030"/>
                <a:ext cx="1462676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TN2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815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Google Shape;100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71">
            <a:off x="920119" y="3617317"/>
            <a:ext cx="494109" cy="441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199937">
            <a:off x="7529415" y="873461"/>
            <a:ext cx="509092" cy="481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0F833B-F38E-1A68-64F1-94F6A48A1345}"/>
              </a:ext>
            </a:extLst>
          </p:cNvPr>
          <p:cNvSpPr txBox="1"/>
          <p:nvPr/>
        </p:nvSpPr>
        <p:spPr>
          <a:xfrm>
            <a:off x="2097087" y="519027"/>
            <a:ext cx="4484393" cy="1200329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DA9364-0CE4-B18E-163C-134F42B9A284}"/>
              </a:ext>
            </a:extLst>
          </p:cNvPr>
          <p:cNvGrpSpPr/>
          <p:nvPr/>
        </p:nvGrpSpPr>
        <p:grpSpPr>
          <a:xfrm>
            <a:off x="2765988" y="1609226"/>
            <a:ext cx="1629820" cy="1841052"/>
            <a:chOff x="7343874" y="3091628"/>
            <a:chExt cx="2173094" cy="24547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7A2EF6B-7FE3-B9F5-7026-7D11A390A653}"/>
                </a:ext>
              </a:extLst>
            </p:cNvPr>
            <p:cNvGrpSpPr/>
            <p:nvPr/>
          </p:nvGrpSpPr>
          <p:grpSpPr>
            <a:xfrm>
              <a:off x="7343874" y="3945926"/>
              <a:ext cx="2173094" cy="1600438"/>
              <a:chOff x="7343874" y="3945926"/>
              <a:chExt cx="2173094" cy="1600438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4DB939F-0A69-CA51-7E3F-E2601E25EB22}"/>
                  </a:ext>
                </a:extLst>
              </p:cNvPr>
              <p:cNvSpPr/>
              <p:nvPr/>
            </p:nvSpPr>
            <p:spPr>
              <a:xfrm flipV="1">
                <a:off x="7343874" y="3945926"/>
                <a:ext cx="2173094" cy="1600438"/>
              </a:xfrm>
              <a:prstGeom prst="ellipse">
                <a:avLst/>
              </a:pr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54C361-82E8-8540-9872-FE3D723CC8E9}"/>
                  </a:ext>
                </a:extLst>
              </p:cNvPr>
              <p:cNvSpPr txBox="1"/>
              <p:nvPr/>
            </p:nvSpPr>
            <p:spPr>
              <a:xfrm>
                <a:off x="7381562" y="4100041"/>
                <a:ext cx="213540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ít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(tan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kém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659F83E-DE38-9DE2-09CE-F67FD10D30E2}"/>
                </a:ext>
              </a:extLst>
            </p:cNvPr>
            <p:cNvSpPr/>
            <p:nvPr/>
          </p:nvSpPr>
          <p:spPr>
            <a:xfrm rot="12397050">
              <a:off x="8776849" y="3091628"/>
              <a:ext cx="344712" cy="897204"/>
            </a:xfrm>
            <a:custGeom>
              <a:avLst/>
              <a:gdLst>
                <a:gd name="connsiteX0" fmla="*/ 137389 w 139187"/>
                <a:gd name="connsiteY0" fmla="*/ 81550 h 362271"/>
                <a:gd name="connsiteX1" fmla="*/ 112624 w 139187"/>
                <a:gd name="connsiteY1" fmla="*/ 52023 h 362271"/>
                <a:gd name="connsiteX2" fmla="*/ 89764 w 139187"/>
                <a:gd name="connsiteY2" fmla="*/ 7255 h 362271"/>
                <a:gd name="connsiteX3" fmla="*/ 74524 w 139187"/>
                <a:gd name="connsiteY3" fmla="*/ 588 h 362271"/>
                <a:gd name="connsiteX4" fmla="*/ 35471 w 139187"/>
                <a:gd name="connsiteY4" fmla="*/ 45355 h 362271"/>
                <a:gd name="connsiteX5" fmla="*/ 229 w 139187"/>
                <a:gd name="connsiteY5" fmla="*/ 101553 h 362271"/>
                <a:gd name="connsiteX6" fmla="*/ 13564 w 139187"/>
                <a:gd name="connsiteY6" fmla="*/ 109173 h 362271"/>
                <a:gd name="connsiteX7" fmla="*/ 47854 w 139187"/>
                <a:gd name="connsiteY7" fmla="*/ 71073 h 362271"/>
                <a:gd name="connsiteX8" fmla="*/ 56426 w 139187"/>
                <a:gd name="connsiteY8" fmla="*/ 60595 h 362271"/>
                <a:gd name="connsiteX9" fmla="*/ 51664 w 139187"/>
                <a:gd name="connsiteY9" fmla="*/ 192993 h 362271"/>
                <a:gd name="connsiteX10" fmla="*/ 110719 w 139187"/>
                <a:gd name="connsiteY10" fmla="*/ 360633 h 362271"/>
                <a:gd name="connsiteX11" fmla="*/ 120244 w 139187"/>
                <a:gd name="connsiteY11" fmla="*/ 353965 h 362271"/>
                <a:gd name="connsiteX12" fmla="*/ 85001 w 139187"/>
                <a:gd name="connsiteY12" fmla="*/ 200613 h 362271"/>
                <a:gd name="connsiteX13" fmla="*/ 75476 w 139187"/>
                <a:gd name="connsiteY13" fmla="*/ 113935 h 362271"/>
                <a:gd name="connsiteX14" fmla="*/ 82144 w 139187"/>
                <a:gd name="connsiteY14" fmla="*/ 57738 h 362271"/>
                <a:gd name="connsiteX15" fmla="*/ 88811 w 139187"/>
                <a:gd name="connsiteY15" fmla="*/ 66310 h 362271"/>
                <a:gd name="connsiteX16" fmla="*/ 134531 w 139187"/>
                <a:gd name="connsiteY16" fmla="*/ 88218 h 362271"/>
                <a:gd name="connsiteX17" fmla="*/ 137389 w 139187"/>
                <a:gd name="connsiteY17" fmla="*/ 81550 h 36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9187" h="362271">
                  <a:moveTo>
                    <a:pt x="137389" y="81550"/>
                  </a:moveTo>
                  <a:cubicBezTo>
                    <a:pt x="127864" y="72978"/>
                    <a:pt x="122149" y="60595"/>
                    <a:pt x="112624" y="52023"/>
                  </a:cubicBezTo>
                  <a:cubicBezTo>
                    <a:pt x="99289" y="40593"/>
                    <a:pt x="96431" y="22495"/>
                    <a:pt x="89764" y="7255"/>
                  </a:cubicBezTo>
                  <a:cubicBezTo>
                    <a:pt x="87859" y="1540"/>
                    <a:pt x="79286" y="-1317"/>
                    <a:pt x="74524" y="588"/>
                  </a:cubicBezTo>
                  <a:cubicBezTo>
                    <a:pt x="54521" y="8208"/>
                    <a:pt x="48806" y="30115"/>
                    <a:pt x="35471" y="45355"/>
                  </a:cubicBezTo>
                  <a:cubicBezTo>
                    <a:pt x="20231" y="62500"/>
                    <a:pt x="5944" y="78693"/>
                    <a:pt x="229" y="101553"/>
                  </a:cubicBezTo>
                  <a:cubicBezTo>
                    <a:pt x="-1676" y="109173"/>
                    <a:pt x="8801" y="115840"/>
                    <a:pt x="13564" y="109173"/>
                  </a:cubicBezTo>
                  <a:cubicBezTo>
                    <a:pt x="24041" y="95838"/>
                    <a:pt x="40234" y="86313"/>
                    <a:pt x="47854" y="71073"/>
                  </a:cubicBezTo>
                  <a:cubicBezTo>
                    <a:pt x="49759" y="67263"/>
                    <a:pt x="53569" y="64405"/>
                    <a:pt x="56426" y="60595"/>
                  </a:cubicBezTo>
                  <a:cubicBezTo>
                    <a:pt x="39281" y="101553"/>
                    <a:pt x="44044" y="146320"/>
                    <a:pt x="51664" y="192993"/>
                  </a:cubicBezTo>
                  <a:cubicBezTo>
                    <a:pt x="60236" y="249190"/>
                    <a:pt x="68809" y="318723"/>
                    <a:pt x="110719" y="360633"/>
                  </a:cubicBezTo>
                  <a:cubicBezTo>
                    <a:pt x="115481" y="365395"/>
                    <a:pt x="124054" y="358728"/>
                    <a:pt x="120244" y="353965"/>
                  </a:cubicBezTo>
                  <a:cubicBezTo>
                    <a:pt x="91669" y="313960"/>
                    <a:pt x="91669" y="249190"/>
                    <a:pt x="85001" y="200613"/>
                  </a:cubicBezTo>
                  <a:cubicBezTo>
                    <a:pt x="81191" y="171085"/>
                    <a:pt x="75476" y="143463"/>
                    <a:pt x="75476" y="113935"/>
                  </a:cubicBezTo>
                  <a:cubicBezTo>
                    <a:pt x="75476" y="94885"/>
                    <a:pt x="80239" y="75835"/>
                    <a:pt x="82144" y="57738"/>
                  </a:cubicBezTo>
                  <a:cubicBezTo>
                    <a:pt x="84049" y="60595"/>
                    <a:pt x="85954" y="63453"/>
                    <a:pt x="88811" y="66310"/>
                  </a:cubicBezTo>
                  <a:cubicBezTo>
                    <a:pt x="100241" y="78693"/>
                    <a:pt x="117386" y="90123"/>
                    <a:pt x="134531" y="88218"/>
                  </a:cubicBezTo>
                  <a:cubicBezTo>
                    <a:pt x="138341" y="88218"/>
                    <a:pt x="141199" y="84408"/>
                    <a:pt x="137389" y="81550"/>
                  </a:cubicBezTo>
                  <a:close/>
                </a:path>
              </a:pathLst>
            </a:custGeom>
            <a:solidFill>
              <a:srgbClr val="3F1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6B4F95-F306-CD54-66B5-15DEA24A46E8}"/>
              </a:ext>
            </a:extLst>
          </p:cNvPr>
          <p:cNvGrpSpPr/>
          <p:nvPr/>
        </p:nvGrpSpPr>
        <p:grpSpPr>
          <a:xfrm>
            <a:off x="4953501" y="1745438"/>
            <a:ext cx="1987658" cy="1499449"/>
            <a:chOff x="8663013" y="3372166"/>
            <a:chExt cx="2650211" cy="199926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F8D3EAB-966E-29E6-1CC0-87563F7A5F73}"/>
                </a:ext>
              </a:extLst>
            </p:cNvPr>
            <p:cNvGrpSpPr/>
            <p:nvPr/>
          </p:nvGrpSpPr>
          <p:grpSpPr>
            <a:xfrm>
              <a:off x="8787012" y="3559114"/>
              <a:ext cx="2526212" cy="1812317"/>
              <a:chOff x="8787012" y="3559114"/>
              <a:chExt cx="2526212" cy="181231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0161A8D-EDF9-FE5E-75D9-FF4F935ED312}"/>
                  </a:ext>
                </a:extLst>
              </p:cNvPr>
              <p:cNvSpPr/>
              <p:nvPr/>
            </p:nvSpPr>
            <p:spPr>
              <a:xfrm flipV="1">
                <a:off x="8990821" y="3559114"/>
                <a:ext cx="2118596" cy="1812317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DCA07F-549A-265B-308D-9524815A9BA1}"/>
                  </a:ext>
                </a:extLst>
              </p:cNvPr>
              <p:cNvSpPr txBox="1"/>
              <p:nvPr/>
            </p:nvSpPr>
            <p:spPr>
              <a:xfrm>
                <a:off x="8787012" y="3665053"/>
                <a:ext cx="2526212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(tan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3F34FA9-FEFC-0858-430A-F268E3F037CF}"/>
                </a:ext>
              </a:extLst>
            </p:cNvPr>
            <p:cNvSpPr/>
            <p:nvPr/>
          </p:nvSpPr>
          <p:spPr>
            <a:xfrm rot="7537588" flipH="1">
              <a:off x="8939259" y="3095920"/>
              <a:ext cx="344712" cy="897204"/>
            </a:xfrm>
            <a:custGeom>
              <a:avLst/>
              <a:gdLst>
                <a:gd name="connsiteX0" fmla="*/ 137389 w 139187"/>
                <a:gd name="connsiteY0" fmla="*/ 81550 h 362271"/>
                <a:gd name="connsiteX1" fmla="*/ 112624 w 139187"/>
                <a:gd name="connsiteY1" fmla="*/ 52023 h 362271"/>
                <a:gd name="connsiteX2" fmla="*/ 89764 w 139187"/>
                <a:gd name="connsiteY2" fmla="*/ 7255 h 362271"/>
                <a:gd name="connsiteX3" fmla="*/ 74524 w 139187"/>
                <a:gd name="connsiteY3" fmla="*/ 588 h 362271"/>
                <a:gd name="connsiteX4" fmla="*/ 35471 w 139187"/>
                <a:gd name="connsiteY4" fmla="*/ 45355 h 362271"/>
                <a:gd name="connsiteX5" fmla="*/ 229 w 139187"/>
                <a:gd name="connsiteY5" fmla="*/ 101553 h 362271"/>
                <a:gd name="connsiteX6" fmla="*/ 13564 w 139187"/>
                <a:gd name="connsiteY6" fmla="*/ 109173 h 362271"/>
                <a:gd name="connsiteX7" fmla="*/ 47854 w 139187"/>
                <a:gd name="connsiteY7" fmla="*/ 71073 h 362271"/>
                <a:gd name="connsiteX8" fmla="*/ 56426 w 139187"/>
                <a:gd name="connsiteY8" fmla="*/ 60595 h 362271"/>
                <a:gd name="connsiteX9" fmla="*/ 51664 w 139187"/>
                <a:gd name="connsiteY9" fmla="*/ 192993 h 362271"/>
                <a:gd name="connsiteX10" fmla="*/ 110719 w 139187"/>
                <a:gd name="connsiteY10" fmla="*/ 360633 h 362271"/>
                <a:gd name="connsiteX11" fmla="*/ 120244 w 139187"/>
                <a:gd name="connsiteY11" fmla="*/ 353965 h 362271"/>
                <a:gd name="connsiteX12" fmla="*/ 85001 w 139187"/>
                <a:gd name="connsiteY12" fmla="*/ 200613 h 362271"/>
                <a:gd name="connsiteX13" fmla="*/ 75476 w 139187"/>
                <a:gd name="connsiteY13" fmla="*/ 113935 h 362271"/>
                <a:gd name="connsiteX14" fmla="*/ 82144 w 139187"/>
                <a:gd name="connsiteY14" fmla="*/ 57738 h 362271"/>
                <a:gd name="connsiteX15" fmla="*/ 88811 w 139187"/>
                <a:gd name="connsiteY15" fmla="*/ 66310 h 362271"/>
                <a:gd name="connsiteX16" fmla="*/ 134531 w 139187"/>
                <a:gd name="connsiteY16" fmla="*/ 88218 h 362271"/>
                <a:gd name="connsiteX17" fmla="*/ 137389 w 139187"/>
                <a:gd name="connsiteY17" fmla="*/ 81550 h 36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9187" h="362271">
                  <a:moveTo>
                    <a:pt x="137389" y="81550"/>
                  </a:moveTo>
                  <a:cubicBezTo>
                    <a:pt x="127864" y="72978"/>
                    <a:pt x="122149" y="60595"/>
                    <a:pt x="112624" y="52023"/>
                  </a:cubicBezTo>
                  <a:cubicBezTo>
                    <a:pt x="99289" y="40593"/>
                    <a:pt x="96431" y="22495"/>
                    <a:pt x="89764" y="7255"/>
                  </a:cubicBezTo>
                  <a:cubicBezTo>
                    <a:pt x="87859" y="1540"/>
                    <a:pt x="79286" y="-1317"/>
                    <a:pt x="74524" y="588"/>
                  </a:cubicBezTo>
                  <a:cubicBezTo>
                    <a:pt x="54521" y="8208"/>
                    <a:pt x="48806" y="30115"/>
                    <a:pt x="35471" y="45355"/>
                  </a:cubicBezTo>
                  <a:cubicBezTo>
                    <a:pt x="20231" y="62500"/>
                    <a:pt x="5944" y="78693"/>
                    <a:pt x="229" y="101553"/>
                  </a:cubicBezTo>
                  <a:cubicBezTo>
                    <a:pt x="-1676" y="109173"/>
                    <a:pt x="8801" y="115840"/>
                    <a:pt x="13564" y="109173"/>
                  </a:cubicBezTo>
                  <a:cubicBezTo>
                    <a:pt x="24041" y="95838"/>
                    <a:pt x="40234" y="86313"/>
                    <a:pt x="47854" y="71073"/>
                  </a:cubicBezTo>
                  <a:cubicBezTo>
                    <a:pt x="49759" y="67263"/>
                    <a:pt x="53569" y="64405"/>
                    <a:pt x="56426" y="60595"/>
                  </a:cubicBezTo>
                  <a:cubicBezTo>
                    <a:pt x="39281" y="101553"/>
                    <a:pt x="44044" y="146320"/>
                    <a:pt x="51664" y="192993"/>
                  </a:cubicBezTo>
                  <a:cubicBezTo>
                    <a:pt x="60236" y="249190"/>
                    <a:pt x="68809" y="318723"/>
                    <a:pt x="110719" y="360633"/>
                  </a:cubicBezTo>
                  <a:cubicBezTo>
                    <a:pt x="115481" y="365395"/>
                    <a:pt x="124054" y="358728"/>
                    <a:pt x="120244" y="353965"/>
                  </a:cubicBezTo>
                  <a:cubicBezTo>
                    <a:pt x="91669" y="313960"/>
                    <a:pt x="91669" y="249190"/>
                    <a:pt x="85001" y="200613"/>
                  </a:cubicBezTo>
                  <a:cubicBezTo>
                    <a:pt x="81191" y="171085"/>
                    <a:pt x="75476" y="143463"/>
                    <a:pt x="75476" y="113935"/>
                  </a:cubicBezTo>
                  <a:cubicBezTo>
                    <a:pt x="75476" y="94885"/>
                    <a:pt x="80239" y="75835"/>
                    <a:pt x="82144" y="57738"/>
                  </a:cubicBezTo>
                  <a:cubicBezTo>
                    <a:pt x="84049" y="60595"/>
                    <a:pt x="85954" y="63453"/>
                    <a:pt x="88811" y="66310"/>
                  </a:cubicBezTo>
                  <a:cubicBezTo>
                    <a:pt x="100241" y="78693"/>
                    <a:pt x="117386" y="90123"/>
                    <a:pt x="134531" y="88218"/>
                  </a:cubicBezTo>
                  <a:cubicBezTo>
                    <a:pt x="138341" y="88218"/>
                    <a:pt x="141199" y="84408"/>
                    <a:pt x="137389" y="81550"/>
                  </a:cubicBezTo>
                  <a:close/>
                </a:path>
              </a:pathLst>
            </a:custGeom>
            <a:solidFill>
              <a:srgbClr val="3F1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453BC7-6638-67E4-F10D-4D00AF9C5DA1}"/>
              </a:ext>
            </a:extLst>
          </p:cNvPr>
          <p:cNvGrpSpPr/>
          <p:nvPr/>
        </p:nvGrpSpPr>
        <p:grpSpPr>
          <a:xfrm>
            <a:off x="6757564" y="2584524"/>
            <a:ext cx="2331687" cy="954107"/>
            <a:chOff x="5666870" y="2334594"/>
            <a:chExt cx="2331687" cy="95410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ACC9F11-F8B8-1F98-9682-0DC75C385D13}"/>
                </a:ext>
              </a:extLst>
            </p:cNvPr>
            <p:cNvSpPr/>
            <p:nvPr/>
          </p:nvSpPr>
          <p:spPr>
            <a:xfrm rot="5758747" flipH="1">
              <a:off x="5874055" y="2364570"/>
              <a:ext cx="258534" cy="672903"/>
            </a:xfrm>
            <a:custGeom>
              <a:avLst/>
              <a:gdLst>
                <a:gd name="connsiteX0" fmla="*/ 137389 w 139187"/>
                <a:gd name="connsiteY0" fmla="*/ 81550 h 362271"/>
                <a:gd name="connsiteX1" fmla="*/ 112624 w 139187"/>
                <a:gd name="connsiteY1" fmla="*/ 52023 h 362271"/>
                <a:gd name="connsiteX2" fmla="*/ 89764 w 139187"/>
                <a:gd name="connsiteY2" fmla="*/ 7255 h 362271"/>
                <a:gd name="connsiteX3" fmla="*/ 74524 w 139187"/>
                <a:gd name="connsiteY3" fmla="*/ 588 h 362271"/>
                <a:gd name="connsiteX4" fmla="*/ 35471 w 139187"/>
                <a:gd name="connsiteY4" fmla="*/ 45355 h 362271"/>
                <a:gd name="connsiteX5" fmla="*/ 229 w 139187"/>
                <a:gd name="connsiteY5" fmla="*/ 101553 h 362271"/>
                <a:gd name="connsiteX6" fmla="*/ 13564 w 139187"/>
                <a:gd name="connsiteY6" fmla="*/ 109173 h 362271"/>
                <a:gd name="connsiteX7" fmla="*/ 47854 w 139187"/>
                <a:gd name="connsiteY7" fmla="*/ 71073 h 362271"/>
                <a:gd name="connsiteX8" fmla="*/ 56426 w 139187"/>
                <a:gd name="connsiteY8" fmla="*/ 60595 h 362271"/>
                <a:gd name="connsiteX9" fmla="*/ 51664 w 139187"/>
                <a:gd name="connsiteY9" fmla="*/ 192993 h 362271"/>
                <a:gd name="connsiteX10" fmla="*/ 110719 w 139187"/>
                <a:gd name="connsiteY10" fmla="*/ 360633 h 362271"/>
                <a:gd name="connsiteX11" fmla="*/ 120244 w 139187"/>
                <a:gd name="connsiteY11" fmla="*/ 353965 h 362271"/>
                <a:gd name="connsiteX12" fmla="*/ 85001 w 139187"/>
                <a:gd name="connsiteY12" fmla="*/ 200613 h 362271"/>
                <a:gd name="connsiteX13" fmla="*/ 75476 w 139187"/>
                <a:gd name="connsiteY13" fmla="*/ 113935 h 362271"/>
                <a:gd name="connsiteX14" fmla="*/ 82144 w 139187"/>
                <a:gd name="connsiteY14" fmla="*/ 57738 h 362271"/>
                <a:gd name="connsiteX15" fmla="*/ 88811 w 139187"/>
                <a:gd name="connsiteY15" fmla="*/ 66310 h 362271"/>
                <a:gd name="connsiteX16" fmla="*/ 134531 w 139187"/>
                <a:gd name="connsiteY16" fmla="*/ 88218 h 362271"/>
                <a:gd name="connsiteX17" fmla="*/ 137389 w 139187"/>
                <a:gd name="connsiteY17" fmla="*/ 81550 h 36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9187" h="362271">
                  <a:moveTo>
                    <a:pt x="137389" y="81550"/>
                  </a:moveTo>
                  <a:cubicBezTo>
                    <a:pt x="127864" y="72978"/>
                    <a:pt x="122149" y="60595"/>
                    <a:pt x="112624" y="52023"/>
                  </a:cubicBezTo>
                  <a:cubicBezTo>
                    <a:pt x="99289" y="40593"/>
                    <a:pt x="96431" y="22495"/>
                    <a:pt x="89764" y="7255"/>
                  </a:cubicBezTo>
                  <a:cubicBezTo>
                    <a:pt x="87859" y="1540"/>
                    <a:pt x="79286" y="-1317"/>
                    <a:pt x="74524" y="588"/>
                  </a:cubicBezTo>
                  <a:cubicBezTo>
                    <a:pt x="54521" y="8208"/>
                    <a:pt x="48806" y="30115"/>
                    <a:pt x="35471" y="45355"/>
                  </a:cubicBezTo>
                  <a:cubicBezTo>
                    <a:pt x="20231" y="62500"/>
                    <a:pt x="5944" y="78693"/>
                    <a:pt x="229" y="101553"/>
                  </a:cubicBezTo>
                  <a:cubicBezTo>
                    <a:pt x="-1676" y="109173"/>
                    <a:pt x="8801" y="115840"/>
                    <a:pt x="13564" y="109173"/>
                  </a:cubicBezTo>
                  <a:cubicBezTo>
                    <a:pt x="24041" y="95838"/>
                    <a:pt x="40234" y="86313"/>
                    <a:pt x="47854" y="71073"/>
                  </a:cubicBezTo>
                  <a:cubicBezTo>
                    <a:pt x="49759" y="67263"/>
                    <a:pt x="53569" y="64405"/>
                    <a:pt x="56426" y="60595"/>
                  </a:cubicBezTo>
                  <a:cubicBezTo>
                    <a:pt x="39281" y="101553"/>
                    <a:pt x="44044" y="146320"/>
                    <a:pt x="51664" y="192993"/>
                  </a:cubicBezTo>
                  <a:cubicBezTo>
                    <a:pt x="60236" y="249190"/>
                    <a:pt x="68809" y="318723"/>
                    <a:pt x="110719" y="360633"/>
                  </a:cubicBezTo>
                  <a:cubicBezTo>
                    <a:pt x="115481" y="365395"/>
                    <a:pt x="124054" y="358728"/>
                    <a:pt x="120244" y="353965"/>
                  </a:cubicBezTo>
                  <a:cubicBezTo>
                    <a:pt x="91669" y="313960"/>
                    <a:pt x="91669" y="249190"/>
                    <a:pt x="85001" y="200613"/>
                  </a:cubicBezTo>
                  <a:cubicBezTo>
                    <a:pt x="81191" y="171085"/>
                    <a:pt x="75476" y="143463"/>
                    <a:pt x="75476" y="113935"/>
                  </a:cubicBezTo>
                  <a:cubicBezTo>
                    <a:pt x="75476" y="94885"/>
                    <a:pt x="80239" y="75835"/>
                    <a:pt x="82144" y="57738"/>
                  </a:cubicBezTo>
                  <a:cubicBezTo>
                    <a:pt x="84049" y="60595"/>
                    <a:pt x="85954" y="63453"/>
                    <a:pt x="88811" y="66310"/>
                  </a:cubicBezTo>
                  <a:cubicBezTo>
                    <a:pt x="100241" y="78693"/>
                    <a:pt x="117386" y="90123"/>
                    <a:pt x="134531" y="88218"/>
                  </a:cubicBezTo>
                  <a:cubicBezTo>
                    <a:pt x="138341" y="88218"/>
                    <a:pt x="141199" y="84408"/>
                    <a:pt x="137389" y="81550"/>
                  </a:cubicBezTo>
                  <a:close/>
                </a:path>
              </a:pathLst>
            </a:custGeom>
            <a:solidFill>
              <a:srgbClr val="3F1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1D9E4BE-C2D0-D48E-BD94-419C7C1B83B2}"/>
                </a:ext>
              </a:extLst>
            </p:cNvPr>
            <p:cNvSpPr txBox="1"/>
            <p:nvPr/>
          </p:nvSpPr>
          <p:spPr>
            <a:xfrm>
              <a:off x="6319766" y="2334594"/>
              <a:ext cx="167879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rPr>
                <a:t>Dung dịch bão hoà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843DA3-633F-BAF4-C99A-758DF6DA3649}"/>
              </a:ext>
            </a:extLst>
          </p:cNvPr>
          <p:cNvGrpSpPr/>
          <p:nvPr/>
        </p:nvGrpSpPr>
        <p:grpSpPr>
          <a:xfrm>
            <a:off x="1528399" y="3194138"/>
            <a:ext cx="2179456" cy="1184114"/>
            <a:chOff x="1528399" y="3194138"/>
            <a:chExt cx="2179456" cy="118411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52155B-2A44-5EE4-4CC3-0D96DB0AD8AB}"/>
                </a:ext>
              </a:extLst>
            </p:cNvPr>
            <p:cNvSpPr txBox="1"/>
            <p:nvPr/>
          </p:nvSpPr>
          <p:spPr>
            <a:xfrm>
              <a:off x="1528399" y="3424145"/>
              <a:ext cx="217945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rPr>
                <a:t>Dung dịch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rPr>
                <a:t>chưa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rPr>
                <a:t>bão hoà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B4069B2-1719-902B-E4BF-609C0B7F192F}"/>
                </a:ext>
              </a:extLst>
            </p:cNvPr>
            <p:cNvSpPr/>
            <p:nvPr/>
          </p:nvSpPr>
          <p:spPr>
            <a:xfrm rot="14370048">
              <a:off x="2512132" y="2986953"/>
              <a:ext cx="258534" cy="672903"/>
            </a:xfrm>
            <a:custGeom>
              <a:avLst/>
              <a:gdLst>
                <a:gd name="connsiteX0" fmla="*/ 137389 w 139187"/>
                <a:gd name="connsiteY0" fmla="*/ 81550 h 362271"/>
                <a:gd name="connsiteX1" fmla="*/ 112624 w 139187"/>
                <a:gd name="connsiteY1" fmla="*/ 52023 h 362271"/>
                <a:gd name="connsiteX2" fmla="*/ 89764 w 139187"/>
                <a:gd name="connsiteY2" fmla="*/ 7255 h 362271"/>
                <a:gd name="connsiteX3" fmla="*/ 74524 w 139187"/>
                <a:gd name="connsiteY3" fmla="*/ 588 h 362271"/>
                <a:gd name="connsiteX4" fmla="*/ 35471 w 139187"/>
                <a:gd name="connsiteY4" fmla="*/ 45355 h 362271"/>
                <a:gd name="connsiteX5" fmla="*/ 229 w 139187"/>
                <a:gd name="connsiteY5" fmla="*/ 101553 h 362271"/>
                <a:gd name="connsiteX6" fmla="*/ 13564 w 139187"/>
                <a:gd name="connsiteY6" fmla="*/ 109173 h 362271"/>
                <a:gd name="connsiteX7" fmla="*/ 47854 w 139187"/>
                <a:gd name="connsiteY7" fmla="*/ 71073 h 362271"/>
                <a:gd name="connsiteX8" fmla="*/ 56426 w 139187"/>
                <a:gd name="connsiteY8" fmla="*/ 60595 h 362271"/>
                <a:gd name="connsiteX9" fmla="*/ 51664 w 139187"/>
                <a:gd name="connsiteY9" fmla="*/ 192993 h 362271"/>
                <a:gd name="connsiteX10" fmla="*/ 110719 w 139187"/>
                <a:gd name="connsiteY10" fmla="*/ 360633 h 362271"/>
                <a:gd name="connsiteX11" fmla="*/ 120244 w 139187"/>
                <a:gd name="connsiteY11" fmla="*/ 353965 h 362271"/>
                <a:gd name="connsiteX12" fmla="*/ 85001 w 139187"/>
                <a:gd name="connsiteY12" fmla="*/ 200613 h 362271"/>
                <a:gd name="connsiteX13" fmla="*/ 75476 w 139187"/>
                <a:gd name="connsiteY13" fmla="*/ 113935 h 362271"/>
                <a:gd name="connsiteX14" fmla="*/ 82144 w 139187"/>
                <a:gd name="connsiteY14" fmla="*/ 57738 h 362271"/>
                <a:gd name="connsiteX15" fmla="*/ 88811 w 139187"/>
                <a:gd name="connsiteY15" fmla="*/ 66310 h 362271"/>
                <a:gd name="connsiteX16" fmla="*/ 134531 w 139187"/>
                <a:gd name="connsiteY16" fmla="*/ 88218 h 362271"/>
                <a:gd name="connsiteX17" fmla="*/ 137389 w 139187"/>
                <a:gd name="connsiteY17" fmla="*/ 81550 h 36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9187" h="362271">
                  <a:moveTo>
                    <a:pt x="137389" y="81550"/>
                  </a:moveTo>
                  <a:cubicBezTo>
                    <a:pt x="127864" y="72978"/>
                    <a:pt x="122149" y="60595"/>
                    <a:pt x="112624" y="52023"/>
                  </a:cubicBezTo>
                  <a:cubicBezTo>
                    <a:pt x="99289" y="40593"/>
                    <a:pt x="96431" y="22495"/>
                    <a:pt x="89764" y="7255"/>
                  </a:cubicBezTo>
                  <a:cubicBezTo>
                    <a:pt x="87859" y="1540"/>
                    <a:pt x="79286" y="-1317"/>
                    <a:pt x="74524" y="588"/>
                  </a:cubicBezTo>
                  <a:cubicBezTo>
                    <a:pt x="54521" y="8208"/>
                    <a:pt x="48806" y="30115"/>
                    <a:pt x="35471" y="45355"/>
                  </a:cubicBezTo>
                  <a:cubicBezTo>
                    <a:pt x="20231" y="62500"/>
                    <a:pt x="5944" y="78693"/>
                    <a:pt x="229" y="101553"/>
                  </a:cubicBezTo>
                  <a:cubicBezTo>
                    <a:pt x="-1676" y="109173"/>
                    <a:pt x="8801" y="115840"/>
                    <a:pt x="13564" y="109173"/>
                  </a:cubicBezTo>
                  <a:cubicBezTo>
                    <a:pt x="24041" y="95838"/>
                    <a:pt x="40234" y="86313"/>
                    <a:pt x="47854" y="71073"/>
                  </a:cubicBezTo>
                  <a:cubicBezTo>
                    <a:pt x="49759" y="67263"/>
                    <a:pt x="53569" y="64405"/>
                    <a:pt x="56426" y="60595"/>
                  </a:cubicBezTo>
                  <a:cubicBezTo>
                    <a:pt x="39281" y="101553"/>
                    <a:pt x="44044" y="146320"/>
                    <a:pt x="51664" y="192993"/>
                  </a:cubicBezTo>
                  <a:cubicBezTo>
                    <a:pt x="60236" y="249190"/>
                    <a:pt x="68809" y="318723"/>
                    <a:pt x="110719" y="360633"/>
                  </a:cubicBezTo>
                  <a:cubicBezTo>
                    <a:pt x="115481" y="365395"/>
                    <a:pt x="124054" y="358728"/>
                    <a:pt x="120244" y="353965"/>
                  </a:cubicBezTo>
                  <a:cubicBezTo>
                    <a:pt x="91669" y="313960"/>
                    <a:pt x="91669" y="249190"/>
                    <a:pt x="85001" y="200613"/>
                  </a:cubicBezTo>
                  <a:cubicBezTo>
                    <a:pt x="81191" y="171085"/>
                    <a:pt x="75476" y="143463"/>
                    <a:pt x="75476" y="113935"/>
                  </a:cubicBezTo>
                  <a:cubicBezTo>
                    <a:pt x="75476" y="94885"/>
                    <a:pt x="80239" y="75835"/>
                    <a:pt x="82144" y="57738"/>
                  </a:cubicBezTo>
                  <a:cubicBezTo>
                    <a:pt x="84049" y="60595"/>
                    <a:pt x="85954" y="63453"/>
                    <a:pt x="88811" y="66310"/>
                  </a:cubicBezTo>
                  <a:cubicBezTo>
                    <a:pt x="100241" y="78693"/>
                    <a:pt x="117386" y="90123"/>
                    <a:pt x="134531" y="88218"/>
                  </a:cubicBezTo>
                  <a:cubicBezTo>
                    <a:pt x="138341" y="88218"/>
                    <a:pt x="141199" y="84408"/>
                    <a:pt x="137389" y="81550"/>
                  </a:cubicBezTo>
                  <a:close/>
                </a:path>
              </a:pathLst>
            </a:custGeom>
            <a:solidFill>
              <a:srgbClr val="3F1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FA3C8CB-2F99-058D-8BBE-AC1041B48CB3}"/>
              </a:ext>
            </a:extLst>
          </p:cNvPr>
          <p:cNvSpPr txBox="1"/>
          <p:nvPr/>
        </p:nvSpPr>
        <p:spPr>
          <a:xfrm>
            <a:off x="1134734" y="410042"/>
            <a:ext cx="72050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indent="12700" algn="just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 tan của một chất trong nước là </a:t>
            </a:r>
            <a:r>
              <a:rPr lang="vi-VN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gam chất 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 hoà tan trong </a:t>
            </a:r>
            <a:r>
              <a:rPr lang="vi-VN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100 ga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vi-VN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nước 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ể 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 thành </a:t>
            </a:r>
            <a:r>
              <a:rPr lang="vi-VN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dung dịch bão hoà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nhiệt độ, áp suất xác định.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D01C5E7-F478-96A2-9E9B-2221B6D06050}"/>
                  </a:ext>
                </a:extLst>
              </p:cNvPr>
              <p:cNvSpPr txBox="1"/>
              <p:nvPr/>
            </p:nvSpPr>
            <p:spPr>
              <a:xfrm>
                <a:off x="1019058" y="1729996"/>
                <a:ext cx="7631782" cy="1270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vi-VN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 tan của một chất trong nước được tính theo công thức:</a:t>
                </a:r>
                <a:endPara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6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𝒄𝒕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  <m: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ướ</m:t>
                            </m:r>
                            <m: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sub>
                        </m:sSub>
                      </m:den>
                    </m:f>
                  </m:oMath>
                </a14:m>
                <a:r>
                  <a:rPr lang="vi-VN" sz="36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100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D01C5E7-F478-96A2-9E9B-2221B6D06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058" y="1729996"/>
                <a:ext cx="7631782" cy="1270220"/>
              </a:xfrm>
              <a:prstGeom prst="rect">
                <a:avLst/>
              </a:prstGeom>
              <a:blipFill>
                <a:blip r:embed="rId3"/>
                <a:stretch>
                  <a:fillRect l="-1198" t="-3846"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C318D1AF-34DA-38A3-F703-7510EF5549AC}"/>
              </a:ext>
            </a:extLst>
          </p:cNvPr>
          <p:cNvSpPr txBox="1"/>
          <p:nvPr/>
        </p:nvSpPr>
        <p:spPr>
          <a:xfrm>
            <a:off x="1134734" y="2985469"/>
            <a:ext cx="6896562" cy="1486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7780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đó: s là độ tan, đơn vị g/100 g nước;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marR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400" i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khối lượng chất tan, đơn vị là gam (g);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marR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i="1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vi-VN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 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khối lượng nước, đơn vị là gam (g).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" name="Google Shape;719;p46"/>
          <p:cNvGrpSpPr/>
          <p:nvPr/>
        </p:nvGrpSpPr>
        <p:grpSpPr>
          <a:xfrm>
            <a:off x="1208046" y="534968"/>
            <a:ext cx="6816734" cy="2339327"/>
            <a:chOff x="444425" y="3165200"/>
            <a:chExt cx="6727925" cy="2308850"/>
          </a:xfrm>
        </p:grpSpPr>
        <p:sp>
          <p:nvSpPr>
            <p:cNvPr id="720" name="Google Shape;720;p46"/>
            <p:cNvSpPr/>
            <p:nvPr/>
          </p:nvSpPr>
          <p:spPr>
            <a:xfrm>
              <a:off x="514550" y="3733000"/>
              <a:ext cx="218150" cy="155950"/>
            </a:xfrm>
            <a:custGeom>
              <a:avLst/>
              <a:gdLst/>
              <a:ahLst/>
              <a:cxnLst/>
              <a:rect l="l" t="t" r="r" b="b"/>
              <a:pathLst>
                <a:path w="8726" h="6238" extrusionOk="0">
                  <a:moveTo>
                    <a:pt x="4699" y="1"/>
                  </a:moveTo>
                  <a:cubicBezTo>
                    <a:pt x="4224" y="1"/>
                    <a:pt x="3776" y="91"/>
                    <a:pt x="3408" y="274"/>
                  </a:cubicBezTo>
                  <a:cubicBezTo>
                    <a:pt x="1465" y="1237"/>
                    <a:pt x="0" y="4847"/>
                    <a:pt x="3922" y="6062"/>
                  </a:cubicBezTo>
                  <a:cubicBezTo>
                    <a:pt x="4318" y="6184"/>
                    <a:pt x="4710" y="6238"/>
                    <a:pt x="5088" y="6238"/>
                  </a:cubicBezTo>
                  <a:cubicBezTo>
                    <a:pt x="5751" y="6238"/>
                    <a:pt x="6370" y="6071"/>
                    <a:pt x="6893" y="5812"/>
                  </a:cubicBezTo>
                  <a:cubicBezTo>
                    <a:pt x="7716" y="5402"/>
                    <a:pt x="8363" y="4749"/>
                    <a:pt x="8544" y="3881"/>
                  </a:cubicBezTo>
                  <a:cubicBezTo>
                    <a:pt x="8726" y="3017"/>
                    <a:pt x="8390" y="1932"/>
                    <a:pt x="7552" y="1127"/>
                  </a:cubicBezTo>
                  <a:cubicBezTo>
                    <a:pt x="6780" y="385"/>
                    <a:pt x="5680" y="1"/>
                    <a:pt x="46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6"/>
            <p:cNvSpPr/>
            <p:nvPr/>
          </p:nvSpPr>
          <p:spPr>
            <a:xfrm>
              <a:off x="518925" y="3979150"/>
              <a:ext cx="117150" cy="83800"/>
            </a:xfrm>
            <a:custGeom>
              <a:avLst/>
              <a:gdLst/>
              <a:ahLst/>
              <a:cxnLst/>
              <a:rect l="l" t="t" r="r" b="b"/>
              <a:pathLst>
                <a:path w="4686" h="3352" extrusionOk="0">
                  <a:moveTo>
                    <a:pt x="2523" y="0"/>
                  </a:moveTo>
                  <a:cubicBezTo>
                    <a:pt x="2268" y="0"/>
                    <a:pt x="2028" y="48"/>
                    <a:pt x="1830" y="146"/>
                  </a:cubicBezTo>
                  <a:cubicBezTo>
                    <a:pt x="788" y="666"/>
                    <a:pt x="0" y="2603"/>
                    <a:pt x="2107" y="3257"/>
                  </a:cubicBezTo>
                  <a:cubicBezTo>
                    <a:pt x="2318" y="3322"/>
                    <a:pt x="2528" y="3351"/>
                    <a:pt x="2730" y="3351"/>
                  </a:cubicBezTo>
                  <a:cubicBezTo>
                    <a:pt x="3087" y="3351"/>
                    <a:pt x="3421" y="3261"/>
                    <a:pt x="3702" y="3120"/>
                  </a:cubicBezTo>
                  <a:cubicBezTo>
                    <a:pt x="4145" y="2900"/>
                    <a:pt x="4489" y="2550"/>
                    <a:pt x="4587" y="2086"/>
                  </a:cubicBezTo>
                  <a:cubicBezTo>
                    <a:pt x="4686" y="1620"/>
                    <a:pt x="4504" y="1038"/>
                    <a:pt x="4056" y="607"/>
                  </a:cubicBezTo>
                  <a:cubicBezTo>
                    <a:pt x="3641" y="206"/>
                    <a:pt x="3050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6"/>
            <p:cNvSpPr/>
            <p:nvPr/>
          </p:nvSpPr>
          <p:spPr>
            <a:xfrm>
              <a:off x="444425" y="4837850"/>
              <a:ext cx="335525" cy="256775"/>
            </a:xfrm>
            <a:custGeom>
              <a:avLst/>
              <a:gdLst/>
              <a:ahLst/>
              <a:cxnLst/>
              <a:rect l="l" t="t" r="r" b="b"/>
              <a:pathLst>
                <a:path w="13421" h="10271" extrusionOk="0">
                  <a:moveTo>
                    <a:pt x="7560" y="0"/>
                  </a:moveTo>
                  <a:cubicBezTo>
                    <a:pt x="4967" y="0"/>
                    <a:pt x="1845" y="666"/>
                    <a:pt x="651" y="3888"/>
                  </a:cubicBezTo>
                  <a:cubicBezTo>
                    <a:pt x="1" y="5635"/>
                    <a:pt x="559" y="7320"/>
                    <a:pt x="1474" y="8395"/>
                  </a:cubicBezTo>
                  <a:cubicBezTo>
                    <a:pt x="2487" y="9584"/>
                    <a:pt x="3944" y="10271"/>
                    <a:pt x="5573" y="10271"/>
                  </a:cubicBezTo>
                  <a:cubicBezTo>
                    <a:pt x="5702" y="10271"/>
                    <a:pt x="5832" y="10267"/>
                    <a:pt x="5963" y="10258"/>
                  </a:cubicBezTo>
                  <a:cubicBezTo>
                    <a:pt x="7749" y="10142"/>
                    <a:pt x="9698" y="9194"/>
                    <a:pt x="11254" y="7620"/>
                  </a:cubicBezTo>
                  <a:cubicBezTo>
                    <a:pt x="12357" y="6506"/>
                    <a:pt x="13298" y="4958"/>
                    <a:pt x="13349" y="3499"/>
                  </a:cubicBezTo>
                  <a:cubicBezTo>
                    <a:pt x="13420" y="1470"/>
                    <a:pt x="11795" y="389"/>
                    <a:pt x="10117" y="181"/>
                  </a:cubicBezTo>
                  <a:cubicBezTo>
                    <a:pt x="9424" y="93"/>
                    <a:pt x="8529" y="0"/>
                    <a:pt x="7560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6"/>
            <p:cNvSpPr/>
            <p:nvPr/>
          </p:nvSpPr>
          <p:spPr>
            <a:xfrm>
              <a:off x="1206975" y="31896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3" y="1"/>
                  </a:moveTo>
                  <a:cubicBezTo>
                    <a:pt x="4324" y="1"/>
                    <a:pt x="4306" y="1"/>
                    <a:pt x="4288" y="1"/>
                  </a:cubicBezTo>
                  <a:cubicBezTo>
                    <a:pt x="3379" y="7"/>
                    <a:pt x="2452" y="117"/>
                    <a:pt x="1662" y="444"/>
                  </a:cubicBezTo>
                  <a:cubicBezTo>
                    <a:pt x="874" y="770"/>
                    <a:pt x="241" y="1341"/>
                    <a:pt x="132" y="1994"/>
                  </a:cubicBezTo>
                  <a:cubicBezTo>
                    <a:pt x="1" y="2779"/>
                    <a:pt x="610" y="3521"/>
                    <a:pt x="1278" y="4145"/>
                  </a:cubicBezTo>
                  <a:cubicBezTo>
                    <a:pt x="2718" y="5484"/>
                    <a:pt x="5918" y="7701"/>
                    <a:pt x="8758" y="7701"/>
                  </a:cubicBezTo>
                  <a:cubicBezTo>
                    <a:pt x="9668" y="7701"/>
                    <a:pt x="10542" y="7473"/>
                    <a:pt x="11308" y="6914"/>
                  </a:cubicBezTo>
                  <a:cubicBezTo>
                    <a:pt x="12357" y="6151"/>
                    <a:pt x="12672" y="4950"/>
                    <a:pt x="12303" y="3905"/>
                  </a:cubicBezTo>
                  <a:cubicBezTo>
                    <a:pt x="11935" y="2859"/>
                    <a:pt x="10955" y="1968"/>
                    <a:pt x="9769" y="1317"/>
                  </a:cubicBezTo>
                  <a:cubicBezTo>
                    <a:pt x="8218" y="469"/>
                    <a:pt x="6282" y="1"/>
                    <a:pt x="4343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6"/>
            <p:cNvSpPr/>
            <p:nvPr/>
          </p:nvSpPr>
          <p:spPr>
            <a:xfrm>
              <a:off x="1579175" y="3168525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6" y="1"/>
                  </a:moveTo>
                  <a:cubicBezTo>
                    <a:pt x="3012" y="1"/>
                    <a:pt x="2680" y="41"/>
                    <a:pt x="2365" y="126"/>
                  </a:cubicBezTo>
                  <a:cubicBezTo>
                    <a:pt x="1093" y="471"/>
                    <a:pt x="86" y="2060"/>
                    <a:pt x="39" y="3385"/>
                  </a:cubicBezTo>
                  <a:cubicBezTo>
                    <a:pt x="0" y="4404"/>
                    <a:pt x="535" y="5266"/>
                    <a:pt x="1958" y="5275"/>
                  </a:cubicBezTo>
                  <a:cubicBezTo>
                    <a:pt x="1965" y="5275"/>
                    <a:pt x="1972" y="5275"/>
                    <a:pt x="1979" y="5275"/>
                  </a:cubicBezTo>
                  <a:cubicBezTo>
                    <a:pt x="2829" y="5275"/>
                    <a:pt x="3603" y="4915"/>
                    <a:pt x="4275" y="4532"/>
                  </a:cubicBezTo>
                  <a:cubicBezTo>
                    <a:pt x="5440" y="3866"/>
                    <a:pt x="6554" y="2936"/>
                    <a:pt x="6441" y="1861"/>
                  </a:cubicBezTo>
                  <a:cubicBezTo>
                    <a:pt x="6327" y="783"/>
                    <a:pt x="4823" y="1"/>
                    <a:pt x="334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6"/>
            <p:cNvSpPr/>
            <p:nvPr/>
          </p:nvSpPr>
          <p:spPr>
            <a:xfrm>
              <a:off x="2097150" y="3165200"/>
              <a:ext cx="191575" cy="171200"/>
            </a:xfrm>
            <a:custGeom>
              <a:avLst/>
              <a:gdLst/>
              <a:ahLst/>
              <a:cxnLst/>
              <a:rect l="l" t="t" r="r" b="b"/>
              <a:pathLst>
                <a:path w="7663" h="6848" extrusionOk="0">
                  <a:moveTo>
                    <a:pt x="4585" y="1"/>
                  </a:moveTo>
                  <a:cubicBezTo>
                    <a:pt x="3592" y="1"/>
                    <a:pt x="2558" y="299"/>
                    <a:pt x="1866" y="826"/>
                  </a:cubicBezTo>
                  <a:cubicBezTo>
                    <a:pt x="591" y="1798"/>
                    <a:pt x="303" y="3271"/>
                    <a:pt x="568" y="4599"/>
                  </a:cubicBezTo>
                  <a:cubicBezTo>
                    <a:pt x="793" y="5731"/>
                    <a:pt x="0" y="5951"/>
                    <a:pt x="1432" y="6432"/>
                  </a:cubicBezTo>
                  <a:cubicBezTo>
                    <a:pt x="1716" y="6719"/>
                    <a:pt x="2194" y="6847"/>
                    <a:pt x="2685" y="6847"/>
                  </a:cubicBezTo>
                  <a:cubicBezTo>
                    <a:pt x="2990" y="6847"/>
                    <a:pt x="3299" y="6798"/>
                    <a:pt x="3571" y="6706"/>
                  </a:cubicBezTo>
                  <a:cubicBezTo>
                    <a:pt x="4281" y="6462"/>
                    <a:pt x="4798" y="6002"/>
                    <a:pt x="5288" y="5556"/>
                  </a:cubicBezTo>
                  <a:cubicBezTo>
                    <a:pt x="6067" y="4846"/>
                    <a:pt x="6860" y="4115"/>
                    <a:pt x="7261" y="3257"/>
                  </a:cubicBezTo>
                  <a:cubicBezTo>
                    <a:pt x="7662" y="2395"/>
                    <a:pt x="7600" y="1364"/>
                    <a:pt x="6783" y="675"/>
                  </a:cubicBezTo>
                  <a:cubicBezTo>
                    <a:pt x="6230" y="212"/>
                    <a:pt x="5422" y="1"/>
                    <a:pt x="458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6"/>
            <p:cNvSpPr/>
            <p:nvPr/>
          </p:nvSpPr>
          <p:spPr>
            <a:xfrm>
              <a:off x="3018850" y="31896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0" y="1"/>
                  </a:moveTo>
                  <a:cubicBezTo>
                    <a:pt x="4322" y="1"/>
                    <a:pt x="4303" y="1"/>
                    <a:pt x="4285" y="1"/>
                  </a:cubicBezTo>
                  <a:cubicBezTo>
                    <a:pt x="3379" y="7"/>
                    <a:pt x="2449" y="117"/>
                    <a:pt x="1662" y="444"/>
                  </a:cubicBezTo>
                  <a:cubicBezTo>
                    <a:pt x="874" y="770"/>
                    <a:pt x="242" y="1341"/>
                    <a:pt x="132" y="1994"/>
                  </a:cubicBezTo>
                  <a:cubicBezTo>
                    <a:pt x="1" y="2779"/>
                    <a:pt x="607" y="3521"/>
                    <a:pt x="1275" y="4145"/>
                  </a:cubicBezTo>
                  <a:cubicBezTo>
                    <a:pt x="2717" y="5484"/>
                    <a:pt x="5918" y="7701"/>
                    <a:pt x="8758" y="7701"/>
                  </a:cubicBezTo>
                  <a:cubicBezTo>
                    <a:pt x="9668" y="7701"/>
                    <a:pt x="10542" y="7473"/>
                    <a:pt x="11308" y="6914"/>
                  </a:cubicBezTo>
                  <a:cubicBezTo>
                    <a:pt x="12357" y="6151"/>
                    <a:pt x="12672" y="4950"/>
                    <a:pt x="12303" y="3905"/>
                  </a:cubicBezTo>
                  <a:cubicBezTo>
                    <a:pt x="11932" y="2859"/>
                    <a:pt x="10955" y="1968"/>
                    <a:pt x="9766" y="1317"/>
                  </a:cubicBezTo>
                  <a:cubicBezTo>
                    <a:pt x="8215" y="469"/>
                    <a:pt x="6282" y="1"/>
                    <a:pt x="434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6"/>
            <p:cNvSpPr/>
            <p:nvPr/>
          </p:nvSpPr>
          <p:spPr>
            <a:xfrm>
              <a:off x="3391050" y="3168525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4" y="1"/>
                  </a:moveTo>
                  <a:cubicBezTo>
                    <a:pt x="3010" y="1"/>
                    <a:pt x="2677" y="41"/>
                    <a:pt x="2362" y="126"/>
                  </a:cubicBezTo>
                  <a:cubicBezTo>
                    <a:pt x="1090" y="471"/>
                    <a:pt x="83" y="2060"/>
                    <a:pt x="36" y="3385"/>
                  </a:cubicBezTo>
                  <a:cubicBezTo>
                    <a:pt x="0" y="4404"/>
                    <a:pt x="535" y="5266"/>
                    <a:pt x="1955" y="5275"/>
                  </a:cubicBezTo>
                  <a:cubicBezTo>
                    <a:pt x="1962" y="5275"/>
                    <a:pt x="1969" y="5275"/>
                    <a:pt x="1976" y="5275"/>
                  </a:cubicBezTo>
                  <a:cubicBezTo>
                    <a:pt x="2829" y="5275"/>
                    <a:pt x="3600" y="4915"/>
                    <a:pt x="4272" y="4532"/>
                  </a:cubicBezTo>
                  <a:cubicBezTo>
                    <a:pt x="5440" y="3866"/>
                    <a:pt x="6554" y="2936"/>
                    <a:pt x="6438" y="1861"/>
                  </a:cubicBezTo>
                  <a:cubicBezTo>
                    <a:pt x="6324" y="783"/>
                    <a:pt x="4823" y="1"/>
                    <a:pt x="3344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6"/>
            <p:cNvSpPr/>
            <p:nvPr/>
          </p:nvSpPr>
          <p:spPr>
            <a:xfrm>
              <a:off x="3909025" y="3165200"/>
              <a:ext cx="191500" cy="171200"/>
            </a:xfrm>
            <a:custGeom>
              <a:avLst/>
              <a:gdLst/>
              <a:ahLst/>
              <a:cxnLst/>
              <a:rect l="l" t="t" r="r" b="b"/>
              <a:pathLst>
                <a:path w="7660" h="6848" extrusionOk="0">
                  <a:moveTo>
                    <a:pt x="4585" y="1"/>
                  </a:moveTo>
                  <a:cubicBezTo>
                    <a:pt x="3591" y="1"/>
                    <a:pt x="2557" y="299"/>
                    <a:pt x="1863" y="826"/>
                  </a:cubicBezTo>
                  <a:cubicBezTo>
                    <a:pt x="588" y="1798"/>
                    <a:pt x="300" y="3271"/>
                    <a:pt x="565" y="4599"/>
                  </a:cubicBezTo>
                  <a:cubicBezTo>
                    <a:pt x="790" y="5731"/>
                    <a:pt x="0" y="5951"/>
                    <a:pt x="1429" y="6432"/>
                  </a:cubicBezTo>
                  <a:cubicBezTo>
                    <a:pt x="1713" y="6719"/>
                    <a:pt x="2191" y="6847"/>
                    <a:pt x="2683" y="6847"/>
                  </a:cubicBezTo>
                  <a:cubicBezTo>
                    <a:pt x="2987" y="6847"/>
                    <a:pt x="3297" y="6798"/>
                    <a:pt x="3568" y="6706"/>
                  </a:cubicBezTo>
                  <a:cubicBezTo>
                    <a:pt x="4281" y="6462"/>
                    <a:pt x="4795" y="6002"/>
                    <a:pt x="5285" y="5556"/>
                  </a:cubicBezTo>
                  <a:cubicBezTo>
                    <a:pt x="6064" y="4846"/>
                    <a:pt x="6857" y="4115"/>
                    <a:pt x="7258" y="3257"/>
                  </a:cubicBezTo>
                  <a:cubicBezTo>
                    <a:pt x="7659" y="2395"/>
                    <a:pt x="7597" y="1364"/>
                    <a:pt x="6780" y="675"/>
                  </a:cubicBezTo>
                  <a:cubicBezTo>
                    <a:pt x="6229" y="212"/>
                    <a:pt x="5421" y="1"/>
                    <a:pt x="458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6"/>
            <p:cNvSpPr/>
            <p:nvPr/>
          </p:nvSpPr>
          <p:spPr>
            <a:xfrm>
              <a:off x="473000" y="3165200"/>
              <a:ext cx="6670850" cy="2308850"/>
            </a:xfrm>
            <a:custGeom>
              <a:avLst/>
              <a:gdLst/>
              <a:ahLst/>
              <a:cxnLst/>
              <a:rect l="l" t="t" r="r" b="b"/>
              <a:pathLst>
                <a:path w="266834" h="92354" extrusionOk="0">
                  <a:moveTo>
                    <a:pt x="198080" y="1"/>
                  </a:moveTo>
                  <a:cubicBezTo>
                    <a:pt x="194393" y="1"/>
                    <a:pt x="190700" y="1113"/>
                    <a:pt x="187721" y="3292"/>
                  </a:cubicBezTo>
                  <a:cubicBezTo>
                    <a:pt x="186684" y="4050"/>
                    <a:pt x="185706" y="4956"/>
                    <a:pt x="185187" y="6129"/>
                  </a:cubicBezTo>
                  <a:cubicBezTo>
                    <a:pt x="184102" y="8580"/>
                    <a:pt x="186363" y="12309"/>
                    <a:pt x="187988" y="14100"/>
                  </a:cubicBezTo>
                  <a:cubicBezTo>
                    <a:pt x="187661" y="13871"/>
                    <a:pt x="187340" y="13781"/>
                    <a:pt x="187014" y="13781"/>
                  </a:cubicBezTo>
                  <a:cubicBezTo>
                    <a:pt x="186204" y="13781"/>
                    <a:pt x="185367" y="14339"/>
                    <a:pt x="184352" y="14698"/>
                  </a:cubicBezTo>
                  <a:cubicBezTo>
                    <a:pt x="182932" y="15200"/>
                    <a:pt x="182023" y="16379"/>
                    <a:pt x="182183" y="17523"/>
                  </a:cubicBezTo>
                  <a:cubicBezTo>
                    <a:pt x="179515" y="16290"/>
                    <a:pt x="176529" y="15479"/>
                    <a:pt x="173446" y="15093"/>
                  </a:cubicBezTo>
                  <a:cubicBezTo>
                    <a:pt x="174955" y="12856"/>
                    <a:pt x="174711" y="10090"/>
                    <a:pt x="173110" y="7882"/>
                  </a:cubicBezTo>
                  <a:cubicBezTo>
                    <a:pt x="171458" y="5610"/>
                    <a:pt x="168493" y="3919"/>
                    <a:pt x="165183" y="3013"/>
                  </a:cubicBezTo>
                  <a:cubicBezTo>
                    <a:pt x="163272" y="2490"/>
                    <a:pt x="161227" y="2230"/>
                    <a:pt x="159183" y="2230"/>
                  </a:cubicBezTo>
                  <a:cubicBezTo>
                    <a:pt x="155718" y="2230"/>
                    <a:pt x="152259" y="2978"/>
                    <a:pt x="149467" y="4466"/>
                  </a:cubicBezTo>
                  <a:cubicBezTo>
                    <a:pt x="145029" y="6831"/>
                    <a:pt x="142521" y="11046"/>
                    <a:pt x="143463" y="14989"/>
                  </a:cubicBezTo>
                  <a:cubicBezTo>
                    <a:pt x="143154" y="14178"/>
                    <a:pt x="141217" y="13370"/>
                    <a:pt x="140070" y="13257"/>
                  </a:cubicBezTo>
                  <a:cubicBezTo>
                    <a:pt x="139950" y="13245"/>
                    <a:pt x="139828" y="13239"/>
                    <a:pt x="139707" y="13239"/>
                  </a:cubicBezTo>
                  <a:cubicBezTo>
                    <a:pt x="138676" y="13239"/>
                    <a:pt x="137652" y="13648"/>
                    <a:pt x="137123" y="14294"/>
                  </a:cubicBezTo>
                  <a:cubicBezTo>
                    <a:pt x="138499" y="11132"/>
                    <a:pt x="134833" y="7600"/>
                    <a:pt x="130807" y="6040"/>
                  </a:cubicBezTo>
                  <a:cubicBezTo>
                    <a:pt x="129430" y="5507"/>
                    <a:pt x="127883" y="5252"/>
                    <a:pt x="126328" y="5252"/>
                  </a:cubicBezTo>
                  <a:cubicBezTo>
                    <a:pt x="123338" y="5252"/>
                    <a:pt x="120324" y="6194"/>
                    <a:pt x="118451" y="7900"/>
                  </a:cubicBezTo>
                  <a:cubicBezTo>
                    <a:pt x="116291" y="9867"/>
                    <a:pt x="114363" y="12083"/>
                    <a:pt x="114833" y="14579"/>
                  </a:cubicBezTo>
                  <a:cubicBezTo>
                    <a:pt x="113375" y="13634"/>
                    <a:pt x="110974" y="12899"/>
                    <a:pt x="108871" y="12899"/>
                  </a:cubicBezTo>
                  <a:cubicBezTo>
                    <a:pt x="108335" y="12899"/>
                    <a:pt x="107817" y="12947"/>
                    <a:pt x="107340" y="13052"/>
                  </a:cubicBezTo>
                  <a:cubicBezTo>
                    <a:pt x="106066" y="11843"/>
                    <a:pt x="104072" y="11127"/>
                    <a:pt x="101906" y="10871"/>
                  </a:cubicBezTo>
                  <a:cubicBezTo>
                    <a:pt x="101740" y="9831"/>
                    <a:pt x="101306" y="8806"/>
                    <a:pt x="100635" y="7882"/>
                  </a:cubicBezTo>
                  <a:cubicBezTo>
                    <a:pt x="98986" y="5610"/>
                    <a:pt x="96018" y="3919"/>
                    <a:pt x="92708" y="3013"/>
                  </a:cubicBezTo>
                  <a:cubicBezTo>
                    <a:pt x="90797" y="2490"/>
                    <a:pt x="88752" y="2230"/>
                    <a:pt x="86709" y="2230"/>
                  </a:cubicBezTo>
                  <a:cubicBezTo>
                    <a:pt x="83245" y="2230"/>
                    <a:pt x="79787" y="2978"/>
                    <a:pt x="76995" y="4466"/>
                  </a:cubicBezTo>
                  <a:cubicBezTo>
                    <a:pt x="72557" y="6831"/>
                    <a:pt x="70049" y="11046"/>
                    <a:pt x="70988" y="14989"/>
                  </a:cubicBezTo>
                  <a:cubicBezTo>
                    <a:pt x="70682" y="14178"/>
                    <a:pt x="68742" y="13370"/>
                    <a:pt x="67598" y="13257"/>
                  </a:cubicBezTo>
                  <a:cubicBezTo>
                    <a:pt x="67478" y="13245"/>
                    <a:pt x="67356" y="13239"/>
                    <a:pt x="67235" y="13239"/>
                  </a:cubicBezTo>
                  <a:cubicBezTo>
                    <a:pt x="66203" y="13239"/>
                    <a:pt x="65178" y="13648"/>
                    <a:pt x="64651" y="14294"/>
                  </a:cubicBezTo>
                  <a:cubicBezTo>
                    <a:pt x="66027" y="11132"/>
                    <a:pt x="62361" y="7600"/>
                    <a:pt x="58332" y="6040"/>
                  </a:cubicBezTo>
                  <a:cubicBezTo>
                    <a:pt x="56955" y="5507"/>
                    <a:pt x="55407" y="5252"/>
                    <a:pt x="53853" y="5252"/>
                  </a:cubicBezTo>
                  <a:cubicBezTo>
                    <a:pt x="50864" y="5252"/>
                    <a:pt x="47850" y="6194"/>
                    <a:pt x="45979" y="7900"/>
                  </a:cubicBezTo>
                  <a:cubicBezTo>
                    <a:pt x="43819" y="9867"/>
                    <a:pt x="41891" y="12083"/>
                    <a:pt x="42358" y="14579"/>
                  </a:cubicBezTo>
                  <a:cubicBezTo>
                    <a:pt x="40900" y="13634"/>
                    <a:pt x="38501" y="12899"/>
                    <a:pt x="36397" y="12899"/>
                  </a:cubicBezTo>
                  <a:cubicBezTo>
                    <a:pt x="35860" y="12899"/>
                    <a:pt x="35343" y="12947"/>
                    <a:pt x="34865" y="13052"/>
                  </a:cubicBezTo>
                  <a:cubicBezTo>
                    <a:pt x="33232" y="11502"/>
                    <a:pt x="30406" y="10761"/>
                    <a:pt x="27557" y="10761"/>
                  </a:cubicBezTo>
                  <a:cubicBezTo>
                    <a:pt x="25541" y="10761"/>
                    <a:pt x="23512" y="11132"/>
                    <a:pt x="21888" y="11851"/>
                  </a:cubicBezTo>
                  <a:cubicBezTo>
                    <a:pt x="17969" y="13586"/>
                    <a:pt x="15694" y="16801"/>
                    <a:pt x="14630" y="20045"/>
                  </a:cubicBezTo>
                  <a:cubicBezTo>
                    <a:pt x="14003" y="21953"/>
                    <a:pt x="13730" y="23949"/>
                    <a:pt x="14217" y="25877"/>
                  </a:cubicBezTo>
                  <a:cubicBezTo>
                    <a:pt x="14704" y="27805"/>
                    <a:pt x="16003" y="29665"/>
                    <a:pt x="18112" y="30889"/>
                  </a:cubicBezTo>
                  <a:cubicBezTo>
                    <a:pt x="16502" y="32009"/>
                    <a:pt x="15905" y="34549"/>
                    <a:pt x="17565" y="35634"/>
                  </a:cubicBezTo>
                  <a:cubicBezTo>
                    <a:pt x="16684" y="35502"/>
                    <a:pt x="15834" y="35440"/>
                    <a:pt x="15016" y="35440"/>
                  </a:cubicBezTo>
                  <a:cubicBezTo>
                    <a:pt x="5166" y="35440"/>
                    <a:pt x="1" y="44463"/>
                    <a:pt x="1641" y="50723"/>
                  </a:cubicBezTo>
                  <a:cubicBezTo>
                    <a:pt x="1927" y="51816"/>
                    <a:pt x="2363" y="52874"/>
                    <a:pt x="2922" y="53899"/>
                  </a:cubicBezTo>
                  <a:cubicBezTo>
                    <a:pt x="4226" y="56281"/>
                    <a:pt x="6205" y="58465"/>
                    <a:pt x="8543" y="60387"/>
                  </a:cubicBezTo>
                  <a:cubicBezTo>
                    <a:pt x="9288" y="60997"/>
                    <a:pt x="18121" y="66252"/>
                    <a:pt x="19419" y="66252"/>
                  </a:cubicBezTo>
                  <a:cubicBezTo>
                    <a:pt x="19487" y="66252"/>
                    <a:pt x="19534" y="66237"/>
                    <a:pt x="19559" y="66207"/>
                  </a:cubicBezTo>
                  <a:lnTo>
                    <a:pt x="19559" y="66207"/>
                  </a:lnTo>
                  <a:cubicBezTo>
                    <a:pt x="17714" y="68471"/>
                    <a:pt x="17078" y="71133"/>
                    <a:pt x="18570" y="73533"/>
                  </a:cubicBezTo>
                  <a:cubicBezTo>
                    <a:pt x="20248" y="76240"/>
                    <a:pt x="23920" y="78129"/>
                    <a:pt x="27886" y="78848"/>
                  </a:cubicBezTo>
                  <a:cubicBezTo>
                    <a:pt x="29766" y="79191"/>
                    <a:pt x="31587" y="79459"/>
                    <a:pt x="33372" y="79459"/>
                  </a:cubicBezTo>
                  <a:cubicBezTo>
                    <a:pt x="35717" y="79459"/>
                    <a:pt x="37999" y="78996"/>
                    <a:pt x="40266" y="77633"/>
                  </a:cubicBezTo>
                  <a:cubicBezTo>
                    <a:pt x="40397" y="79847"/>
                    <a:pt x="41748" y="81864"/>
                    <a:pt x="43522" y="83192"/>
                  </a:cubicBezTo>
                  <a:cubicBezTo>
                    <a:pt x="45393" y="84597"/>
                    <a:pt x="47166" y="85070"/>
                    <a:pt x="48969" y="85070"/>
                  </a:cubicBezTo>
                  <a:cubicBezTo>
                    <a:pt x="51280" y="85070"/>
                    <a:pt x="53639" y="84292"/>
                    <a:pt x="56318" y="83700"/>
                  </a:cubicBezTo>
                  <a:lnTo>
                    <a:pt x="56318" y="83700"/>
                  </a:lnTo>
                  <a:cubicBezTo>
                    <a:pt x="55673" y="86406"/>
                    <a:pt x="57990" y="88935"/>
                    <a:pt x="60427" y="90272"/>
                  </a:cubicBezTo>
                  <a:cubicBezTo>
                    <a:pt x="62967" y="91667"/>
                    <a:pt x="65859" y="92354"/>
                    <a:pt x="68755" y="92354"/>
                  </a:cubicBezTo>
                  <a:cubicBezTo>
                    <a:pt x="72442" y="92354"/>
                    <a:pt x="76135" y="91241"/>
                    <a:pt x="79114" y="89062"/>
                  </a:cubicBezTo>
                  <a:cubicBezTo>
                    <a:pt x="80147" y="88305"/>
                    <a:pt x="81125" y="87396"/>
                    <a:pt x="81645" y="86225"/>
                  </a:cubicBezTo>
                  <a:cubicBezTo>
                    <a:pt x="82732" y="83771"/>
                    <a:pt x="80471" y="80046"/>
                    <a:pt x="78846" y="78254"/>
                  </a:cubicBezTo>
                  <a:lnTo>
                    <a:pt x="78846" y="78254"/>
                  </a:lnTo>
                  <a:cubicBezTo>
                    <a:pt x="79172" y="78482"/>
                    <a:pt x="79493" y="78572"/>
                    <a:pt x="79818" y="78572"/>
                  </a:cubicBezTo>
                  <a:cubicBezTo>
                    <a:pt x="80628" y="78572"/>
                    <a:pt x="81466" y="78015"/>
                    <a:pt x="82480" y="77657"/>
                  </a:cubicBezTo>
                  <a:cubicBezTo>
                    <a:pt x="83903" y="77155"/>
                    <a:pt x="84809" y="75973"/>
                    <a:pt x="84651" y="74829"/>
                  </a:cubicBezTo>
                  <a:lnTo>
                    <a:pt x="84651" y="74829"/>
                  </a:lnTo>
                  <a:cubicBezTo>
                    <a:pt x="88047" y="76403"/>
                    <a:pt x="91957" y="77286"/>
                    <a:pt x="95935" y="77485"/>
                  </a:cubicBezTo>
                  <a:cubicBezTo>
                    <a:pt x="97295" y="78106"/>
                    <a:pt x="98805" y="78566"/>
                    <a:pt x="100358" y="78851"/>
                  </a:cubicBezTo>
                  <a:cubicBezTo>
                    <a:pt x="102238" y="79193"/>
                    <a:pt x="104058" y="79460"/>
                    <a:pt x="105842" y="79460"/>
                  </a:cubicBezTo>
                  <a:cubicBezTo>
                    <a:pt x="108189" y="79460"/>
                    <a:pt x="110472" y="78997"/>
                    <a:pt x="112741" y="77633"/>
                  </a:cubicBezTo>
                  <a:cubicBezTo>
                    <a:pt x="112872" y="79847"/>
                    <a:pt x="114221" y="81864"/>
                    <a:pt x="115994" y="83192"/>
                  </a:cubicBezTo>
                  <a:cubicBezTo>
                    <a:pt x="117867" y="84597"/>
                    <a:pt x="119640" y="85070"/>
                    <a:pt x="121442" y="85070"/>
                  </a:cubicBezTo>
                  <a:cubicBezTo>
                    <a:pt x="123753" y="85070"/>
                    <a:pt x="126113" y="84292"/>
                    <a:pt x="128793" y="83700"/>
                  </a:cubicBezTo>
                  <a:lnTo>
                    <a:pt x="128793" y="83700"/>
                  </a:lnTo>
                  <a:cubicBezTo>
                    <a:pt x="128148" y="86406"/>
                    <a:pt x="130463" y="88935"/>
                    <a:pt x="132902" y="90272"/>
                  </a:cubicBezTo>
                  <a:cubicBezTo>
                    <a:pt x="135442" y="91667"/>
                    <a:pt x="138334" y="92354"/>
                    <a:pt x="141229" y="92354"/>
                  </a:cubicBezTo>
                  <a:cubicBezTo>
                    <a:pt x="144915" y="92354"/>
                    <a:pt x="148607" y="91241"/>
                    <a:pt x="151586" y="89062"/>
                  </a:cubicBezTo>
                  <a:cubicBezTo>
                    <a:pt x="152623" y="88305"/>
                    <a:pt x="153600" y="87396"/>
                    <a:pt x="154120" y="86225"/>
                  </a:cubicBezTo>
                  <a:cubicBezTo>
                    <a:pt x="155204" y="83771"/>
                    <a:pt x="152943" y="80046"/>
                    <a:pt x="151318" y="78254"/>
                  </a:cubicBezTo>
                  <a:lnTo>
                    <a:pt x="151318" y="78254"/>
                  </a:lnTo>
                  <a:cubicBezTo>
                    <a:pt x="151645" y="78482"/>
                    <a:pt x="151966" y="78572"/>
                    <a:pt x="152291" y="78572"/>
                  </a:cubicBezTo>
                  <a:cubicBezTo>
                    <a:pt x="153102" y="78572"/>
                    <a:pt x="153939" y="78015"/>
                    <a:pt x="154955" y="77657"/>
                  </a:cubicBezTo>
                  <a:cubicBezTo>
                    <a:pt x="156375" y="77155"/>
                    <a:pt x="157284" y="75973"/>
                    <a:pt x="157123" y="74829"/>
                  </a:cubicBezTo>
                  <a:lnTo>
                    <a:pt x="157123" y="74829"/>
                  </a:lnTo>
                  <a:cubicBezTo>
                    <a:pt x="159791" y="76065"/>
                    <a:pt x="162777" y="76876"/>
                    <a:pt x="165861" y="77262"/>
                  </a:cubicBezTo>
                  <a:cubicBezTo>
                    <a:pt x="164352" y="79496"/>
                    <a:pt x="164595" y="82262"/>
                    <a:pt x="166197" y="84469"/>
                  </a:cubicBezTo>
                  <a:cubicBezTo>
                    <a:pt x="167848" y="86742"/>
                    <a:pt x="170813" y="88433"/>
                    <a:pt x="174123" y="89339"/>
                  </a:cubicBezTo>
                  <a:cubicBezTo>
                    <a:pt x="176036" y="89862"/>
                    <a:pt x="178084" y="90122"/>
                    <a:pt x="180129" y="90122"/>
                  </a:cubicBezTo>
                  <a:cubicBezTo>
                    <a:pt x="183592" y="90122"/>
                    <a:pt x="187049" y="89375"/>
                    <a:pt x="189839" y="87889"/>
                  </a:cubicBezTo>
                  <a:cubicBezTo>
                    <a:pt x="194277" y="85524"/>
                    <a:pt x="196785" y="81305"/>
                    <a:pt x="195843" y="77366"/>
                  </a:cubicBezTo>
                  <a:lnTo>
                    <a:pt x="195843" y="77366"/>
                  </a:lnTo>
                  <a:cubicBezTo>
                    <a:pt x="196152" y="78174"/>
                    <a:pt x="198089" y="78985"/>
                    <a:pt x="199236" y="79095"/>
                  </a:cubicBezTo>
                  <a:cubicBezTo>
                    <a:pt x="199358" y="79107"/>
                    <a:pt x="199481" y="79113"/>
                    <a:pt x="199605" y="79113"/>
                  </a:cubicBezTo>
                  <a:cubicBezTo>
                    <a:pt x="200632" y="79113"/>
                    <a:pt x="201655" y="78703"/>
                    <a:pt x="202183" y="78058"/>
                  </a:cubicBezTo>
                  <a:lnTo>
                    <a:pt x="202183" y="78058"/>
                  </a:lnTo>
                  <a:cubicBezTo>
                    <a:pt x="200808" y="81219"/>
                    <a:pt x="204474" y="84752"/>
                    <a:pt x="208499" y="86311"/>
                  </a:cubicBezTo>
                  <a:cubicBezTo>
                    <a:pt x="209877" y="86845"/>
                    <a:pt x="211427" y="87100"/>
                    <a:pt x="212982" y="87100"/>
                  </a:cubicBezTo>
                  <a:cubicBezTo>
                    <a:pt x="215971" y="87100"/>
                    <a:pt x="218983" y="86160"/>
                    <a:pt x="220855" y="84454"/>
                  </a:cubicBezTo>
                  <a:cubicBezTo>
                    <a:pt x="223015" y="82485"/>
                    <a:pt x="224940" y="80268"/>
                    <a:pt x="224474" y="77776"/>
                  </a:cubicBezTo>
                  <a:lnTo>
                    <a:pt x="224474" y="77776"/>
                  </a:lnTo>
                  <a:cubicBezTo>
                    <a:pt x="225933" y="78719"/>
                    <a:pt x="228337" y="79454"/>
                    <a:pt x="230441" y="79454"/>
                  </a:cubicBezTo>
                  <a:cubicBezTo>
                    <a:pt x="230976" y="79454"/>
                    <a:pt x="231491" y="79406"/>
                    <a:pt x="231966" y="79303"/>
                  </a:cubicBezTo>
                  <a:cubicBezTo>
                    <a:pt x="233601" y="80852"/>
                    <a:pt x="236425" y="81593"/>
                    <a:pt x="239272" y="81593"/>
                  </a:cubicBezTo>
                  <a:cubicBezTo>
                    <a:pt x="241290" y="81593"/>
                    <a:pt x="243320" y="81221"/>
                    <a:pt x="244946" y="80500"/>
                  </a:cubicBezTo>
                  <a:cubicBezTo>
                    <a:pt x="248865" y="78765"/>
                    <a:pt x="251138" y="75551"/>
                    <a:pt x="252204" y="72309"/>
                  </a:cubicBezTo>
                  <a:cubicBezTo>
                    <a:pt x="252831" y="70402"/>
                    <a:pt x="253104" y="68406"/>
                    <a:pt x="252617" y="66478"/>
                  </a:cubicBezTo>
                  <a:cubicBezTo>
                    <a:pt x="252130" y="64549"/>
                    <a:pt x="250829" y="62687"/>
                    <a:pt x="248719" y="61466"/>
                  </a:cubicBezTo>
                  <a:cubicBezTo>
                    <a:pt x="250329" y="60343"/>
                    <a:pt x="250930" y="57805"/>
                    <a:pt x="249269" y="56721"/>
                  </a:cubicBezTo>
                  <a:lnTo>
                    <a:pt x="249269" y="56721"/>
                  </a:lnTo>
                  <a:cubicBezTo>
                    <a:pt x="250150" y="56852"/>
                    <a:pt x="251001" y="56915"/>
                    <a:pt x="251819" y="56915"/>
                  </a:cubicBezTo>
                  <a:cubicBezTo>
                    <a:pt x="261668" y="56915"/>
                    <a:pt x="266833" y="47891"/>
                    <a:pt x="265190" y="41629"/>
                  </a:cubicBezTo>
                  <a:cubicBezTo>
                    <a:pt x="264905" y="40539"/>
                    <a:pt x="264471" y="39478"/>
                    <a:pt x="263909" y="38456"/>
                  </a:cubicBezTo>
                  <a:cubicBezTo>
                    <a:pt x="262605" y="36073"/>
                    <a:pt x="260630" y="33887"/>
                    <a:pt x="258289" y="31967"/>
                  </a:cubicBezTo>
                  <a:cubicBezTo>
                    <a:pt x="257543" y="31355"/>
                    <a:pt x="248714" y="26103"/>
                    <a:pt x="247412" y="26103"/>
                  </a:cubicBezTo>
                  <a:cubicBezTo>
                    <a:pt x="247345" y="26103"/>
                    <a:pt x="247297" y="26117"/>
                    <a:pt x="247272" y="26147"/>
                  </a:cubicBezTo>
                  <a:cubicBezTo>
                    <a:pt x="249120" y="23881"/>
                    <a:pt x="249753" y="21222"/>
                    <a:pt x="248265" y="18821"/>
                  </a:cubicBezTo>
                  <a:cubicBezTo>
                    <a:pt x="246583" y="16115"/>
                    <a:pt x="242911" y="14222"/>
                    <a:pt x="238948" y="13503"/>
                  </a:cubicBezTo>
                  <a:cubicBezTo>
                    <a:pt x="237069" y="13162"/>
                    <a:pt x="235248" y="12895"/>
                    <a:pt x="233464" y="12895"/>
                  </a:cubicBezTo>
                  <a:cubicBezTo>
                    <a:pt x="231117" y="12895"/>
                    <a:pt x="228834" y="13357"/>
                    <a:pt x="226565" y="14721"/>
                  </a:cubicBezTo>
                  <a:cubicBezTo>
                    <a:pt x="226435" y="12508"/>
                    <a:pt x="225086" y="10491"/>
                    <a:pt x="223312" y="9160"/>
                  </a:cubicBezTo>
                  <a:cubicBezTo>
                    <a:pt x="221440" y="7756"/>
                    <a:pt x="219667" y="7283"/>
                    <a:pt x="217865" y="7283"/>
                  </a:cubicBezTo>
                  <a:cubicBezTo>
                    <a:pt x="215554" y="7283"/>
                    <a:pt x="213194" y="8061"/>
                    <a:pt x="210513" y="8652"/>
                  </a:cubicBezTo>
                  <a:cubicBezTo>
                    <a:pt x="211158" y="5948"/>
                    <a:pt x="208844" y="3420"/>
                    <a:pt x="206405" y="2080"/>
                  </a:cubicBezTo>
                  <a:cubicBezTo>
                    <a:pt x="203865" y="686"/>
                    <a:pt x="200974" y="1"/>
                    <a:pt x="19808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6"/>
            <p:cNvSpPr/>
            <p:nvPr/>
          </p:nvSpPr>
          <p:spPr>
            <a:xfrm>
              <a:off x="6884075" y="4750275"/>
              <a:ext cx="218175" cy="155975"/>
            </a:xfrm>
            <a:custGeom>
              <a:avLst/>
              <a:gdLst/>
              <a:ahLst/>
              <a:cxnLst/>
              <a:rect l="l" t="t" r="r" b="b"/>
              <a:pathLst>
                <a:path w="8727" h="6239" extrusionOk="0">
                  <a:moveTo>
                    <a:pt x="3639" y="1"/>
                  </a:moveTo>
                  <a:cubicBezTo>
                    <a:pt x="2976" y="1"/>
                    <a:pt x="2357" y="168"/>
                    <a:pt x="1837" y="427"/>
                  </a:cubicBezTo>
                  <a:cubicBezTo>
                    <a:pt x="1011" y="834"/>
                    <a:pt x="366" y="1491"/>
                    <a:pt x="185" y="2356"/>
                  </a:cubicBezTo>
                  <a:cubicBezTo>
                    <a:pt x="1" y="3220"/>
                    <a:pt x="336" y="4307"/>
                    <a:pt x="1174" y="5110"/>
                  </a:cubicBezTo>
                  <a:cubicBezTo>
                    <a:pt x="1947" y="5854"/>
                    <a:pt x="3047" y="6239"/>
                    <a:pt x="4029" y="6239"/>
                  </a:cubicBezTo>
                  <a:cubicBezTo>
                    <a:pt x="4504" y="6239"/>
                    <a:pt x="4952" y="6148"/>
                    <a:pt x="5321" y="5965"/>
                  </a:cubicBezTo>
                  <a:cubicBezTo>
                    <a:pt x="7261" y="5000"/>
                    <a:pt x="8726" y="1390"/>
                    <a:pt x="4805" y="178"/>
                  </a:cubicBezTo>
                  <a:cubicBezTo>
                    <a:pt x="4409" y="55"/>
                    <a:pt x="4017" y="1"/>
                    <a:pt x="363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6"/>
            <p:cNvSpPr/>
            <p:nvPr/>
          </p:nvSpPr>
          <p:spPr>
            <a:xfrm>
              <a:off x="6980700" y="4576325"/>
              <a:ext cx="117150" cy="83725"/>
            </a:xfrm>
            <a:custGeom>
              <a:avLst/>
              <a:gdLst/>
              <a:ahLst/>
              <a:cxnLst/>
              <a:rect l="l" t="t" r="r" b="b"/>
              <a:pathLst>
                <a:path w="4686" h="3349" extrusionOk="0">
                  <a:moveTo>
                    <a:pt x="1957" y="0"/>
                  </a:moveTo>
                  <a:cubicBezTo>
                    <a:pt x="1601" y="0"/>
                    <a:pt x="1268" y="90"/>
                    <a:pt x="987" y="229"/>
                  </a:cubicBezTo>
                  <a:cubicBezTo>
                    <a:pt x="544" y="448"/>
                    <a:pt x="197" y="799"/>
                    <a:pt x="99" y="1265"/>
                  </a:cubicBezTo>
                  <a:cubicBezTo>
                    <a:pt x="1" y="1729"/>
                    <a:pt x="182" y="2311"/>
                    <a:pt x="631" y="2745"/>
                  </a:cubicBezTo>
                  <a:cubicBezTo>
                    <a:pt x="1045" y="3143"/>
                    <a:pt x="1636" y="3349"/>
                    <a:pt x="2162" y="3349"/>
                  </a:cubicBezTo>
                  <a:cubicBezTo>
                    <a:pt x="2418" y="3349"/>
                    <a:pt x="2658" y="3300"/>
                    <a:pt x="2856" y="3202"/>
                  </a:cubicBezTo>
                  <a:cubicBezTo>
                    <a:pt x="3899" y="2685"/>
                    <a:pt x="4686" y="745"/>
                    <a:pt x="2579" y="95"/>
                  </a:cubicBezTo>
                  <a:cubicBezTo>
                    <a:pt x="2369" y="29"/>
                    <a:pt x="2159" y="0"/>
                    <a:pt x="195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6"/>
            <p:cNvSpPr/>
            <p:nvPr/>
          </p:nvSpPr>
          <p:spPr>
            <a:xfrm>
              <a:off x="6836925" y="3544575"/>
              <a:ext cx="335425" cy="256800"/>
            </a:xfrm>
            <a:custGeom>
              <a:avLst/>
              <a:gdLst/>
              <a:ahLst/>
              <a:cxnLst/>
              <a:rect l="l" t="t" r="r" b="b"/>
              <a:pathLst>
                <a:path w="13417" h="10272" extrusionOk="0">
                  <a:moveTo>
                    <a:pt x="7837" y="0"/>
                  </a:moveTo>
                  <a:cubicBezTo>
                    <a:pt x="7710" y="0"/>
                    <a:pt x="7583" y="4"/>
                    <a:pt x="7454" y="13"/>
                  </a:cubicBezTo>
                  <a:cubicBezTo>
                    <a:pt x="5669" y="132"/>
                    <a:pt x="3720" y="1079"/>
                    <a:pt x="2166" y="2651"/>
                  </a:cubicBezTo>
                  <a:cubicBezTo>
                    <a:pt x="1061" y="3768"/>
                    <a:pt x="122" y="5313"/>
                    <a:pt x="71" y="6775"/>
                  </a:cubicBezTo>
                  <a:cubicBezTo>
                    <a:pt x="0" y="8801"/>
                    <a:pt x="1625" y="9882"/>
                    <a:pt x="3301" y="10093"/>
                  </a:cubicBezTo>
                  <a:cubicBezTo>
                    <a:pt x="3992" y="10179"/>
                    <a:pt x="4885" y="10272"/>
                    <a:pt x="5852" y="10272"/>
                  </a:cubicBezTo>
                  <a:cubicBezTo>
                    <a:pt x="8447" y="10272"/>
                    <a:pt x="11574" y="9608"/>
                    <a:pt x="12769" y="6385"/>
                  </a:cubicBezTo>
                  <a:cubicBezTo>
                    <a:pt x="13417" y="4635"/>
                    <a:pt x="12858" y="2951"/>
                    <a:pt x="11946" y="1878"/>
                  </a:cubicBezTo>
                  <a:cubicBezTo>
                    <a:pt x="10931" y="687"/>
                    <a:pt x="9471" y="0"/>
                    <a:pt x="78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6"/>
            <p:cNvSpPr/>
            <p:nvPr/>
          </p:nvSpPr>
          <p:spPr>
            <a:xfrm>
              <a:off x="6093000" y="52570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3915" y="1"/>
                  </a:moveTo>
                  <a:cubicBezTo>
                    <a:pt x="3004" y="1"/>
                    <a:pt x="2130" y="229"/>
                    <a:pt x="1364" y="787"/>
                  </a:cubicBezTo>
                  <a:cubicBezTo>
                    <a:pt x="315" y="1554"/>
                    <a:pt x="1" y="2751"/>
                    <a:pt x="369" y="3797"/>
                  </a:cubicBezTo>
                  <a:cubicBezTo>
                    <a:pt x="737" y="4843"/>
                    <a:pt x="1718" y="5737"/>
                    <a:pt x="2906" y="6385"/>
                  </a:cubicBezTo>
                  <a:cubicBezTo>
                    <a:pt x="4457" y="7232"/>
                    <a:pt x="6390" y="7701"/>
                    <a:pt x="8333" y="7701"/>
                  </a:cubicBezTo>
                  <a:cubicBezTo>
                    <a:pt x="8351" y="7701"/>
                    <a:pt x="8369" y="7701"/>
                    <a:pt x="8387" y="7701"/>
                  </a:cubicBezTo>
                  <a:cubicBezTo>
                    <a:pt x="9294" y="7698"/>
                    <a:pt x="10223" y="7588"/>
                    <a:pt x="11011" y="7261"/>
                  </a:cubicBezTo>
                  <a:cubicBezTo>
                    <a:pt x="11798" y="6934"/>
                    <a:pt x="12431" y="6364"/>
                    <a:pt x="12541" y="5710"/>
                  </a:cubicBezTo>
                  <a:cubicBezTo>
                    <a:pt x="12671" y="4926"/>
                    <a:pt x="12065" y="4180"/>
                    <a:pt x="11397" y="3559"/>
                  </a:cubicBezTo>
                  <a:cubicBezTo>
                    <a:pt x="9955" y="2219"/>
                    <a:pt x="6754" y="1"/>
                    <a:pt x="391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6"/>
            <p:cNvSpPr/>
            <p:nvPr/>
          </p:nvSpPr>
          <p:spPr>
            <a:xfrm>
              <a:off x="5873750" y="5338850"/>
              <a:ext cx="163875" cy="131875"/>
            </a:xfrm>
            <a:custGeom>
              <a:avLst/>
              <a:gdLst/>
              <a:ahLst/>
              <a:cxnLst/>
              <a:rect l="l" t="t" r="r" b="b"/>
              <a:pathLst>
                <a:path w="6555" h="5275" extrusionOk="0">
                  <a:moveTo>
                    <a:pt x="4578" y="1"/>
                  </a:moveTo>
                  <a:cubicBezTo>
                    <a:pt x="3725" y="1"/>
                    <a:pt x="2954" y="358"/>
                    <a:pt x="2282" y="741"/>
                  </a:cubicBezTo>
                  <a:cubicBezTo>
                    <a:pt x="1115" y="1406"/>
                    <a:pt x="0" y="2339"/>
                    <a:pt x="116" y="3415"/>
                  </a:cubicBezTo>
                  <a:cubicBezTo>
                    <a:pt x="230" y="4493"/>
                    <a:pt x="1732" y="5275"/>
                    <a:pt x="3210" y="5275"/>
                  </a:cubicBezTo>
                  <a:cubicBezTo>
                    <a:pt x="3544" y="5275"/>
                    <a:pt x="3877" y="5235"/>
                    <a:pt x="4192" y="5150"/>
                  </a:cubicBezTo>
                  <a:cubicBezTo>
                    <a:pt x="5464" y="4805"/>
                    <a:pt x="6471" y="3213"/>
                    <a:pt x="6519" y="1891"/>
                  </a:cubicBezTo>
                  <a:cubicBezTo>
                    <a:pt x="6554" y="869"/>
                    <a:pt x="6019" y="7"/>
                    <a:pt x="4599" y="1"/>
                  </a:cubicBezTo>
                  <a:cubicBezTo>
                    <a:pt x="4592" y="1"/>
                    <a:pt x="4585" y="1"/>
                    <a:pt x="4578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6"/>
            <p:cNvSpPr/>
            <p:nvPr/>
          </p:nvSpPr>
          <p:spPr>
            <a:xfrm>
              <a:off x="5328075" y="5302825"/>
              <a:ext cx="191575" cy="171225"/>
            </a:xfrm>
            <a:custGeom>
              <a:avLst/>
              <a:gdLst/>
              <a:ahLst/>
              <a:cxnLst/>
              <a:rect l="l" t="t" r="r" b="b"/>
              <a:pathLst>
                <a:path w="7663" h="6849" extrusionOk="0">
                  <a:moveTo>
                    <a:pt x="4980" y="1"/>
                  </a:moveTo>
                  <a:cubicBezTo>
                    <a:pt x="4675" y="1"/>
                    <a:pt x="4366" y="50"/>
                    <a:pt x="4094" y="144"/>
                  </a:cubicBezTo>
                  <a:cubicBezTo>
                    <a:pt x="3381" y="384"/>
                    <a:pt x="2867" y="845"/>
                    <a:pt x="2377" y="1294"/>
                  </a:cubicBezTo>
                  <a:cubicBezTo>
                    <a:pt x="1599" y="2004"/>
                    <a:pt x="802" y="2731"/>
                    <a:pt x="401" y="3593"/>
                  </a:cubicBezTo>
                  <a:cubicBezTo>
                    <a:pt x="0" y="4452"/>
                    <a:pt x="66" y="5485"/>
                    <a:pt x="883" y="6172"/>
                  </a:cubicBezTo>
                  <a:cubicBezTo>
                    <a:pt x="1434" y="6637"/>
                    <a:pt x="2243" y="6848"/>
                    <a:pt x="3080" y="6848"/>
                  </a:cubicBezTo>
                  <a:cubicBezTo>
                    <a:pt x="4073" y="6848"/>
                    <a:pt x="5106" y="6550"/>
                    <a:pt x="5799" y="6023"/>
                  </a:cubicBezTo>
                  <a:cubicBezTo>
                    <a:pt x="7074" y="5052"/>
                    <a:pt x="7359" y="3578"/>
                    <a:pt x="7098" y="2250"/>
                  </a:cubicBezTo>
                  <a:cubicBezTo>
                    <a:pt x="6872" y="1115"/>
                    <a:pt x="7662" y="895"/>
                    <a:pt x="6233" y="414"/>
                  </a:cubicBezTo>
                  <a:cubicBezTo>
                    <a:pt x="5947" y="130"/>
                    <a:pt x="5470" y="1"/>
                    <a:pt x="498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6" name="Google Shape;736;p46"/>
          <p:cNvSpPr txBox="1">
            <a:spLocks noGrp="1"/>
          </p:cNvSpPr>
          <p:nvPr>
            <p:ph type="title"/>
          </p:nvPr>
        </p:nvSpPr>
        <p:spPr>
          <a:xfrm>
            <a:off x="1304723" y="601054"/>
            <a:ext cx="6623455" cy="5661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hỏi và bài tập</a:t>
            </a:r>
            <a:endParaRPr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7" name="Google Shape;73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54">
            <a:off x="962346" y="358609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00243">
            <a:off x="283888" y="659300"/>
            <a:ext cx="619102" cy="55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599997">
            <a:off x="7835059" y="304122"/>
            <a:ext cx="366458" cy="32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81">
            <a:off x="8146244" y="592126"/>
            <a:ext cx="648561" cy="6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CA7336-31A2-B5B6-502B-DAF151EB3584}"/>
              </a:ext>
            </a:extLst>
          </p:cNvPr>
          <p:cNvSpPr txBox="1"/>
          <p:nvPr/>
        </p:nvSpPr>
        <p:spPr>
          <a:xfrm>
            <a:off x="1375315" y="1214121"/>
            <a:ext cx="6564539" cy="1384995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1. </a:t>
            </a:r>
            <a:r>
              <a:rPr lang="vi-VN" sz="28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Ở nhiệt độ 25 °C, khi cho 12 gam muối X vào 20 gam nước, khuấy kĩ thì còn lại 5 ga</a:t>
            </a:r>
            <a:r>
              <a:rPr lang="en-US" sz="28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</a:t>
            </a:r>
            <a:r>
              <a:rPr lang="vi-VN" sz="28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muối không tan. Tính độ tan của muối X.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8092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61"/>
          <p:cNvSpPr/>
          <p:nvPr/>
        </p:nvSpPr>
        <p:spPr>
          <a:xfrm>
            <a:off x="946298" y="1339702"/>
            <a:ext cx="7146964" cy="334925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2" name="Google Shape;106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99937">
            <a:off x="8174353" y="1875648"/>
            <a:ext cx="509092" cy="4811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26;p39">
            <a:extLst>
              <a:ext uri="{FF2B5EF4-FFF2-40B4-BE49-F238E27FC236}">
                <a16:creationId xmlns:a16="http://schemas.microsoft.com/office/drawing/2014/main" id="{68F8BAE0-47B5-087A-7A3C-FD2A3ED780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49139" y="636070"/>
            <a:ext cx="48756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" sz="3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giải</a:t>
            </a:r>
            <a:endParaRPr sz="32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" name="Google Shape;719;p46"/>
          <p:cNvGrpSpPr/>
          <p:nvPr/>
        </p:nvGrpSpPr>
        <p:grpSpPr>
          <a:xfrm>
            <a:off x="1208046" y="534968"/>
            <a:ext cx="6816734" cy="2339327"/>
            <a:chOff x="444425" y="3165200"/>
            <a:chExt cx="6727925" cy="2308850"/>
          </a:xfrm>
        </p:grpSpPr>
        <p:sp>
          <p:nvSpPr>
            <p:cNvPr id="720" name="Google Shape;720;p46"/>
            <p:cNvSpPr/>
            <p:nvPr/>
          </p:nvSpPr>
          <p:spPr>
            <a:xfrm>
              <a:off x="514550" y="3733000"/>
              <a:ext cx="218150" cy="155950"/>
            </a:xfrm>
            <a:custGeom>
              <a:avLst/>
              <a:gdLst/>
              <a:ahLst/>
              <a:cxnLst/>
              <a:rect l="l" t="t" r="r" b="b"/>
              <a:pathLst>
                <a:path w="8726" h="6238" extrusionOk="0">
                  <a:moveTo>
                    <a:pt x="4699" y="1"/>
                  </a:moveTo>
                  <a:cubicBezTo>
                    <a:pt x="4224" y="1"/>
                    <a:pt x="3776" y="91"/>
                    <a:pt x="3408" y="274"/>
                  </a:cubicBezTo>
                  <a:cubicBezTo>
                    <a:pt x="1465" y="1237"/>
                    <a:pt x="0" y="4847"/>
                    <a:pt x="3922" y="6062"/>
                  </a:cubicBezTo>
                  <a:cubicBezTo>
                    <a:pt x="4318" y="6184"/>
                    <a:pt x="4710" y="6238"/>
                    <a:pt x="5088" y="6238"/>
                  </a:cubicBezTo>
                  <a:cubicBezTo>
                    <a:pt x="5751" y="6238"/>
                    <a:pt x="6370" y="6071"/>
                    <a:pt x="6893" y="5812"/>
                  </a:cubicBezTo>
                  <a:cubicBezTo>
                    <a:pt x="7716" y="5402"/>
                    <a:pt x="8363" y="4749"/>
                    <a:pt x="8544" y="3881"/>
                  </a:cubicBezTo>
                  <a:cubicBezTo>
                    <a:pt x="8726" y="3017"/>
                    <a:pt x="8390" y="1932"/>
                    <a:pt x="7552" y="1127"/>
                  </a:cubicBezTo>
                  <a:cubicBezTo>
                    <a:pt x="6780" y="385"/>
                    <a:pt x="5680" y="1"/>
                    <a:pt x="46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6"/>
            <p:cNvSpPr/>
            <p:nvPr/>
          </p:nvSpPr>
          <p:spPr>
            <a:xfrm>
              <a:off x="518925" y="3979150"/>
              <a:ext cx="117150" cy="83800"/>
            </a:xfrm>
            <a:custGeom>
              <a:avLst/>
              <a:gdLst/>
              <a:ahLst/>
              <a:cxnLst/>
              <a:rect l="l" t="t" r="r" b="b"/>
              <a:pathLst>
                <a:path w="4686" h="3352" extrusionOk="0">
                  <a:moveTo>
                    <a:pt x="2523" y="0"/>
                  </a:moveTo>
                  <a:cubicBezTo>
                    <a:pt x="2268" y="0"/>
                    <a:pt x="2028" y="48"/>
                    <a:pt x="1830" y="146"/>
                  </a:cubicBezTo>
                  <a:cubicBezTo>
                    <a:pt x="788" y="666"/>
                    <a:pt x="0" y="2603"/>
                    <a:pt x="2107" y="3257"/>
                  </a:cubicBezTo>
                  <a:cubicBezTo>
                    <a:pt x="2318" y="3322"/>
                    <a:pt x="2528" y="3351"/>
                    <a:pt x="2730" y="3351"/>
                  </a:cubicBezTo>
                  <a:cubicBezTo>
                    <a:pt x="3087" y="3351"/>
                    <a:pt x="3421" y="3261"/>
                    <a:pt x="3702" y="3120"/>
                  </a:cubicBezTo>
                  <a:cubicBezTo>
                    <a:pt x="4145" y="2900"/>
                    <a:pt x="4489" y="2550"/>
                    <a:pt x="4587" y="2086"/>
                  </a:cubicBezTo>
                  <a:cubicBezTo>
                    <a:pt x="4686" y="1620"/>
                    <a:pt x="4504" y="1038"/>
                    <a:pt x="4056" y="607"/>
                  </a:cubicBezTo>
                  <a:cubicBezTo>
                    <a:pt x="3641" y="206"/>
                    <a:pt x="3050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6"/>
            <p:cNvSpPr/>
            <p:nvPr/>
          </p:nvSpPr>
          <p:spPr>
            <a:xfrm>
              <a:off x="444425" y="4837850"/>
              <a:ext cx="335525" cy="256775"/>
            </a:xfrm>
            <a:custGeom>
              <a:avLst/>
              <a:gdLst/>
              <a:ahLst/>
              <a:cxnLst/>
              <a:rect l="l" t="t" r="r" b="b"/>
              <a:pathLst>
                <a:path w="13421" h="10271" extrusionOk="0">
                  <a:moveTo>
                    <a:pt x="7560" y="0"/>
                  </a:moveTo>
                  <a:cubicBezTo>
                    <a:pt x="4967" y="0"/>
                    <a:pt x="1845" y="666"/>
                    <a:pt x="651" y="3888"/>
                  </a:cubicBezTo>
                  <a:cubicBezTo>
                    <a:pt x="1" y="5635"/>
                    <a:pt x="559" y="7320"/>
                    <a:pt x="1474" y="8395"/>
                  </a:cubicBezTo>
                  <a:cubicBezTo>
                    <a:pt x="2487" y="9584"/>
                    <a:pt x="3944" y="10271"/>
                    <a:pt x="5573" y="10271"/>
                  </a:cubicBezTo>
                  <a:cubicBezTo>
                    <a:pt x="5702" y="10271"/>
                    <a:pt x="5832" y="10267"/>
                    <a:pt x="5963" y="10258"/>
                  </a:cubicBezTo>
                  <a:cubicBezTo>
                    <a:pt x="7749" y="10142"/>
                    <a:pt x="9698" y="9194"/>
                    <a:pt x="11254" y="7620"/>
                  </a:cubicBezTo>
                  <a:cubicBezTo>
                    <a:pt x="12357" y="6506"/>
                    <a:pt x="13298" y="4958"/>
                    <a:pt x="13349" y="3499"/>
                  </a:cubicBezTo>
                  <a:cubicBezTo>
                    <a:pt x="13420" y="1470"/>
                    <a:pt x="11795" y="389"/>
                    <a:pt x="10117" y="181"/>
                  </a:cubicBezTo>
                  <a:cubicBezTo>
                    <a:pt x="9424" y="93"/>
                    <a:pt x="8529" y="0"/>
                    <a:pt x="7560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6"/>
            <p:cNvSpPr/>
            <p:nvPr/>
          </p:nvSpPr>
          <p:spPr>
            <a:xfrm>
              <a:off x="1206975" y="31896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3" y="1"/>
                  </a:moveTo>
                  <a:cubicBezTo>
                    <a:pt x="4324" y="1"/>
                    <a:pt x="4306" y="1"/>
                    <a:pt x="4288" y="1"/>
                  </a:cubicBezTo>
                  <a:cubicBezTo>
                    <a:pt x="3379" y="7"/>
                    <a:pt x="2452" y="117"/>
                    <a:pt x="1662" y="444"/>
                  </a:cubicBezTo>
                  <a:cubicBezTo>
                    <a:pt x="874" y="770"/>
                    <a:pt x="241" y="1341"/>
                    <a:pt x="132" y="1994"/>
                  </a:cubicBezTo>
                  <a:cubicBezTo>
                    <a:pt x="1" y="2779"/>
                    <a:pt x="610" y="3521"/>
                    <a:pt x="1278" y="4145"/>
                  </a:cubicBezTo>
                  <a:cubicBezTo>
                    <a:pt x="2718" y="5484"/>
                    <a:pt x="5918" y="7701"/>
                    <a:pt x="8758" y="7701"/>
                  </a:cubicBezTo>
                  <a:cubicBezTo>
                    <a:pt x="9668" y="7701"/>
                    <a:pt x="10542" y="7473"/>
                    <a:pt x="11308" y="6914"/>
                  </a:cubicBezTo>
                  <a:cubicBezTo>
                    <a:pt x="12357" y="6151"/>
                    <a:pt x="12672" y="4950"/>
                    <a:pt x="12303" y="3905"/>
                  </a:cubicBezTo>
                  <a:cubicBezTo>
                    <a:pt x="11935" y="2859"/>
                    <a:pt x="10955" y="1968"/>
                    <a:pt x="9769" y="1317"/>
                  </a:cubicBezTo>
                  <a:cubicBezTo>
                    <a:pt x="8218" y="469"/>
                    <a:pt x="6282" y="1"/>
                    <a:pt x="4343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6"/>
            <p:cNvSpPr/>
            <p:nvPr/>
          </p:nvSpPr>
          <p:spPr>
            <a:xfrm>
              <a:off x="1579175" y="3168525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6" y="1"/>
                  </a:moveTo>
                  <a:cubicBezTo>
                    <a:pt x="3012" y="1"/>
                    <a:pt x="2680" y="41"/>
                    <a:pt x="2365" y="126"/>
                  </a:cubicBezTo>
                  <a:cubicBezTo>
                    <a:pt x="1093" y="471"/>
                    <a:pt x="86" y="2060"/>
                    <a:pt x="39" y="3385"/>
                  </a:cubicBezTo>
                  <a:cubicBezTo>
                    <a:pt x="0" y="4404"/>
                    <a:pt x="535" y="5266"/>
                    <a:pt x="1958" y="5275"/>
                  </a:cubicBezTo>
                  <a:cubicBezTo>
                    <a:pt x="1965" y="5275"/>
                    <a:pt x="1972" y="5275"/>
                    <a:pt x="1979" y="5275"/>
                  </a:cubicBezTo>
                  <a:cubicBezTo>
                    <a:pt x="2829" y="5275"/>
                    <a:pt x="3603" y="4915"/>
                    <a:pt x="4275" y="4532"/>
                  </a:cubicBezTo>
                  <a:cubicBezTo>
                    <a:pt x="5440" y="3866"/>
                    <a:pt x="6554" y="2936"/>
                    <a:pt x="6441" y="1861"/>
                  </a:cubicBezTo>
                  <a:cubicBezTo>
                    <a:pt x="6327" y="783"/>
                    <a:pt x="4823" y="1"/>
                    <a:pt x="334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6"/>
            <p:cNvSpPr/>
            <p:nvPr/>
          </p:nvSpPr>
          <p:spPr>
            <a:xfrm>
              <a:off x="2097150" y="3165200"/>
              <a:ext cx="191575" cy="171200"/>
            </a:xfrm>
            <a:custGeom>
              <a:avLst/>
              <a:gdLst/>
              <a:ahLst/>
              <a:cxnLst/>
              <a:rect l="l" t="t" r="r" b="b"/>
              <a:pathLst>
                <a:path w="7663" h="6848" extrusionOk="0">
                  <a:moveTo>
                    <a:pt x="4585" y="1"/>
                  </a:moveTo>
                  <a:cubicBezTo>
                    <a:pt x="3592" y="1"/>
                    <a:pt x="2558" y="299"/>
                    <a:pt x="1866" y="826"/>
                  </a:cubicBezTo>
                  <a:cubicBezTo>
                    <a:pt x="591" y="1798"/>
                    <a:pt x="303" y="3271"/>
                    <a:pt x="568" y="4599"/>
                  </a:cubicBezTo>
                  <a:cubicBezTo>
                    <a:pt x="793" y="5731"/>
                    <a:pt x="0" y="5951"/>
                    <a:pt x="1432" y="6432"/>
                  </a:cubicBezTo>
                  <a:cubicBezTo>
                    <a:pt x="1716" y="6719"/>
                    <a:pt x="2194" y="6847"/>
                    <a:pt x="2685" y="6847"/>
                  </a:cubicBezTo>
                  <a:cubicBezTo>
                    <a:pt x="2990" y="6847"/>
                    <a:pt x="3299" y="6798"/>
                    <a:pt x="3571" y="6706"/>
                  </a:cubicBezTo>
                  <a:cubicBezTo>
                    <a:pt x="4281" y="6462"/>
                    <a:pt x="4798" y="6002"/>
                    <a:pt x="5288" y="5556"/>
                  </a:cubicBezTo>
                  <a:cubicBezTo>
                    <a:pt x="6067" y="4846"/>
                    <a:pt x="6860" y="4115"/>
                    <a:pt x="7261" y="3257"/>
                  </a:cubicBezTo>
                  <a:cubicBezTo>
                    <a:pt x="7662" y="2395"/>
                    <a:pt x="7600" y="1364"/>
                    <a:pt x="6783" y="675"/>
                  </a:cubicBezTo>
                  <a:cubicBezTo>
                    <a:pt x="6230" y="212"/>
                    <a:pt x="5422" y="1"/>
                    <a:pt x="458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6"/>
            <p:cNvSpPr/>
            <p:nvPr/>
          </p:nvSpPr>
          <p:spPr>
            <a:xfrm>
              <a:off x="3018850" y="31896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0" y="1"/>
                  </a:moveTo>
                  <a:cubicBezTo>
                    <a:pt x="4322" y="1"/>
                    <a:pt x="4303" y="1"/>
                    <a:pt x="4285" y="1"/>
                  </a:cubicBezTo>
                  <a:cubicBezTo>
                    <a:pt x="3379" y="7"/>
                    <a:pt x="2449" y="117"/>
                    <a:pt x="1662" y="444"/>
                  </a:cubicBezTo>
                  <a:cubicBezTo>
                    <a:pt x="874" y="770"/>
                    <a:pt x="242" y="1341"/>
                    <a:pt x="132" y="1994"/>
                  </a:cubicBezTo>
                  <a:cubicBezTo>
                    <a:pt x="1" y="2779"/>
                    <a:pt x="607" y="3521"/>
                    <a:pt x="1275" y="4145"/>
                  </a:cubicBezTo>
                  <a:cubicBezTo>
                    <a:pt x="2717" y="5484"/>
                    <a:pt x="5918" y="7701"/>
                    <a:pt x="8758" y="7701"/>
                  </a:cubicBezTo>
                  <a:cubicBezTo>
                    <a:pt x="9668" y="7701"/>
                    <a:pt x="10542" y="7473"/>
                    <a:pt x="11308" y="6914"/>
                  </a:cubicBezTo>
                  <a:cubicBezTo>
                    <a:pt x="12357" y="6151"/>
                    <a:pt x="12672" y="4950"/>
                    <a:pt x="12303" y="3905"/>
                  </a:cubicBezTo>
                  <a:cubicBezTo>
                    <a:pt x="11932" y="2859"/>
                    <a:pt x="10955" y="1968"/>
                    <a:pt x="9766" y="1317"/>
                  </a:cubicBezTo>
                  <a:cubicBezTo>
                    <a:pt x="8215" y="469"/>
                    <a:pt x="6282" y="1"/>
                    <a:pt x="434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6"/>
            <p:cNvSpPr/>
            <p:nvPr/>
          </p:nvSpPr>
          <p:spPr>
            <a:xfrm>
              <a:off x="3391050" y="3168525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4" y="1"/>
                  </a:moveTo>
                  <a:cubicBezTo>
                    <a:pt x="3010" y="1"/>
                    <a:pt x="2677" y="41"/>
                    <a:pt x="2362" y="126"/>
                  </a:cubicBezTo>
                  <a:cubicBezTo>
                    <a:pt x="1090" y="471"/>
                    <a:pt x="83" y="2060"/>
                    <a:pt x="36" y="3385"/>
                  </a:cubicBezTo>
                  <a:cubicBezTo>
                    <a:pt x="0" y="4404"/>
                    <a:pt x="535" y="5266"/>
                    <a:pt x="1955" y="5275"/>
                  </a:cubicBezTo>
                  <a:cubicBezTo>
                    <a:pt x="1962" y="5275"/>
                    <a:pt x="1969" y="5275"/>
                    <a:pt x="1976" y="5275"/>
                  </a:cubicBezTo>
                  <a:cubicBezTo>
                    <a:pt x="2829" y="5275"/>
                    <a:pt x="3600" y="4915"/>
                    <a:pt x="4272" y="4532"/>
                  </a:cubicBezTo>
                  <a:cubicBezTo>
                    <a:pt x="5440" y="3866"/>
                    <a:pt x="6554" y="2936"/>
                    <a:pt x="6438" y="1861"/>
                  </a:cubicBezTo>
                  <a:cubicBezTo>
                    <a:pt x="6324" y="783"/>
                    <a:pt x="4823" y="1"/>
                    <a:pt x="3344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6"/>
            <p:cNvSpPr/>
            <p:nvPr/>
          </p:nvSpPr>
          <p:spPr>
            <a:xfrm>
              <a:off x="3909025" y="3165200"/>
              <a:ext cx="191500" cy="171200"/>
            </a:xfrm>
            <a:custGeom>
              <a:avLst/>
              <a:gdLst/>
              <a:ahLst/>
              <a:cxnLst/>
              <a:rect l="l" t="t" r="r" b="b"/>
              <a:pathLst>
                <a:path w="7660" h="6848" extrusionOk="0">
                  <a:moveTo>
                    <a:pt x="4585" y="1"/>
                  </a:moveTo>
                  <a:cubicBezTo>
                    <a:pt x="3591" y="1"/>
                    <a:pt x="2557" y="299"/>
                    <a:pt x="1863" y="826"/>
                  </a:cubicBezTo>
                  <a:cubicBezTo>
                    <a:pt x="588" y="1798"/>
                    <a:pt x="300" y="3271"/>
                    <a:pt x="565" y="4599"/>
                  </a:cubicBezTo>
                  <a:cubicBezTo>
                    <a:pt x="790" y="5731"/>
                    <a:pt x="0" y="5951"/>
                    <a:pt x="1429" y="6432"/>
                  </a:cubicBezTo>
                  <a:cubicBezTo>
                    <a:pt x="1713" y="6719"/>
                    <a:pt x="2191" y="6847"/>
                    <a:pt x="2683" y="6847"/>
                  </a:cubicBezTo>
                  <a:cubicBezTo>
                    <a:pt x="2987" y="6847"/>
                    <a:pt x="3297" y="6798"/>
                    <a:pt x="3568" y="6706"/>
                  </a:cubicBezTo>
                  <a:cubicBezTo>
                    <a:pt x="4281" y="6462"/>
                    <a:pt x="4795" y="6002"/>
                    <a:pt x="5285" y="5556"/>
                  </a:cubicBezTo>
                  <a:cubicBezTo>
                    <a:pt x="6064" y="4846"/>
                    <a:pt x="6857" y="4115"/>
                    <a:pt x="7258" y="3257"/>
                  </a:cubicBezTo>
                  <a:cubicBezTo>
                    <a:pt x="7659" y="2395"/>
                    <a:pt x="7597" y="1364"/>
                    <a:pt x="6780" y="675"/>
                  </a:cubicBezTo>
                  <a:cubicBezTo>
                    <a:pt x="6229" y="212"/>
                    <a:pt x="5421" y="1"/>
                    <a:pt x="458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6"/>
            <p:cNvSpPr/>
            <p:nvPr/>
          </p:nvSpPr>
          <p:spPr>
            <a:xfrm>
              <a:off x="473000" y="3165200"/>
              <a:ext cx="6670850" cy="2308850"/>
            </a:xfrm>
            <a:custGeom>
              <a:avLst/>
              <a:gdLst/>
              <a:ahLst/>
              <a:cxnLst/>
              <a:rect l="l" t="t" r="r" b="b"/>
              <a:pathLst>
                <a:path w="266834" h="92354" extrusionOk="0">
                  <a:moveTo>
                    <a:pt x="198080" y="1"/>
                  </a:moveTo>
                  <a:cubicBezTo>
                    <a:pt x="194393" y="1"/>
                    <a:pt x="190700" y="1113"/>
                    <a:pt x="187721" y="3292"/>
                  </a:cubicBezTo>
                  <a:cubicBezTo>
                    <a:pt x="186684" y="4050"/>
                    <a:pt x="185706" y="4956"/>
                    <a:pt x="185187" y="6129"/>
                  </a:cubicBezTo>
                  <a:cubicBezTo>
                    <a:pt x="184102" y="8580"/>
                    <a:pt x="186363" y="12309"/>
                    <a:pt x="187988" y="14100"/>
                  </a:cubicBezTo>
                  <a:cubicBezTo>
                    <a:pt x="187661" y="13871"/>
                    <a:pt x="187340" y="13781"/>
                    <a:pt x="187014" y="13781"/>
                  </a:cubicBezTo>
                  <a:cubicBezTo>
                    <a:pt x="186204" y="13781"/>
                    <a:pt x="185367" y="14339"/>
                    <a:pt x="184352" y="14698"/>
                  </a:cubicBezTo>
                  <a:cubicBezTo>
                    <a:pt x="182932" y="15200"/>
                    <a:pt x="182023" y="16379"/>
                    <a:pt x="182183" y="17523"/>
                  </a:cubicBezTo>
                  <a:cubicBezTo>
                    <a:pt x="179515" y="16290"/>
                    <a:pt x="176529" y="15479"/>
                    <a:pt x="173446" y="15093"/>
                  </a:cubicBezTo>
                  <a:cubicBezTo>
                    <a:pt x="174955" y="12856"/>
                    <a:pt x="174711" y="10090"/>
                    <a:pt x="173110" y="7882"/>
                  </a:cubicBezTo>
                  <a:cubicBezTo>
                    <a:pt x="171458" y="5610"/>
                    <a:pt x="168493" y="3919"/>
                    <a:pt x="165183" y="3013"/>
                  </a:cubicBezTo>
                  <a:cubicBezTo>
                    <a:pt x="163272" y="2490"/>
                    <a:pt x="161227" y="2230"/>
                    <a:pt x="159183" y="2230"/>
                  </a:cubicBezTo>
                  <a:cubicBezTo>
                    <a:pt x="155718" y="2230"/>
                    <a:pt x="152259" y="2978"/>
                    <a:pt x="149467" y="4466"/>
                  </a:cubicBezTo>
                  <a:cubicBezTo>
                    <a:pt x="145029" y="6831"/>
                    <a:pt x="142521" y="11046"/>
                    <a:pt x="143463" y="14989"/>
                  </a:cubicBezTo>
                  <a:cubicBezTo>
                    <a:pt x="143154" y="14178"/>
                    <a:pt x="141217" y="13370"/>
                    <a:pt x="140070" y="13257"/>
                  </a:cubicBezTo>
                  <a:cubicBezTo>
                    <a:pt x="139950" y="13245"/>
                    <a:pt x="139828" y="13239"/>
                    <a:pt x="139707" y="13239"/>
                  </a:cubicBezTo>
                  <a:cubicBezTo>
                    <a:pt x="138676" y="13239"/>
                    <a:pt x="137652" y="13648"/>
                    <a:pt x="137123" y="14294"/>
                  </a:cubicBezTo>
                  <a:cubicBezTo>
                    <a:pt x="138499" y="11132"/>
                    <a:pt x="134833" y="7600"/>
                    <a:pt x="130807" y="6040"/>
                  </a:cubicBezTo>
                  <a:cubicBezTo>
                    <a:pt x="129430" y="5507"/>
                    <a:pt x="127883" y="5252"/>
                    <a:pt x="126328" y="5252"/>
                  </a:cubicBezTo>
                  <a:cubicBezTo>
                    <a:pt x="123338" y="5252"/>
                    <a:pt x="120324" y="6194"/>
                    <a:pt x="118451" y="7900"/>
                  </a:cubicBezTo>
                  <a:cubicBezTo>
                    <a:pt x="116291" y="9867"/>
                    <a:pt x="114363" y="12083"/>
                    <a:pt x="114833" y="14579"/>
                  </a:cubicBezTo>
                  <a:cubicBezTo>
                    <a:pt x="113375" y="13634"/>
                    <a:pt x="110974" y="12899"/>
                    <a:pt x="108871" y="12899"/>
                  </a:cubicBezTo>
                  <a:cubicBezTo>
                    <a:pt x="108335" y="12899"/>
                    <a:pt x="107817" y="12947"/>
                    <a:pt x="107340" y="13052"/>
                  </a:cubicBezTo>
                  <a:cubicBezTo>
                    <a:pt x="106066" y="11843"/>
                    <a:pt x="104072" y="11127"/>
                    <a:pt x="101906" y="10871"/>
                  </a:cubicBezTo>
                  <a:cubicBezTo>
                    <a:pt x="101740" y="9831"/>
                    <a:pt x="101306" y="8806"/>
                    <a:pt x="100635" y="7882"/>
                  </a:cubicBezTo>
                  <a:cubicBezTo>
                    <a:pt x="98986" y="5610"/>
                    <a:pt x="96018" y="3919"/>
                    <a:pt x="92708" y="3013"/>
                  </a:cubicBezTo>
                  <a:cubicBezTo>
                    <a:pt x="90797" y="2490"/>
                    <a:pt x="88752" y="2230"/>
                    <a:pt x="86709" y="2230"/>
                  </a:cubicBezTo>
                  <a:cubicBezTo>
                    <a:pt x="83245" y="2230"/>
                    <a:pt x="79787" y="2978"/>
                    <a:pt x="76995" y="4466"/>
                  </a:cubicBezTo>
                  <a:cubicBezTo>
                    <a:pt x="72557" y="6831"/>
                    <a:pt x="70049" y="11046"/>
                    <a:pt x="70988" y="14989"/>
                  </a:cubicBezTo>
                  <a:cubicBezTo>
                    <a:pt x="70682" y="14178"/>
                    <a:pt x="68742" y="13370"/>
                    <a:pt x="67598" y="13257"/>
                  </a:cubicBezTo>
                  <a:cubicBezTo>
                    <a:pt x="67478" y="13245"/>
                    <a:pt x="67356" y="13239"/>
                    <a:pt x="67235" y="13239"/>
                  </a:cubicBezTo>
                  <a:cubicBezTo>
                    <a:pt x="66203" y="13239"/>
                    <a:pt x="65178" y="13648"/>
                    <a:pt x="64651" y="14294"/>
                  </a:cubicBezTo>
                  <a:cubicBezTo>
                    <a:pt x="66027" y="11132"/>
                    <a:pt x="62361" y="7600"/>
                    <a:pt x="58332" y="6040"/>
                  </a:cubicBezTo>
                  <a:cubicBezTo>
                    <a:pt x="56955" y="5507"/>
                    <a:pt x="55407" y="5252"/>
                    <a:pt x="53853" y="5252"/>
                  </a:cubicBezTo>
                  <a:cubicBezTo>
                    <a:pt x="50864" y="5252"/>
                    <a:pt x="47850" y="6194"/>
                    <a:pt x="45979" y="7900"/>
                  </a:cubicBezTo>
                  <a:cubicBezTo>
                    <a:pt x="43819" y="9867"/>
                    <a:pt x="41891" y="12083"/>
                    <a:pt x="42358" y="14579"/>
                  </a:cubicBezTo>
                  <a:cubicBezTo>
                    <a:pt x="40900" y="13634"/>
                    <a:pt x="38501" y="12899"/>
                    <a:pt x="36397" y="12899"/>
                  </a:cubicBezTo>
                  <a:cubicBezTo>
                    <a:pt x="35860" y="12899"/>
                    <a:pt x="35343" y="12947"/>
                    <a:pt x="34865" y="13052"/>
                  </a:cubicBezTo>
                  <a:cubicBezTo>
                    <a:pt x="33232" y="11502"/>
                    <a:pt x="30406" y="10761"/>
                    <a:pt x="27557" y="10761"/>
                  </a:cubicBezTo>
                  <a:cubicBezTo>
                    <a:pt x="25541" y="10761"/>
                    <a:pt x="23512" y="11132"/>
                    <a:pt x="21888" y="11851"/>
                  </a:cubicBezTo>
                  <a:cubicBezTo>
                    <a:pt x="17969" y="13586"/>
                    <a:pt x="15694" y="16801"/>
                    <a:pt x="14630" y="20045"/>
                  </a:cubicBezTo>
                  <a:cubicBezTo>
                    <a:pt x="14003" y="21953"/>
                    <a:pt x="13730" y="23949"/>
                    <a:pt x="14217" y="25877"/>
                  </a:cubicBezTo>
                  <a:cubicBezTo>
                    <a:pt x="14704" y="27805"/>
                    <a:pt x="16003" y="29665"/>
                    <a:pt x="18112" y="30889"/>
                  </a:cubicBezTo>
                  <a:cubicBezTo>
                    <a:pt x="16502" y="32009"/>
                    <a:pt x="15905" y="34549"/>
                    <a:pt x="17565" y="35634"/>
                  </a:cubicBezTo>
                  <a:cubicBezTo>
                    <a:pt x="16684" y="35502"/>
                    <a:pt x="15834" y="35440"/>
                    <a:pt x="15016" y="35440"/>
                  </a:cubicBezTo>
                  <a:cubicBezTo>
                    <a:pt x="5166" y="35440"/>
                    <a:pt x="1" y="44463"/>
                    <a:pt x="1641" y="50723"/>
                  </a:cubicBezTo>
                  <a:cubicBezTo>
                    <a:pt x="1927" y="51816"/>
                    <a:pt x="2363" y="52874"/>
                    <a:pt x="2922" y="53899"/>
                  </a:cubicBezTo>
                  <a:cubicBezTo>
                    <a:pt x="4226" y="56281"/>
                    <a:pt x="6205" y="58465"/>
                    <a:pt x="8543" y="60387"/>
                  </a:cubicBezTo>
                  <a:cubicBezTo>
                    <a:pt x="9288" y="60997"/>
                    <a:pt x="18121" y="66252"/>
                    <a:pt x="19419" y="66252"/>
                  </a:cubicBezTo>
                  <a:cubicBezTo>
                    <a:pt x="19487" y="66252"/>
                    <a:pt x="19534" y="66237"/>
                    <a:pt x="19559" y="66207"/>
                  </a:cubicBezTo>
                  <a:lnTo>
                    <a:pt x="19559" y="66207"/>
                  </a:lnTo>
                  <a:cubicBezTo>
                    <a:pt x="17714" y="68471"/>
                    <a:pt x="17078" y="71133"/>
                    <a:pt x="18570" y="73533"/>
                  </a:cubicBezTo>
                  <a:cubicBezTo>
                    <a:pt x="20248" y="76240"/>
                    <a:pt x="23920" y="78129"/>
                    <a:pt x="27886" y="78848"/>
                  </a:cubicBezTo>
                  <a:cubicBezTo>
                    <a:pt x="29766" y="79191"/>
                    <a:pt x="31587" y="79459"/>
                    <a:pt x="33372" y="79459"/>
                  </a:cubicBezTo>
                  <a:cubicBezTo>
                    <a:pt x="35717" y="79459"/>
                    <a:pt x="37999" y="78996"/>
                    <a:pt x="40266" y="77633"/>
                  </a:cubicBezTo>
                  <a:cubicBezTo>
                    <a:pt x="40397" y="79847"/>
                    <a:pt x="41748" y="81864"/>
                    <a:pt x="43522" y="83192"/>
                  </a:cubicBezTo>
                  <a:cubicBezTo>
                    <a:pt x="45393" y="84597"/>
                    <a:pt x="47166" y="85070"/>
                    <a:pt x="48969" y="85070"/>
                  </a:cubicBezTo>
                  <a:cubicBezTo>
                    <a:pt x="51280" y="85070"/>
                    <a:pt x="53639" y="84292"/>
                    <a:pt x="56318" y="83700"/>
                  </a:cubicBezTo>
                  <a:lnTo>
                    <a:pt x="56318" y="83700"/>
                  </a:lnTo>
                  <a:cubicBezTo>
                    <a:pt x="55673" y="86406"/>
                    <a:pt x="57990" y="88935"/>
                    <a:pt x="60427" y="90272"/>
                  </a:cubicBezTo>
                  <a:cubicBezTo>
                    <a:pt x="62967" y="91667"/>
                    <a:pt x="65859" y="92354"/>
                    <a:pt x="68755" y="92354"/>
                  </a:cubicBezTo>
                  <a:cubicBezTo>
                    <a:pt x="72442" y="92354"/>
                    <a:pt x="76135" y="91241"/>
                    <a:pt x="79114" y="89062"/>
                  </a:cubicBezTo>
                  <a:cubicBezTo>
                    <a:pt x="80147" y="88305"/>
                    <a:pt x="81125" y="87396"/>
                    <a:pt x="81645" y="86225"/>
                  </a:cubicBezTo>
                  <a:cubicBezTo>
                    <a:pt x="82732" y="83771"/>
                    <a:pt x="80471" y="80046"/>
                    <a:pt x="78846" y="78254"/>
                  </a:cubicBezTo>
                  <a:lnTo>
                    <a:pt x="78846" y="78254"/>
                  </a:lnTo>
                  <a:cubicBezTo>
                    <a:pt x="79172" y="78482"/>
                    <a:pt x="79493" y="78572"/>
                    <a:pt x="79818" y="78572"/>
                  </a:cubicBezTo>
                  <a:cubicBezTo>
                    <a:pt x="80628" y="78572"/>
                    <a:pt x="81466" y="78015"/>
                    <a:pt x="82480" y="77657"/>
                  </a:cubicBezTo>
                  <a:cubicBezTo>
                    <a:pt x="83903" y="77155"/>
                    <a:pt x="84809" y="75973"/>
                    <a:pt x="84651" y="74829"/>
                  </a:cubicBezTo>
                  <a:lnTo>
                    <a:pt x="84651" y="74829"/>
                  </a:lnTo>
                  <a:cubicBezTo>
                    <a:pt x="88047" y="76403"/>
                    <a:pt x="91957" y="77286"/>
                    <a:pt x="95935" y="77485"/>
                  </a:cubicBezTo>
                  <a:cubicBezTo>
                    <a:pt x="97295" y="78106"/>
                    <a:pt x="98805" y="78566"/>
                    <a:pt x="100358" y="78851"/>
                  </a:cubicBezTo>
                  <a:cubicBezTo>
                    <a:pt x="102238" y="79193"/>
                    <a:pt x="104058" y="79460"/>
                    <a:pt x="105842" y="79460"/>
                  </a:cubicBezTo>
                  <a:cubicBezTo>
                    <a:pt x="108189" y="79460"/>
                    <a:pt x="110472" y="78997"/>
                    <a:pt x="112741" y="77633"/>
                  </a:cubicBezTo>
                  <a:cubicBezTo>
                    <a:pt x="112872" y="79847"/>
                    <a:pt x="114221" y="81864"/>
                    <a:pt x="115994" y="83192"/>
                  </a:cubicBezTo>
                  <a:cubicBezTo>
                    <a:pt x="117867" y="84597"/>
                    <a:pt x="119640" y="85070"/>
                    <a:pt x="121442" y="85070"/>
                  </a:cubicBezTo>
                  <a:cubicBezTo>
                    <a:pt x="123753" y="85070"/>
                    <a:pt x="126113" y="84292"/>
                    <a:pt x="128793" y="83700"/>
                  </a:cubicBezTo>
                  <a:lnTo>
                    <a:pt x="128793" y="83700"/>
                  </a:lnTo>
                  <a:cubicBezTo>
                    <a:pt x="128148" y="86406"/>
                    <a:pt x="130463" y="88935"/>
                    <a:pt x="132902" y="90272"/>
                  </a:cubicBezTo>
                  <a:cubicBezTo>
                    <a:pt x="135442" y="91667"/>
                    <a:pt x="138334" y="92354"/>
                    <a:pt x="141229" y="92354"/>
                  </a:cubicBezTo>
                  <a:cubicBezTo>
                    <a:pt x="144915" y="92354"/>
                    <a:pt x="148607" y="91241"/>
                    <a:pt x="151586" y="89062"/>
                  </a:cubicBezTo>
                  <a:cubicBezTo>
                    <a:pt x="152623" y="88305"/>
                    <a:pt x="153600" y="87396"/>
                    <a:pt x="154120" y="86225"/>
                  </a:cubicBezTo>
                  <a:cubicBezTo>
                    <a:pt x="155204" y="83771"/>
                    <a:pt x="152943" y="80046"/>
                    <a:pt x="151318" y="78254"/>
                  </a:cubicBezTo>
                  <a:lnTo>
                    <a:pt x="151318" y="78254"/>
                  </a:lnTo>
                  <a:cubicBezTo>
                    <a:pt x="151645" y="78482"/>
                    <a:pt x="151966" y="78572"/>
                    <a:pt x="152291" y="78572"/>
                  </a:cubicBezTo>
                  <a:cubicBezTo>
                    <a:pt x="153102" y="78572"/>
                    <a:pt x="153939" y="78015"/>
                    <a:pt x="154955" y="77657"/>
                  </a:cubicBezTo>
                  <a:cubicBezTo>
                    <a:pt x="156375" y="77155"/>
                    <a:pt x="157284" y="75973"/>
                    <a:pt x="157123" y="74829"/>
                  </a:cubicBezTo>
                  <a:lnTo>
                    <a:pt x="157123" y="74829"/>
                  </a:lnTo>
                  <a:cubicBezTo>
                    <a:pt x="159791" y="76065"/>
                    <a:pt x="162777" y="76876"/>
                    <a:pt x="165861" y="77262"/>
                  </a:cubicBezTo>
                  <a:cubicBezTo>
                    <a:pt x="164352" y="79496"/>
                    <a:pt x="164595" y="82262"/>
                    <a:pt x="166197" y="84469"/>
                  </a:cubicBezTo>
                  <a:cubicBezTo>
                    <a:pt x="167848" y="86742"/>
                    <a:pt x="170813" y="88433"/>
                    <a:pt x="174123" y="89339"/>
                  </a:cubicBezTo>
                  <a:cubicBezTo>
                    <a:pt x="176036" y="89862"/>
                    <a:pt x="178084" y="90122"/>
                    <a:pt x="180129" y="90122"/>
                  </a:cubicBezTo>
                  <a:cubicBezTo>
                    <a:pt x="183592" y="90122"/>
                    <a:pt x="187049" y="89375"/>
                    <a:pt x="189839" y="87889"/>
                  </a:cubicBezTo>
                  <a:cubicBezTo>
                    <a:pt x="194277" y="85524"/>
                    <a:pt x="196785" y="81305"/>
                    <a:pt x="195843" y="77366"/>
                  </a:cubicBezTo>
                  <a:lnTo>
                    <a:pt x="195843" y="77366"/>
                  </a:lnTo>
                  <a:cubicBezTo>
                    <a:pt x="196152" y="78174"/>
                    <a:pt x="198089" y="78985"/>
                    <a:pt x="199236" y="79095"/>
                  </a:cubicBezTo>
                  <a:cubicBezTo>
                    <a:pt x="199358" y="79107"/>
                    <a:pt x="199481" y="79113"/>
                    <a:pt x="199605" y="79113"/>
                  </a:cubicBezTo>
                  <a:cubicBezTo>
                    <a:pt x="200632" y="79113"/>
                    <a:pt x="201655" y="78703"/>
                    <a:pt x="202183" y="78058"/>
                  </a:cubicBezTo>
                  <a:lnTo>
                    <a:pt x="202183" y="78058"/>
                  </a:lnTo>
                  <a:cubicBezTo>
                    <a:pt x="200808" y="81219"/>
                    <a:pt x="204474" y="84752"/>
                    <a:pt x="208499" y="86311"/>
                  </a:cubicBezTo>
                  <a:cubicBezTo>
                    <a:pt x="209877" y="86845"/>
                    <a:pt x="211427" y="87100"/>
                    <a:pt x="212982" y="87100"/>
                  </a:cubicBezTo>
                  <a:cubicBezTo>
                    <a:pt x="215971" y="87100"/>
                    <a:pt x="218983" y="86160"/>
                    <a:pt x="220855" y="84454"/>
                  </a:cubicBezTo>
                  <a:cubicBezTo>
                    <a:pt x="223015" y="82485"/>
                    <a:pt x="224940" y="80268"/>
                    <a:pt x="224474" y="77776"/>
                  </a:cubicBezTo>
                  <a:lnTo>
                    <a:pt x="224474" y="77776"/>
                  </a:lnTo>
                  <a:cubicBezTo>
                    <a:pt x="225933" y="78719"/>
                    <a:pt x="228337" y="79454"/>
                    <a:pt x="230441" y="79454"/>
                  </a:cubicBezTo>
                  <a:cubicBezTo>
                    <a:pt x="230976" y="79454"/>
                    <a:pt x="231491" y="79406"/>
                    <a:pt x="231966" y="79303"/>
                  </a:cubicBezTo>
                  <a:cubicBezTo>
                    <a:pt x="233601" y="80852"/>
                    <a:pt x="236425" y="81593"/>
                    <a:pt x="239272" y="81593"/>
                  </a:cubicBezTo>
                  <a:cubicBezTo>
                    <a:pt x="241290" y="81593"/>
                    <a:pt x="243320" y="81221"/>
                    <a:pt x="244946" y="80500"/>
                  </a:cubicBezTo>
                  <a:cubicBezTo>
                    <a:pt x="248865" y="78765"/>
                    <a:pt x="251138" y="75551"/>
                    <a:pt x="252204" y="72309"/>
                  </a:cubicBezTo>
                  <a:cubicBezTo>
                    <a:pt x="252831" y="70402"/>
                    <a:pt x="253104" y="68406"/>
                    <a:pt x="252617" y="66478"/>
                  </a:cubicBezTo>
                  <a:cubicBezTo>
                    <a:pt x="252130" y="64549"/>
                    <a:pt x="250829" y="62687"/>
                    <a:pt x="248719" y="61466"/>
                  </a:cubicBezTo>
                  <a:cubicBezTo>
                    <a:pt x="250329" y="60343"/>
                    <a:pt x="250930" y="57805"/>
                    <a:pt x="249269" y="56721"/>
                  </a:cubicBezTo>
                  <a:lnTo>
                    <a:pt x="249269" y="56721"/>
                  </a:lnTo>
                  <a:cubicBezTo>
                    <a:pt x="250150" y="56852"/>
                    <a:pt x="251001" y="56915"/>
                    <a:pt x="251819" y="56915"/>
                  </a:cubicBezTo>
                  <a:cubicBezTo>
                    <a:pt x="261668" y="56915"/>
                    <a:pt x="266833" y="47891"/>
                    <a:pt x="265190" y="41629"/>
                  </a:cubicBezTo>
                  <a:cubicBezTo>
                    <a:pt x="264905" y="40539"/>
                    <a:pt x="264471" y="39478"/>
                    <a:pt x="263909" y="38456"/>
                  </a:cubicBezTo>
                  <a:cubicBezTo>
                    <a:pt x="262605" y="36073"/>
                    <a:pt x="260630" y="33887"/>
                    <a:pt x="258289" y="31967"/>
                  </a:cubicBezTo>
                  <a:cubicBezTo>
                    <a:pt x="257543" y="31355"/>
                    <a:pt x="248714" y="26103"/>
                    <a:pt x="247412" y="26103"/>
                  </a:cubicBezTo>
                  <a:cubicBezTo>
                    <a:pt x="247345" y="26103"/>
                    <a:pt x="247297" y="26117"/>
                    <a:pt x="247272" y="26147"/>
                  </a:cubicBezTo>
                  <a:cubicBezTo>
                    <a:pt x="249120" y="23881"/>
                    <a:pt x="249753" y="21222"/>
                    <a:pt x="248265" y="18821"/>
                  </a:cubicBezTo>
                  <a:cubicBezTo>
                    <a:pt x="246583" y="16115"/>
                    <a:pt x="242911" y="14222"/>
                    <a:pt x="238948" y="13503"/>
                  </a:cubicBezTo>
                  <a:cubicBezTo>
                    <a:pt x="237069" y="13162"/>
                    <a:pt x="235248" y="12895"/>
                    <a:pt x="233464" y="12895"/>
                  </a:cubicBezTo>
                  <a:cubicBezTo>
                    <a:pt x="231117" y="12895"/>
                    <a:pt x="228834" y="13357"/>
                    <a:pt x="226565" y="14721"/>
                  </a:cubicBezTo>
                  <a:cubicBezTo>
                    <a:pt x="226435" y="12508"/>
                    <a:pt x="225086" y="10491"/>
                    <a:pt x="223312" y="9160"/>
                  </a:cubicBezTo>
                  <a:cubicBezTo>
                    <a:pt x="221440" y="7756"/>
                    <a:pt x="219667" y="7283"/>
                    <a:pt x="217865" y="7283"/>
                  </a:cubicBezTo>
                  <a:cubicBezTo>
                    <a:pt x="215554" y="7283"/>
                    <a:pt x="213194" y="8061"/>
                    <a:pt x="210513" y="8652"/>
                  </a:cubicBezTo>
                  <a:cubicBezTo>
                    <a:pt x="211158" y="5948"/>
                    <a:pt x="208844" y="3420"/>
                    <a:pt x="206405" y="2080"/>
                  </a:cubicBezTo>
                  <a:cubicBezTo>
                    <a:pt x="203865" y="686"/>
                    <a:pt x="200974" y="1"/>
                    <a:pt x="19808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6"/>
            <p:cNvSpPr/>
            <p:nvPr/>
          </p:nvSpPr>
          <p:spPr>
            <a:xfrm>
              <a:off x="6884075" y="4750275"/>
              <a:ext cx="218175" cy="155975"/>
            </a:xfrm>
            <a:custGeom>
              <a:avLst/>
              <a:gdLst/>
              <a:ahLst/>
              <a:cxnLst/>
              <a:rect l="l" t="t" r="r" b="b"/>
              <a:pathLst>
                <a:path w="8727" h="6239" extrusionOk="0">
                  <a:moveTo>
                    <a:pt x="3639" y="1"/>
                  </a:moveTo>
                  <a:cubicBezTo>
                    <a:pt x="2976" y="1"/>
                    <a:pt x="2357" y="168"/>
                    <a:pt x="1837" y="427"/>
                  </a:cubicBezTo>
                  <a:cubicBezTo>
                    <a:pt x="1011" y="834"/>
                    <a:pt x="366" y="1491"/>
                    <a:pt x="185" y="2356"/>
                  </a:cubicBezTo>
                  <a:cubicBezTo>
                    <a:pt x="1" y="3220"/>
                    <a:pt x="336" y="4307"/>
                    <a:pt x="1174" y="5110"/>
                  </a:cubicBezTo>
                  <a:cubicBezTo>
                    <a:pt x="1947" y="5854"/>
                    <a:pt x="3047" y="6239"/>
                    <a:pt x="4029" y="6239"/>
                  </a:cubicBezTo>
                  <a:cubicBezTo>
                    <a:pt x="4504" y="6239"/>
                    <a:pt x="4952" y="6148"/>
                    <a:pt x="5321" y="5965"/>
                  </a:cubicBezTo>
                  <a:cubicBezTo>
                    <a:pt x="7261" y="5000"/>
                    <a:pt x="8726" y="1390"/>
                    <a:pt x="4805" y="178"/>
                  </a:cubicBezTo>
                  <a:cubicBezTo>
                    <a:pt x="4409" y="55"/>
                    <a:pt x="4017" y="1"/>
                    <a:pt x="363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6"/>
            <p:cNvSpPr/>
            <p:nvPr/>
          </p:nvSpPr>
          <p:spPr>
            <a:xfrm>
              <a:off x="6980700" y="4576325"/>
              <a:ext cx="117150" cy="83725"/>
            </a:xfrm>
            <a:custGeom>
              <a:avLst/>
              <a:gdLst/>
              <a:ahLst/>
              <a:cxnLst/>
              <a:rect l="l" t="t" r="r" b="b"/>
              <a:pathLst>
                <a:path w="4686" h="3349" extrusionOk="0">
                  <a:moveTo>
                    <a:pt x="1957" y="0"/>
                  </a:moveTo>
                  <a:cubicBezTo>
                    <a:pt x="1601" y="0"/>
                    <a:pt x="1268" y="90"/>
                    <a:pt x="987" y="229"/>
                  </a:cubicBezTo>
                  <a:cubicBezTo>
                    <a:pt x="544" y="448"/>
                    <a:pt x="197" y="799"/>
                    <a:pt x="99" y="1265"/>
                  </a:cubicBezTo>
                  <a:cubicBezTo>
                    <a:pt x="1" y="1729"/>
                    <a:pt x="182" y="2311"/>
                    <a:pt x="631" y="2745"/>
                  </a:cubicBezTo>
                  <a:cubicBezTo>
                    <a:pt x="1045" y="3143"/>
                    <a:pt x="1636" y="3349"/>
                    <a:pt x="2162" y="3349"/>
                  </a:cubicBezTo>
                  <a:cubicBezTo>
                    <a:pt x="2418" y="3349"/>
                    <a:pt x="2658" y="3300"/>
                    <a:pt x="2856" y="3202"/>
                  </a:cubicBezTo>
                  <a:cubicBezTo>
                    <a:pt x="3899" y="2685"/>
                    <a:pt x="4686" y="745"/>
                    <a:pt x="2579" y="95"/>
                  </a:cubicBezTo>
                  <a:cubicBezTo>
                    <a:pt x="2369" y="29"/>
                    <a:pt x="2159" y="0"/>
                    <a:pt x="195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6"/>
            <p:cNvSpPr/>
            <p:nvPr/>
          </p:nvSpPr>
          <p:spPr>
            <a:xfrm>
              <a:off x="6836925" y="3544575"/>
              <a:ext cx="335425" cy="256800"/>
            </a:xfrm>
            <a:custGeom>
              <a:avLst/>
              <a:gdLst/>
              <a:ahLst/>
              <a:cxnLst/>
              <a:rect l="l" t="t" r="r" b="b"/>
              <a:pathLst>
                <a:path w="13417" h="10272" extrusionOk="0">
                  <a:moveTo>
                    <a:pt x="7837" y="0"/>
                  </a:moveTo>
                  <a:cubicBezTo>
                    <a:pt x="7710" y="0"/>
                    <a:pt x="7583" y="4"/>
                    <a:pt x="7454" y="13"/>
                  </a:cubicBezTo>
                  <a:cubicBezTo>
                    <a:pt x="5669" y="132"/>
                    <a:pt x="3720" y="1079"/>
                    <a:pt x="2166" y="2651"/>
                  </a:cubicBezTo>
                  <a:cubicBezTo>
                    <a:pt x="1061" y="3768"/>
                    <a:pt x="122" y="5313"/>
                    <a:pt x="71" y="6775"/>
                  </a:cubicBezTo>
                  <a:cubicBezTo>
                    <a:pt x="0" y="8801"/>
                    <a:pt x="1625" y="9882"/>
                    <a:pt x="3301" y="10093"/>
                  </a:cubicBezTo>
                  <a:cubicBezTo>
                    <a:pt x="3992" y="10179"/>
                    <a:pt x="4885" y="10272"/>
                    <a:pt x="5852" y="10272"/>
                  </a:cubicBezTo>
                  <a:cubicBezTo>
                    <a:pt x="8447" y="10272"/>
                    <a:pt x="11574" y="9608"/>
                    <a:pt x="12769" y="6385"/>
                  </a:cubicBezTo>
                  <a:cubicBezTo>
                    <a:pt x="13417" y="4635"/>
                    <a:pt x="12858" y="2951"/>
                    <a:pt x="11946" y="1878"/>
                  </a:cubicBezTo>
                  <a:cubicBezTo>
                    <a:pt x="10931" y="687"/>
                    <a:pt x="9471" y="0"/>
                    <a:pt x="78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6"/>
            <p:cNvSpPr/>
            <p:nvPr/>
          </p:nvSpPr>
          <p:spPr>
            <a:xfrm>
              <a:off x="6093000" y="52570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3915" y="1"/>
                  </a:moveTo>
                  <a:cubicBezTo>
                    <a:pt x="3004" y="1"/>
                    <a:pt x="2130" y="229"/>
                    <a:pt x="1364" y="787"/>
                  </a:cubicBezTo>
                  <a:cubicBezTo>
                    <a:pt x="315" y="1554"/>
                    <a:pt x="1" y="2751"/>
                    <a:pt x="369" y="3797"/>
                  </a:cubicBezTo>
                  <a:cubicBezTo>
                    <a:pt x="737" y="4843"/>
                    <a:pt x="1718" y="5737"/>
                    <a:pt x="2906" y="6385"/>
                  </a:cubicBezTo>
                  <a:cubicBezTo>
                    <a:pt x="4457" y="7232"/>
                    <a:pt x="6390" y="7701"/>
                    <a:pt x="8333" y="7701"/>
                  </a:cubicBezTo>
                  <a:cubicBezTo>
                    <a:pt x="8351" y="7701"/>
                    <a:pt x="8369" y="7701"/>
                    <a:pt x="8387" y="7701"/>
                  </a:cubicBezTo>
                  <a:cubicBezTo>
                    <a:pt x="9294" y="7698"/>
                    <a:pt x="10223" y="7588"/>
                    <a:pt x="11011" y="7261"/>
                  </a:cubicBezTo>
                  <a:cubicBezTo>
                    <a:pt x="11798" y="6934"/>
                    <a:pt x="12431" y="6364"/>
                    <a:pt x="12541" y="5710"/>
                  </a:cubicBezTo>
                  <a:cubicBezTo>
                    <a:pt x="12671" y="4926"/>
                    <a:pt x="12065" y="4180"/>
                    <a:pt x="11397" y="3559"/>
                  </a:cubicBezTo>
                  <a:cubicBezTo>
                    <a:pt x="9955" y="2219"/>
                    <a:pt x="6754" y="1"/>
                    <a:pt x="391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6"/>
            <p:cNvSpPr/>
            <p:nvPr/>
          </p:nvSpPr>
          <p:spPr>
            <a:xfrm>
              <a:off x="5873750" y="5338850"/>
              <a:ext cx="163875" cy="131875"/>
            </a:xfrm>
            <a:custGeom>
              <a:avLst/>
              <a:gdLst/>
              <a:ahLst/>
              <a:cxnLst/>
              <a:rect l="l" t="t" r="r" b="b"/>
              <a:pathLst>
                <a:path w="6555" h="5275" extrusionOk="0">
                  <a:moveTo>
                    <a:pt x="4578" y="1"/>
                  </a:moveTo>
                  <a:cubicBezTo>
                    <a:pt x="3725" y="1"/>
                    <a:pt x="2954" y="358"/>
                    <a:pt x="2282" y="741"/>
                  </a:cubicBezTo>
                  <a:cubicBezTo>
                    <a:pt x="1115" y="1406"/>
                    <a:pt x="0" y="2339"/>
                    <a:pt x="116" y="3415"/>
                  </a:cubicBezTo>
                  <a:cubicBezTo>
                    <a:pt x="230" y="4493"/>
                    <a:pt x="1732" y="5275"/>
                    <a:pt x="3210" y="5275"/>
                  </a:cubicBezTo>
                  <a:cubicBezTo>
                    <a:pt x="3544" y="5275"/>
                    <a:pt x="3877" y="5235"/>
                    <a:pt x="4192" y="5150"/>
                  </a:cubicBezTo>
                  <a:cubicBezTo>
                    <a:pt x="5464" y="4805"/>
                    <a:pt x="6471" y="3213"/>
                    <a:pt x="6519" y="1891"/>
                  </a:cubicBezTo>
                  <a:cubicBezTo>
                    <a:pt x="6554" y="869"/>
                    <a:pt x="6019" y="7"/>
                    <a:pt x="4599" y="1"/>
                  </a:cubicBezTo>
                  <a:cubicBezTo>
                    <a:pt x="4592" y="1"/>
                    <a:pt x="4585" y="1"/>
                    <a:pt x="4578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6"/>
            <p:cNvSpPr/>
            <p:nvPr/>
          </p:nvSpPr>
          <p:spPr>
            <a:xfrm>
              <a:off x="5328075" y="5302825"/>
              <a:ext cx="191575" cy="171225"/>
            </a:xfrm>
            <a:custGeom>
              <a:avLst/>
              <a:gdLst/>
              <a:ahLst/>
              <a:cxnLst/>
              <a:rect l="l" t="t" r="r" b="b"/>
              <a:pathLst>
                <a:path w="7663" h="6849" extrusionOk="0">
                  <a:moveTo>
                    <a:pt x="4980" y="1"/>
                  </a:moveTo>
                  <a:cubicBezTo>
                    <a:pt x="4675" y="1"/>
                    <a:pt x="4366" y="50"/>
                    <a:pt x="4094" y="144"/>
                  </a:cubicBezTo>
                  <a:cubicBezTo>
                    <a:pt x="3381" y="384"/>
                    <a:pt x="2867" y="845"/>
                    <a:pt x="2377" y="1294"/>
                  </a:cubicBezTo>
                  <a:cubicBezTo>
                    <a:pt x="1599" y="2004"/>
                    <a:pt x="802" y="2731"/>
                    <a:pt x="401" y="3593"/>
                  </a:cubicBezTo>
                  <a:cubicBezTo>
                    <a:pt x="0" y="4452"/>
                    <a:pt x="66" y="5485"/>
                    <a:pt x="883" y="6172"/>
                  </a:cubicBezTo>
                  <a:cubicBezTo>
                    <a:pt x="1434" y="6637"/>
                    <a:pt x="2243" y="6848"/>
                    <a:pt x="3080" y="6848"/>
                  </a:cubicBezTo>
                  <a:cubicBezTo>
                    <a:pt x="4073" y="6848"/>
                    <a:pt x="5106" y="6550"/>
                    <a:pt x="5799" y="6023"/>
                  </a:cubicBezTo>
                  <a:cubicBezTo>
                    <a:pt x="7074" y="5052"/>
                    <a:pt x="7359" y="3578"/>
                    <a:pt x="7098" y="2250"/>
                  </a:cubicBezTo>
                  <a:cubicBezTo>
                    <a:pt x="6872" y="1115"/>
                    <a:pt x="7662" y="895"/>
                    <a:pt x="6233" y="414"/>
                  </a:cubicBezTo>
                  <a:cubicBezTo>
                    <a:pt x="5947" y="130"/>
                    <a:pt x="5470" y="1"/>
                    <a:pt x="498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6" name="Google Shape;736;p46"/>
          <p:cNvSpPr txBox="1">
            <a:spLocks noGrp="1"/>
          </p:cNvSpPr>
          <p:nvPr>
            <p:ph type="title"/>
          </p:nvPr>
        </p:nvSpPr>
        <p:spPr>
          <a:xfrm>
            <a:off x="1304723" y="601054"/>
            <a:ext cx="6623455" cy="5661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hỏi và bài tập</a:t>
            </a:r>
            <a:endParaRPr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7" name="Google Shape;73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54">
            <a:off x="962346" y="358609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00243">
            <a:off x="283888" y="659300"/>
            <a:ext cx="619102" cy="55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599997">
            <a:off x="7835059" y="304122"/>
            <a:ext cx="366458" cy="32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81">
            <a:off x="8146244" y="592126"/>
            <a:ext cx="648561" cy="6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CA7336-31A2-B5B6-502B-DAF151EB3584}"/>
              </a:ext>
            </a:extLst>
          </p:cNvPr>
          <p:cNvSpPr txBox="1"/>
          <p:nvPr/>
        </p:nvSpPr>
        <p:spPr>
          <a:xfrm>
            <a:off x="1378023" y="1312363"/>
            <a:ext cx="6564539" cy="1200329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2400" b="1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vi-VN" sz="24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r>
              <a:rPr lang="en-US" sz="24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Ở 18 °C, khi hoà tan hết 53 gam Na</a:t>
            </a:r>
            <a:r>
              <a:rPr lang="en-US" sz="2400" i="1" baseline="-250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vi-VN" sz="24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CO</a:t>
            </a:r>
            <a:r>
              <a:rPr lang="vi-VN" sz="2400" i="1" baseline="-250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3</a:t>
            </a:r>
            <a:r>
              <a:rPr lang="vi-VN" sz="24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trong 250 gam nước thì được dung dịch bão hoà. Tính độ tan của Na</a:t>
            </a:r>
            <a:r>
              <a:rPr lang="vi-VN" sz="2400" i="1" baseline="-250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vi-VN" sz="24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CO</a:t>
            </a:r>
            <a:r>
              <a:rPr lang="vi-VN" sz="2400" i="1" baseline="-250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3</a:t>
            </a:r>
            <a:r>
              <a:rPr lang="vi-VN" sz="24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trong nước </a:t>
            </a:r>
            <a:r>
              <a:rPr lang="en-US" sz="24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ở </a:t>
            </a:r>
            <a:r>
              <a:rPr lang="vi-VN" sz="24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nhiệt độ trên.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149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61"/>
          <p:cNvSpPr/>
          <p:nvPr/>
        </p:nvSpPr>
        <p:spPr>
          <a:xfrm>
            <a:off x="946298" y="1339702"/>
            <a:ext cx="7146964" cy="334925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2" name="Google Shape;106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99937">
            <a:off x="8174353" y="1875648"/>
            <a:ext cx="509092" cy="4811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26;p39">
            <a:extLst>
              <a:ext uri="{FF2B5EF4-FFF2-40B4-BE49-F238E27FC236}">
                <a16:creationId xmlns:a16="http://schemas.microsoft.com/office/drawing/2014/main" id="{68F8BAE0-47B5-087A-7A3C-FD2A3ED780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49139" y="636070"/>
            <a:ext cx="48756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" sz="3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giải</a:t>
            </a:r>
            <a:endParaRPr sz="32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0318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BDCB99-89B2-67EC-6606-386EF2D4D82C}"/>
              </a:ext>
            </a:extLst>
          </p:cNvPr>
          <p:cNvSpPr/>
          <p:nvPr/>
        </p:nvSpPr>
        <p:spPr>
          <a:xfrm>
            <a:off x="914399" y="349321"/>
            <a:ext cx="3030877" cy="81165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0D4988-1502-C281-9945-F3BFE0E7C8AA}"/>
              </a:ext>
            </a:extLst>
          </p:cNvPr>
          <p:cNvSpPr txBox="1"/>
          <p:nvPr/>
        </p:nvSpPr>
        <p:spPr>
          <a:xfrm>
            <a:off x="523983" y="1505195"/>
            <a:ext cx="4602822" cy="1083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 nóng, cá thường ngoi lên phía mặt nước để hô hấp vì độ tan của oxygen trong nước đã bị giảm đi khi nhiệt độ tăng.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CE471F-1FFA-F765-97C6-E897596784F3}"/>
              </a:ext>
            </a:extLst>
          </p:cNvPr>
          <p:cNvSpPr txBox="1"/>
          <p:nvPr/>
        </p:nvSpPr>
        <p:spPr>
          <a:xfrm>
            <a:off x="4572000" y="3109647"/>
            <a:ext cx="4304705" cy="1083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 sản xu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 nước ngọt có gas, người ta nén khí carbon dioxide ở áp suất cao để tăng độ tan của khí này trong nước.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24C85-D4E7-85D7-0404-6E52FC2CDE0E}"/>
              </a:ext>
            </a:extLst>
          </p:cNvPr>
          <p:cNvSpPr txBox="1"/>
          <p:nvPr/>
        </p:nvSpPr>
        <p:spPr>
          <a:xfrm>
            <a:off x="1392714" y="4297847"/>
            <a:ext cx="6358572" cy="744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 chung, độ tan của hấu hết chất khí giảm khi nhiệt độ tăng hoặc áp suất gi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64E221-A27C-D3EB-C461-4D886A5FD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697" y="2739143"/>
            <a:ext cx="1698286" cy="1558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730DB-D444-697C-0F79-6669F575C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83" y="2739143"/>
            <a:ext cx="2088984" cy="15587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8810B1-A422-6008-22EB-606BE3B83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159" y="1408202"/>
            <a:ext cx="3142385" cy="1596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912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99860">
            <a:off x="1109030" y="1761292"/>
            <a:ext cx="773901" cy="69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867">
            <a:off x="1288080" y="2356405"/>
            <a:ext cx="529818" cy="47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517922">
            <a:off x="996185" y="3474237"/>
            <a:ext cx="458992" cy="43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9965">
            <a:off x="745752" y="2888580"/>
            <a:ext cx="799678" cy="71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928290">
            <a:off x="2445996" y="2829424"/>
            <a:ext cx="713001" cy="63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100000">
            <a:off x="2526719" y="1491964"/>
            <a:ext cx="799856" cy="756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99960">
            <a:off x="2725003" y="1130487"/>
            <a:ext cx="799680" cy="715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">
            <a:off x="1529870" y="1056263"/>
            <a:ext cx="1511980" cy="22454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1" name="Google Shape;581;p37"/>
          <p:cNvGrpSpPr/>
          <p:nvPr/>
        </p:nvGrpSpPr>
        <p:grpSpPr>
          <a:xfrm>
            <a:off x="4074602" y="939364"/>
            <a:ext cx="4365748" cy="3244293"/>
            <a:chOff x="309900" y="238100"/>
            <a:chExt cx="7048350" cy="5237800"/>
          </a:xfrm>
        </p:grpSpPr>
        <p:sp>
          <p:nvSpPr>
            <p:cNvPr id="582" name="Google Shape;582;p37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7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7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7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7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7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7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7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7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2" name="Google Shape;592;p37"/>
          <p:cNvSpPr txBox="1">
            <a:spLocks noGrp="1"/>
          </p:cNvSpPr>
          <p:nvPr>
            <p:ph type="title"/>
          </p:nvPr>
        </p:nvSpPr>
        <p:spPr>
          <a:xfrm>
            <a:off x="3964003" y="1975976"/>
            <a:ext cx="4572683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NỒNG ĐỘ DUNG DỊCH</a:t>
            </a:r>
          </a:p>
        </p:txBody>
      </p:sp>
      <p:sp>
        <p:nvSpPr>
          <p:cNvPr id="593" name="Google Shape;593;p37"/>
          <p:cNvSpPr txBox="1">
            <a:spLocks noGrp="1"/>
          </p:cNvSpPr>
          <p:nvPr>
            <p:ph type="title" idx="2"/>
          </p:nvPr>
        </p:nvSpPr>
        <p:spPr>
          <a:xfrm>
            <a:off x="4242594" y="720413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endParaRPr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5" name="Google Shape;59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99983">
            <a:off x="2088794" y="3283764"/>
            <a:ext cx="1508595" cy="1149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5">
            <a:off x="1655196" y="3074715"/>
            <a:ext cx="1105072" cy="114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1">
            <a:off x="1081838" y="2922852"/>
            <a:ext cx="1412416" cy="121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04194" y="3276676"/>
            <a:ext cx="687367" cy="24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54">
            <a:off x="3299984" y="2587684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229">
            <a:off x="1299113" y="780088"/>
            <a:ext cx="393716" cy="352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090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9981" flipH="1">
            <a:off x="7673244" y="1603388"/>
            <a:ext cx="758031" cy="716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1">
            <a:off x="7490480" y="2100454"/>
            <a:ext cx="775655" cy="69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600023">
            <a:off x="7381277" y="1343875"/>
            <a:ext cx="736845" cy="658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545444" y="1185665"/>
            <a:ext cx="775660" cy="693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500007" flipH="1">
            <a:off x="7121386" y="1223493"/>
            <a:ext cx="596648" cy="56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51026">
            <a:off x="7477769" y="2469457"/>
            <a:ext cx="966063" cy="86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99999">
            <a:off x="7574888" y="2931471"/>
            <a:ext cx="606854" cy="542728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38"/>
          <p:cNvSpPr txBox="1">
            <a:spLocks noGrp="1"/>
          </p:cNvSpPr>
          <p:nvPr>
            <p:ph type="body" idx="1"/>
          </p:nvPr>
        </p:nvSpPr>
        <p:spPr>
          <a:xfrm>
            <a:off x="715100" y="2017325"/>
            <a:ext cx="4345176" cy="2575940"/>
          </a:xfrm>
          <a:prstGeom prst="rect">
            <a:avLst/>
          </a:prstGeom>
          <a:ln w="38100">
            <a:solidFill>
              <a:srgbClr val="7030A0"/>
            </a:solidFill>
            <a:prstDash val="lgDashDot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2800"/>
              </a:spcAft>
              <a:buNone/>
            </a:pP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 dung dịch thường có ghi kèm theo nồng độ xác định như nước muối sinh lí 0,9%, sulfuric acid 1 mol/L,... Vậy nồng độ dung dịch là gì?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" name="Google Shape;61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888199" y="1343835"/>
            <a:ext cx="537491" cy="50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548195" y="1242017"/>
            <a:ext cx="649652" cy="581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29421" flipH="1">
            <a:off x="4925406" y="1347869"/>
            <a:ext cx="966062" cy="86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29439" flipH="1">
            <a:off x="5190630" y="1997175"/>
            <a:ext cx="611454" cy="546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99983" flipH="1">
            <a:off x="5049051" y="2399050"/>
            <a:ext cx="727799" cy="65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800001">
            <a:off x="5108527" y="2704277"/>
            <a:ext cx="775655" cy="7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776293" flipH="1">
            <a:off x="5616387" y="2912758"/>
            <a:ext cx="648714" cy="58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4856" y="1652135"/>
            <a:ext cx="2431355" cy="23470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035C9CA-B8A0-A41C-6B3F-CE0D1F2AA5A1}"/>
              </a:ext>
            </a:extLst>
          </p:cNvPr>
          <p:cNvSpPr/>
          <p:nvPr/>
        </p:nvSpPr>
        <p:spPr>
          <a:xfrm>
            <a:off x="1751804" y="1098338"/>
            <a:ext cx="1988022" cy="6775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916E70C0-11C4-EA63-BC1D-092477695826}"/>
              </a:ext>
            </a:extLst>
          </p:cNvPr>
          <p:cNvGrpSpPr/>
          <p:nvPr/>
        </p:nvGrpSpPr>
        <p:grpSpPr>
          <a:xfrm>
            <a:off x="411166" y="1208990"/>
            <a:ext cx="1432446" cy="1677131"/>
            <a:chOff x="3578882" y="2921879"/>
            <a:chExt cx="1432446" cy="167713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C5BBDBF-1729-AB54-E96B-484A48347DE5}"/>
                </a:ext>
              </a:extLst>
            </p:cNvPr>
            <p:cNvSpPr/>
            <p:nvPr/>
          </p:nvSpPr>
          <p:spPr>
            <a:xfrm>
              <a:off x="3582766" y="3893485"/>
              <a:ext cx="1358579" cy="705525"/>
            </a:xfrm>
            <a:custGeom>
              <a:avLst/>
              <a:gdLst>
                <a:gd name="connsiteX0" fmla="*/ 270728 w 1358579"/>
                <a:gd name="connsiteY0" fmla="*/ 5 h 1172396"/>
                <a:gd name="connsiteX1" fmla="*/ 525389 w 1358579"/>
                <a:gd name="connsiteY1" fmla="*/ 2386 h 1172396"/>
                <a:gd name="connsiteX2" fmla="*/ 1211189 w 1358579"/>
                <a:gd name="connsiteY2" fmla="*/ 87053 h 1172396"/>
                <a:gd name="connsiteX3" fmla="*/ 1297352 w 1358579"/>
                <a:gd name="connsiteY3" fmla="*/ 82687 h 1172396"/>
                <a:gd name="connsiteX4" fmla="*/ 1358579 w 1358579"/>
                <a:gd name="connsiteY4" fmla="*/ 72560 h 1172396"/>
                <a:gd name="connsiteX5" fmla="*/ 1356308 w 1358579"/>
                <a:gd name="connsiteY5" fmla="*/ 992893 h 1172396"/>
                <a:gd name="connsiteX6" fmla="*/ 1176804 w 1358579"/>
                <a:gd name="connsiteY6" fmla="*/ 1172396 h 1172396"/>
                <a:gd name="connsiteX7" fmla="*/ 689214 w 1358579"/>
                <a:gd name="connsiteY7" fmla="*/ 1172396 h 1172396"/>
                <a:gd name="connsiteX8" fmla="*/ 671601 w 1358579"/>
                <a:gd name="connsiteY8" fmla="*/ 1172396 h 1172396"/>
                <a:gd name="connsiteX9" fmla="*/ 184010 w 1358579"/>
                <a:gd name="connsiteY9" fmla="*/ 1172396 h 1172396"/>
                <a:gd name="connsiteX10" fmla="*/ 4506 w 1358579"/>
                <a:gd name="connsiteY10" fmla="*/ 992893 h 1172396"/>
                <a:gd name="connsiteX11" fmla="*/ 208 w 1358579"/>
                <a:gd name="connsiteY11" fmla="*/ 46835 h 1172396"/>
                <a:gd name="connsiteX12" fmla="*/ 0 w 1358579"/>
                <a:gd name="connsiteY12" fmla="*/ 3934 h 1172396"/>
                <a:gd name="connsiteX13" fmla="*/ 124397 w 1358579"/>
                <a:gd name="connsiteY13" fmla="*/ 1097 h 1172396"/>
                <a:gd name="connsiteX14" fmla="*/ 270728 w 1358579"/>
                <a:gd name="connsiteY14" fmla="*/ 5 h 117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579" h="1172396">
                  <a:moveTo>
                    <a:pt x="270728" y="5"/>
                  </a:moveTo>
                  <a:cubicBezTo>
                    <a:pt x="365669" y="-83"/>
                    <a:pt x="453776" y="975"/>
                    <a:pt x="525389" y="2386"/>
                  </a:cubicBezTo>
                  <a:cubicBezTo>
                    <a:pt x="811844" y="8030"/>
                    <a:pt x="989645" y="79998"/>
                    <a:pt x="1211189" y="87053"/>
                  </a:cubicBezTo>
                  <a:cubicBezTo>
                    <a:pt x="1238882" y="87935"/>
                    <a:pt x="1267766" y="86193"/>
                    <a:pt x="1297352" y="82687"/>
                  </a:cubicBezTo>
                  <a:lnTo>
                    <a:pt x="1358579" y="72560"/>
                  </a:lnTo>
                  <a:lnTo>
                    <a:pt x="1356308" y="992893"/>
                  </a:lnTo>
                  <a:cubicBezTo>
                    <a:pt x="1356308" y="1092029"/>
                    <a:pt x="1275941" y="1172396"/>
                    <a:pt x="1176804" y="1172396"/>
                  </a:cubicBezTo>
                  <a:lnTo>
                    <a:pt x="689214" y="1172396"/>
                  </a:lnTo>
                  <a:lnTo>
                    <a:pt x="671601" y="1172396"/>
                  </a:lnTo>
                  <a:lnTo>
                    <a:pt x="184010" y="1172396"/>
                  </a:lnTo>
                  <a:cubicBezTo>
                    <a:pt x="84873" y="1172396"/>
                    <a:pt x="4506" y="1092029"/>
                    <a:pt x="4506" y="992893"/>
                  </a:cubicBezTo>
                  <a:cubicBezTo>
                    <a:pt x="3824" y="716589"/>
                    <a:pt x="1855" y="373344"/>
                    <a:pt x="208" y="46835"/>
                  </a:cubicBezTo>
                  <a:lnTo>
                    <a:pt x="0" y="3934"/>
                  </a:lnTo>
                  <a:lnTo>
                    <a:pt x="124397" y="1097"/>
                  </a:lnTo>
                  <a:cubicBezTo>
                    <a:pt x="174078" y="380"/>
                    <a:pt x="223257" y="49"/>
                    <a:pt x="270728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4" name="!!CocThuyTinh">
              <a:extLst>
                <a:ext uri="{FF2B5EF4-FFF2-40B4-BE49-F238E27FC236}">
                  <a16:creationId xmlns:a16="http://schemas.microsoft.com/office/drawing/2014/main" id="{BA36A119-40B7-4A8B-BE9D-C59234C5CE1F}"/>
                </a:ext>
              </a:extLst>
            </p:cNvPr>
            <p:cNvGrpSpPr/>
            <p:nvPr/>
          </p:nvGrpSpPr>
          <p:grpSpPr>
            <a:xfrm>
              <a:off x="3578882" y="2921879"/>
              <a:ext cx="1432446" cy="1677130"/>
              <a:chOff x="3543300" y="3878555"/>
              <a:chExt cx="1525116" cy="1785629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485CABF-D404-E896-9685-91B9B813DE3B}"/>
                  </a:ext>
                </a:extLst>
              </p:cNvPr>
              <p:cNvSpPr/>
              <p:nvPr/>
            </p:nvSpPr>
            <p:spPr>
              <a:xfrm flipH="1">
                <a:off x="3543300" y="3878555"/>
                <a:ext cx="1525116" cy="1785629"/>
              </a:xfrm>
              <a:custGeom>
                <a:avLst/>
                <a:gdLst>
                  <a:gd name="connsiteX0" fmla="*/ 240242 w 486193"/>
                  <a:gd name="connsiteY0" fmla="*/ 0 h 532394"/>
                  <a:gd name="connsiteX1" fmla="*/ 3 w 486193"/>
                  <a:gd name="connsiteY1" fmla="*/ 0 h 532394"/>
                  <a:gd name="connsiteX2" fmla="*/ 22950 w 486193"/>
                  <a:gd name="connsiteY2" fmla="*/ 44320 h 532394"/>
                  <a:gd name="connsiteX3" fmla="*/ 24011 w 486193"/>
                  <a:gd name="connsiteY3" fmla="*/ 474210 h 532394"/>
                  <a:gd name="connsiteX4" fmla="*/ 82195 w 486193"/>
                  <a:gd name="connsiteY4" fmla="*/ 532394 h 532394"/>
                  <a:gd name="connsiteX5" fmla="*/ 240242 w 486193"/>
                  <a:gd name="connsiteY5" fmla="*/ 532394 h 532394"/>
                  <a:gd name="connsiteX6" fmla="*/ 486190 w 486193"/>
                  <a:gd name="connsiteY6" fmla="*/ 0 h 532394"/>
                  <a:gd name="connsiteX7" fmla="*/ 245951 w 486193"/>
                  <a:gd name="connsiteY7" fmla="*/ 0 h 532394"/>
                  <a:gd name="connsiteX8" fmla="*/ 245951 w 486193"/>
                  <a:gd name="connsiteY8" fmla="*/ 532394 h 532394"/>
                  <a:gd name="connsiteX9" fmla="*/ 403998 w 486193"/>
                  <a:gd name="connsiteY9" fmla="*/ 532394 h 532394"/>
                  <a:gd name="connsiteX10" fmla="*/ 462182 w 486193"/>
                  <a:gd name="connsiteY10" fmla="*/ 474210 h 532394"/>
                  <a:gd name="connsiteX11" fmla="*/ 463243 w 486193"/>
                  <a:gd name="connsiteY11" fmla="*/ 44320 h 532394"/>
                  <a:gd name="connsiteX12" fmla="*/ 486190 w 486193"/>
                  <a:gd name="connsiteY12" fmla="*/ 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486190 w 486193"/>
                  <a:gd name="connsiteY12" fmla="*/ 0 h 532394"/>
                  <a:gd name="connsiteX13" fmla="*/ 337391 w 486193"/>
                  <a:gd name="connsiteY13" fmla="*/ 9144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245951 w 486193"/>
                  <a:gd name="connsiteY12" fmla="*/ 0 h 532394"/>
                  <a:gd name="connsiteX0" fmla="*/ 240242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0" fmla="*/ 240242 w 486193"/>
                  <a:gd name="connsiteY0" fmla="*/ 532394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10" fmla="*/ 91443 w 486193"/>
                  <a:gd name="connsiteY10" fmla="*/ 91440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0" fmla="*/ 3 w 463243"/>
                  <a:gd name="connsiteY0" fmla="*/ 0 h 532394"/>
                  <a:gd name="connsiteX1" fmla="*/ 22950 w 463243"/>
                  <a:gd name="connsiteY1" fmla="*/ 44320 h 532394"/>
                  <a:gd name="connsiteX2" fmla="*/ 24011 w 463243"/>
                  <a:gd name="connsiteY2" fmla="*/ 474210 h 532394"/>
                  <a:gd name="connsiteX3" fmla="*/ 82195 w 463243"/>
                  <a:gd name="connsiteY3" fmla="*/ 532394 h 532394"/>
                  <a:gd name="connsiteX4" fmla="*/ 240242 w 463243"/>
                  <a:gd name="connsiteY4" fmla="*/ 532394 h 532394"/>
                  <a:gd name="connsiteX5" fmla="*/ 245951 w 463243"/>
                  <a:gd name="connsiteY5" fmla="*/ 532394 h 532394"/>
                  <a:gd name="connsiteX6" fmla="*/ 403998 w 463243"/>
                  <a:gd name="connsiteY6" fmla="*/ 532394 h 532394"/>
                  <a:gd name="connsiteX7" fmla="*/ 462182 w 463243"/>
                  <a:gd name="connsiteY7" fmla="*/ 474210 h 532394"/>
                  <a:gd name="connsiteX8" fmla="*/ 463243 w 463243"/>
                  <a:gd name="connsiteY8" fmla="*/ 44320 h 532394"/>
                  <a:gd name="connsiteX0" fmla="*/ 3 w 464311"/>
                  <a:gd name="connsiteY0" fmla="*/ 0 h 532394"/>
                  <a:gd name="connsiteX1" fmla="*/ 22950 w 464311"/>
                  <a:gd name="connsiteY1" fmla="*/ 44320 h 532394"/>
                  <a:gd name="connsiteX2" fmla="*/ 24011 w 464311"/>
                  <a:gd name="connsiteY2" fmla="*/ 474210 h 532394"/>
                  <a:gd name="connsiteX3" fmla="*/ 82195 w 464311"/>
                  <a:gd name="connsiteY3" fmla="*/ 532394 h 532394"/>
                  <a:gd name="connsiteX4" fmla="*/ 240242 w 464311"/>
                  <a:gd name="connsiteY4" fmla="*/ 532394 h 532394"/>
                  <a:gd name="connsiteX5" fmla="*/ 245951 w 464311"/>
                  <a:gd name="connsiteY5" fmla="*/ 532394 h 532394"/>
                  <a:gd name="connsiteX6" fmla="*/ 403998 w 464311"/>
                  <a:gd name="connsiteY6" fmla="*/ 532394 h 532394"/>
                  <a:gd name="connsiteX7" fmla="*/ 462182 w 464311"/>
                  <a:gd name="connsiteY7" fmla="*/ 474210 h 532394"/>
                  <a:gd name="connsiteX8" fmla="*/ 464311 w 464311"/>
                  <a:gd name="connsiteY8" fmla="*/ 8000 h 532394"/>
                  <a:gd name="connsiteX0" fmla="*/ 3 w 466447"/>
                  <a:gd name="connsiteY0" fmla="*/ 10160 h 542554"/>
                  <a:gd name="connsiteX1" fmla="*/ 22950 w 466447"/>
                  <a:gd name="connsiteY1" fmla="*/ 54480 h 542554"/>
                  <a:gd name="connsiteX2" fmla="*/ 24011 w 466447"/>
                  <a:gd name="connsiteY2" fmla="*/ 484370 h 542554"/>
                  <a:gd name="connsiteX3" fmla="*/ 82195 w 466447"/>
                  <a:gd name="connsiteY3" fmla="*/ 542554 h 542554"/>
                  <a:gd name="connsiteX4" fmla="*/ 240242 w 466447"/>
                  <a:gd name="connsiteY4" fmla="*/ 542554 h 542554"/>
                  <a:gd name="connsiteX5" fmla="*/ 245951 w 466447"/>
                  <a:gd name="connsiteY5" fmla="*/ 542554 h 542554"/>
                  <a:gd name="connsiteX6" fmla="*/ 403998 w 466447"/>
                  <a:gd name="connsiteY6" fmla="*/ 542554 h 542554"/>
                  <a:gd name="connsiteX7" fmla="*/ 462182 w 466447"/>
                  <a:gd name="connsiteY7" fmla="*/ 484370 h 542554"/>
                  <a:gd name="connsiteX8" fmla="*/ 466447 w 466447"/>
                  <a:gd name="connsiteY8" fmla="*/ 0 h 542554"/>
                  <a:gd name="connsiteX0" fmla="*/ 3 w 464311"/>
                  <a:gd name="connsiteY0" fmla="*/ 11228 h 543622"/>
                  <a:gd name="connsiteX1" fmla="*/ 22950 w 464311"/>
                  <a:gd name="connsiteY1" fmla="*/ 55548 h 543622"/>
                  <a:gd name="connsiteX2" fmla="*/ 24011 w 464311"/>
                  <a:gd name="connsiteY2" fmla="*/ 485438 h 543622"/>
                  <a:gd name="connsiteX3" fmla="*/ 82195 w 464311"/>
                  <a:gd name="connsiteY3" fmla="*/ 543622 h 543622"/>
                  <a:gd name="connsiteX4" fmla="*/ 240242 w 464311"/>
                  <a:gd name="connsiteY4" fmla="*/ 543622 h 543622"/>
                  <a:gd name="connsiteX5" fmla="*/ 245951 w 464311"/>
                  <a:gd name="connsiteY5" fmla="*/ 543622 h 543622"/>
                  <a:gd name="connsiteX6" fmla="*/ 403998 w 464311"/>
                  <a:gd name="connsiteY6" fmla="*/ 543622 h 543622"/>
                  <a:gd name="connsiteX7" fmla="*/ 462182 w 464311"/>
                  <a:gd name="connsiteY7" fmla="*/ 485438 h 543622"/>
                  <a:gd name="connsiteX8" fmla="*/ 464311 w 464311"/>
                  <a:gd name="connsiteY8" fmla="*/ 0 h 54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311" h="543622">
                    <a:moveTo>
                      <a:pt x="3" y="11228"/>
                    </a:moveTo>
                    <a:cubicBezTo>
                      <a:pt x="-351" y="26002"/>
                      <a:pt x="23304" y="40775"/>
                      <a:pt x="22950" y="55548"/>
                    </a:cubicBezTo>
                    <a:cubicBezTo>
                      <a:pt x="23304" y="198845"/>
                      <a:pt x="23657" y="342141"/>
                      <a:pt x="24011" y="485438"/>
                    </a:cubicBezTo>
                    <a:cubicBezTo>
                      <a:pt x="24011" y="517572"/>
                      <a:pt x="50061" y="543622"/>
                      <a:pt x="82195" y="543622"/>
                    </a:cubicBezTo>
                    <a:lnTo>
                      <a:pt x="240242" y="543622"/>
                    </a:lnTo>
                    <a:lnTo>
                      <a:pt x="245951" y="543622"/>
                    </a:lnTo>
                    <a:lnTo>
                      <a:pt x="403998" y="543622"/>
                    </a:lnTo>
                    <a:cubicBezTo>
                      <a:pt x="436132" y="543622"/>
                      <a:pt x="462182" y="517572"/>
                      <a:pt x="462182" y="485438"/>
                    </a:cubicBezTo>
                    <a:cubicBezTo>
                      <a:pt x="462536" y="342141"/>
                      <a:pt x="463957" y="143297"/>
                      <a:pt x="464311" y="0"/>
                    </a:cubicBezTo>
                  </a:path>
                </a:pathLst>
              </a:custGeom>
              <a:noFill/>
              <a:ln w="50800" cap="rnd">
                <a:solidFill>
                  <a:srgbClr val="00206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D4F2DDA-5727-EEEA-C55B-62F37188CE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066677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D4C4820-AD2B-9744-235C-02DE6FACA5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39793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414268F-A196-AC75-7627-8E2BACE7FD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72919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D321846-EB29-A8F1-0421-6836605427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060459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51A1C58-79BF-4AA8-68BF-8CFE5E29FA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391720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0" name="Group 799">
            <a:extLst>
              <a:ext uri="{FF2B5EF4-FFF2-40B4-BE49-F238E27FC236}">
                <a16:creationId xmlns:a16="http://schemas.microsoft.com/office/drawing/2014/main" id="{5F7D97E6-F868-E4B7-6941-A17A99BC4D25}"/>
              </a:ext>
            </a:extLst>
          </p:cNvPr>
          <p:cNvGrpSpPr/>
          <p:nvPr/>
        </p:nvGrpSpPr>
        <p:grpSpPr>
          <a:xfrm>
            <a:off x="2234040" y="1208989"/>
            <a:ext cx="1432446" cy="1677130"/>
            <a:chOff x="3578882" y="2921880"/>
            <a:chExt cx="1432446" cy="1677130"/>
          </a:xfrm>
        </p:grpSpPr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9410C61C-5850-2291-822F-9C13BA5DE23F}"/>
                </a:ext>
              </a:extLst>
            </p:cNvPr>
            <p:cNvSpPr/>
            <p:nvPr/>
          </p:nvSpPr>
          <p:spPr>
            <a:xfrm>
              <a:off x="3582766" y="3893488"/>
              <a:ext cx="1358579" cy="705522"/>
            </a:xfrm>
            <a:custGeom>
              <a:avLst/>
              <a:gdLst>
                <a:gd name="connsiteX0" fmla="*/ 270728 w 1358579"/>
                <a:gd name="connsiteY0" fmla="*/ 5 h 1172396"/>
                <a:gd name="connsiteX1" fmla="*/ 525389 w 1358579"/>
                <a:gd name="connsiteY1" fmla="*/ 2386 h 1172396"/>
                <a:gd name="connsiteX2" fmla="*/ 1211189 w 1358579"/>
                <a:gd name="connsiteY2" fmla="*/ 87053 h 1172396"/>
                <a:gd name="connsiteX3" fmla="*/ 1297352 w 1358579"/>
                <a:gd name="connsiteY3" fmla="*/ 82687 h 1172396"/>
                <a:gd name="connsiteX4" fmla="*/ 1358579 w 1358579"/>
                <a:gd name="connsiteY4" fmla="*/ 72560 h 1172396"/>
                <a:gd name="connsiteX5" fmla="*/ 1356308 w 1358579"/>
                <a:gd name="connsiteY5" fmla="*/ 992893 h 1172396"/>
                <a:gd name="connsiteX6" fmla="*/ 1176804 w 1358579"/>
                <a:gd name="connsiteY6" fmla="*/ 1172396 h 1172396"/>
                <a:gd name="connsiteX7" fmla="*/ 689214 w 1358579"/>
                <a:gd name="connsiteY7" fmla="*/ 1172396 h 1172396"/>
                <a:gd name="connsiteX8" fmla="*/ 671601 w 1358579"/>
                <a:gd name="connsiteY8" fmla="*/ 1172396 h 1172396"/>
                <a:gd name="connsiteX9" fmla="*/ 184010 w 1358579"/>
                <a:gd name="connsiteY9" fmla="*/ 1172396 h 1172396"/>
                <a:gd name="connsiteX10" fmla="*/ 4506 w 1358579"/>
                <a:gd name="connsiteY10" fmla="*/ 992893 h 1172396"/>
                <a:gd name="connsiteX11" fmla="*/ 208 w 1358579"/>
                <a:gd name="connsiteY11" fmla="*/ 46835 h 1172396"/>
                <a:gd name="connsiteX12" fmla="*/ 0 w 1358579"/>
                <a:gd name="connsiteY12" fmla="*/ 3934 h 1172396"/>
                <a:gd name="connsiteX13" fmla="*/ 124397 w 1358579"/>
                <a:gd name="connsiteY13" fmla="*/ 1097 h 1172396"/>
                <a:gd name="connsiteX14" fmla="*/ 270728 w 1358579"/>
                <a:gd name="connsiteY14" fmla="*/ 5 h 117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579" h="1172396">
                  <a:moveTo>
                    <a:pt x="270728" y="5"/>
                  </a:moveTo>
                  <a:cubicBezTo>
                    <a:pt x="365669" y="-83"/>
                    <a:pt x="453776" y="975"/>
                    <a:pt x="525389" y="2386"/>
                  </a:cubicBezTo>
                  <a:cubicBezTo>
                    <a:pt x="811844" y="8030"/>
                    <a:pt x="989645" y="79998"/>
                    <a:pt x="1211189" y="87053"/>
                  </a:cubicBezTo>
                  <a:cubicBezTo>
                    <a:pt x="1238882" y="87935"/>
                    <a:pt x="1267766" y="86193"/>
                    <a:pt x="1297352" y="82687"/>
                  </a:cubicBezTo>
                  <a:lnTo>
                    <a:pt x="1358579" y="72560"/>
                  </a:lnTo>
                  <a:lnTo>
                    <a:pt x="1356308" y="992893"/>
                  </a:lnTo>
                  <a:cubicBezTo>
                    <a:pt x="1356308" y="1092029"/>
                    <a:pt x="1275941" y="1172396"/>
                    <a:pt x="1176804" y="1172396"/>
                  </a:cubicBezTo>
                  <a:lnTo>
                    <a:pt x="689214" y="1172396"/>
                  </a:lnTo>
                  <a:lnTo>
                    <a:pt x="671601" y="1172396"/>
                  </a:lnTo>
                  <a:lnTo>
                    <a:pt x="184010" y="1172396"/>
                  </a:lnTo>
                  <a:cubicBezTo>
                    <a:pt x="84873" y="1172396"/>
                    <a:pt x="4506" y="1092029"/>
                    <a:pt x="4506" y="992893"/>
                  </a:cubicBezTo>
                  <a:cubicBezTo>
                    <a:pt x="3824" y="716589"/>
                    <a:pt x="1855" y="373344"/>
                    <a:pt x="208" y="46835"/>
                  </a:cubicBezTo>
                  <a:lnTo>
                    <a:pt x="0" y="3934"/>
                  </a:lnTo>
                  <a:lnTo>
                    <a:pt x="124397" y="1097"/>
                  </a:lnTo>
                  <a:cubicBezTo>
                    <a:pt x="174078" y="380"/>
                    <a:pt x="223257" y="49"/>
                    <a:pt x="270728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25" name="!!CocThuyTinh">
              <a:extLst>
                <a:ext uri="{FF2B5EF4-FFF2-40B4-BE49-F238E27FC236}">
                  <a16:creationId xmlns:a16="http://schemas.microsoft.com/office/drawing/2014/main" id="{F09DE78B-411F-6681-6223-26DC5B1C8101}"/>
                </a:ext>
              </a:extLst>
            </p:cNvPr>
            <p:cNvGrpSpPr/>
            <p:nvPr/>
          </p:nvGrpSpPr>
          <p:grpSpPr>
            <a:xfrm>
              <a:off x="3578882" y="2921880"/>
              <a:ext cx="1432446" cy="1677130"/>
              <a:chOff x="3543300" y="3878556"/>
              <a:chExt cx="1525116" cy="1785629"/>
            </a:xfrm>
          </p:grpSpPr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175A6EA8-273D-C263-CA13-3B896B84733F}"/>
                  </a:ext>
                </a:extLst>
              </p:cNvPr>
              <p:cNvSpPr/>
              <p:nvPr/>
            </p:nvSpPr>
            <p:spPr>
              <a:xfrm flipH="1">
                <a:off x="3543300" y="3878556"/>
                <a:ext cx="1525116" cy="1785629"/>
              </a:xfrm>
              <a:custGeom>
                <a:avLst/>
                <a:gdLst>
                  <a:gd name="connsiteX0" fmla="*/ 240242 w 486193"/>
                  <a:gd name="connsiteY0" fmla="*/ 0 h 532394"/>
                  <a:gd name="connsiteX1" fmla="*/ 3 w 486193"/>
                  <a:gd name="connsiteY1" fmla="*/ 0 h 532394"/>
                  <a:gd name="connsiteX2" fmla="*/ 22950 w 486193"/>
                  <a:gd name="connsiteY2" fmla="*/ 44320 h 532394"/>
                  <a:gd name="connsiteX3" fmla="*/ 24011 w 486193"/>
                  <a:gd name="connsiteY3" fmla="*/ 474210 h 532394"/>
                  <a:gd name="connsiteX4" fmla="*/ 82195 w 486193"/>
                  <a:gd name="connsiteY4" fmla="*/ 532394 h 532394"/>
                  <a:gd name="connsiteX5" fmla="*/ 240242 w 486193"/>
                  <a:gd name="connsiteY5" fmla="*/ 532394 h 532394"/>
                  <a:gd name="connsiteX6" fmla="*/ 486190 w 486193"/>
                  <a:gd name="connsiteY6" fmla="*/ 0 h 532394"/>
                  <a:gd name="connsiteX7" fmla="*/ 245951 w 486193"/>
                  <a:gd name="connsiteY7" fmla="*/ 0 h 532394"/>
                  <a:gd name="connsiteX8" fmla="*/ 245951 w 486193"/>
                  <a:gd name="connsiteY8" fmla="*/ 532394 h 532394"/>
                  <a:gd name="connsiteX9" fmla="*/ 403998 w 486193"/>
                  <a:gd name="connsiteY9" fmla="*/ 532394 h 532394"/>
                  <a:gd name="connsiteX10" fmla="*/ 462182 w 486193"/>
                  <a:gd name="connsiteY10" fmla="*/ 474210 h 532394"/>
                  <a:gd name="connsiteX11" fmla="*/ 463243 w 486193"/>
                  <a:gd name="connsiteY11" fmla="*/ 44320 h 532394"/>
                  <a:gd name="connsiteX12" fmla="*/ 486190 w 486193"/>
                  <a:gd name="connsiteY12" fmla="*/ 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486190 w 486193"/>
                  <a:gd name="connsiteY12" fmla="*/ 0 h 532394"/>
                  <a:gd name="connsiteX13" fmla="*/ 337391 w 486193"/>
                  <a:gd name="connsiteY13" fmla="*/ 9144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245951 w 486193"/>
                  <a:gd name="connsiteY12" fmla="*/ 0 h 532394"/>
                  <a:gd name="connsiteX0" fmla="*/ 240242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0" fmla="*/ 240242 w 486193"/>
                  <a:gd name="connsiteY0" fmla="*/ 532394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10" fmla="*/ 91443 w 486193"/>
                  <a:gd name="connsiteY10" fmla="*/ 91440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0" fmla="*/ 3 w 463243"/>
                  <a:gd name="connsiteY0" fmla="*/ 0 h 532394"/>
                  <a:gd name="connsiteX1" fmla="*/ 22950 w 463243"/>
                  <a:gd name="connsiteY1" fmla="*/ 44320 h 532394"/>
                  <a:gd name="connsiteX2" fmla="*/ 24011 w 463243"/>
                  <a:gd name="connsiteY2" fmla="*/ 474210 h 532394"/>
                  <a:gd name="connsiteX3" fmla="*/ 82195 w 463243"/>
                  <a:gd name="connsiteY3" fmla="*/ 532394 h 532394"/>
                  <a:gd name="connsiteX4" fmla="*/ 240242 w 463243"/>
                  <a:gd name="connsiteY4" fmla="*/ 532394 h 532394"/>
                  <a:gd name="connsiteX5" fmla="*/ 245951 w 463243"/>
                  <a:gd name="connsiteY5" fmla="*/ 532394 h 532394"/>
                  <a:gd name="connsiteX6" fmla="*/ 403998 w 463243"/>
                  <a:gd name="connsiteY6" fmla="*/ 532394 h 532394"/>
                  <a:gd name="connsiteX7" fmla="*/ 462182 w 463243"/>
                  <a:gd name="connsiteY7" fmla="*/ 474210 h 532394"/>
                  <a:gd name="connsiteX8" fmla="*/ 463243 w 463243"/>
                  <a:gd name="connsiteY8" fmla="*/ 44320 h 532394"/>
                  <a:gd name="connsiteX0" fmla="*/ 3 w 464311"/>
                  <a:gd name="connsiteY0" fmla="*/ 0 h 532394"/>
                  <a:gd name="connsiteX1" fmla="*/ 22950 w 464311"/>
                  <a:gd name="connsiteY1" fmla="*/ 44320 h 532394"/>
                  <a:gd name="connsiteX2" fmla="*/ 24011 w 464311"/>
                  <a:gd name="connsiteY2" fmla="*/ 474210 h 532394"/>
                  <a:gd name="connsiteX3" fmla="*/ 82195 w 464311"/>
                  <a:gd name="connsiteY3" fmla="*/ 532394 h 532394"/>
                  <a:gd name="connsiteX4" fmla="*/ 240242 w 464311"/>
                  <a:gd name="connsiteY4" fmla="*/ 532394 h 532394"/>
                  <a:gd name="connsiteX5" fmla="*/ 245951 w 464311"/>
                  <a:gd name="connsiteY5" fmla="*/ 532394 h 532394"/>
                  <a:gd name="connsiteX6" fmla="*/ 403998 w 464311"/>
                  <a:gd name="connsiteY6" fmla="*/ 532394 h 532394"/>
                  <a:gd name="connsiteX7" fmla="*/ 462182 w 464311"/>
                  <a:gd name="connsiteY7" fmla="*/ 474210 h 532394"/>
                  <a:gd name="connsiteX8" fmla="*/ 464311 w 464311"/>
                  <a:gd name="connsiteY8" fmla="*/ 8000 h 532394"/>
                  <a:gd name="connsiteX0" fmla="*/ 3 w 466447"/>
                  <a:gd name="connsiteY0" fmla="*/ 10160 h 542554"/>
                  <a:gd name="connsiteX1" fmla="*/ 22950 w 466447"/>
                  <a:gd name="connsiteY1" fmla="*/ 54480 h 542554"/>
                  <a:gd name="connsiteX2" fmla="*/ 24011 w 466447"/>
                  <a:gd name="connsiteY2" fmla="*/ 484370 h 542554"/>
                  <a:gd name="connsiteX3" fmla="*/ 82195 w 466447"/>
                  <a:gd name="connsiteY3" fmla="*/ 542554 h 542554"/>
                  <a:gd name="connsiteX4" fmla="*/ 240242 w 466447"/>
                  <a:gd name="connsiteY4" fmla="*/ 542554 h 542554"/>
                  <a:gd name="connsiteX5" fmla="*/ 245951 w 466447"/>
                  <a:gd name="connsiteY5" fmla="*/ 542554 h 542554"/>
                  <a:gd name="connsiteX6" fmla="*/ 403998 w 466447"/>
                  <a:gd name="connsiteY6" fmla="*/ 542554 h 542554"/>
                  <a:gd name="connsiteX7" fmla="*/ 462182 w 466447"/>
                  <a:gd name="connsiteY7" fmla="*/ 484370 h 542554"/>
                  <a:gd name="connsiteX8" fmla="*/ 466447 w 466447"/>
                  <a:gd name="connsiteY8" fmla="*/ 0 h 542554"/>
                  <a:gd name="connsiteX0" fmla="*/ 3 w 464311"/>
                  <a:gd name="connsiteY0" fmla="*/ 11228 h 543622"/>
                  <a:gd name="connsiteX1" fmla="*/ 22950 w 464311"/>
                  <a:gd name="connsiteY1" fmla="*/ 55548 h 543622"/>
                  <a:gd name="connsiteX2" fmla="*/ 24011 w 464311"/>
                  <a:gd name="connsiteY2" fmla="*/ 485438 h 543622"/>
                  <a:gd name="connsiteX3" fmla="*/ 82195 w 464311"/>
                  <a:gd name="connsiteY3" fmla="*/ 543622 h 543622"/>
                  <a:gd name="connsiteX4" fmla="*/ 240242 w 464311"/>
                  <a:gd name="connsiteY4" fmla="*/ 543622 h 543622"/>
                  <a:gd name="connsiteX5" fmla="*/ 245951 w 464311"/>
                  <a:gd name="connsiteY5" fmla="*/ 543622 h 543622"/>
                  <a:gd name="connsiteX6" fmla="*/ 403998 w 464311"/>
                  <a:gd name="connsiteY6" fmla="*/ 543622 h 543622"/>
                  <a:gd name="connsiteX7" fmla="*/ 462182 w 464311"/>
                  <a:gd name="connsiteY7" fmla="*/ 485438 h 543622"/>
                  <a:gd name="connsiteX8" fmla="*/ 464311 w 464311"/>
                  <a:gd name="connsiteY8" fmla="*/ 0 h 54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311" h="543622">
                    <a:moveTo>
                      <a:pt x="3" y="11228"/>
                    </a:moveTo>
                    <a:cubicBezTo>
                      <a:pt x="-351" y="26002"/>
                      <a:pt x="23304" y="40775"/>
                      <a:pt x="22950" y="55548"/>
                    </a:cubicBezTo>
                    <a:cubicBezTo>
                      <a:pt x="23304" y="198845"/>
                      <a:pt x="23657" y="342141"/>
                      <a:pt x="24011" y="485438"/>
                    </a:cubicBezTo>
                    <a:cubicBezTo>
                      <a:pt x="24011" y="517572"/>
                      <a:pt x="50061" y="543622"/>
                      <a:pt x="82195" y="543622"/>
                    </a:cubicBezTo>
                    <a:lnTo>
                      <a:pt x="240242" y="543622"/>
                    </a:lnTo>
                    <a:lnTo>
                      <a:pt x="245951" y="543622"/>
                    </a:lnTo>
                    <a:lnTo>
                      <a:pt x="403998" y="543622"/>
                    </a:lnTo>
                    <a:cubicBezTo>
                      <a:pt x="436132" y="543622"/>
                      <a:pt x="462182" y="517572"/>
                      <a:pt x="462182" y="485438"/>
                    </a:cubicBezTo>
                    <a:cubicBezTo>
                      <a:pt x="462536" y="342141"/>
                      <a:pt x="463957" y="143297"/>
                      <a:pt x="464311" y="0"/>
                    </a:cubicBezTo>
                  </a:path>
                </a:pathLst>
              </a:custGeom>
              <a:noFill/>
              <a:ln w="50800" cap="rnd">
                <a:solidFill>
                  <a:srgbClr val="00206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27" name="Straight Connector 826">
                <a:extLst>
                  <a:ext uri="{FF2B5EF4-FFF2-40B4-BE49-F238E27FC236}">
                    <a16:creationId xmlns:a16="http://schemas.microsoft.com/office/drawing/2014/main" id="{241B70F6-D964-CC85-86E4-FAF1AF8109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066677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8" name="Straight Connector 827">
                <a:extLst>
                  <a:ext uri="{FF2B5EF4-FFF2-40B4-BE49-F238E27FC236}">
                    <a16:creationId xmlns:a16="http://schemas.microsoft.com/office/drawing/2014/main" id="{B573FFCF-0405-357C-F03C-D8D4FDAA8A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39793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9" name="Straight Connector 828">
                <a:extLst>
                  <a:ext uri="{FF2B5EF4-FFF2-40B4-BE49-F238E27FC236}">
                    <a16:creationId xmlns:a16="http://schemas.microsoft.com/office/drawing/2014/main" id="{A271D989-8283-3FEF-3DA3-EB67B0E98C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72919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0" name="Straight Connector 829">
                <a:extLst>
                  <a:ext uri="{FF2B5EF4-FFF2-40B4-BE49-F238E27FC236}">
                    <a16:creationId xmlns:a16="http://schemas.microsoft.com/office/drawing/2014/main" id="{3FBC1BFD-1014-A24C-2450-3E772D5B2F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060459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1" name="Straight Connector 830">
                <a:extLst>
                  <a:ext uri="{FF2B5EF4-FFF2-40B4-BE49-F238E27FC236}">
                    <a16:creationId xmlns:a16="http://schemas.microsoft.com/office/drawing/2014/main" id="{1EB6F423-0D11-D2F4-2BB9-55B293E078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391720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33" name="Group 832">
            <a:extLst>
              <a:ext uri="{FF2B5EF4-FFF2-40B4-BE49-F238E27FC236}">
                <a16:creationId xmlns:a16="http://schemas.microsoft.com/office/drawing/2014/main" id="{768897B1-042D-F7EB-61CE-1AE06D76A1D2}"/>
              </a:ext>
            </a:extLst>
          </p:cNvPr>
          <p:cNvGrpSpPr/>
          <p:nvPr/>
        </p:nvGrpSpPr>
        <p:grpSpPr>
          <a:xfrm>
            <a:off x="4160621" y="1208991"/>
            <a:ext cx="1432446" cy="1677130"/>
            <a:chOff x="3578882" y="2921880"/>
            <a:chExt cx="1432446" cy="1677130"/>
          </a:xfrm>
        </p:grpSpPr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03B50399-BD62-9BB3-23C8-F7699C91FEC7}"/>
                </a:ext>
              </a:extLst>
            </p:cNvPr>
            <p:cNvSpPr/>
            <p:nvPr/>
          </p:nvSpPr>
          <p:spPr>
            <a:xfrm>
              <a:off x="3582766" y="3893486"/>
              <a:ext cx="1358579" cy="705524"/>
            </a:xfrm>
            <a:custGeom>
              <a:avLst/>
              <a:gdLst>
                <a:gd name="connsiteX0" fmla="*/ 270728 w 1358579"/>
                <a:gd name="connsiteY0" fmla="*/ 5 h 1172396"/>
                <a:gd name="connsiteX1" fmla="*/ 525389 w 1358579"/>
                <a:gd name="connsiteY1" fmla="*/ 2386 h 1172396"/>
                <a:gd name="connsiteX2" fmla="*/ 1211189 w 1358579"/>
                <a:gd name="connsiteY2" fmla="*/ 87053 h 1172396"/>
                <a:gd name="connsiteX3" fmla="*/ 1297352 w 1358579"/>
                <a:gd name="connsiteY3" fmla="*/ 82687 h 1172396"/>
                <a:gd name="connsiteX4" fmla="*/ 1358579 w 1358579"/>
                <a:gd name="connsiteY4" fmla="*/ 72560 h 1172396"/>
                <a:gd name="connsiteX5" fmla="*/ 1356308 w 1358579"/>
                <a:gd name="connsiteY5" fmla="*/ 992893 h 1172396"/>
                <a:gd name="connsiteX6" fmla="*/ 1176804 w 1358579"/>
                <a:gd name="connsiteY6" fmla="*/ 1172396 h 1172396"/>
                <a:gd name="connsiteX7" fmla="*/ 689214 w 1358579"/>
                <a:gd name="connsiteY7" fmla="*/ 1172396 h 1172396"/>
                <a:gd name="connsiteX8" fmla="*/ 671601 w 1358579"/>
                <a:gd name="connsiteY8" fmla="*/ 1172396 h 1172396"/>
                <a:gd name="connsiteX9" fmla="*/ 184010 w 1358579"/>
                <a:gd name="connsiteY9" fmla="*/ 1172396 h 1172396"/>
                <a:gd name="connsiteX10" fmla="*/ 4506 w 1358579"/>
                <a:gd name="connsiteY10" fmla="*/ 992893 h 1172396"/>
                <a:gd name="connsiteX11" fmla="*/ 208 w 1358579"/>
                <a:gd name="connsiteY11" fmla="*/ 46835 h 1172396"/>
                <a:gd name="connsiteX12" fmla="*/ 0 w 1358579"/>
                <a:gd name="connsiteY12" fmla="*/ 3934 h 1172396"/>
                <a:gd name="connsiteX13" fmla="*/ 124397 w 1358579"/>
                <a:gd name="connsiteY13" fmla="*/ 1097 h 1172396"/>
                <a:gd name="connsiteX14" fmla="*/ 270728 w 1358579"/>
                <a:gd name="connsiteY14" fmla="*/ 5 h 117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579" h="1172396">
                  <a:moveTo>
                    <a:pt x="270728" y="5"/>
                  </a:moveTo>
                  <a:cubicBezTo>
                    <a:pt x="365669" y="-83"/>
                    <a:pt x="453776" y="975"/>
                    <a:pt x="525389" y="2386"/>
                  </a:cubicBezTo>
                  <a:cubicBezTo>
                    <a:pt x="811844" y="8030"/>
                    <a:pt x="989645" y="79998"/>
                    <a:pt x="1211189" y="87053"/>
                  </a:cubicBezTo>
                  <a:cubicBezTo>
                    <a:pt x="1238882" y="87935"/>
                    <a:pt x="1267766" y="86193"/>
                    <a:pt x="1297352" y="82687"/>
                  </a:cubicBezTo>
                  <a:lnTo>
                    <a:pt x="1358579" y="72560"/>
                  </a:lnTo>
                  <a:lnTo>
                    <a:pt x="1356308" y="992893"/>
                  </a:lnTo>
                  <a:cubicBezTo>
                    <a:pt x="1356308" y="1092029"/>
                    <a:pt x="1275941" y="1172396"/>
                    <a:pt x="1176804" y="1172396"/>
                  </a:cubicBezTo>
                  <a:lnTo>
                    <a:pt x="689214" y="1172396"/>
                  </a:lnTo>
                  <a:lnTo>
                    <a:pt x="671601" y="1172396"/>
                  </a:lnTo>
                  <a:lnTo>
                    <a:pt x="184010" y="1172396"/>
                  </a:lnTo>
                  <a:cubicBezTo>
                    <a:pt x="84873" y="1172396"/>
                    <a:pt x="4506" y="1092029"/>
                    <a:pt x="4506" y="992893"/>
                  </a:cubicBezTo>
                  <a:cubicBezTo>
                    <a:pt x="3824" y="716589"/>
                    <a:pt x="1855" y="373344"/>
                    <a:pt x="208" y="46835"/>
                  </a:cubicBezTo>
                  <a:lnTo>
                    <a:pt x="0" y="3934"/>
                  </a:lnTo>
                  <a:lnTo>
                    <a:pt x="124397" y="1097"/>
                  </a:lnTo>
                  <a:cubicBezTo>
                    <a:pt x="174078" y="380"/>
                    <a:pt x="223257" y="49"/>
                    <a:pt x="270728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36" name="!!CocThuyTinh">
              <a:extLst>
                <a:ext uri="{FF2B5EF4-FFF2-40B4-BE49-F238E27FC236}">
                  <a16:creationId xmlns:a16="http://schemas.microsoft.com/office/drawing/2014/main" id="{8373EB78-1676-5220-FC97-E09C59A33C61}"/>
                </a:ext>
              </a:extLst>
            </p:cNvPr>
            <p:cNvGrpSpPr/>
            <p:nvPr/>
          </p:nvGrpSpPr>
          <p:grpSpPr>
            <a:xfrm>
              <a:off x="3578882" y="2921880"/>
              <a:ext cx="1432446" cy="1677130"/>
              <a:chOff x="3543300" y="3878556"/>
              <a:chExt cx="1525116" cy="1785629"/>
            </a:xfrm>
          </p:grpSpPr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DBD680DC-7EEB-C706-F142-1BF92B1629C0}"/>
                  </a:ext>
                </a:extLst>
              </p:cNvPr>
              <p:cNvSpPr/>
              <p:nvPr/>
            </p:nvSpPr>
            <p:spPr>
              <a:xfrm flipH="1">
                <a:off x="3543300" y="3878556"/>
                <a:ext cx="1525116" cy="1785629"/>
              </a:xfrm>
              <a:custGeom>
                <a:avLst/>
                <a:gdLst>
                  <a:gd name="connsiteX0" fmla="*/ 240242 w 486193"/>
                  <a:gd name="connsiteY0" fmla="*/ 0 h 532394"/>
                  <a:gd name="connsiteX1" fmla="*/ 3 w 486193"/>
                  <a:gd name="connsiteY1" fmla="*/ 0 h 532394"/>
                  <a:gd name="connsiteX2" fmla="*/ 22950 w 486193"/>
                  <a:gd name="connsiteY2" fmla="*/ 44320 h 532394"/>
                  <a:gd name="connsiteX3" fmla="*/ 24011 w 486193"/>
                  <a:gd name="connsiteY3" fmla="*/ 474210 h 532394"/>
                  <a:gd name="connsiteX4" fmla="*/ 82195 w 486193"/>
                  <a:gd name="connsiteY4" fmla="*/ 532394 h 532394"/>
                  <a:gd name="connsiteX5" fmla="*/ 240242 w 486193"/>
                  <a:gd name="connsiteY5" fmla="*/ 532394 h 532394"/>
                  <a:gd name="connsiteX6" fmla="*/ 486190 w 486193"/>
                  <a:gd name="connsiteY6" fmla="*/ 0 h 532394"/>
                  <a:gd name="connsiteX7" fmla="*/ 245951 w 486193"/>
                  <a:gd name="connsiteY7" fmla="*/ 0 h 532394"/>
                  <a:gd name="connsiteX8" fmla="*/ 245951 w 486193"/>
                  <a:gd name="connsiteY8" fmla="*/ 532394 h 532394"/>
                  <a:gd name="connsiteX9" fmla="*/ 403998 w 486193"/>
                  <a:gd name="connsiteY9" fmla="*/ 532394 h 532394"/>
                  <a:gd name="connsiteX10" fmla="*/ 462182 w 486193"/>
                  <a:gd name="connsiteY10" fmla="*/ 474210 h 532394"/>
                  <a:gd name="connsiteX11" fmla="*/ 463243 w 486193"/>
                  <a:gd name="connsiteY11" fmla="*/ 44320 h 532394"/>
                  <a:gd name="connsiteX12" fmla="*/ 486190 w 486193"/>
                  <a:gd name="connsiteY12" fmla="*/ 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486190 w 486193"/>
                  <a:gd name="connsiteY12" fmla="*/ 0 h 532394"/>
                  <a:gd name="connsiteX13" fmla="*/ 337391 w 486193"/>
                  <a:gd name="connsiteY13" fmla="*/ 9144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245951 w 486193"/>
                  <a:gd name="connsiteY12" fmla="*/ 0 h 532394"/>
                  <a:gd name="connsiteX0" fmla="*/ 240242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0" fmla="*/ 240242 w 486193"/>
                  <a:gd name="connsiteY0" fmla="*/ 532394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10" fmla="*/ 91443 w 486193"/>
                  <a:gd name="connsiteY10" fmla="*/ 91440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0" fmla="*/ 3 w 463243"/>
                  <a:gd name="connsiteY0" fmla="*/ 0 h 532394"/>
                  <a:gd name="connsiteX1" fmla="*/ 22950 w 463243"/>
                  <a:gd name="connsiteY1" fmla="*/ 44320 h 532394"/>
                  <a:gd name="connsiteX2" fmla="*/ 24011 w 463243"/>
                  <a:gd name="connsiteY2" fmla="*/ 474210 h 532394"/>
                  <a:gd name="connsiteX3" fmla="*/ 82195 w 463243"/>
                  <a:gd name="connsiteY3" fmla="*/ 532394 h 532394"/>
                  <a:gd name="connsiteX4" fmla="*/ 240242 w 463243"/>
                  <a:gd name="connsiteY4" fmla="*/ 532394 h 532394"/>
                  <a:gd name="connsiteX5" fmla="*/ 245951 w 463243"/>
                  <a:gd name="connsiteY5" fmla="*/ 532394 h 532394"/>
                  <a:gd name="connsiteX6" fmla="*/ 403998 w 463243"/>
                  <a:gd name="connsiteY6" fmla="*/ 532394 h 532394"/>
                  <a:gd name="connsiteX7" fmla="*/ 462182 w 463243"/>
                  <a:gd name="connsiteY7" fmla="*/ 474210 h 532394"/>
                  <a:gd name="connsiteX8" fmla="*/ 463243 w 463243"/>
                  <a:gd name="connsiteY8" fmla="*/ 44320 h 532394"/>
                  <a:gd name="connsiteX0" fmla="*/ 3 w 464311"/>
                  <a:gd name="connsiteY0" fmla="*/ 0 h 532394"/>
                  <a:gd name="connsiteX1" fmla="*/ 22950 w 464311"/>
                  <a:gd name="connsiteY1" fmla="*/ 44320 h 532394"/>
                  <a:gd name="connsiteX2" fmla="*/ 24011 w 464311"/>
                  <a:gd name="connsiteY2" fmla="*/ 474210 h 532394"/>
                  <a:gd name="connsiteX3" fmla="*/ 82195 w 464311"/>
                  <a:gd name="connsiteY3" fmla="*/ 532394 h 532394"/>
                  <a:gd name="connsiteX4" fmla="*/ 240242 w 464311"/>
                  <a:gd name="connsiteY4" fmla="*/ 532394 h 532394"/>
                  <a:gd name="connsiteX5" fmla="*/ 245951 w 464311"/>
                  <a:gd name="connsiteY5" fmla="*/ 532394 h 532394"/>
                  <a:gd name="connsiteX6" fmla="*/ 403998 w 464311"/>
                  <a:gd name="connsiteY6" fmla="*/ 532394 h 532394"/>
                  <a:gd name="connsiteX7" fmla="*/ 462182 w 464311"/>
                  <a:gd name="connsiteY7" fmla="*/ 474210 h 532394"/>
                  <a:gd name="connsiteX8" fmla="*/ 464311 w 464311"/>
                  <a:gd name="connsiteY8" fmla="*/ 8000 h 532394"/>
                  <a:gd name="connsiteX0" fmla="*/ 3 w 466447"/>
                  <a:gd name="connsiteY0" fmla="*/ 10160 h 542554"/>
                  <a:gd name="connsiteX1" fmla="*/ 22950 w 466447"/>
                  <a:gd name="connsiteY1" fmla="*/ 54480 h 542554"/>
                  <a:gd name="connsiteX2" fmla="*/ 24011 w 466447"/>
                  <a:gd name="connsiteY2" fmla="*/ 484370 h 542554"/>
                  <a:gd name="connsiteX3" fmla="*/ 82195 w 466447"/>
                  <a:gd name="connsiteY3" fmla="*/ 542554 h 542554"/>
                  <a:gd name="connsiteX4" fmla="*/ 240242 w 466447"/>
                  <a:gd name="connsiteY4" fmla="*/ 542554 h 542554"/>
                  <a:gd name="connsiteX5" fmla="*/ 245951 w 466447"/>
                  <a:gd name="connsiteY5" fmla="*/ 542554 h 542554"/>
                  <a:gd name="connsiteX6" fmla="*/ 403998 w 466447"/>
                  <a:gd name="connsiteY6" fmla="*/ 542554 h 542554"/>
                  <a:gd name="connsiteX7" fmla="*/ 462182 w 466447"/>
                  <a:gd name="connsiteY7" fmla="*/ 484370 h 542554"/>
                  <a:gd name="connsiteX8" fmla="*/ 466447 w 466447"/>
                  <a:gd name="connsiteY8" fmla="*/ 0 h 542554"/>
                  <a:gd name="connsiteX0" fmla="*/ 3 w 464311"/>
                  <a:gd name="connsiteY0" fmla="*/ 11228 h 543622"/>
                  <a:gd name="connsiteX1" fmla="*/ 22950 w 464311"/>
                  <a:gd name="connsiteY1" fmla="*/ 55548 h 543622"/>
                  <a:gd name="connsiteX2" fmla="*/ 24011 w 464311"/>
                  <a:gd name="connsiteY2" fmla="*/ 485438 h 543622"/>
                  <a:gd name="connsiteX3" fmla="*/ 82195 w 464311"/>
                  <a:gd name="connsiteY3" fmla="*/ 543622 h 543622"/>
                  <a:gd name="connsiteX4" fmla="*/ 240242 w 464311"/>
                  <a:gd name="connsiteY4" fmla="*/ 543622 h 543622"/>
                  <a:gd name="connsiteX5" fmla="*/ 245951 w 464311"/>
                  <a:gd name="connsiteY5" fmla="*/ 543622 h 543622"/>
                  <a:gd name="connsiteX6" fmla="*/ 403998 w 464311"/>
                  <a:gd name="connsiteY6" fmla="*/ 543622 h 543622"/>
                  <a:gd name="connsiteX7" fmla="*/ 462182 w 464311"/>
                  <a:gd name="connsiteY7" fmla="*/ 485438 h 543622"/>
                  <a:gd name="connsiteX8" fmla="*/ 464311 w 464311"/>
                  <a:gd name="connsiteY8" fmla="*/ 0 h 54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311" h="543622">
                    <a:moveTo>
                      <a:pt x="3" y="11228"/>
                    </a:moveTo>
                    <a:cubicBezTo>
                      <a:pt x="-351" y="26002"/>
                      <a:pt x="23304" y="40775"/>
                      <a:pt x="22950" y="55548"/>
                    </a:cubicBezTo>
                    <a:cubicBezTo>
                      <a:pt x="23304" y="198845"/>
                      <a:pt x="23657" y="342141"/>
                      <a:pt x="24011" y="485438"/>
                    </a:cubicBezTo>
                    <a:cubicBezTo>
                      <a:pt x="24011" y="517572"/>
                      <a:pt x="50061" y="543622"/>
                      <a:pt x="82195" y="543622"/>
                    </a:cubicBezTo>
                    <a:lnTo>
                      <a:pt x="240242" y="543622"/>
                    </a:lnTo>
                    <a:lnTo>
                      <a:pt x="245951" y="543622"/>
                    </a:lnTo>
                    <a:lnTo>
                      <a:pt x="403998" y="543622"/>
                    </a:lnTo>
                    <a:cubicBezTo>
                      <a:pt x="436132" y="543622"/>
                      <a:pt x="462182" y="517572"/>
                      <a:pt x="462182" y="485438"/>
                    </a:cubicBezTo>
                    <a:cubicBezTo>
                      <a:pt x="462536" y="342141"/>
                      <a:pt x="463957" y="143297"/>
                      <a:pt x="464311" y="0"/>
                    </a:cubicBezTo>
                  </a:path>
                </a:pathLst>
              </a:custGeom>
              <a:noFill/>
              <a:ln w="50800" cap="rnd">
                <a:solidFill>
                  <a:srgbClr val="00206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38" name="Straight Connector 837">
                <a:extLst>
                  <a:ext uri="{FF2B5EF4-FFF2-40B4-BE49-F238E27FC236}">
                    <a16:creationId xmlns:a16="http://schemas.microsoft.com/office/drawing/2014/main" id="{F8FE7208-6D8A-7716-4993-D65BDD65FD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066677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9" name="Straight Connector 838">
                <a:extLst>
                  <a:ext uri="{FF2B5EF4-FFF2-40B4-BE49-F238E27FC236}">
                    <a16:creationId xmlns:a16="http://schemas.microsoft.com/office/drawing/2014/main" id="{DB60820E-5BC5-1B46-3692-039DADFF39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39793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0" name="Straight Connector 839">
                <a:extLst>
                  <a:ext uri="{FF2B5EF4-FFF2-40B4-BE49-F238E27FC236}">
                    <a16:creationId xmlns:a16="http://schemas.microsoft.com/office/drawing/2014/main" id="{7839C33E-C4C7-F6DF-0283-C2B8B9D9C3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72919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1" name="Straight Connector 840">
                <a:extLst>
                  <a:ext uri="{FF2B5EF4-FFF2-40B4-BE49-F238E27FC236}">
                    <a16:creationId xmlns:a16="http://schemas.microsoft.com/office/drawing/2014/main" id="{45A85AEA-C904-24C5-8409-10E1359B0A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060459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2" name="Straight Connector 841">
                <a:extLst>
                  <a:ext uri="{FF2B5EF4-FFF2-40B4-BE49-F238E27FC236}">
                    <a16:creationId xmlns:a16="http://schemas.microsoft.com/office/drawing/2014/main" id="{5771F2B0-FEE6-C5AC-43B0-1601726568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391720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F59FBFB-BF11-9E03-45F5-8BC05A4FBAAD}"/>
              </a:ext>
            </a:extLst>
          </p:cNvPr>
          <p:cNvCxnSpPr/>
          <p:nvPr/>
        </p:nvCxnSpPr>
        <p:spPr>
          <a:xfrm>
            <a:off x="5979098" y="1059205"/>
            <a:ext cx="0" cy="2988335"/>
          </a:xfrm>
          <a:prstGeom prst="line">
            <a:avLst/>
          </a:prstGeom>
          <a:ln w="25400" cap="rnd">
            <a:prstDash val="lgDash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65F4880-369F-7A60-046C-8C51E2DFFC08}"/>
              </a:ext>
            </a:extLst>
          </p:cNvPr>
          <p:cNvSpPr txBox="1"/>
          <p:nvPr/>
        </p:nvSpPr>
        <p:spPr>
          <a:xfrm>
            <a:off x="6754486" y="1828302"/>
            <a:ext cx="23023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628214-D30D-C125-89CD-CB18F1ADF189}"/>
              </a:ext>
            </a:extLst>
          </p:cNvPr>
          <p:cNvGrpSpPr/>
          <p:nvPr/>
        </p:nvGrpSpPr>
        <p:grpSpPr>
          <a:xfrm>
            <a:off x="5979098" y="1367328"/>
            <a:ext cx="961188" cy="1360451"/>
            <a:chOff x="5786437" y="2990850"/>
            <a:chExt cx="619125" cy="87630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4DBFBBD4-5F65-6927-06AE-054FF8DC6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86437" y="2990850"/>
              <a:ext cx="619125" cy="876300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B705D977-2A8A-F1DB-34F6-82DEB316C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19787" y="3067050"/>
              <a:ext cx="428625" cy="50482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AE7DC38-FA6B-653F-36A1-2BA7F8DD5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31706" y="3633787"/>
              <a:ext cx="161925" cy="152400"/>
            </a:xfrm>
            <a:prstGeom prst="rect">
              <a:avLst/>
            </a:prstGeom>
          </p:spPr>
        </p:pic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D866774-7005-E9CD-6E53-D3BD9EB781AB}"/>
              </a:ext>
            </a:extLst>
          </p:cNvPr>
          <p:cNvSpPr/>
          <p:nvPr/>
        </p:nvSpPr>
        <p:spPr>
          <a:xfrm>
            <a:off x="6522802" y="1720286"/>
            <a:ext cx="2501994" cy="1680460"/>
          </a:xfrm>
          <a:custGeom>
            <a:avLst/>
            <a:gdLst>
              <a:gd name="connsiteX0" fmla="*/ 514350 w 3276600"/>
              <a:gd name="connsiteY0" fmla="*/ 0 h 1666875"/>
              <a:gd name="connsiteX1" fmla="*/ 3276600 w 3276600"/>
              <a:gd name="connsiteY1" fmla="*/ 0 h 1666875"/>
              <a:gd name="connsiteX2" fmla="*/ 3276600 w 3276600"/>
              <a:gd name="connsiteY2" fmla="*/ 1666875 h 1666875"/>
              <a:gd name="connsiteX3" fmla="*/ 0 w 3276600"/>
              <a:gd name="connsiteY3" fmla="*/ 1666875 h 1666875"/>
              <a:gd name="connsiteX4" fmla="*/ 0 w 3276600"/>
              <a:gd name="connsiteY4" fmla="*/ 981075 h 1666875"/>
              <a:gd name="connsiteX0" fmla="*/ 514350 w 3276600"/>
              <a:gd name="connsiteY0" fmla="*/ 22577 h 1689452"/>
              <a:gd name="connsiteX1" fmla="*/ 3276600 w 3276600"/>
              <a:gd name="connsiteY1" fmla="*/ 22577 h 1689452"/>
              <a:gd name="connsiteX2" fmla="*/ 3276600 w 3276600"/>
              <a:gd name="connsiteY2" fmla="*/ 1689452 h 1689452"/>
              <a:gd name="connsiteX3" fmla="*/ 0 w 3276600"/>
              <a:gd name="connsiteY3" fmla="*/ 1689452 h 1689452"/>
              <a:gd name="connsiteX4" fmla="*/ 0 w 3276600"/>
              <a:gd name="connsiteY4" fmla="*/ 1003652 h 1689452"/>
              <a:gd name="connsiteX0" fmla="*/ 514350 w 3290711"/>
              <a:gd name="connsiteY0" fmla="*/ 22577 h 1689452"/>
              <a:gd name="connsiteX1" fmla="*/ 3276600 w 3290711"/>
              <a:gd name="connsiteY1" fmla="*/ 22577 h 1689452"/>
              <a:gd name="connsiteX2" fmla="*/ 3276600 w 3290711"/>
              <a:gd name="connsiteY2" fmla="*/ 1689452 h 1689452"/>
              <a:gd name="connsiteX3" fmla="*/ 0 w 3290711"/>
              <a:gd name="connsiteY3" fmla="*/ 1689452 h 1689452"/>
              <a:gd name="connsiteX4" fmla="*/ 0 w 3290711"/>
              <a:gd name="connsiteY4" fmla="*/ 1003652 h 1689452"/>
              <a:gd name="connsiteX0" fmla="*/ 514350 w 3310592"/>
              <a:gd name="connsiteY0" fmla="*/ 22577 h 1689452"/>
              <a:gd name="connsiteX1" fmla="*/ 3276600 w 3310592"/>
              <a:gd name="connsiteY1" fmla="*/ 22577 h 1689452"/>
              <a:gd name="connsiteX2" fmla="*/ 3276600 w 3310592"/>
              <a:gd name="connsiteY2" fmla="*/ 1689452 h 1689452"/>
              <a:gd name="connsiteX3" fmla="*/ 0 w 3310592"/>
              <a:gd name="connsiteY3" fmla="*/ 1689452 h 1689452"/>
              <a:gd name="connsiteX4" fmla="*/ 0 w 3310592"/>
              <a:gd name="connsiteY4" fmla="*/ 1003652 h 1689452"/>
              <a:gd name="connsiteX0" fmla="*/ 514350 w 3310592"/>
              <a:gd name="connsiteY0" fmla="*/ 22577 h 1714852"/>
              <a:gd name="connsiteX1" fmla="*/ 3276600 w 3310592"/>
              <a:gd name="connsiteY1" fmla="*/ 22577 h 1714852"/>
              <a:gd name="connsiteX2" fmla="*/ 3276600 w 3310592"/>
              <a:gd name="connsiteY2" fmla="*/ 1689452 h 1714852"/>
              <a:gd name="connsiteX3" fmla="*/ 0 w 3310592"/>
              <a:gd name="connsiteY3" fmla="*/ 1689452 h 1714852"/>
              <a:gd name="connsiteX4" fmla="*/ 0 w 3310592"/>
              <a:gd name="connsiteY4" fmla="*/ 1003652 h 1714852"/>
              <a:gd name="connsiteX0" fmla="*/ 539750 w 3335992"/>
              <a:gd name="connsiteY0" fmla="*/ 22577 h 1714852"/>
              <a:gd name="connsiteX1" fmla="*/ 3302000 w 3335992"/>
              <a:gd name="connsiteY1" fmla="*/ 22577 h 1714852"/>
              <a:gd name="connsiteX2" fmla="*/ 3302000 w 3335992"/>
              <a:gd name="connsiteY2" fmla="*/ 1689452 h 1714852"/>
              <a:gd name="connsiteX3" fmla="*/ 25400 w 3335992"/>
              <a:gd name="connsiteY3" fmla="*/ 1689452 h 1714852"/>
              <a:gd name="connsiteX4" fmla="*/ 25400 w 3335992"/>
              <a:gd name="connsiteY4" fmla="*/ 1003652 h 1714852"/>
              <a:gd name="connsiteX0" fmla="*/ 539750 w 3335992"/>
              <a:gd name="connsiteY0" fmla="*/ 22577 h 1723444"/>
              <a:gd name="connsiteX1" fmla="*/ 3302000 w 3335992"/>
              <a:gd name="connsiteY1" fmla="*/ 22577 h 1723444"/>
              <a:gd name="connsiteX2" fmla="*/ 3302000 w 3335992"/>
              <a:gd name="connsiteY2" fmla="*/ 1689452 h 1723444"/>
              <a:gd name="connsiteX3" fmla="*/ 25400 w 3335992"/>
              <a:gd name="connsiteY3" fmla="*/ 1689452 h 1723444"/>
              <a:gd name="connsiteX4" fmla="*/ 25400 w 3335992"/>
              <a:gd name="connsiteY4" fmla="*/ 1003652 h 172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5992" h="1723444">
                <a:moveTo>
                  <a:pt x="539750" y="22577"/>
                </a:moveTo>
                <a:cubicBezTo>
                  <a:pt x="1460500" y="22577"/>
                  <a:pt x="3213100" y="-28223"/>
                  <a:pt x="3302000" y="22577"/>
                </a:cubicBezTo>
                <a:cubicBezTo>
                  <a:pt x="3333750" y="184502"/>
                  <a:pt x="3359150" y="1641827"/>
                  <a:pt x="3302000" y="1689452"/>
                </a:cubicBezTo>
                <a:cubicBezTo>
                  <a:pt x="3175000" y="1746602"/>
                  <a:pt x="234950" y="1721202"/>
                  <a:pt x="25400" y="1689452"/>
                </a:cubicBezTo>
                <a:cubicBezTo>
                  <a:pt x="-31750" y="1467202"/>
                  <a:pt x="25400" y="1232252"/>
                  <a:pt x="25400" y="1003652"/>
                </a:cubicBezTo>
              </a:path>
            </a:pathLst>
          </a:custGeom>
          <a:noFill/>
          <a:ln w="28575">
            <a:solidFill>
              <a:srgbClr val="F7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9" name="Medicine Spoon">
            <a:extLst>
              <a:ext uri="{FF2B5EF4-FFF2-40B4-BE49-F238E27FC236}">
                <a16:creationId xmlns:a16="http://schemas.microsoft.com/office/drawing/2014/main" id="{B758A877-6B13-E931-C9C2-8180B7F582D6}"/>
              </a:ext>
            </a:extLst>
          </p:cNvPr>
          <p:cNvGrpSpPr/>
          <p:nvPr/>
        </p:nvGrpSpPr>
        <p:grpSpPr>
          <a:xfrm flipH="1">
            <a:off x="181125" y="307466"/>
            <a:ext cx="1178385" cy="1025632"/>
            <a:chOff x="8106939" y="1594130"/>
            <a:chExt cx="1080000" cy="9400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0BDA280-6084-3EE8-4561-D181F7C31BD0}"/>
                </a:ext>
              </a:extLst>
            </p:cNvPr>
            <p:cNvSpPr/>
            <p:nvPr/>
          </p:nvSpPr>
          <p:spPr>
            <a:xfrm>
              <a:off x="8107528" y="2335497"/>
              <a:ext cx="312907" cy="198625"/>
            </a:xfrm>
            <a:custGeom>
              <a:avLst/>
              <a:gdLst/>
              <a:ahLst/>
              <a:cxnLst/>
              <a:rect l="0" t="0" r="0" b="0"/>
              <a:pathLst>
                <a:path w="312907" h="198625">
                  <a:moveTo>
                    <a:pt x="314" y="94541"/>
                  </a:moveTo>
                  <a:cubicBezTo>
                    <a:pt x="314" y="94541"/>
                    <a:pt x="-7566" y="149483"/>
                    <a:pt x="33736" y="178514"/>
                  </a:cubicBezTo>
                  <a:cubicBezTo>
                    <a:pt x="75039" y="207545"/>
                    <a:pt x="146481" y="205311"/>
                    <a:pt x="201178" y="170698"/>
                  </a:cubicBezTo>
                  <a:cubicBezTo>
                    <a:pt x="255876" y="136085"/>
                    <a:pt x="299411" y="89189"/>
                    <a:pt x="312907" y="0"/>
                  </a:cubicBezTo>
                  <a:cubicBezTo>
                    <a:pt x="312907" y="0"/>
                    <a:pt x="280221" y="76396"/>
                    <a:pt x="256919" y="95517"/>
                  </a:cubicBezTo>
                  <a:cubicBezTo>
                    <a:pt x="233616" y="114638"/>
                    <a:pt x="165524" y="168233"/>
                    <a:pt x="92965" y="168233"/>
                  </a:cubicBezTo>
                  <a:cubicBezTo>
                    <a:pt x="20407" y="168233"/>
                    <a:pt x="2547" y="112406"/>
                    <a:pt x="314" y="94541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bevel/>
            </a:ln>
          </p:spPr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F4C4A75-F2BE-96D3-C923-A395FFB04819}"/>
                </a:ext>
              </a:extLst>
            </p:cNvPr>
            <p:cNvSpPr/>
            <p:nvPr/>
          </p:nvSpPr>
          <p:spPr>
            <a:xfrm>
              <a:off x="8106939" y="1594122"/>
              <a:ext cx="1080000" cy="910691"/>
            </a:xfrm>
            <a:custGeom>
              <a:avLst/>
              <a:gdLst/>
              <a:ahLst/>
              <a:cxnLst/>
              <a:rect l="0" t="0" r="0" b="0"/>
              <a:pathLst>
                <a:path w="1080000" h="910691">
                  <a:moveTo>
                    <a:pt x="9770" y="876671"/>
                  </a:moveTo>
                  <a:cubicBezTo>
                    <a:pt x="9770" y="876671"/>
                    <a:pt x="100210" y="975486"/>
                    <a:pt x="257504" y="836893"/>
                  </a:cubicBezTo>
                  <a:cubicBezTo>
                    <a:pt x="257504" y="836893"/>
                    <a:pt x="304538" y="792370"/>
                    <a:pt x="314029" y="738497"/>
                  </a:cubicBezTo>
                  <a:cubicBezTo>
                    <a:pt x="343618" y="695230"/>
                    <a:pt x="981866" y="81125"/>
                    <a:pt x="1078168" y="37160"/>
                  </a:cubicBezTo>
                  <a:cubicBezTo>
                    <a:pt x="1078168" y="37160"/>
                    <a:pt x="1099105" y="-17272"/>
                    <a:pt x="1006988" y="5757"/>
                  </a:cubicBezTo>
                  <a:cubicBezTo>
                    <a:pt x="1006988" y="5757"/>
                    <a:pt x="985006" y="21459"/>
                    <a:pt x="921154" y="85312"/>
                  </a:cubicBezTo>
                  <a:cubicBezTo>
                    <a:pt x="857301" y="149165"/>
                    <a:pt x="280533" y="694533"/>
                    <a:pt x="280533" y="694533"/>
                  </a:cubicBezTo>
                  <a:cubicBezTo>
                    <a:pt x="280533" y="694533"/>
                    <a:pt x="264343" y="714212"/>
                    <a:pt x="207399" y="732077"/>
                  </a:cubicBezTo>
                  <a:cubicBezTo>
                    <a:pt x="207399" y="732077"/>
                    <a:pt x="-54432" y="767806"/>
                    <a:pt x="9770" y="876671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bevel/>
            </a:ln>
          </p:spPr>
        </p:sp>
      </p:grpSp>
      <p:grpSp>
        <p:nvGrpSpPr>
          <p:cNvPr id="12" name="Medicine Spoon">
            <a:extLst>
              <a:ext uri="{FF2B5EF4-FFF2-40B4-BE49-F238E27FC236}">
                <a16:creationId xmlns:a16="http://schemas.microsoft.com/office/drawing/2014/main" id="{F5AF0621-4D53-80FD-A523-117C7F909900}"/>
              </a:ext>
            </a:extLst>
          </p:cNvPr>
          <p:cNvGrpSpPr/>
          <p:nvPr/>
        </p:nvGrpSpPr>
        <p:grpSpPr>
          <a:xfrm flipH="1">
            <a:off x="1988171" y="418893"/>
            <a:ext cx="1178385" cy="1025632"/>
            <a:chOff x="8106939" y="1594130"/>
            <a:chExt cx="1080000" cy="94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CE1B757-F1BD-0686-8D6C-DF5B567CA7BE}"/>
                </a:ext>
              </a:extLst>
            </p:cNvPr>
            <p:cNvSpPr/>
            <p:nvPr/>
          </p:nvSpPr>
          <p:spPr>
            <a:xfrm>
              <a:off x="8107528" y="2335497"/>
              <a:ext cx="312907" cy="198625"/>
            </a:xfrm>
            <a:custGeom>
              <a:avLst/>
              <a:gdLst/>
              <a:ahLst/>
              <a:cxnLst/>
              <a:rect l="0" t="0" r="0" b="0"/>
              <a:pathLst>
                <a:path w="312907" h="198625">
                  <a:moveTo>
                    <a:pt x="314" y="94541"/>
                  </a:moveTo>
                  <a:cubicBezTo>
                    <a:pt x="314" y="94541"/>
                    <a:pt x="-7566" y="149483"/>
                    <a:pt x="33736" y="178514"/>
                  </a:cubicBezTo>
                  <a:cubicBezTo>
                    <a:pt x="75039" y="207545"/>
                    <a:pt x="146481" y="205311"/>
                    <a:pt x="201178" y="170698"/>
                  </a:cubicBezTo>
                  <a:cubicBezTo>
                    <a:pt x="255876" y="136085"/>
                    <a:pt x="299411" y="89189"/>
                    <a:pt x="312907" y="0"/>
                  </a:cubicBezTo>
                  <a:cubicBezTo>
                    <a:pt x="312907" y="0"/>
                    <a:pt x="280221" y="76396"/>
                    <a:pt x="256919" y="95517"/>
                  </a:cubicBezTo>
                  <a:cubicBezTo>
                    <a:pt x="233616" y="114638"/>
                    <a:pt x="165524" y="168233"/>
                    <a:pt x="92965" y="168233"/>
                  </a:cubicBezTo>
                  <a:cubicBezTo>
                    <a:pt x="20407" y="168233"/>
                    <a:pt x="2547" y="112406"/>
                    <a:pt x="314" y="94541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bevel/>
            </a:ln>
          </p:spPr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795202-AE99-0BA5-1EBF-031195331B31}"/>
                </a:ext>
              </a:extLst>
            </p:cNvPr>
            <p:cNvSpPr/>
            <p:nvPr/>
          </p:nvSpPr>
          <p:spPr>
            <a:xfrm>
              <a:off x="8106939" y="1594122"/>
              <a:ext cx="1080000" cy="910691"/>
            </a:xfrm>
            <a:custGeom>
              <a:avLst/>
              <a:gdLst/>
              <a:ahLst/>
              <a:cxnLst/>
              <a:rect l="0" t="0" r="0" b="0"/>
              <a:pathLst>
                <a:path w="1080000" h="910691">
                  <a:moveTo>
                    <a:pt x="9770" y="876671"/>
                  </a:moveTo>
                  <a:cubicBezTo>
                    <a:pt x="9770" y="876671"/>
                    <a:pt x="100210" y="975486"/>
                    <a:pt x="257504" y="836893"/>
                  </a:cubicBezTo>
                  <a:cubicBezTo>
                    <a:pt x="257504" y="836893"/>
                    <a:pt x="304538" y="792370"/>
                    <a:pt x="314029" y="738497"/>
                  </a:cubicBezTo>
                  <a:cubicBezTo>
                    <a:pt x="343618" y="695230"/>
                    <a:pt x="981866" y="81125"/>
                    <a:pt x="1078168" y="37160"/>
                  </a:cubicBezTo>
                  <a:cubicBezTo>
                    <a:pt x="1078168" y="37160"/>
                    <a:pt x="1099105" y="-17272"/>
                    <a:pt x="1006988" y="5757"/>
                  </a:cubicBezTo>
                  <a:cubicBezTo>
                    <a:pt x="1006988" y="5757"/>
                    <a:pt x="985006" y="21459"/>
                    <a:pt x="921154" y="85312"/>
                  </a:cubicBezTo>
                  <a:cubicBezTo>
                    <a:pt x="857301" y="149165"/>
                    <a:pt x="280533" y="694533"/>
                    <a:pt x="280533" y="694533"/>
                  </a:cubicBezTo>
                  <a:cubicBezTo>
                    <a:pt x="280533" y="694533"/>
                    <a:pt x="264343" y="714212"/>
                    <a:pt x="207399" y="732077"/>
                  </a:cubicBezTo>
                  <a:cubicBezTo>
                    <a:pt x="207399" y="732077"/>
                    <a:pt x="-54432" y="767806"/>
                    <a:pt x="9770" y="876671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bevel/>
            </a:ln>
          </p:spPr>
        </p:sp>
      </p:grpSp>
      <p:grpSp>
        <p:nvGrpSpPr>
          <p:cNvPr id="15" name="Medicine Spoon">
            <a:extLst>
              <a:ext uri="{FF2B5EF4-FFF2-40B4-BE49-F238E27FC236}">
                <a16:creationId xmlns:a16="http://schemas.microsoft.com/office/drawing/2014/main" id="{F1A7723A-3146-5F88-B7DB-3A0951FF0C73}"/>
              </a:ext>
            </a:extLst>
          </p:cNvPr>
          <p:cNvGrpSpPr/>
          <p:nvPr/>
        </p:nvGrpSpPr>
        <p:grpSpPr>
          <a:xfrm flipH="1">
            <a:off x="3927942" y="418560"/>
            <a:ext cx="1178385" cy="1025632"/>
            <a:chOff x="8106939" y="1594130"/>
            <a:chExt cx="1080000" cy="940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9F3E87C-5F05-1527-4562-8CBB4A45C1B1}"/>
                </a:ext>
              </a:extLst>
            </p:cNvPr>
            <p:cNvSpPr/>
            <p:nvPr/>
          </p:nvSpPr>
          <p:spPr>
            <a:xfrm>
              <a:off x="8107528" y="2335497"/>
              <a:ext cx="312907" cy="198625"/>
            </a:xfrm>
            <a:custGeom>
              <a:avLst/>
              <a:gdLst/>
              <a:ahLst/>
              <a:cxnLst/>
              <a:rect l="0" t="0" r="0" b="0"/>
              <a:pathLst>
                <a:path w="312907" h="198625">
                  <a:moveTo>
                    <a:pt x="314" y="94541"/>
                  </a:moveTo>
                  <a:cubicBezTo>
                    <a:pt x="314" y="94541"/>
                    <a:pt x="-7566" y="149483"/>
                    <a:pt x="33736" y="178514"/>
                  </a:cubicBezTo>
                  <a:cubicBezTo>
                    <a:pt x="75039" y="207545"/>
                    <a:pt x="146481" y="205311"/>
                    <a:pt x="201178" y="170698"/>
                  </a:cubicBezTo>
                  <a:cubicBezTo>
                    <a:pt x="255876" y="136085"/>
                    <a:pt x="299411" y="89189"/>
                    <a:pt x="312907" y="0"/>
                  </a:cubicBezTo>
                  <a:cubicBezTo>
                    <a:pt x="312907" y="0"/>
                    <a:pt x="280221" y="76396"/>
                    <a:pt x="256919" y="95517"/>
                  </a:cubicBezTo>
                  <a:cubicBezTo>
                    <a:pt x="233616" y="114638"/>
                    <a:pt x="165524" y="168233"/>
                    <a:pt x="92965" y="168233"/>
                  </a:cubicBezTo>
                  <a:cubicBezTo>
                    <a:pt x="20407" y="168233"/>
                    <a:pt x="2547" y="112406"/>
                    <a:pt x="314" y="94541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bevel/>
            </a:ln>
          </p:spPr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A3163A6-1A95-3F10-6341-6B3CEF1AB8AA}"/>
                </a:ext>
              </a:extLst>
            </p:cNvPr>
            <p:cNvSpPr/>
            <p:nvPr/>
          </p:nvSpPr>
          <p:spPr>
            <a:xfrm>
              <a:off x="8106939" y="1594122"/>
              <a:ext cx="1080000" cy="910691"/>
            </a:xfrm>
            <a:custGeom>
              <a:avLst/>
              <a:gdLst/>
              <a:ahLst/>
              <a:cxnLst/>
              <a:rect l="0" t="0" r="0" b="0"/>
              <a:pathLst>
                <a:path w="1080000" h="910691">
                  <a:moveTo>
                    <a:pt x="9770" y="876671"/>
                  </a:moveTo>
                  <a:cubicBezTo>
                    <a:pt x="9770" y="876671"/>
                    <a:pt x="100210" y="975486"/>
                    <a:pt x="257504" y="836893"/>
                  </a:cubicBezTo>
                  <a:cubicBezTo>
                    <a:pt x="257504" y="836893"/>
                    <a:pt x="304538" y="792370"/>
                    <a:pt x="314029" y="738497"/>
                  </a:cubicBezTo>
                  <a:cubicBezTo>
                    <a:pt x="343618" y="695230"/>
                    <a:pt x="981866" y="81125"/>
                    <a:pt x="1078168" y="37160"/>
                  </a:cubicBezTo>
                  <a:cubicBezTo>
                    <a:pt x="1078168" y="37160"/>
                    <a:pt x="1099105" y="-17272"/>
                    <a:pt x="1006988" y="5757"/>
                  </a:cubicBezTo>
                  <a:cubicBezTo>
                    <a:pt x="1006988" y="5757"/>
                    <a:pt x="985006" y="21459"/>
                    <a:pt x="921154" y="85312"/>
                  </a:cubicBezTo>
                  <a:cubicBezTo>
                    <a:pt x="857301" y="149165"/>
                    <a:pt x="280533" y="694533"/>
                    <a:pt x="280533" y="694533"/>
                  </a:cubicBezTo>
                  <a:cubicBezTo>
                    <a:pt x="280533" y="694533"/>
                    <a:pt x="264343" y="714212"/>
                    <a:pt x="207399" y="732077"/>
                  </a:cubicBezTo>
                  <a:cubicBezTo>
                    <a:pt x="207399" y="732077"/>
                    <a:pt x="-54432" y="767806"/>
                    <a:pt x="9770" y="876671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bevel/>
            </a:ln>
          </p:spPr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DBCAB81-1334-498C-C12B-75900E3F54C1}"/>
              </a:ext>
            </a:extLst>
          </p:cNvPr>
          <p:cNvSpPr txBox="1"/>
          <p:nvPr/>
        </p:nvSpPr>
        <p:spPr>
          <a:xfrm>
            <a:off x="1021219" y="559192"/>
            <a:ext cx="1370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10g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F2BF59-0C96-1F9C-67BF-92215B211220}"/>
              </a:ext>
            </a:extLst>
          </p:cNvPr>
          <p:cNvSpPr txBox="1"/>
          <p:nvPr/>
        </p:nvSpPr>
        <p:spPr>
          <a:xfrm>
            <a:off x="2588142" y="559077"/>
            <a:ext cx="1370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15g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2" name="TextBox 801">
            <a:extLst>
              <a:ext uri="{FF2B5EF4-FFF2-40B4-BE49-F238E27FC236}">
                <a16:creationId xmlns:a16="http://schemas.microsoft.com/office/drawing/2014/main" id="{DDC39BCB-CD9D-A22D-F5C5-4DEF5027154E}"/>
              </a:ext>
            </a:extLst>
          </p:cNvPr>
          <p:cNvSpPr txBox="1"/>
          <p:nvPr/>
        </p:nvSpPr>
        <p:spPr>
          <a:xfrm>
            <a:off x="4511235" y="545754"/>
            <a:ext cx="1370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20g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03" name="Group 802">
            <a:extLst>
              <a:ext uri="{FF2B5EF4-FFF2-40B4-BE49-F238E27FC236}">
                <a16:creationId xmlns:a16="http://schemas.microsoft.com/office/drawing/2014/main" id="{A4ADC8B8-7022-8870-C45A-35FCCBDAE5C1}"/>
              </a:ext>
            </a:extLst>
          </p:cNvPr>
          <p:cNvGrpSpPr/>
          <p:nvPr/>
        </p:nvGrpSpPr>
        <p:grpSpPr>
          <a:xfrm>
            <a:off x="1033795" y="1068782"/>
            <a:ext cx="326314" cy="326314"/>
            <a:chOff x="5157254" y="1856140"/>
            <a:chExt cx="751219" cy="751219"/>
          </a:xfrm>
        </p:grpSpPr>
        <p:sp>
          <p:nvSpPr>
            <p:cNvPr id="804" name="Rectangle 803">
              <a:extLst>
                <a:ext uri="{FF2B5EF4-FFF2-40B4-BE49-F238E27FC236}">
                  <a16:creationId xmlns:a16="http://schemas.microsoft.com/office/drawing/2014/main" id="{F365472E-505D-1C01-DE85-4229B2B0B465}"/>
                </a:ext>
              </a:extLst>
            </p:cNvPr>
            <p:cNvSpPr/>
            <p:nvPr/>
          </p:nvSpPr>
          <p:spPr>
            <a:xfrm>
              <a:off x="5157254" y="1856140"/>
              <a:ext cx="751219" cy="751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/>
            </a:p>
          </p:txBody>
        </p:sp>
        <p:grpSp>
          <p:nvGrpSpPr>
            <p:cNvPr id="805" name="Group 804">
              <a:extLst>
                <a:ext uri="{FF2B5EF4-FFF2-40B4-BE49-F238E27FC236}">
                  <a16:creationId xmlns:a16="http://schemas.microsoft.com/office/drawing/2014/main" id="{7004195D-51D1-94DF-D546-F4B6CD8DEF48}"/>
                </a:ext>
              </a:extLst>
            </p:cNvPr>
            <p:cNvGrpSpPr/>
            <p:nvPr/>
          </p:nvGrpSpPr>
          <p:grpSpPr>
            <a:xfrm>
              <a:off x="5321034" y="2060816"/>
              <a:ext cx="423659" cy="341867"/>
              <a:chOff x="5076036" y="2925218"/>
              <a:chExt cx="423659" cy="341867"/>
            </a:xfrm>
            <a:solidFill>
              <a:schemeClr val="accent4">
                <a:lumMod val="60000"/>
                <a:lumOff val="40000"/>
              </a:schemeClr>
            </a:solidFill>
          </p:grpSpPr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2C88EE5C-B4DE-324C-7EBA-C71EA79230AC}"/>
                  </a:ext>
                </a:extLst>
              </p:cNvPr>
              <p:cNvGrpSpPr/>
              <p:nvPr/>
            </p:nvGrpSpPr>
            <p:grpSpPr>
              <a:xfrm>
                <a:off x="5084527" y="2925218"/>
                <a:ext cx="415168" cy="179774"/>
                <a:chOff x="4869620" y="2301557"/>
                <a:chExt cx="1039384" cy="450070"/>
              </a:xfrm>
              <a:grpFill/>
            </p:grpSpPr>
            <p:sp>
              <p:nvSpPr>
                <p:cNvPr id="868" name="Rectangle 278">
                  <a:extLst>
                    <a:ext uri="{FF2B5EF4-FFF2-40B4-BE49-F238E27FC236}">
                      <a16:creationId xmlns:a16="http://schemas.microsoft.com/office/drawing/2014/main" id="{6FDE261A-DF1F-B34A-A6A1-96B7207EC2CD}"/>
                    </a:ext>
                  </a:extLst>
                </p:cNvPr>
                <p:cNvSpPr/>
                <p:nvPr/>
              </p:nvSpPr>
              <p:spPr>
                <a:xfrm rot="1323380">
                  <a:off x="5009738" y="243840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69" name="Rectangle 280">
                  <a:extLst>
                    <a:ext uri="{FF2B5EF4-FFF2-40B4-BE49-F238E27FC236}">
                      <a16:creationId xmlns:a16="http://schemas.microsoft.com/office/drawing/2014/main" id="{9FBBDC15-820F-E27F-F2B1-420F29AE63EE}"/>
                    </a:ext>
                  </a:extLst>
                </p:cNvPr>
                <p:cNvSpPr/>
                <p:nvPr/>
              </p:nvSpPr>
              <p:spPr>
                <a:xfrm rot="19489800">
                  <a:off x="4932159" y="2448209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0" name="Rectangle 281">
                  <a:extLst>
                    <a:ext uri="{FF2B5EF4-FFF2-40B4-BE49-F238E27FC236}">
                      <a16:creationId xmlns:a16="http://schemas.microsoft.com/office/drawing/2014/main" id="{2D2426DB-67CA-44A9-427E-B45CF055C2CA}"/>
                    </a:ext>
                  </a:extLst>
                </p:cNvPr>
                <p:cNvSpPr/>
                <p:nvPr/>
              </p:nvSpPr>
              <p:spPr>
                <a:xfrm rot="20514041">
                  <a:off x="5105082" y="243954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1" name="Rectangle 282">
                  <a:extLst>
                    <a:ext uri="{FF2B5EF4-FFF2-40B4-BE49-F238E27FC236}">
                      <a16:creationId xmlns:a16="http://schemas.microsoft.com/office/drawing/2014/main" id="{DA4E1E10-0C16-8063-2B8C-1CAAF5054C55}"/>
                    </a:ext>
                  </a:extLst>
                </p:cNvPr>
                <p:cNvSpPr/>
                <p:nvPr/>
              </p:nvSpPr>
              <p:spPr>
                <a:xfrm rot="20568971">
                  <a:off x="5076772" y="259097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2" name="Rectangle 283">
                  <a:extLst>
                    <a:ext uri="{FF2B5EF4-FFF2-40B4-BE49-F238E27FC236}">
                      <a16:creationId xmlns:a16="http://schemas.microsoft.com/office/drawing/2014/main" id="{D7F2572F-89AC-F804-0C35-61C0355EB6AD}"/>
                    </a:ext>
                  </a:extLst>
                </p:cNvPr>
                <p:cNvSpPr/>
                <p:nvPr/>
              </p:nvSpPr>
              <p:spPr>
                <a:xfrm>
                  <a:off x="5168501" y="2574255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3" name="Rectangle 284">
                  <a:extLst>
                    <a:ext uri="{FF2B5EF4-FFF2-40B4-BE49-F238E27FC236}">
                      <a16:creationId xmlns:a16="http://schemas.microsoft.com/office/drawing/2014/main" id="{ECD7DB8A-8DD1-F481-3175-827FAEEB6F29}"/>
                    </a:ext>
                  </a:extLst>
                </p:cNvPr>
                <p:cNvSpPr/>
                <p:nvPr/>
              </p:nvSpPr>
              <p:spPr>
                <a:xfrm rot="20734951">
                  <a:off x="5260263" y="257402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4" name="Rectangle 285">
                  <a:extLst>
                    <a:ext uri="{FF2B5EF4-FFF2-40B4-BE49-F238E27FC236}">
                      <a16:creationId xmlns:a16="http://schemas.microsoft.com/office/drawing/2014/main" id="{154377D4-BF8A-D5C2-1FFE-986DA6E5AD8E}"/>
                    </a:ext>
                  </a:extLst>
                </p:cNvPr>
                <p:cNvSpPr/>
                <p:nvPr/>
              </p:nvSpPr>
              <p:spPr>
                <a:xfrm rot="1241437">
                  <a:off x="4869620" y="254556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5" name="Rectangle 286">
                  <a:extLst>
                    <a:ext uri="{FF2B5EF4-FFF2-40B4-BE49-F238E27FC236}">
                      <a16:creationId xmlns:a16="http://schemas.microsoft.com/office/drawing/2014/main" id="{63042CAB-F582-934B-DF4D-50F1403C9E1A}"/>
                    </a:ext>
                  </a:extLst>
                </p:cNvPr>
                <p:cNvSpPr/>
                <p:nvPr/>
              </p:nvSpPr>
              <p:spPr>
                <a:xfrm rot="872366">
                  <a:off x="5169948" y="256102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6" name="Rectangle 287">
                  <a:extLst>
                    <a:ext uri="{FF2B5EF4-FFF2-40B4-BE49-F238E27FC236}">
                      <a16:creationId xmlns:a16="http://schemas.microsoft.com/office/drawing/2014/main" id="{1424D682-BA81-DF7B-88C9-F7AAF62C7BBF}"/>
                    </a:ext>
                  </a:extLst>
                </p:cNvPr>
                <p:cNvSpPr/>
                <p:nvPr/>
              </p:nvSpPr>
              <p:spPr>
                <a:xfrm>
                  <a:off x="5334884" y="230155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7" name="Rectangle 289">
                  <a:extLst>
                    <a:ext uri="{FF2B5EF4-FFF2-40B4-BE49-F238E27FC236}">
                      <a16:creationId xmlns:a16="http://schemas.microsoft.com/office/drawing/2014/main" id="{DDA8F1B5-6573-B73F-813F-D05FF5B84229}"/>
                    </a:ext>
                  </a:extLst>
                </p:cNvPr>
                <p:cNvSpPr/>
                <p:nvPr/>
              </p:nvSpPr>
              <p:spPr>
                <a:xfrm>
                  <a:off x="5209510" y="232469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8" name="Rectangle 290">
                  <a:extLst>
                    <a:ext uri="{FF2B5EF4-FFF2-40B4-BE49-F238E27FC236}">
                      <a16:creationId xmlns:a16="http://schemas.microsoft.com/office/drawing/2014/main" id="{F5FFE4AB-E88A-201E-27BC-4E7CA5A2E375}"/>
                    </a:ext>
                  </a:extLst>
                </p:cNvPr>
                <p:cNvSpPr/>
                <p:nvPr/>
              </p:nvSpPr>
              <p:spPr>
                <a:xfrm>
                  <a:off x="5430228" y="230269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9" name="Rectangle 292">
                  <a:extLst>
                    <a:ext uri="{FF2B5EF4-FFF2-40B4-BE49-F238E27FC236}">
                      <a16:creationId xmlns:a16="http://schemas.microsoft.com/office/drawing/2014/main" id="{567F1F26-41C2-43FA-44AA-D8CE72A15767}"/>
                    </a:ext>
                  </a:extLst>
                </p:cNvPr>
                <p:cNvSpPr/>
                <p:nvPr/>
              </p:nvSpPr>
              <p:spPr>
                <a:xfrm rot="1460997">
                  <a:off x="5528645" y="2347143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880" name="Rectangle 294">
                  <a:extLst>
                    <a:ext uri="{FF2B5EF4-FFF2-40B4-BE49-F238E27FC236}">
                      <a16:creationId xmlns:a16="http://schemas.microsoft.com/office/drawing/2014/main" id="{95BC8174-11F9-3C67-DADC-C33E3AC984B7}"/>
                    </a:ext>
                  </a:extLst>
                </p:cNvPr>
                <p:cNvSpPr/>
                <p:nvPr/>
              </p:nvSpPr>
              <p:spPr>
                <a:xfrm rot="1560400">
                  <a:off x="5555246" y="24908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881" name="Rectangle 295">
                  <a:extLst>
                    <a:ext uri="{FF2B5EF4-FFF2-40B4-BE49-F238E27FC236}">
                      <a16:creationId xmlns:a16="http://schemas.microsoft.com/office/drawing/2014/main" id="{85A4F63D-CF33-1942-CE92-2502F6E12540}"/>
                    </a:ext>
                  </a:extLst>
                </p:cNvPr>
                <p:cNvSpPr/>
                <p:nvPr/>
              </p:nvSpPr>
              <p:spPr>
                <a:xfrm rot="1254344">
                  <a:off x="5673832" y="243717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82" name="Rectangle 296">
                  <a:extLst>
                    <a:ext uri="{FF2B5EF4-FFF2-40B4-BE49-F238E27FC236}">
                      <a16:creationId xmlns:a16="http://schemas.microsoft.com/office/drawing/2014/main" id="{B0A8370C-76FF-B1F1-D2D0-8DE5F5A3830A}"/>
                    </a:ext>
                  </a:extLst>
                </p:cNvPr>
                <p:cNvSpPr/>
                <p:nvPr/>
              </p:nvSpPr>
              <p:spPr>
                <a:xfrm rot="20566681">
                  <a:off x="5655406" y="2575148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83" name="Rectangle 297">
                  <a:extLst>
                    <a:ext uri="{FF2B5EF4-FFF2-40B4-BE49-F238E27FC236}">
                      <a16:creationId xmlns:a16="http://schemas.microsoft.com/office/drawing/2014/main" id="{5C997E0A-2E98-E31E-E160-09C8052AA16E}"/>
                    </a:ext>
                  </a:extLst>
                </p:cNvPr>
                <p:cNvSpPr/>
                <p:nvPr/>
              </p:nvSpPr>
              <p:spPr>
                <a:xfrm>
                  <a:off x="5493242" y="259038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84" name="Rectangle 298">
                  <a:extLst>
                    <a:ext uri="{FF2B5EF4-FFF2-40B4-BE49-F238E27FC236}">
                      <a16:creationId xmlns:a16="http://schemas.microsoft.com/office/drawing/2014/main" id="{42BEF8A5-F632-0B1B-6EF7-BD8683A96ADA}"/>
                    </a:ext>
                  </a:extLst>
                </p:cNvPr>
                <p:cNvSpPr/>
                <p:nvPr/>
              </p:nvSpPr>
              <p:spPr>
                <a:xfrm rot="20514666">
                  <a:off x="5425028" y="2620992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85" name="Rectangle 299">
                  <a:extLst>
                    <a:ext uri="{FF2B5EF4-FFF2-40B4-BE49-F238E27FC236}">
                      <a16:creationId xmlns:a16="http://schemas.microsoft.com/office/drawing/2014/main" id="{9D42DB84-C8A8-22F7-A55F-3E11322D04E8}"/>
                    </a:ext>
                  </a:extLst>
                </p:cNvPr>
                <p:cNvSpPr/>
                <p:nvPr/>
              </p:nvSpPr>
              <p:spPr>
                <a:xfrm>
                  <a:off x="5735588" y="2598533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86" name="Rectangle 301">
                  <a:extLst>
                    <a:ext uri="{FF2B5EF4-FFF2-40B4-BE49-F238E27FC236}">
                      <a16:creationId xmlns:a16="http://schemas.microsoft.com/office/drawing/2014/main" id="{0D2B0EE6-2944-5FA7-49D1-2C9E23A6B8ED}"/>
                    </a:ext>
                  </a:extLst>
                </p:cNvPr>
                <p:cNvSpPr/>
                <p:nvPr/>
              </p:nvSpPr>
              <p:spPr>
                <a:xfrm rot="1155050">
                  <a:off x="5827350" y="2598298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87" name="Rectangle 303">
                  <a:extLst>
                    <a:ext uri="{FF2B5EF4-FFF2-40B4-BE49-F238E27FC236}">
                      <a16:creationId xmlns:a16="http://schemas.microsoft.com/office/drawing/2014/main" id="{224B1973-74A6-FEF2-4B89-A8AA20C9D365}"/>
                    </a:ext>
                  </a:extLst>
                </p:cNvPr>
                <p:cNvSpPr/>
                <p:nvPr/>
              </p:nvSpPr>
              <p:spPr>
                <a:xfrm>
                  <a:off x="5737035" y="25853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88" name="Rectangle 304">
                  <a:extLst>
                    <a:ext uri="{FF2B5EF4-FFF2-40B4-BE49-F238E27FC236}">
                      <a16:creationId xmlns:a16="http://schemas.microsoft.com/office/drawing/2014/main" id="{28FC6B44-6956-86F8-6849-D476AD677CAE}"/>
                    </a:ext>
                  </a:extLst>
                </p:cNvPr>
                <p:cNvSpPr/>
                <p:nvPr/>
              </p:nvSpPr>
              <p:spPr>
                <a:xfrm rot="20816450">
                  <a:off x="5754569" y="24041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89" name="Rectangle 305">
                  <a:extLst>
                    <a:ext uri="{FF2B5EF4-FFF2-40B4-BE49-F238E27FC236}">
                      <a16:creationId xmlns:a16="http://schemas.microsoft.com/office/drawing/2014/main" id="{EA78CFD7-0A30-887A-E07B-14C534C704CC}"/>
                    </a:ext>
                  </a:extLst>
                </p:cNvPr>
                <p:cNvSpPr/>
                <p:nvPr/>
              </p:nvSpPr>
              <p:spPr>
                <a:xfrm rot="2222903">
                  <a:off x="5394022" y="246350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5EBFAD80-1855-0C0C-5DC0-0C3C4730046C}"/>
                  </a:ext>
                </a:extLst>
              </p:cNvPr>
              <p:cNvGrpSpPr/>
              <p:nvPr/>
            </p:nvGrpSpPr>
            <p:grpSpPr>
              <a:xfrm rot="10800000">
                <a:off x="5076036" y="3087311"/>
                <a:ext cx="415168" cy="179774"/>
                <a:chOff x="4869620" y="2301557"/>
                <a:chExt cx="1039384" cy="450070"/>
              </a:xfrm>
              <a:grpFill/>
            </p:grpSpPr>
            <p:sp>
              <p:nvSpPr>
                <p:cNvPr id="808" name="Rectangle 278">
                  <a:extLst>
                    <a:ext uri="{FF2B5EF4-FFF2-40B4-BE49-F238E27FC236}">
                      <a16:creationId xmlns:a16="http://schemas.microsoft.com/office/drawing/2014/main" id="{0353C510-FDC5-5DD8-F4AE-DA6B1ADB79DA}"/>
                    </a:ext>
                  </a:extLst>
                </p:cNvPr>
                <p:cNvSpPr/>
                <p:nvPr/>
              </p:nvSpPr>
              <p:spPr>
                <a:xfrm rot="1323380">
                  <a:off x="5009738" y="243840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09" name="Rectangle 280">
                  <a:extLst>
                    <a:ext uri="{FF2B5EF4-FFF2-40B4-BE49-F238E27FC236}">
                      <a16:creationId xmlns:a16="http://schemas.microsoft.com/office/drawing/2014/main" id="{FD28DBFD-601B-D60F-BFF7-A9DADB39BF05}"/>
                    </a:ext>
                  </a:extLst>
                </p:cNvPr>
                <p:cNvSpPr/>
                <p:nvPr/>
              </p:nvSpPr>
              <p:spPr>
                <a:xfrm rot="19489800">
                  <a:off x="4932159" y="2448209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0" name="Rectangle 281">
                  <a:extLst>
                    <a:ext uri="{FF2B5EF4-FFF2-40B4-BE49-F238E27FC236}">
                      <a16:creationId xmlns:a16="http://schemas.microsoft.com/office/drawing/2014/main" id="{C5BBB6FE-80FE-11FC-3091-D1237A5C3DDA}"/>
                    </a:ext>
                  </a:extLst>
                </p:cNvPr>
                <p:cNvSpPr/>
                <p:nvPr/>
              </p:nvSpPr>
              <p:spPr>
                <a:xfrm rot="20514041">
                  <a:off x="5105082" y="243954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1" name="Rectangle 282">
                  <a:extLst>
                    <a:ext uri="{FF2B5EF4-FFF2-40B4-BE49-F238E27FC236}">
                      <a16:creationId xmlns:a16="http://schemas.microsoft.com/office/drawing/2014/main" id="{8255F7B4-3552-1830-141C-A75242FDFF8F}"/>
                    </a:ext>
                  </a:extLst>
                </p:cNvPr>
                <p:cNvSpPr/>
                <p:nvPr/>
              </p:nvSpPr>
              <p:spPr>
                <a:xfrm rot="20568971">
                  <a:off x="5076772" y="259097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2" name="Rectangle 283">
                  <a:extLst>
                    <a:ext uri="{FF2B5EF4-FFF2-40B4-BE49-F238E27FC236}">
                      <a16:creationId xmlns:a16="http://schemas.microsoft.com/office/drawing/2014/main" id="{27394D20-3B31-3695-D267-671EFAE3ABBE}"/>
                    </a:ext>
                  </a:extLst>
                </p:cNvPr>
                <p:cNvSpPr/>
                <p:nvPr/>
              </p:nvSpPr>
              <p:spPr>
                <a:xfrm>
                  <a:off x="5168501" y="2574255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3" name="Rectangle 284">
                  <a:extLst>
                    <a:ext uri="{FF2B5EF4-FFF2-40B4-BE49-F238E27FC236}">
                      <a16:creationId xmlns:a16="http://schemas.microsoft.com/office/drawing/2014/main" id="{4280AFD3-15D5-2A5A-2F25-7BB5EC590334}"/>
                    </a:ext>
                  </a:extLst>
                </p:cNvPr>
                <p:cNvSpPr/>
                <p:nvPr/>
              </p:nvSpPr>
              <p:spPr>
                <a:xfrm rot="20734951">
                  <a:off x="5260263" y="257402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4" name="Rectangle 285">
                  <a:extLst>
                    <a:ext uri="{FF2B5EF4-FFF2-40B4-BE49-F238E27FC236}">
                      <a16:creationId xmlns:a16="http://schemas.microsoft.com/office/drawing/2014/main" id="{657B330A-D019-0463-532A-DB2B0E8FF7C6}"/>
                    </a:ext>
                  </a:extLst>
                </p:cNvPr>
                <p:cNvSpPr/>
                <p:nvPr/>
              </p:nvSpPr>
              <p:spPr>
                <a:xfrm rot="1241437">
                  <a:off x="4869620" y="254556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5" name="Rectangle 286">
                  <a:extLst>
                    <a:ext uri="{FF2B5EF4-FFF2-40B4-BE49-F238E27FC236}">
                      <a16:creationId xmlns:a16="http://schemas.microsoft.com/office/drawing/2014/main" id="{56D4E671-C218-FF56-E716-81C496578D60}"/>
                    </a:ext>
                  </a:extLst>
                </p:cNvPr>
                <p:cNvSpPr/>
                <p:nvPr/>
              </p:nvSpPr>
              <p:spPr>
                <a:xfrm rot="872366">
                  <a:off x="5169948" y="256102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6" name="Rectangle 287">
                  <a:extLst>
                    <a:ext uri="{FF2B5EF4-FFF2-40B4-BE49-F238E27FC236}">
                      <a16:creationId xmlns:a16="http://schemas.microsoft.com/office/drawing/2014/main" id="{9F3E56AB-6D2B-E61B-E8C5-1169552DC7DB}"/>
                    </a:ext>
                  </a:extLst>
                </p:cNvPr>
                <p:cNvSpPr/>
                <p:nvPr/>
              </p:nvSpPr>
              <p:spPr>
                <a:xfrm>
                  <a:off x="5334884" y="230155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55" name="Rectangle 289">
                  <a:extLst>
                    <a:ext uri="{FF2B5EF4-FFF2-40B4-BE49-F238E27FC236}">
                      <a16:creationId xmlns:a16="http://schemas.microsoft.com/office/drawing/2014/main" id="{0FC9EE62-679F-E1F7-71ED-A478CF08ADFB}"/>
                    </a:ext>
                  </a:extLst>
                </p:cNvPr>
                <p:cNvSpPr/>
                <p:nvPr/>
              </p:nvSpPr>
              <p:spPr>
                <a:xfrm>
                  <a:off x="5209510" y="232469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56" name="Rectangle 290">
                  <a:extLst>
                    <a:ext uri="{FF2B5EF4-FFF2-40B4-BE49-F238E27FC236}">
                      <a16:creationId xmlns:a16="http://schemas.microsoft.com/office/drawing/2014/main" id="{A3486144-2D4F-13E8-444B-ACC0743C1F14}"/>
                    </a:ext>
                  </a:extLst>
                </p:cNvPr>
                <p:cNvSpPr/>
                <p:nvPr/>
              </p:nvSpPr>
              <p:spPr>
                <a:xfrm>
                  <a:off x="5430228" y="230269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57" name="Rectangle 292">
                  <a:extLst>
                    <a:ext uri="{FF2B5EF4-FFF2-40B4-BE49-F238E27FC236}">
                      <a16:creationId xmlns:a16="http://schemas.microsoft.com/office/drawing/2014/main" id="{ED30621D-3CD7-E942-3462-D8DDC5850985}"/>
                    </a:ext>
                  </a:extLst>
                </p:cNvPr>
                <p:cNvSpPr/>
                <p:nvPr/>
              </p:nvSpPr>
              <p:spPr>
                <a:xfrm rot="1460997">
                  <a:off x="5528645" y="2347143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858" name="Rectangle 294">
                  <a:extLst>
                    <a:ext uri="{FF2B5EF4-FFF2-40B4-BE49-F238E27FC236}">
                      <a16:creationId xmlns:a16="http://schemas.microsoft.com/office/drawing/2014/main" id="{F53CE67D-DE58-E2CF-0D18-72CC800C2CA8}"/>
                    </a:ext>
                  </a:extLst>
                </p:cNvPr>
                <p:cNvSpPr/>
                <p:nvPr/>
              </p:nvSpPr>
              <p:spPr>
                <a:xfrm rot="1560400">
                  <a:off x="5555246" y="24908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859" name="Rectangle 295">
                  <a:extLst>
                    <a:ext uri="{FF2B5EF4-FFF2-40B4-BE49-F238E27FC236}">
                      <a16:creationId xmlns:a16="http://schemas.microsoft.com/office/drawing/2014/main" id="{BC490C8A-0B04-53A1-7647-759E9CD5F1D4}"/>
                    </a:ext>
                  </a:extLst>
                </p:cNvPr>
                <p:cNvSpPr/>
                <p:nvPr/>
              </p:nvSpPr>
              <p:spPr>
                <a:xfrm rot="1254344">
                  <a:off x="5673832" y="243717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60" name="Rectangle 296">
                  <a:extLst>
                    <a:ext uri="{FF2B5EF4-FFF2-40B4-BE49-F238E27FC236}">
                      <a16:creationId xmlns:a16="http://schemas.microsoft.com/office/drawing/2014/main" id="{AEF213F6-ECD7-7224-1916-44BA6F197BE4}"/>
                    </a:ext>
                  </a:extLst>
                </p:cNvPr>
                <p:cNvSpPr/>
                <p:nvPr/>
              </p:nvSpPr>
              <p:spPr>
                <a:xfrm rot="20566681">
                  <a:off x="5655406" y="2575148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61" name="Rectangle 297">
                  <a:extLst>
                    <a:ext uri="{FF2B5EF4-FFF2-40B4-BE49-F238E27FC236}">
                      <a16:creationId xmlns:a16="http://schemas.microsoft.com/office/drawing/2014/main" id="{90DF18D6-0526-1ADC-2224-867DDA800C0A}"/>
                    </a:ext>
                  </a:extLst>
                </p:cNvPr>
                <p:cNvSpPr/>
                <p:nvPr/>
              </p:nvSpPr>
              <p:spPr>
                <a:xfrm>
                  <a:off x="5493242" y="259038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62" name="Rectangle 298">
                  <a:extLst>
                    <a:ext uri="{FF2B5EF4-FFF2-40B4-BE49-F238E27FC236}">
                      <a16:creationId xmlns:a16="http://schemas.microsoft.com/office/drawing/2014/main" id="{082527C1-165D-A3FF-6693-8280487FEE52}"/>
                    </a:ext>
                  </a:extLst>
                </p:cNvPr>
                <p:cNvSpPr/>
                <p:nvPr/>
              </p:nvSpPr>
              <p:spPr>
                <a:xfrm rot="20514666">
                  <a:off x="5425028" y="2620992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63" name="Rectangle 299">
                  <a:extLst>
                    <a:ext uri="{FF2B5EF4-FFF2-40B4-BE49-F238E27FC236}">
                      <a16:creationId xmlns:a16="http://schemas.microsoft.com/office/drawing/2014/main" id="{F4E1DEE3-1A09-A77E-D314-12C584BD5145}"/>
                    </a:ext>
                  </a:extLst>
                </p:cNvPr>
                <p:cNvSpPr/>
                <p:nvPr/>
              </p:nvSpPr>
              <p:spPr>
                <a:xfrm>
                  <a:off x="5735588" y="2598533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64" name="Rectangle 301">
                  <a:extLst>
                    <a:ext uri="{FF2B5EF4-FFF2-40B4-BE49-F238E27FC236}">
                      <a16:creationId xmlns:a16="http://schemas.microsoft.com/office/drawing/2014/main" id="{7342F232-A9C9-74C9-8F01-F540AB5A4250}"/>
                    </a:ext>
                  </a:extLst>
                </p:cNvPr>
                <p:cNvSpPr/>
                <p:nvPr/>
              </p:nvSpPr>
              <p:spPr>
                <a:xfrm rot="1155050">
                  <a:off x="5827350" y="2598298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65" name="Rectangle 303">
                  <a:extLst>
                    <a:ext uri="{FF2B5EF4-FFF2-40B4-BE49-F238E27FC236}">
                      <a16:creationId xmlns:a16="http://schemas.microsoft.com/office/drawing/2014/main" id="{4EB04B87-A2B2-072A-D7A1-055D34FCD574}"/>
                    </a:ext>
                  </a:extLst>
                </p:cNvPr>
                <p:cNvSpPr/>
                <p:nvPr/>
              </p:nvSpPr>
              <p:spPr>
                <a:xfrm>
                  <a:off x="5737035" y="25853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66" name="Rectangle 304">
                  <a:extLst>
                    <a:ext uri="{FF2B5EF4-FFF2-40B4-BE49-F238E27FC236}">
                      <a16:creationId xmlns:a16="http://schemas.microsoft.com/office/drawing/2014/main" id="{BE80F9BA-61AC-D645-5895-6B763F307B18}"/>
                    </a:ext>
                  </a:extLst>
                </p:cNvPr>
                <p:cNvSpPr/>
                <p:nvPr/>
              </p:nvSpPr>
              <p:spPr>
                <a:xfrm rot="20816450">
                  <a:off x="5754569" y="24041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67" name="Rectangle 305">
                  <a:extLst>
                    <a:ext uri="{FF2B5EF4-FFF2-40B4-BE49-F238E27FC236}">
                      <a16:creationId xmlns:a16="http://schemas.microsoft.com/office/drawing/2014/main" id="{DDB07471-7400-A777-7F62-954B5CBC9BBB}"/>
                    </a:ext>
                  </a:extLst>
                </p:cNvPr>
                <p:cNvSpPr/>
                <p:nvPr/>
              </p:nvSpPr>
              <p:spPr>
                <a:xfrm rot="2222903">
                  <a:off x="5394022" y="246350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</p:grpSp>
      <p:grpSp>
        <p:nvGrpSpPr>
          <p:cNvPr id="890" name="Group 889">
            <a:extLst>
              <a:ext uri="{FF2B5EF4-FFF2-40B4-BE49-F238E27FC236}">
                <a16:creationId xmlns:a16="http://schemas.microsoft.com/office/drawing/2014/main" id="{B67B8B4A-8F31-4E31-25D9-2EEE184EF327}"/>
              </a:ext>
            </a:extLst>
          </p:cNvPr>
          <p:cNvGrpSpPr/>
          <p:nvPr/>
        </p:nvGrpSpPr>
        <p:grpSpPr>
          <a:xfrm>
            <a:off x="2772742" y="1114899"/>
            <a:ext cx="424289" cy="424289"/>
            <a:chOff x="5157254" y="1856140"/>
            <a:chExt cx="751219" cy="751219"/>
          </a:xfrm>
        </p:grpSpPr>
        <p:sp>
          <p:nvSpPr>
            <p:cNvPr id="891" name="Rectangle 890">
              <a:extLst>
                <a:ext uri="{FF2B5EF4-FFF2-40B4-BE49-F238E27FC236}">
                  <a16:creationId xmlns:a16="http://schemas.microsoft.com/office/drawing/2014/main" id="{1F55C9FC-6B8E-37BE-B919-A6ECE7859308}"/>
                </a:ext>
              </a:extLst>
            </p:cNvPr>
            <p:cNvSpPr/>
            <p:nvPr/>
          </p:nvSpPr>
          <p:spPr>
            <a:xfrm>
              <a:off x="5157254" y="1856140"/>
              <a:ext cx="751219" cy="751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/>
            </a:p>
          </p:txBody>
        </p:sp>
        <p:grpSp>
          <p:nvGrpSpPr>
            <p:cNvPr id="892" name="Group 891">
              <a:extLst>
                <a:ext uri="{FF2B5EF4-FFF2-40B4-BE49-F238E27FC236}">
                  <a16:creationId xmlns:a16="http://schemas.microsoft.com/office/drawing/2014/main" id="{5A456B86-1762-4DF0-4BBB-6F1B8B24E100}"/>
                </a:ext>
              </a:extLst>
            </p:cNvPr>
            <p:cNvGrpSpPr/>
            <p:nvPr/>
          </p:nvGrpSpPr>
          <p:grpSpPr>
            <a:xfrm>
              <a:off x="5321034" y="2060816"/>
              <a:ext cx="423659" cy="341867"/>
              <a:chOff x="5076036" y="2925218"/>
              <a:chExt cx="423659" cy="341867"/>
            </a:xfrm>
            <a:solidFill>
              <a:schemeClr val="accent4">
                <a:lumMod val="60000"/>
                <a:lumOff val="40000"/>
              </a:schemeClr>
            </a:solidFill>
          </p:grpSpPr>
          <p:grpSp>
            <p:nvGrpSpPr>
              <p:cNvPr id="893" name="Group 892">
                <a:extLst>
                  <a:ext uri="{FF2B5EF4-FFF2-40B4-BE49-F238E27FC236}">
                    <a16:creationId xmlns:a16="http://schemas.microsoft.com/office/drawing/2014/main" id="{10C3F629-6159-CBAD-3CE6-48D796B39639}"/>
                  </a:ext>
                </a:extLst>
              </p:cNvPr>
              <p:cNvGrpSpPr/>
              <p:nvPr/>
            </p:nvGrpSpPr>
            <p:grpSpPr>
              <a:xfrm>
                <a:off x="5084527" y="2925218"/>
                <a:ext cx="415168" cy="179774"/>
                <a:chOff x="4869620" y="2301557"/>
                <a:chExt cx="1039384" cy="450070"/>
              </a:xfrm>
              <a:grpFill/>
            </p:grpSpPr>
            <p:sp>
              <p:nvSpPr>
                <p:cNvPr id="917" name="Rectangle 278">
                  <a:extLst>
                    <a:ext uri="{FF2B5EF4-FFF2-40B4-BE49-F238E27FC236}">
                      <a16:creationId xmlns:a16="http://schemas.microsoft.com/office/drawing/2014/main" id="{0B584105-314B-7D38-109B-A3B9778EC9B3}"/>
                    </a:ext>
                  </a:extLst>
                </p:cNvPr>
                <p:cNvSpPr/>
                <p:nvPr/>
              </p:nvSpPr>
              <p:spPr>
                <a:xfrm rot="1323380">
                  <a:off x="5009738" y="243840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18" name="Rectangle 280">
                  <a:extLst>
                    <a:ext uri="{FF2B5EF4-FFF2-40B4-BE49-F238E27FC236}">
                      <a16:creationId xmlns:a16="http://schemas.microsoft.com/office/drawing/2014/main" id="{F611E695-8CBE-9D72-3958-C0F16183D8CB}"/>
                    </a:ext>
                  </a:extLst>
                </p:cNvPr>
                <p:cNvSpPr/>
                <p:nvPr/>
              </p:nvSpPr>
              <p:spPr>
                <a:xfrm rot="19489800">
                  <a:off x="4932159" y="2448209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19" name="Rectangle 281">
                  <a:extLst>
                    <a:ext uri="{FF2B5EF4-FFF2-40B4-BE49-F238E27FC236}">
                      <a16:creationId xmlns:a16="http://schemas.microsoft.com/office/drawing/2014/main" id="{5E6B88B7-14F7-707A-5FBC-F71B59CD4CB4}"/>
                    </a:ext>
                  </a:extLst>
                </p:cNvPr>
                <p:cNvSpPr/>
                <p:nvPr/>
              </p:nvSpPr>
              <p:spPr>
                <a:xfrm rot="20514041">
                  <a:off x="5105082" y="243954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20" name="Rectangle 282">
                  <a:extLst>
                    <a:ext uri="{FF2B5EF4-FFF2-40B4-BE49-F238E27FC236}">
                      <a16:creationId xmlns:a16="http://schemas.microsoft.com/office/drawing/2014/main" id="{5BED9715-A58E-5243-78F3-7A8DCC1ABECC}"/>
                    </a:ext>
                  </a:extLst>
                </p:cNvPr>
                <p:cNvSpPr/>
                <p:nvPr/>
              </p:nvSpPr>
              <p:spPr>
                <a:xfrm rot="20568971">
                  <a:off x="5076772" y="259097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21" name="Rectangle 283">
                  <a:extLst>
                    <a:ext uri="{FF2B5EF4-FFF2-40B4-BE49-F238E27FC236}">
                      <a16:creationId xmlns:a16="http://schemas.microsoft.com/office/drawing/2014/main" id="{D5EE4308-4C82-2590-E613-D9028F65C833}"/>
                    </a:ext>
                  </a:extLst>
                </p:cNvPr>
                <p:cNvSpPr/>
                <p:nvPr/>
              </p:nvSpPr>
              <p:spPr>
                <a:xfrm>
                  <a:off x="5168501" y="2574255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22" name="Rectangle 284">
                  <a:extLst>
                    <a:ext uri="{FF2B5EF4-FFF2-40B4-BE49-F238E27FC236}">
                      <a16:creationId xmlns:a16="http://schemas.microsoft.com/office/drawing/2014/main" id="{C0DDDE3A-0283-7337-CA20-0DE98C7A0115}"/>
                    </a:ext>
                  </a:extLst>
                </p:cNvPr>
                <p:cNvSpPr/>
                <p:nvPr/>
              </p:nvSpPr>
              <p:spPr>
                <a:xfrm rot="20734951">
                  <a:off x="5260263" y="257402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23" name="Rectangle 285">
                  <a:extLst>
                    <a:ext uri="{FF2B5EF4-FFF2-40B4-BE49-F238E27FC236}">
                      <a16:creationId xmlns:a16="http://schemas.microsoft.com/office/drawing/2014/main" id="{AB6D4D33-0E29-A642-BD16-7F04F1CC4C11}"/>
                    </a:ext>
                  </a:extLst>
                </p:cNvPr>
                <p:cNvSpPr/>
                <p:nvPr/>
              </p:nvSpPr>
              <p:spPr>
                <a:xfrm rot="1241437">
                  <a:off x="4869620" y="254556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24" name="Rectangle 286">
                  <a:extLst>
                    <a:ext uri="{FF2B5EF4-FFF2-40B4-BE49-F238E27FC236}">
                      <a16:creationId xmlns:a16="http://schemas.microsoft.com/office/drawing/2014/main" id="{F05A4FE0-C088-3AA9-D38E-1F185223D2DF}"/>
                    </a:ext>
                  </a:extLst>
                </p:cNvPr>
                <p:cNvSpPr/>
                <p:nvPr/>
              </p:nvSpPr>
              <p:spPr>
                <a:xfrm rot="872366">
                  <a:off x="5169948" y="256102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25" name="Rectangle 287">
                  <a:extLst>
                    <a:ext uri="{FF2B5EF4-FFF2-40B4-BE49-F238E27FC236}">
                      <a16:creationId xmlns:a16="http://schemas.microsoft.com/office/drawing/2014/main" id="{4799483C-3207-1C7A-C428-B76BBA4C4F67}"/>
                    </a:ext>
                  </a:extLst>
                </p:cNvPr>
                <p:cNvSpPr/>
                <p:nvPr/>
              </p:nvSpPr>
              <p:spPr>
                <a:xfrm>
                  <a:off x="5334884" y="230155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26" name="Rectangle 289">
                  <a:extLst>
                    <a:ext uri="{FF2B5EF4-FFF2-40B4-BE49-F238E27FC236}">
                      <a16:creationId xmlns:a16="http://schemas.microsoft.com/office/drawing/2014/main" id="{E323557C-AAFA-ECE1-5219-875B784A66CC}"/>
                    </a:ext>
                  </a:extLst>
                </p:cNvPr>
                <p:cNvSpPr/>
                <p:nvPr/>
              </p:nvSpPr>
              <p:spPr>
                <a:xfrm>
                  <a:off x="5209510" y="232469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27" name="Rectangle 290">
                  <a:extLst>
                    <a:ext uri="{FF2B5EF4-FFF2-40B4-BE49-F238E27FC236}">
                      <a16:creationId xmlns:a16="http://schemas.microsoft.com/office/drawing/2014/main" id="{3441D8BE-DAF9-34FB-F470-98F9FB68B469}"/>
                    </a:ext>
                  </a:extLst>
                </p:cNvPr>
                <p:cNvSpPr/>
                <p:nvPr/>
              </p:nvSpPr>
              <p:spPr>
                <a:xfrm>
                  <a:off x="5430228" y="230269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28" name="Rectangle 292">
                  <a:extLst>
                    <a:ext uri="{FF2B5EF4-FFF2-40B4-BE49-F238E27FC236}">
                      <a16:creationId xmlns:a16="http://schemas.microsoft.com/office/drawing/2014/main" id="{0C73B54A-20D6-E813-FFBF-292C96696566}"/>
                    </a:ext>
                  </a:extLst>
                </p:cNvPr>
                <p:cNvSpPr/>
                <p:nvPr/>
              </p:nvSpPr>
              <p:spPr>
                <a:xfrm rot="1460997">
                  <a:off x="5528645" y="2347143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929" name="Rectangle 294">
                  <a:extLst>
                    <a:ext uri="{FF2B5EF4-FFF2-40B4-BE49-F238E27FC236}">
                      <a16:creationId xmlns:a16="http://schemas.microsoft.com/office/drawing/2014/main" id="{E18D63C4-F6DB-0DA5-8A68-A381A7A78BE5}"/>
                    </a:ext>
                  </a:extLst>
                </p:cNvPr>
                <p:cNvSpPr/>
                <p:nvPr/>
              </p:nvSpPr>
              <p:spPr>
                <a:xfrm rot="1560400">
                  <a:off x="5555246" y="24908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930" name="Rectangle 295">
                  <a:extLst>
                    <a:ext uri="{FF2B5EF4-FFF2-40B4-BE49-F238E27FC236}">
                      <a16:creationId xmlns:a16="http://schemas.microsoft.com/office/drawing/2014/main" id="{201D0638-F6E7-06DC-7C00-94CE76FC54A8}"/>
                    </a:ext>
                  </a:extLst>
                </p:cNvPr>
                <p:cNvSpPr/>
                <p:nvPr/>
              </p:nvSpPr>
              <p:spPr>
                <a:xfrm rot="1254344">
                  <a:off x="5673832" y="243717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31" name="Rectangle 296">
                  <a:extLst>
                    <a:ext uri="{FF2B5EF4-FFF2-40B4-BE49-F238E27FC236}">
                      <a16:creationId xmlns:a16="http://schemas.microsoft.com/office/drawing/2014/main" id="{9B93DDB2-D2FB-DC05-488B-002402CE5EFB}"/>
                    </a:ext>
                  </a:extLst>
                </p:cNvPr>
                <p:cNvSpPr/>
                <p:nvPr/>
              </p:nvSpPr>
              <p:spPr>
                <a:xfrm rot="20566681">
                  <a:off x="5655406" y="2575148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32" name="Rectangle 297">
                  <a:extLst>
                    <a:ext uri="{FF2B5EF4-FFF2-40B4-BE49-F238E27FC236}">
                      <a16:creationId xmlns:a16="http://schemas.microsoft.com/office/drawing/2014/main" id="{EA4B725D-1591-9FD5-5D67-CE876BD7DBFF}"/>
                    </a:ext>
                  </a:extLst>
                </p:cNvPr>
                <p:cNvSpPr/>
                <p:nvPr/>
              </p:nvSpPr>
              <p:spPr>
                <a:xfrm>
                  <a:off x="5493242" y="259038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33" name="Rectangle 298">
                  <a:extLst>
                    <a:ext uri="{FF2B5EF4-FFF2-40B4-BE49-F238E27FC236}">
                      <a16:creationId xmlns:a16="http://schemas.microsoft.com/office/drawing/2014/main" id="{C054BEC8-9D83-B99E-3D3F-311A5CB5DD81}"/>
                    </a:ext>
                  </a:extLst>
                </p:cNvPr>
                <p:cNvSpPr/>
                <p:nvPr/>
              </p:nvSpPr>
              <p:spPr>
                <a:xfrm rot="20514666">
                  <a:off x="5425028" y="2620992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34" name="Rectangle 299">
                  <a:extLst>
                    <a:ext uri="{FF2B5EF4-FFF2-40B4-BE49-F238E27FC236}">
                      <a16:creationId xmlns:a16="http://schemas.microsoft.com/office/drawing/2014/main" id="{EA53B93B-029C-E77D-59FC-D64C3F8082FC}"/>
                    </a:ext>
                  </a:extLst>
                </p:cNvPr>
                <p:cNvSpPr/>
                <p:nvPr/>
              </p:nvSpPr>
              <p:spPr>
                <a:xfrm>
                  <a:off x="5735588" y="2598533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35" name="Rectangle 301">
                  <a:extLst>
                    <a:ext uri="{FF2B5EF4-FFF2-40B4-BE49-F238E27FC236}">
                      <a16:creationId xmlns:a16="http://schemas.microsoft.com/office/drawing/2014/main" id="{DBE9AE85-CD61-3361-B020-26FF9BB385EA}"/>
                    </a:ext>
                  </a:extLst>
                </p:cNvPr>
                <p:cNvSpPr/>
                <p:nvPr/>
              </p:nvSpPr>
              <p:spPr>
                <a:xfrm rot="1155050">
                  <a:off x="5827350" y="2598298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36" name="Rectangle 303">
                  <a:extLst>
                    <a:ext uri="{FF2B5EF4-FFF2-40B4-BE49-F238E27FC236}">
                      <a16:creationId xmlns:a16="http://schemas.microsoft.com/office/drawing/2014/main" id="{AEDE56FF-C518-446B-2546-7C1F09A0C36A}"/>
                    </a:ext>
                  </a:extLst>
                </p:cNvPr>
                <p:cNvSpPr/>
                <p:nvPr/>
              </p:nvSpPr>
              <p:spPr>
                <a:xfrm>
                  <a:off x="5737035" y="25853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37" name="Rectangle 304">
                  <a:extLst>
                    <a:ext uri="{FF2B5EF4-FFF2-40B4-BE49-F238E27FC236}">
                      <a16:creationId xmlns:a16="http://schemas.microsoft.com/office/drawing/2014/main" id="{8A3B4513-FCF2-9D08-73D6-95AA63CE6C9B}"/>
                    </a:ext>
                  </a:extLst>
                </p:cNvPr>
                <p:cNvSpPr/>
                <p:nvPr/>
              </p:nvSpPr>
              <p:spPr>
                <a:xfrm rot="20816450">
                  <a:off x="5754569" y="24041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38" name="Rectangle 305">
                  <a:extLst>
                    <a:ext uri="{FF2B5EF4-FFF2-40B4-BE49-F238E27FC236}">
                      <a16:creationId xmlns:a16="http://schemas.microsoft.com/office/drawing/2014/main" id="{6CD7C3DC-CA3A-CE7C-634F-736135945CD6}"/>
                    </a:ext>
                  </a:extLst>
                </p:cNvPr>
                <p:cNvSpPr/>
                <p:nvPr/>
              </p:nvSpPr>
              <p:spPr>
                <a:xfrm rot="2222903">
                  <a:off x="5394022" y="246350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grpSp>
            <p:nvGrpSpPr>
              <p:cNvPr id="894" name="Group 893">
                <a:extLst>
                  <a:ext uri="{FF2B5EF4-FFF2-40B4-BE49-F238E27FC236}">
                    <a16:creationId xmlns:a16="http://schemas.microsoft.com/office/drawing/2014/main" id="{9250D0C5-67D8-1F49-D976-DF5D87751597}"/>
                  </a:ext>
                </a:extLst>
              </p:cNvPr>
              <p:cNvGrpSpPr/>
              <p:nvPr/>
            </p:nvGrpSpPr>
            <p:grpSpPr>
              <a:xfrm rot="10800000">
                <a:off x="5076036" y="3087311"/>
                <a:ext cx="415168" cy="179774"/>
                <a:chOff x="4869620" y="2301557"/>
                <a:chExt cx="1039384" cy="450070"/>
              </a:xfrm>
              <a:grpFill/>
            </p:grpSpPr>
            <p:sp>
              <p:nvSpPr>
                <p:cNvPr id="895" name="Rectangle 278">
                  <a:extLst>
                    <a:ext uri="{FF2B5EF4-FFF2-40B4-BE49-F238E27FC236}">
                      <a16:creationId xmlns:a16="http://schemas.microsoft.com/office/drawing/2014/main" id="{C8F6A8E7-D731-DA4E-3F74-DA63F07733E6}"/>
                    </a:ext>
                  </a:extLst>
                </p:cNvPr>
                <p:cNvSpPr/>
                <p:nvPr/>
              </p:nvSpPr>
              <p:spPr>
                <a:xfrm rot="1323380">
                  <a:off x="5009738" y="243840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96" name="Rectangle 280">
                  <a:extLst>
                    <a:ext uri="{FF2B5EF4-FFF2-40B4-BE49-F238E27FC236}">
                      <a16:creationId xmlns:a16="http://schemas.microsoft.com/office/drawing/2014/main" id="{534C9FF9-487E-AEA2-26B7-539B52E2E018}"/>
                    </a:ext>
                  </a:extLst>
                </p:cNvPr>
                <p:cNvSpPr/>
                <p:nvPr/>
              </p:nvSpPr>
              <p:spPr>
                <a:xfrm rot="19489800">
                  <a:off x="4932159" y="2448209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97" name="Rectangle 281">
                  <a:extLst>
                    <a:ext uri="{FF2B5EF4-FFF2-40B4-BE49-F238E27FC236}">
                      <a16:creationId xmlns:a16="http://schemas.microsoft.com/office/drawing/2014/main" id="{2D03DCAC-10B8-2C15-CFE5-E04CE12E337E}"/>
                    </a:ext>
                  </a:extLst>
                </p:cNvPr>
                <p:cNvSpPr/>
                <p:nvPr/>
              </p:nvSpPr>
              <p:spPr>
                <a:xfrm rot="20514041">
                  <a:off x="5105082" y="243954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98" name="Rectangle 282">
                  <a:extLst>
                    <a:ext uri="{FF2B5EF4-FFF2-40B4-BE49-F238E27FC236}">
                      <a16:creationId xmlns:a16="http://schemas.microsoft.com/office/drawing/2014/main" id="{51C22820-22F7-6301-FE4B-E0270BABB5CE}"/>
                    </a:ext>
                  </a:extLst>
                </p:cNvPr>
                <p:cNvSpPr/>
                <p:nvPr/>
              </p:nvSpPr>
              <p:spPr>
                <a:xfrm rot="20568971">
                  <a:off x="5076772" y="259097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99" name="Rectangle 283">
                  <a:extLst>
                    <a:ext uri="{FF2B5EF4-FFF2-40B4-BE49-F238E27FC236}">
                      <a16:creationId xmlns:a16="http://schemas.microsoft.com/office/drawing/2014/main" id="{235DE7B2-601B-B66A-76B2-C9D146B10EF5}"/>
                    </a:ext>
                  </a:extLst>
                </p:cNvPr>
                <p:cNvSpPr/>
                <p:nvPr/>
              </p:nvSpPr>
              <p:spPr>
                <a:xfrm>
                  <a:off x="5168501" y="2574255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00" name="Rectangle 284">
                  <a:extLst>
                    <a:ext uri="{FF2B5EF4-FFF2-40B4-BE49-F238E27FC236}">
                      <a16:creationId xmlns:a16="http://schemas.microsoft.com/office/drawing/2014/main" id="{77CBD5D9-4E73-3FDA-2627-D1320D992C1C}"/>
                    </a:ext>
                  </a:extLst>
                </p:cNvPr>
                <p:cNvSpPr/>
                <p:nvPr/>
              </p:nvSpPr>
              <p:spPr>
                <a:xfrm rot="20734951">
                  <a:off x="5260263" y="257402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01" name="Rectangle 285">
                  <a:extLst>
                    <a:ext uri="{FF2B5EF4-FFF2-40B4-BE49-F238E27FC236}">
                      <a16:creationId xmlns:a16="http://schemas.microsoft.com/office/drawing/2014/main" id="{881F9716-3CBD-A76A-ABAC-3E8D64429EE4}"/>
                    </a:ext>
                  </a:extLst>
                </p:cNvPr>
                <p:cNvSpPr/>
                <p:nvPr/>
              </p:nvSpPr>
              <p:spPr>
                <a:xfrm rot="1241437">
                  <a:off x="4869620" y="254556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02" name="Rectangle 286">
                  <a:extLst>
                    <a:ext uri="{FF2B5EF4-FFF2-40B4-BE49-F238E27FC236}">
                      <a16:creationId xmlns:a16="http://schemas.microsoft.com/office/drawing/2014/main" id="{C78B53FC-A168-A329-B1CB-1EDC8AC49479}"/>
                    </a:ext>
                  </a:extLst>
                </p:cNvPr>
                <p:cNvSpPr/>
                <p:nvPr/>
              </p:nvSpPr>
              <p:spPr>
                <a:xfrm rot="872366">
                  <a:off x="5169948" y="256102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03" name="Rectangle 287">
                  <a:extLst>
                    <a:ext uri="{FF2B5EF4-FFF2-40B4-BE49-F238E27FC236}">
                      <a16:creationId xmlns:a16="http://schemas.microsoft.com/office/drawing/2014/main" id="{F9DF0654-A62E-00B5-F0FF-DBBCDDA06786}"/>
                    </a:ext>
                  </a:extLst>
                </p:cNvPr>
                <p:cNvSpPr/>
                <p:nvPr/>
              </p:nvSpPr>
              <p:spPr>
                <a:xfrm>
                  <a:off x="5334884" y="230155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04" name="Rectangle 289">
                  <a:extLst>
                    <a:ext uri="{FF2B5EF4-FFF2-40B4-BE49-F238E27FC236}">
                      <a16:creationId xmlns:a16="http://schemas.microsoft.com/office/drawing/2014/main" id="{DB88C2A9-4D4B-2CAF-7718-2CB94C695CC0}"/>
                    </a:ext>
                  </a:extLst>
                </p:cNvPr>
                <p:cNvSpPr/>
                <p:nvPr/>
              </p:nvSpPr>
              <p:spPr>
                <a:xfrm>
                  <a:off x="5209510" y="232469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05" name="Rectangle 290">
                  <a:extLst>
                    <a:ext uri="{FF2B5EF4-FFF2-40B4-BE49-F238E27FC236}">
                      <a16:creationId xmlns:a16="http://schemas.microsoft.com/office/drawing/2014/main" id="{6D22586E-1C92-5314-F05E-B202441E5EC3}"/>
                    </a:ext>
                  </a:extLst>
                </p:cNvPr>
                <p:cNvSpPr/>
                <p:nvPr/>
              </p:nvSpPr>
              <p:spPr>
                <a:xfrm>
                  <a:off x="5430228" y="230269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06" name="Rectangle 292">
                  <a:extLst>
                    <a:ext uri="{FF2B5EF4-FFF2-40B4-BE49-F238E27FC236}">
                      <a16:creationId xmlns:a16="http://schemas.microsoft.com/office/drawing/2014/main" id="{5D7611E2-E975-7D00-4082-01A9E7089DE8}"/>
                    </a:ext>
                  </a:extLst>
                </p:cNvPr>
                <p:cNvSpPr/>
                <p:nvPr/>
              </p:nvSpPr>
              <p:spPr>
                <a:xfrm rot="1460997">
                  <a:off x="5528645" y="2347143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907" name="Rectangle 294">
                  <a:extLst>
                    <a:ext uri="{FF2B5EF4-FFF2-40B4-BE49-F238E27FC236}">
                      <a16:creationId xmlns:a16="http://schemas.microsoft.com/office/drawing/2014/main" id="{ABCD8972-FBAD-CB9B-2D98-38D8FB1CAFB3}"/>
                    </a:ext>
                  </a:extLst>
                </p:cNvPr>
                <p:cNvSpPr/>
                <p:nvPr/>
              </p:nvSpPr>
              <p:spPr>
                <a:xfrm rot="1560400">
                  <a:off x="5555246" y="24908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908" name="Rectangle 295">
                  <a:extLst>
                    <a:ext uri="{FF2B5EF4-FFF2-40B4-BE49-F238E27FC236}">
                      <a16:creationId xmlns:a16="http://schemas.microsoft.com/office/drawing/2014/main" id="{3A125A2A-067F-86B5-3763-482D930D1F97}"/>
                    </a:ext>
                  </a:extLst>
                </p:cNvPr>
                <p:cNvSpPr/>
                <p:nvPr/>
              </p:nvSpPr>
              <p:spPr>
                <a:xfrm rot="1254344">
                  <a:off x="5673832" y="243717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09" name="Rectangle 296">
                  <a:extLst>
                    <a:ext uri="{FF2B5EF4-FFF2-40B4-BE49-F238E27FC236}">
                      <a16:creationId xmlns:a16="http://schemas.microsoft.com/office/drawing/2014/main" id="{82856FD5-DD7E-3465-76AC-615EC5E668B5}"/>
                    </a:ext>
                  </a:extLst>
                </p:cNvPr>
                <p:cNvSpPr/>
                <p:nvPr/>
              </p:nvSpPr>
              <p:spPr>
                <a:xfrm rot="20566681">
                  <a:off x="5655406" y="2575148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10" name="Rectangle 297">
                  <a:extLst>
                    <a:ext uri="{FF2B5EF4-FFF2-40B4-BE49-F238E27FC236}">
                      <a16:creationId xmlns:a16="http://schemas.microsoft.com/office/drawing/2014/main" id="{3D979CE9-6345-85A2-09D1-548F704AE01C}"/>
                    </a:ext>
                  </a:extLst>
                </p:cNvPr>
                <p:cNvSpPr/>
                <p:nvPr/>
              </p:nvSpPr>
              <p:spPr>
                <a:xfrm>
                  <a:off x="5493242" y="259038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11" name="Rectangle 298">
                  <a:extLst>
                    <a:ext uri="{FF2B5EF4-FFF2-40B4-BE49-F238E27FC236}">
                      <a16:creationId xmlns:a16="http://schemas.microsoft.com/office/drawing/2014/main" id="{30E2A6D2-E1EC-1C5D-CCF6-635A7DA7C557}"/>
                    </a:ext>
                  </a:extLst>
                </p:cNvPr>
                <p:cNvSpPr/>
                <p:nvPr/>
              </p:nvSpPr>
              <p:spPr>
                <a:xfrm rot="20514666">
                  <a:off x="5425028" y="2620992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12" name="Rectangle 299">
                  <a:extLst>
                    <a:ext uri="{FF2B5EF4-FFF2-40B4-BE49-F238E27FC236}">
                      <a16:creationId xmlns:a16="http://schemas.microsoft.com/office/drawing/2014/main" id="{DA08C076-686C-DAB6-4D21-4900BD32A8A5}"/>
                    </a:ext>
                  </a:extLst>
                </p:cNvPr>
                <p:cNvSpPr/>
                <p:nvPr/>
              </p:nvSpPr>
              <p:spPr>
                <a:xfrm>
                  <a:off x="5735588" y="2598533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13" name="Rectangle 301">
                  <a:extLst>
                    <a:ext uri="{FF2B5EF4-FFF2-40B4-BE49-F238E27FC236}">
                      <a16:creationId xmlns:a16="http://schemas.microsoft.com/office/drawing/2014/main" id="{F19F4FB8-5F59-8E68-12E6-89FE4997A45D}"/>
                    </a:ext>
                  </a:extLst>
                </p:cNvPr>
                <p:cNvSpPr/>
                <p:nvPr/>
              </p:nvSpPr>
              <p:spPr>
                <a:xfrm rot="1155050">
                  <a:off x="5827350" y="2598298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14" name="Rectangle 303">
                  <a:extLst>
                    <a:ext uri="{FF2B5EF4-FFF2-40B4-BE49-F238E27FC236}">
                      <a16:creationId xmlns:a16="http://schemas.microsoft.com/office/drawing/2014/main" id="{2F08BD3D-1263-DBB5-378A-74D2145CAF72}"/>
                    </a:ext>
                  </a:extLst>
                </p:cNvPr>
                <p:cNvSpPr/>
                <p:nvPr/>
              </p:nvSpPr>
              <p:spPr>
                <a:xfrm>
                  <a:off x="5737035" y="25853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15" name="Rectangle 304">
                  <a:extLst>
                    <a:ext uri="{FF2B5EF4-FFF2-40B4-BE49-F238E27FC236}">
                      <a16:creationId xmlns:a16="http://schemas.microsoft.com/office/drawing/2014/main" id="{89AD3E8F-0DD2-B164-DE33-8C3D864D4917}"/>
                    </a:ext>
                  </a:extLst>
                </p:cNvPr>
                <p:cNvSpPr/>
                <p:nvPr/>
              </p:nvSpPr>
              <p:spPr>
                <a:xfrm rot="20816450">
                  <a:off x="5754569" y="24041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16" name="Rectangle 305">
                  <a:extLst>
                    <a:ext uri="{FF2B5EF4-FFF2-40B4-BE49-F238E27FC236}">
                      <a16:creationId xmlns:a16="http://schemas.microsoft.com/office/drawing/2014/main" id="{F82B74EF-B7CC-4748-17B2-806084C05114}"/>
                    </a:ext>
                  </a:extLst>
                </p:cNvPr>
                <p:cNvSpPr/>
                <p:nvPr/>
              </p:nvSpPr>
              <p:spPr>
                <a:xfrm rot="2222903">
                  <a:off x="5394022" y="246350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</p:grpSp>
      <p:grpSp>
        <p:nvGrpSpPr>
          <p:cNvPr id="939" name="Group 938">
            <a:extLst>
              <a:ext uri="{FF2B5EF4-FFF2-40B4-BE49-F238E27FC236}">
                <a16:creationId xmlns:a16="http://schemas.microsoft.com/office/drawing/2014/main" id="{A7C4282F-45CE-B548-8A06-A602799A2995}"/>
              </a:ext>
            </a:extLst>
          </p:cNvPr>
          <p:cNvGrpSpPr/>
          <p:nvPr/>
        </p:nvGrpSpPr>
        <p:grpSpPr>
          <a:xfrm>
            <a:off x="4737778" y="1132061"/>
            <a:ext cx="424289" cy="424289"/>
            <a:chOff x="5157254" y="1856140"/>
            <a:chExt cx="751219" cy="751219"/>
          </a:xfrm>
        </p:grpSpPr>
        <p:sp>
          <p:nvSpPr>
            <p:cNvPr id="940" name="Rectangle 939">
              <a:extLst>
                <a:ext uri="{FF2B5EF4-FFF2-40B4-BE49-F238E27FC236}">
                  <a16:creationId xmlns:a16="http://schemas.microsoft.com/office/drawing/2014/main" id="{42863F06-16D3-3FA0-CACF-2994ED8008D2}"/>
                </a:ext>
              </a:extLst>
            </p:cNvPr>
            <p:cNvSpPr/>
            <p:nvPr/>
          </p:nvSpPr>
          <p:spPr>
            <a:xfrm>
              <a:off x="5157254" y="1856140"/>
              <a:ext cx="751219" cy="751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/>
            </a:p>
          </p:txBody>
        </p:sp>
        <p:grpSp>
          <p:nvGrpSpPr>
            <p:cNvPr id="941" name="Group 940">
              <a:extLst>
                <a:ext uri="{FF2B5EF4-FFF2-40B4-BE49-F238E27FC236}">
                  <a16:creationId xmlns:a16="http://schemas.microsoft.com/office/drawing/2014/main" id="{B456F1AF-B04C-60EC-3685-6C6DF23F2A77}"/>
                </a:ext>
              </a:extLst>
            </p:cNvPr>
            <p:cNvGrpSpPr/>
            <p:nvPr/>
          </p:nvGrpSpPr>
          <p:grpSpPr>
            <a:xfrm>
              <a:off x="5321034" y="2060816"/>
              <a:ext cx="423659" cy="341867"/>
              <a:chOff x="5076036" y="2925218"/>
              <a:chExt cx="423659" cy="341867"/>
            </a:xfrm>
            <a:solidFill>
              <a:schemeClr val="accent4">
                <a:lumMod val="60000"/>
                <a:lumOff val="40000"/>
              </a:schemeClr>
            </a:solidFill>
          </p:grpSpPr>
          <p:grpSp>
            <p:nvGrpSpPr>
              <p:cNvPr id="942" name="Group 941">
                <a:extLst>
                  <a:ext uri="{FF2B5EF4-FFF2-40B4-BE49-F238E27FC236}">
                    <a16:creationId xmlns:a16="http://schemas.microsoft.com/office/drawing/2014/main" id="{C3A1168F-5F80-C521-A0DD-0CABF76E87A8}"/>
                  </a:ext>
                </a:extLst>
              </p:cNvPr>
              <p:cNvGrpSpPr/>
              <p:nvPr/>
            </p:nvGrpSpPr>
            <p:grpSpPr>
              <a:xfrm>
                <a:off x="5084527" y="2925218"/>
                <a:ext cx="415168" cy="179774"/>
                <a:chOff x="4869620" y="2301557"/>
                <a:chExt cx="1039384" cy="450070"/>
              </a:xfrm>
              <a:grpFill/>
            </p:grpSpPr>
            <p:sp>
              <p:nvSpPr>
                <p:cNvPr id="966" name="Rectangle 278">
                  <a:extLst>
                    <a:ext uri="{FF2B5EF4-FFF2-40B4-BE49-F238E27FC236}">
                      <a16:creationId xmlns:a16="http://schemas.microsoft.com/office/drawing/2014/main" id="{86F8A1D8-6E78-751F-C3AB-6BD569E36F2F}"/>
                    </a:ext>
                  </a:extLst>
                </p:cNvPr>
                <p:cNvSpPr/>
                <p:nvPr/>
              </p:nvSpPr>
              <p:spPr>
                <a:xfrm rot="1323380">
                  <a:off x="5009738" y="243840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67" name="Rectangle 280">
                  <a:extLst>
                    <a:ext uri="{FF2B5EF4-FFF2-40B4-BE49-F238E27FC236}">
                      <a16:creationId xmlns:a16="http://schemas.microsoft.com/office/drawing/2014/main" id="{B914CA18-F729-FF06-7032-251BACBC1B5F}"/>
                    </a:ext>
                  </a:extLst>
                </p:cNvPr>
                <p:cNvSpPr/>
                <p:nvPr/>
              </p:nvSpPr>
              <p:spPr>
                <a:xfrm rot="19489800">
                  <a:off x="4932159" y="2448209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68" name="Rectangle 281">
                  <a:extLst>
                    <a:ext uri="{FF2B5EF4-FFF2-40B4-BE49-F238E27FC236}">
                      <a16:creationId xmlns:a16="http://schemas.microsoft.com/office/drawing/2014/main" id="{9DA0B923-7F24-5E3F-F6CD-6849047A0D98}"/>
                    </a:ext>
                  </a:extLst>
                </p:cNvPr>
                <p:cNvSpPr/>
                <p:nvPr/>
              </p:nvSpPr>
              <p:spPr>
                <a:xfrm rot="20514041">
                  <a:off x="5105082" y="243954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69" name="Rectangle 282">
                  <a:extLst>
                    <a:ext uri="{FF2B5EF4-FFF2-40B4-BE49-F238E27FC236}">
                      <a16:creationId xmlns:a16="http://schemas.microsoft.com/office/drawing/2014/main" id="{0943FDD2-A190-FBFA-4C3D-A6785EA14FA4}"/>
                    </a:ext>
                  </a:extLst>
                </p:cNvPr>
                <p:cNvSpPr/>
                <p:nvPr/>
              </p:nvSpPr>
              <p:spPr>
                <a:xfrm rot="20568971">
                  <a:off x="5076772" y="259097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70" name="Rectangle 283">
                  <a:extLst>
                    <a:ext uri="{FF2B5EF4-FFF2-40B4-BE49-F238E27FC236}">
                      <a16:creationId xmlns:a16="http://schemas.microsoft.com/office/drawing/2014/main" id="{6E582C8E-10F1-9F61-AC31-550057860128}"/>
                    </a:ext>
                  </a:extLst>
                </p:cNvPr>
                <p:cNvSpPr/>
                <p:nvPr/>
              </p:nvSpPr>
              <p:spPr>
                <a:xfrm>
                  <a:off x="5168501" y="2574255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71" name="Rectangle 284">
                  <a:extLst>
                    <a:ext uri="{FF2B5EF4-FFF2-40B4-BE49-F238E27FC236}">
                      <a16:creationId xmlns:a16="http://schemas.microsoft.com/office/drawing/2014/main" id="{509C9B96-AA11-CB3B-ADA8-605D905E5573}"/>
                    </a:ext>
                  </a:extLst>
                </p:cNvPr>
                <p:cNvSpPr/>
                <p:nvPr/>
              </p:nvSpPr>
              <p:spPr>
                <a:xfrm rot="20734951">
                  <a:off x="5260263" y="257402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72" name="Rectangle 285">
                  <a:extLst>
                    <a:ext uri="{FF2B5EF4-FFF2-40B4-BE49-F238E27FC236}">
                      <a16:creationId xmlns:a16="http://schemas.microsoft.com/office/drawing/2014/main" id="{2E6CEA50-1CFC-448F-D0DA-EB6A6CFF3692}"/>
                    </a:ext>
                  </a:extLst>
                </p:cNvPr>
                <p:cNvSpPr/>
                <p:nvPr/>
              </p:nvSpPr>
              <p:spPr>
                <a:xfrm rot="1241437">
                  <a:off x="4869620" y="254556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73" name="Rectangle 286">
                  <a:extLst>
                    <a:ext uri="{FF2B5EF4-FFF2-40B4-BE49-F238E27FC236}">
                      <a16:creationId xmlns:a16="http://schemas.microsoft.com/office/drawing/2014/main" id="{2EAA73D3-2AFF-EB2B-75CF-33CEE9185CB6}"/>
                    </a:ext>
                  </a:extLst>
                </p:cNvPr>
                <p:cNvSpPr/>
                <p:nvPr/>
              </p:nvSpPr>
              <p:spPr>
                <a:xfrm rot="872366">
                  <a:off x="5169948" y="256102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74" name="Rectangle 287">
                  <a:extLst>
                    <a:ext uri="{FF2B5EF4-FFF2-40B4-BE49-F238E27FC236}">
                      <a16:creationId xmlns:a16="http://schemas.microsoft.com/office/drawing/2014/main" id="{4F9FD9D3-0AFF-89E0-F9B2-239A4EF67FEB}"/>
                    </a:ext>
                  </a:extLst>
                </p:cNvPr>
                <p:cNvSpPr/>
                <p:nvPr/>
              </p:nvSpPr>
              <p:spPr>
                <a:xfrm>
                  <a:off x="5334884" y="230155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75" name="Rectangle 289">
                  <a:extLst>
                    <a:ext uri="{FF2B5EF4-FFF2-40B4-BE49-F238E27FC236}">
                      <a16:creationId xmlns:a16="http://schemas.microsoft.com/office/drawing/2014/main" id="{39930CF3-F952-B398-72D6-A65683BB46E5}"/>
                    </a:ext>
                  </a:extLst>
                </p:cNvPr>
                <p:cNvSpPr/>
                <p:nvPr/>
              </p:nvSpPr>
              <p:spPr>
                <a:xfrm>
                  <a:off x="5209510" y="232469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76" name="Rectangle 290">
                  <a:extLst>
                    <a:ext uri="{FF2B5EF4-FFF2-40B4-BE49-F238E27FC236}">
                      <a16:creationId xmlns:a16="http://schemas.microsoft.com/office/drawing/2014/main" id="{FA842954-881D-F8B3-CEE7-F3ABB870789E}"/>
                    </a:ext>
                  </a:extLst>
                </p:cNvPr>
                <p:cNvSpPr/>
                <p:nvPr/>
              </p:nvSpPr>
              <p:spPr>
                <a:xfrm>
                  <a:off x="5430228" y="230269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77" name="Rectangle 292">
                  <a:extLst>
                    <a:ext uri="{FF2B5EF4-FFF2-40B4-BE49-F238E27FC236}">
                      <a16:creationId xmlns:a16="http://schemas.microsoft.com/office/drawing/2014/main" id="{04B16317-380F-5B05-9EE5-1E52232089E4}"/>
                    </a:ext>
                  </a:extLst>
                </p:cNvPr>
                <p:cNvSpPr/>
                <p:nvPr/>
              </p:nvSpPr>
              <p:spPr>
                <a:xfrm rot="1460997">
                  <a:off x="5528645" y="2347143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978" name="Rectangle 294">
                  <a:extLst>
                    <a:ext uri="{FF2B5EF4-FFF2-40B4-BE49-F238E27FC236}">
                      <a16:creationId xmlns:a16="http://schemas.microsoft.com/office/drawing/2014/main" id="{30218450-2C5F-F62C-6FD3-581343553A87}"/>
                    </a:ext>
                  </a:extLst>
                </p:cNvPr>
                <p:cNvSpPr/>
                <p:nvPr/>
              </p:nvSpPr>
              <p:spPr>
                <a:xfrm rot="1560400">
                  <a:off x="5555246" y="24908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979" name="Rectangle 295">
                  <a:extLst>
                    <a:ext uri="{FF2B5EF4-FFF2-40B4-BE49-F238E27FC236}">
                      <a16:creationId xmlns:a16="http://schemas.microsoft.com/office/drawing/2014/main" id="{7E688DF6-C94A-95C3-87A7-439DA99628C9}"/>
                    </a:ext>
                  </a:extLst>
                </p:cNvPr>
                <p:cNvSpPr/>
                <p:nvPr/>
              </p:nvSpPr>
              <p:spPr>
                <a:xfrm rot="1254344">
                  <a:off x="5673832" y="243717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80" name="Rectangle 296">
                  <a:extLst>
                    <a:ext uri="{FF2B5EF4-FFF2-40B4-BE49-F238E27FC236}">
                      <a16:creationId xmlns:a16="http://schemas.microsoft.com/office/drawing/2014/main" id="{21EBEE10-3275-EE49-F946-8679DD720708}"/>
                    </a:ext>
                  </a:extLst>
                </p:cNvPr>
                <p:cNvSpPr/>
                <p:nvPr/>
              </p:nvSpPr>
              <p:spPr>
                <a:xfrm rot="20566681">
                  <a:off x="5655406" y="2575148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81" name="Rectangle 297">
                  <a:extLst>
                    <a:ext uri="{FF2B5EF4-FFF2-40B4-BE49-F238E27FC236}">
                      <a16:creationId xmlns:a16="http://schemas.microsoft.com/office/drawing/2014/main" id="{AB0448E5-F54C-0D9F-EEB2-1D562E7BDA18}"/>
                    </a:ext>
                  </a:extLst>
                </p:cNvPr>
                <p:cNvSpPr/>
                <p:nvPr/>
              </p:nvSpPr>
              <p:spPr>
                <a:xfrm>
                  <a:off x="5493242" y="259038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82" name="Rectangle 298">
                  <a:extLst>
                    <a:ext uri="{FF2B5EF4-FFF2-40B4-BE49-F238E27FC236}">
                      <a16:creationId xmlns:a16="http://schemas.microsoft.com/office/drawing/2014/main" id="{757F767A-97F3-37F6-6902-ECC52DC893C8}"/>
                    </a:ext>
                  </a:extLst>
                </p:cNvPr>
                <p:cNvSpPr/>
                <p:nvPr/>
              </p:nvSpPr>
              <p:spPr>
                <a:xfrm rot="20514666">
                  <a:off x="5425028" y="2620992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83" name="Rectangle 299">
                  <a:extLst>
                    <a:ext uri="{FF2B5EF4-FFF2-40B4-BE49-F238E27FC236}">
                      <a16:creationId xmlns:a16="http://schemas.microsoft.com/office/drawing/2014/main" id="{F14AFCCC-08AE-BD94-54DD-9D467CFCE1EA}"/>
                    </a:ext>
                  </a:extLst>
                </p:cNvPr>
                <p:cNvSpPr/>
                <p:nvPr/>
              </p:nvSpPr>
              <p:spPr>
                <a:xfrm>
                  <a:off x="5735588" y="2598533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84" name="Rectangle 301">
                  <a:extLst>
                    <a:ext uri="{FF2B5EF4-FFF2-40B4-BE49-F238E27FC236}">
                      <a16:creationId xmlns:a16="http://schemas.microsoft.com/office/drawing/2014/main" id="{33E194A1-1F86-245E-B330-9142168C8EFC}"/>
                    </a:ext>
                  </a:extLst>
                </p:cNvPr>
                <p:cNvSpPr/>
                <p:nvPr/>
              </p:nvSpPr>
              <p:spPr>
                <a:xfrm rot="1155050">
                  <a:off x="5827350" y="2598298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85" name="Rectangle 303">
                  <a:extLst>
                    <a:ext uri="{FF2B5EF4-FFF2-40B4-BE49-F238E27FC236}">
                      <a16:creationId xmlns:a16="http://schemas.microsoft.com/office/drawing/2014/main" id="{693426DA-64BE-598B-72C8-905AB099C21E}"/>
                    </a:ext>
                  </a:extLst>
                </p:cNvPr>
                <p:cNvSpPr/>
                <p:nvPr/>
              </p:nvSpPr>
              <p:spPr>
                <a:xfrm>
                  <a:off x="5737035" y="25853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86" name="Rectangle 304">
                  <a:extLst>
                    <a:ext uri="{FF2B5EF4-FFF2-40B4-BE49-F238E27FC236}">
                      <a16:creationId xmlns:a16="http://schemas.microsoft.com/office/drawing/2014/main" id="{7F544638-3D86-0B6D-5AFE-C248E03BE82F}"/>
                    </a:ext>
                  </a:extLst>
                </p:cNvPr>
                <p:cNvSpPr/>
                <p:nvPr/>
              </p:nvSpPr>
              <p:spPr>
                <a:xfrm rot="20816450">
                  <a:off x="5754569" y="24041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87" name="Rectangle 305">
                  <a:extLst>
                    <a:ext uri="{FF2B5EF4-FFF2-40B4-BE49-F238E27FC236}">
                      <a16:creationId xmlns:a16="http://schemas.microsoft.com/office/drawing/2014/main" id="{AF00DFA4-E3A5-1839-8CC7-0726BE6D7F13}"/>
                    </a:ext>
                  </a:extLst>
                </p:cNvPr>
                <p:cNvSpPr/>
                <p:nvPr/>
              </p:nvSpPr>
              <p:spPr>
                <a:xfrm rot="2222903">
                  <a:off x="5394022" y="246350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grpSp>
            <p:nvGrpSpPr>
              <p:cNvPr id="943" name="Group 942">
                <a:extLst>
                  <a:ext uri="{FF2B5EF4-FFF2-40B4-BE49-F238E27FC236}">
                    <a16:creationId xmlns:a16="http://schemas.microsoft.com/office/drawing/2014/main" id="{3F591C6C-B116-E427-1053-46563A98ADE5}"/>
                  </a:ext>
                </a:extLst>
              </p:cNvPr>
              <p:cNvGrpSpPr/>
              <p:nvPr/>
            </p:nvGrpSpPr>
            <p:grpSpPr>
              <a:xfrm rot="10800000">
                <a:off x="5076036" y="3087311"/>
                <a:ext cx="415168" cy="179774"/>
                <a:chOff x="4869620" y="2301557"/>
                <a:chExt cx="1039384" cy="450070"/>
              </a:xfrm>
              <a:grpFill/>
            </p:grpSpPr>
            <p:sp>
              <p:nvSpPr>
                <p:cNvPr id="944" name="Rectangle 278">
                  <a:extLst>
                    <a:ext uri="{FF2B5EF4-FFF2-40B4-BE49-F238E27FC236}">
                      <a16:creationId xmlns:a16="http://schemas.microsoft.com/office/drawing/2014/main" id="{DE1A6677-4C7C-F18B-6F7E-616A198950DC}"/>
                    </a:ext>
                  </a:extLst>
                </p:cNvPr>
                <p:cNvSpPr/>
                <p:nvPr/>
              </p:nvSpPr>
              <p:spPr>
                <a:xfrm rot="1323380">
                  <a:off x="5009738" y="243840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45" name="Rectangle 280">
                  <a:extLst>
                    <a:ext uri="{FF2B5EF4-FFF2-40B4-BE49-F238E27FC236}">
                      <a16:creationId xmlns:a16="http://schemas.microsoft.com/office/drawing/2014/main" id="{400A5427-592F-2F31-D528-EB35A2AE1F06}"/>
                    </a:ext>
                  </a:extLst>
                </p:cNvPr>
                <p:cNvSpPr/>
                <p:nvPr/>
              </p:nvSpPr>
              <p:spPr>
                <a:xfrm rot="19489800">
                  <a:off x="4932159" y="2448209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46" name="Rectangle 281">
                  <a:extLst>
                    <a:ext uri="{FF2B5EF4-FFF2-40B4-BE49-F238E27FC236}">
                      <a16:creationId xmlns:a16="http://schemas.microsoft.com/office/drawing/2014/main" id="{1451FCE4-19EC-C176-9ECB-953C3A1DB360}"/>
                    </a:ext>
                  </a:extLst>
                </p:cNvPr>
                <p:cNvSpPr/>
                <p:nvPr/>
              </p:nvSpPr>
              <p:spPr>
                <a:xfrm rot="20514041">
                  <a:off x="5105082" y="243954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47" name="Rectangle 282">
                  <a:extLst>
                    <a:ext uri="{FF2B5EF4-FFF2-40B4-BE49-F238E27FC236}">
                      <a16:creationId xmlns:a16="http://schemas.microsoft.com/office/drawing/2014/main" id="{E70FB30A-4726-2FE5-300E-E010F71B5965}"/>
                    </a:ext>
                  </a:extLst>
                </p:cNvPr>
                <p:cNvSpPr/>
                <p:nvPr/>
              </p:nvSpPr>
              <p:spPr>
                <a:xfrm rot="20568971">
                  <a:off x="5076772" y="259097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48" name="Rectangle 283">
                  <a:extLst>
                    <a:ext uri="{FF2B5EF4-FFF2-40B4-BE49-F238E27FC236}">
                      <a16:creationId xmlns:a16="http://schemas.microsoft.com/office/drawing/2014/main" id="{D7CB273C-7A43-700D-C1F7-92FC91228ADB}"/>
                    </a:ext>
                  </a:extLst>
                </p:cNvPr>
                <p:cNvSpPr/>
                <p:nvPr/>
              </p:nvSpPr>
              <p:spPr>
                <a:xfrm>
                  <a:off x="5168501" y="2574255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49" name="Rectangle 284">
                  <a:extLst>
                    <a:ext uri="{FF2B5EF4-FFF2-40B4-BE49-F238E27FC236}">
                      <a16:creationId xmlns:a16="http://schemas.microsoft.com/office/drawing/2014/main" id="{738B1F97-D757-D035-B91D-C4C18CFB5D1B}"/>
                    </a:ext>
                  </a:extLst>
                </p:cNvPr>
                <p:cNvSpPr/>
                <p:nvPr/>
              </p:nvSpPr>
              <p:spPr>
                <a:xfrm rot="20734951">
                  <a:off x="5260263" y="257402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50" name="Rectangle 285">
                  <a:extLst>
                    <a:ext uri="{FF2B5EF4-FFF2-40B4-BE49-F238E27FC236}">
                      <a16:creationId xmlns:a16="http://schemas.microsoft.com/office/drawing/2014/main" id="{DE650C87-C321-1CD8-1EC5-5AD8F4BAA3A4}"/>
                    </a:ext>
                  </a:extLst>
                </p:cNvPr>
                <p:cNvSpPr/>
                <p:nvPr/>
              </p:nvSpPr>
              <p:spPr>
                <a:xfrm rot="1241437">
                  <a:off x="4869620" y="254556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51" name="Rectangle 286">
                  <a:extLst>
                    <a:ext uri="{FF2B5EF4-FFF2-40B4-BE49-F238E27FC236}">
                      <a16:creationId xmlns:a16="http://schemas.microsoft.com/office/drawing/2014/main" id="{10D7BA1C-FC3C-69FB-E1C8-0E728173D4D8}"/>
                    </a:ext>
                  </a:extLst>
                </p:cNvPr>
                <p:cNvSpPr/>
                <p:nvPr/>
              </p:nvSpPr>
              <p:spPr>
                <a:xfrm rot="872366">
                  <a:off x="5169948" y="256102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52" name="Rectangle 287">
                  <a:extLst>
                    <a:ext uri="{FF2B5EF4-FFF2-40B4-BE49-F238E27FC236}">
                      <a16:creationId xmlns:a16="http://schemas.microsoft.com/office/drawing/2014/main" id="{2DA5BF8F-823F-9E83-2909-86788846FD69}"/>
                    </a:ext>
                  </a:extLst>
                </p:cNvPr>
                <p:cNvSpPr/>
                <p:nvPr/>
              </p:nvSpPr>
              <p:spPr>
                <a:xfrm>
                  <a:off x="5334884" y="230155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53" name="Rectangle 289">
                  <a:extLst>
                    <a:ext uri="{FF2B5EF4-FFF2-40B4-BE49-F238E27FC236}">
                      <a16:creationId xmlns:a16="http://schemas.microsoft.com/office/drawing/2014/main" id="{54001257-A664-C40F-4B6B-C2A94619028D}"/>
                    </a:ext>
                  </a:extLst>
                </p:cNvPr>
                <p:cNvSpPr/>
                <p:nvPr/>
              </p:nvSpPr>
              <p:spPr>
                <a:xfrm>
                  <a:off x="5209510" y="232469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54" name="Rectangle 290">
                  <a:extLst>
                    <a:ext uri="{FF2B5EF4-FFF2-40B4-BE49-F238E27FC236}">
                      <a16:creationId xmlns:a16="http://schemas.microsoft.com/office/drawing/2014/main" id="{F6B5270E-78DF-F1D6-C2C8-4B5544B7568E}"/>
                    </a:ext>
                  </a:extLst>
                </p:cNvPr>
                <p:cNvSpPr/>
                <p:nvPr/>
              </p:nvSpPr>
              <p:spPr>
                <a:xfrm>
                  <a:off x="5430228" y="230269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55" name="Rectangle 292">
                  <a:extLst>
                    <a:ext uri="{FF2B5EF4-FFF2-40B4-BE49-F238E27FC236}">
                      <a16:creationId xmlns:a16="http://schemas.microsoft.com/office/drawing/2014/main" id="{55197532-679E-9096-1B1A-9534D54815B5}"/>
                    </a:ext>
                  </a:extLst>
                </p:cNvPr>
                <p:cNvSpPr/>
                <p:nvPr/>
              </p:nvSpPr>
              <p:spPr>
                <a:xfrm rot="1460997">
                  <a:off x="5528645" y="2347143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956" name="Rectangle 294">
                  <a:extLst>
                    <a:ext uri="{FF2B5EF4-FFF2-40B4-BE49-F238E27FC236}">
                      <a16:creationId xmlns:a16="http://schemas.microsoft.com/office/drawing/2014/main" id="{B2E11214-22DE-ABCC-F6CB-0FD570D2686E}"/>
                    </a:ext>
                  </a:extLst>
                </p:cNvPr>
                <p:cNvSpPr/>
                <p:nvPr/>
              </p:nvSpPr>
              <p:spPr>
                <a:xfrm rot="1560400">
                  <a:off x="5555246" y="24908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957" name="Rectangle 295">
                  <a:extLst>
                    <a:ext uri="{FF2B5EF4-FFF2-40B4-BE49-F238E27FC236}">
                      <a16:creationId xmlns:a16="http://schemas.microsoft.com/office/drawing/2014/main" id="{EBFD6543-1D59-39A3-8A60-19BF06FD5C45}"/>
                    </a:ext>
                  </a:extLst>
                </p:cNvPr>
                <p:cNvSpPr/>
                <p:nvPr/>
              </p:nvSpPr>
              <p:spPr>
                <a:xfrm rot="1254344">
                  <a:off x="5673832" y="243717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58" name="Rectangle 296">
                  <a:extLst>
                    <a:ext uri="{FF2B5EF4-FFF2-40B4-BE49-F238E27FC236}">
                      <a16:creationId xmlns:a16="http://schemas.microsoft.com/office/drawing/2014/main" id="{207986AF-78F4-E5BF-F2D7-6EF99B67D91F}"/>
                    </a:ext>
                  </a:extLst>
                </p:cNvPr>
                <p:cNvSpPr/>
                <p:nvPr/>
              </p:nvSpPr>
              <p:spPr>
                <a:xfrm rot="20566681">
                  <a:off x="5655406" y="2575148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59" name="Rectangle 297">
                  <a:extLst>
                    <a:ext uri="{FF2B5EF4-FFF2-40B4-BE49-F238E27FC236}">
                      <a16:creationId xmlns:a16="http://schemas.microsoft.com/office/drawing/2014/main" id="{A47A3663-CEFE-10D9-1762-C688CFCCDC7E}"/>
                    </a:ext>
                  </a:extLst>
                </p:cNvPr>
                <p:cNvSpPr/>
                <p:nvPr/>
              </p:nvSpPr>
              <p:spPr>
                <a:xfrm>
                  <a:off x="5493242" y="259038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60" name="Rectangle 298">
                  <a:extLst>
                    <a:ext uri="{FF2B5EF4-FFF2-40B4-BE49-F238E27FC236}">
                      <a16:creationId xmlns:a16="http://schemas.microsoft.com/office/drawing/2014/main" id="{3EF0BDA8-FC6A-9A99-07F0-ADB1269DA6CF}"/>
                    </a:ext>
                  </a:extLst>
                </p:cNvPr>
                <p:cNvSpPr/>
                <p:nvPr/>
              </p:nvSpPr>
              <p:spPr>
                <a:xfrm rot="20514666">
                  <a:off x="5425028" y="2620992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61" name="Rectangle 299">
                  <a:extLst>
                    <a:ext uri="{FF2B5EF4-FFF2-40B4-BE49-F238E27FC236}">
                      <a16:creationId xmlns:a16="http://schemas.microsoft.com/office/drawing/2014/main" id="{9EDFD21F-036F-B78A-A37D-664CB95884BE}"/>
                    </a:ext>
                  </a:extLst>
                </p:cNvPr>
                <p:cNvSpPr/>
                <p:nvPr/>
              </p:nvSpPr>
              <p:spPr>
                <a:xfrm>
                  <a:off x="5735588" y="2598533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62" name="Rectangle 301">
                  <a:extLst>
                    <a:ext uri="{FF2B5EF4-FFF2-40B4-BE49-F238E27FC236}">
                      <a16:creationId xmlns:a16="http://schemas.microsoft.com/office/drawing/2014/main" id="{239F78F6-8FBD-2613-AB87-EA2E74190F2B}"/>
                    </a:ext>
                  </a:extLst>
                </p:cNvPr>
                <p:cNvSpPr/>
                <p:nvPr/>
              </p:nvSpPr>
              <p:spPr>
                <a:xfrm rot="1155050">
                  <a:off x="5827350" y="2598298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63" name="Rectangle 303">
                  <a:extLst>
                    <a:ext uri="{FF2B5EF4-FFF2-40B4-BE49-F238E27FC236}">
                      <a16:creationId xmlns:a16="http://schemas.microsoft.com/office/drawing/2014/main" id="{224BAB6C-024C-F1AB-2F64-B55F3D8BFA3F}"/>
                    </a:ext>
                  </a:extLst>
                </p:cNvPr>
                <p:cNvSpPr/>
                <p:nvPr/>
              </p:nvSpPr>
              <p:spPr>
                <a:xfrm>
                  <a:off x="5737035" y="25853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64" name="Rectangle 304">
                  <a:extLst>
                    <a:ext uri="{FF2B5EF4-FFF2-40B4-BE49-F238E27FC236}">
                      <a16:creationId xmlns:a16="http://schemas.microsoft.com/office/drawing/2014/main" id="{3FA8D405-910A-3E23-96B3-9E6959C7C45E}"/>
                    </a:ext>
                  </a:extLst>
                </p:cNvPr>
                <p:cNvSpPr/>
                <p:nvPr/>
              </p:nvSpPr>
              <p:spPr>
                <a:xfrm rot="20816450">
                  <a:off x="5754569" y="24041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65" name="Rectangle 305">
                  <a:extLst>
                    <a:ext uri="{FF2B5EF4-FFF2-40B4-BE49-F238E27FC236}">
                      <a16:creationId xmlns:a16="http://schemas.microsoft.com/office/drawing/2014/main" id="{4D2CB3AD-897F-3ECB-AD1A-96DBA4047EFE}"/>
                    </a:ext>
                  </a:extLst>
                </p:cNvPr>
                <p:cNvSpPr/>
                <p:nvPr/>
              </p:nvSpPr>
              <p:spPr>
                <a:xfrm rot="2222903">
                  <a:off x="5394022" y="246350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</p:grpSp>
      <p:cxnSp>
        <p:nvCxnSpPr>
          <p:cNvPr id="990" name="Straight Connector 989">
            <a:extLst>
              <a:ext uri="{FF2B5EF4-FFF2-40B4-BE49-F238E27FC236}">
                <a16:creationId xmlns:a16="http://schemas.microsoft.com/office/drawing/2014/main" id="{C6E404B4-D747-BFF8-9C4C-3426D2096C44}"/>
              </a:ext>
            </a:extLst>
          </p:cNvPr>
          <p:cNvCxnSpPr>
            <a:cxnSpLocks/>
            <a:endCxn id="993" idx="1"/>
          </p:cNvCxnSpPr>
          <p:nvPr/>
        </p:nvCxnSpPr>
        <p:spPr>
          <a:xfrm>
            <a:off x="1255025" y="2695387"/>
            <a:ext cx="851178" cy="1426004"/>
          </a:xfrm>
          <a:prstGeom prst="line">
            <a:avLst/>
          </a:prstGeom>
          <a:ln w="25400" cap="rnd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1" name="Straight Connector 990">
            <a:extLst>
              <a:ext uri="{FF2B5EF4-FFF2-40B4-BE49-F238E27FC236}">
                <a16:creationId xmlns:a16="http://schemas.microsoft.com/office/drawing/2014/main" id="{EFE3D953-1BF1-C7A8-35F4-2C0469C1C1CE}"/>
              </a:ext>
            </a:extLst>
          </p:cNvPr>
          <p:cNvCxnSpPr>
            <a:cxnSpLocks/>
            <a:endCxn id="993" idx="3"/>
          </p:cNvCxnSpPr>
          <p:nvPr/>
        </p:nvCxnSpPr>
        <p:spPr>
          <a:xfrm flipH="1">
            <a:off x="3958884" y="2740691"/>
            <a:ext cx="805388" cy="1380700"/>
          </a:xfrm>
          <a:prstGeom prst="line">
            <a:avLst/>
          </a:prstGeom>
          <a:ln w="25400" cap="rnd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2" name="Straight Connector 991">
            <a:extLst>
              <a:ext uri="{FF2B5EF4-FFF2-40B4-BE49-F238E27FC236}">
                <a16:creationId xmlns:a16="http://schemas.microsoft.com/office/drawing/2014/main" id="{1AE41AC1-11D5-B08E-7996-F4AEB26C690B}"/>
              </a:ext>
            </a:extLst>
          </p:cNvPr>
          <p:cNvCxnSpPr>
            <a:cxnSpLocks/>
            <a:endCxn id="993" idx="0"/>
          </p:cNvCxnSpPr>
          <p:nvPr/>
        </p:nvCxnSpPr>
        <p:spPr>
          <a:xfrm>
            <a:off x="2979971" y="2679173"/>
            <a:ext cx="52573" cy="1242163"/>
          </a:xfrm>
          <a:prstGeom prst="line">
            <a:avLst/>
          </a:prstGeom>
          <a:ln w="25400" cap="rnd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" name="TextBox 992">
            <a:extLst>
              <a:ext uri="{FF2B5EF4-FFF2-40B4-BE49-F238E27FC236}">
                <a16:creationId xmlns:a16="http://schemas.microsoft.com/office/drawing/2014/main" id="{751CF713-0BB9-699D-0A36-C3A90FF0572D}"/>
              </a:ext>
            </a:extLst>
          </p:cNvPr>
          <p:cNvSpPr txBox="1"/>
          <p:nvPr/>
        </p:nvSpPr>
        <p:spPr>
          <a:xfrm>
            <a:off x="2106203" y="3921336"/>
            <a:ext cx="1852681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ml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903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D6A328-7D9C-8549-0EF3-46E4D9ADDA0D}"/>
              </a:ext>
            </a:extLst>
          </p:cNvPr>
          <p:cNvSpPr txBox="1"/>
          <p:nvPr/>
        </p:nvSpPr>
        <p:spPr>
          <a:xfrm>
            <a:off x="355983" y="3653023"/>
            <a:ext cx="152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ml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F8CC8-F58B-9004-E0DE-0F3C86202421}"/>
              </a:ext>
            </a:extLst>
          </p:cNvPr>
          <p:cNvSpPr txBox="1"/>
          <p:nvPr/>
        </p:nvSpPr>
        <p:spPr>
          <a:xfrm>
            <a:off x="383810" y="1538001"/>
            <a:ext cx="1358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15g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621C4B0-A5A7-FE41-D101-90ABF113C287}"/>
              </a:ext>
            </a:extLst>
          </p:cNvPr>
          <p:cNvGrpSpPr/>
          <p:nvPr/>
        </p:nvGrpSpPr>
        <p:grpSpPr>
          <a:xfrm>
            <a:off x="303016" y="1797943"/>
            <a:ext cx="1432446" cy="1677131"/>
            <a:chOff x="3578882" y="2921879"/>
            <a:chExt cx="1432446" cy="167713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3F3E56C-9C53-A9DC-AAA9-E4A191486AAA}"/>
                </a:ext>
              </a:extLst>
            </p:cNvPr>
            <p:cNvSpPr/>
            <p:nvPr/>
          </p:nvSpPr>
          <p:spPr>
            <a:xfrm>
              <a:off x="3582766" y="3893485"/>
              <a:ext cx="1358579" cy="705525"/>
            </a:xfrm>
            <a:custGeom>
              <a:avLst/>
              <a:gdLst>
                <a:gd name="connsiteX0" fmla="*/ 270728 w 1358579"/>
                <a:gd name="connsiteY0" fmla="*/ 5 h 1172396"/>
                <a:gd name="connsiteX1" fmla="*/ 525389 w 1358579"/>
                <a:gd name="connsiteY1" fmla="*/ 2386 h 1172396"/>
                <a:gd name="connsiteX2" fmla="*/ 1211189 w 1358579"/>
                <a:gd name="connsiteY2" fmla="*/ 87053 h 1172396"/>
                <a:gd name="connsiteX3" fmla="*/ 1297352 w 1358579"/>
                <a:gd name="connsiteY3" fmla="*/ 82687 h 1172396"/>
                <a:gd name="connsiteX4" fmla="*/ 1358579 w 1358579"/>
                <a:gd name="connsiteY4" fmla="*/ 72560 h 1172396"/>
                <a:gd name="connsiteX5" fmla="*/ 1356308 w 1358579"/>
                <a:gd name="connsiteY5" fmla="*/ 992893 h 1172396"/>
                <a:gd name="connsiteX6" fmla="*/ 1176804 w 1358579"/>
                <a:gd name="connsiteY6" fmla="*/ 1172396 h 1172396"/>
                <a:gd name="connsiteX7" fmla="*/ 689214 w 1358579"/>
                <a:gd name="connsiteY7" fmla="*/ 1172396 h 1172396"/>
                <a:gd name="connsiteX8" fmla="*/ 671601 w 1358579"/>
                <a:gd name="connsiteY8" fmla="*/ 1172396 h 1172396"/>
                <a:gd name="connsiteX9" fmla="*/ 184010 w 1358579"/>
                <a:gd name="connsiteY9" fmla="*/ 1172396 h 1172396"/>
                <a:gd name="connsiteX10" fmla="*/ 4506 w 1358579"/>
                <a:gd name="connsiteY10" fmla="*/ 992893 h 1172396"/>
                <a:gd name="connsiteX11" fmla="*/ 208 w 1358579"/>
                <a:gd name="connsiteY11" fmla="*/ 46835 h 1172396"/>
                <a:gd name="connsiteX12" fmla="*/ 0 w 1358579"/>
                <a:gd name="connsiteY12" fmla="*/ 3934 h 1172396"/>
                <a:gd name="connsiteX13" fmla="*/ 124397 w 1358579"/>
                <a:gd name="connsiteY13" fmla="*/ 1097 h 1172396"/>
                <a:gd name="connsiteX14" fmla="*/ 270728 w 1358579"/>
                <a:gd name="connsiteY14" fmla="*/ 5 h 117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579" h="1172396">
                  <a:moveTo>
                    <a:pt x="270728" y="5"/>
                  </a:moveTo>
                  <a:cubicBezTo>
                    <a:pt x="365669" y="-83"/>
                    <a:pt x="453776" y="975"/>
                    <a:pt x="525389" y="2386"/>
                  </a:cubicBezTo>
                  <a:cubicBezTo>
                    <a:pt x="811844" y="8030"/>
                    <a:pt x="989645" y="79998"/>
                    <a:pt x="1211189" y="87053"/>
                  </a:cubicBezTo>
                  <a:cubicBezTo>
                    <a:pt x="1238882" y="87935"/>
                    <a:pt x="1267766" y="86193"/>
                    <a:pt x="1297352" y="82687"/>
                  </a:cubicBezTo>
                  <a:lnTo>
                    <a:pt x="1358579" y="72560"/>
                  </a:lnTo>
                  <a:lnTo>
                    <a:pt x="1356308" y="992893"/>
                  </a:lnTo>
                  <a:cubicBezTo>
                    <a:pt x="1356308" y="1092029"/>
                    <a:pt x="1275941" y="1172396"/>
                    <a:pt x="1176804" y="1172396"/>
                  </a:cubicBezTo>
                  <a:lnTo>
                    <a:pt x="689214" y="1172396"/>
                  </a:lnTo>
                  <a:lnTo>
                    <a:pt x="671601" y="1172396"/>
                  </a:lnTo>
                  <a:lnTo>
                    <a:pt x="184010" y="1172396"/>
                  </a:lnTo>
                  <a:cubicBezTo>
                    <a:pt x="84873" y="1172396"/>
                    <a:pt x="4506" y="1092029"/>
                    <a:pt x="4506" y="992893"/>
                  </a:cubicBezTo>
                  <a:cubicBezTo>
                    <a:pt x="3824" y="716589"/>
                    <a:pt x="1855" y="373344"/>
                    <a:pt x="208" y="46835"/>
                  </a:cubicBezTo>
                  <a:lnTo>
                    <a:pt x="0" y="3934"/>
                  </a:lnTo>
                  <a:lnTo>
                    <a:pt x="124397" y="1097"/>
                  </a:lnTo>
                  <a:cubicBezTo>
                    <a:pt x="174078" y="380"/>
                    <a:pt x="223257" y="49"/>
                    <a:pt x="270728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6" name="!!CocThuyTinh">
              <a:extLst>
                <a:ext uri="{FF2B5EF4-FFF2-40B4-BE49-F238E27FC236}">
                  <a16:creationId xmlns:a16="http://schemas.microsoft.com/office/drawing/2014/main" id="{C8C41C79-2E48-68B2-0410-DB587C12E4DA}"/>
                </a:ext>
              </a:extLst>
            </p:cNvPr>
            <p:cNvGrpSpPr/>
            <p:nvPr/>
          </p:nvGrpSpPr>
          <p:grpSpPr>
            <a:xfrm>
              <a:off x="3578882" y="2921879"/>
              <a:ext cx="1432446" cy="1677130"/>
              <a:chOff x="3543300" y="3878555"/>
              <a:chExt cx="1525116" cy="1785629"/>
            </a:xfrm>
          </p:grpSpPr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040F3F25-A1AD-7F49-6957-AAE839954486}"/>
                  </a:ext>
                </a:extLst>
              </p:cNvPr>
              <p:cNvSpPr/>
              <p:nvPr/>
            </p:nvSpPr>
            <p:spPr>
              <a:xfrm flipH="1">
                <a:off x="3543300" y="3878555"/>
                <a:ext cx="1525116" cy="1785629"/>
              </a:xfrm>
              <a:custGeom>
                <a:avLst/>
                <a:gdLst>
                  <a:gd name="connsiteX0" fmla="*/ 240242 w 486193"/>
                  <a:gd name="connsiteY0" fmla="*/ 0 h 532394"/>
                  <a:gd name="connsiteX1" fmla="*/ 3 w 486193"/>
                  <a:gd name="connsiteY1" fmla="*/ 0 h 532394"/>
                  <a:gd name="connsiteX2" fmla="*/ 22950 w 486193"/>
                  <a:gd name="connsiteY2" fmla="*/ 44320 h 532394"/>
                  <a:gd name="connsiteX3" fmla="*/ 24011 w 486193"/>
                  <a:gd name="connsiteY3" fmla="*/ 474210 h 532394"/>
                  <a:gd name="connsiteX4" fmla="*/ 82195 w 486193"/>
                  <a:gd name="connsiteY4" fmla="*/ 532394 h 532394"/>
                  <a:gd name="connsiteX5" fmla="*/ 240242 w 486193"/>
                  <a:gd name="connsiteY5" fmla="*/ 532394 h 532394"/>
                  <a:gd name="connsiteX6" fmla="*/ 486190 w 486193"/>
                  <a:gd name="connsiteY6" fmla="*/ 0 h 532394"/>
                  <a:gd name="connsiteX7" fmla="*/ 245951 w 486193"/>
                  <a:gd name="connsiteY7" fmla="*/ 0 h 532394"/>
                  <a:gd name="connsiteX8" fmla="*/ 245951 w 486193"/>
                  <a:gd name="connsiteY8" fmla="*/ 532394 h 532394"/>
                  <a:gd name="connsiteX9" fmla="*/ 403998 w 486193"/>
                  <a:gd name="connsiteY9" fmla="*/ 532394 h 532394"/>
                  <a:gd name="connsiteX10" fmla="*/ 462182 w 486193"/>
                  <a:gd name="connsiteY10" fmla="*/ 474210 h 532394"/>
                  <a:gd name="connsiteX11" fmla="*/ 463243 w 486193"/>
                  <a:gd name="connsiteY11" fmla="*/ 44320 h 532394"/>
                  <a:gd name="connsiteX12" fmla="*/ 486190 w 486193"/>
                  <a:gd name="connsiteY12" fmla="*/ 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486190 w 486193"/>
                  <a:gd name="connsiteY12" fmla="*/ 0 h 532394"/>
                  <a:gd name="connsiteX13" fmla="*/ 337391 w 486193"/>
                  <a:gd name="connsiteY13" fmla="*/ 9144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245951 w 486193"/>
                  <a:gd name="connsiteY12" fmla="*/ 0 h 532394"/>
                  <a:gd name="connsiteX0" fmla="*/ 240242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0" fmla="*/ 240242 w 486193"/>
                  <a:gd name="connsiteY0" fmla="*/ 532394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10" fmla="*/ 91443 w 486193"/>
                  <a:gd name="connsiteY10" fmla="*/ 91440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0" fmla="*/ 3 w 463243"/>
                  <a:gd name="connsiteY0" fmla="*/ 0 h 532394"/>
                  <a:gd name="connsiteX1" fmla="*/ 22950 w 463243"/>
                  <a:gd name="connsiteY1" fmla="*/ 44320 h 532394"/>
                  <a:gd name="connsiteX2" fmla="*/ 24011 w 463243"/>
                  <a:gd name="connsiteY2" fmla="*/ 474210 h 532394"/>
                  <a:gd name="connsiteX3" fmla="*/ 82195 w 463243"/>
                  <a:gd name="connsiteY3" fmla="*/ 532394 h 532394"/>
                  <a:gd name="connsiteX4" fmla="*/ 240242 w 463243"/>
                  <a:gd name="connsiteY4" fmla="*/ 532394 h 532394"/>
                  <a:gd name="connsiteX5" fmla="*/ 245951 w 463243"/>
                  <a:gd name="connsiteY5" fmla="*/ 532394 h 532394"/>
                  <a:gd name="connsiteX6" fmla="*/ 403998 w 463243"/>
                  <a:gd name="connsiteY6" fmla="*/ 532394 h 532394"/>
                  <a:gd name="connsiteX7" fmla="*/ 462182 w 463243"/>
                  <a:gd name="connsiteY7" fmla="*/ 474210 h 532394"/>
                  <a:gd name="connsiteX8" fmla="*/ 463243 w 463243"/>
                  <a:gd name="connsiteY8" fmla="*/ 44320 h 532394"/>
                  <a:gd name="connsiteX0" fmla="*/ 3 w 464311"/>
                  <a:gd name="connsiteY0" fmla="*/ 0 h 532394"/>
                  <a:gd name="connsiteX1" fmla="*/ 22950 w 464311"/>
                  <a:gd name="connsiteY1" fmla="*/ 44320 h 532394"/>
                  <a:gd name="connsiteX2" fmla="*/ 24011 w 464311"/>
                  <a:gd name="connsiteY2" fmla="*/ 474210 h 532394"/>
                  <a:gd name="connsiteX3" fmla="*/ 82195 w 464311"/>
                  <a:gd name="connsiteY3" fmla="*/ 532394 h 532394"/>
                  <a:gd name="connsiteX4" fmla="*/ 240242 w 464311"/>
                  <a:gd name="connsiteY4" fmla="*/ 532394 h 532394"/>
                  <a:gd name="connsiteX5" fmla="*/ 245951 w 464311"/>
                  <a:gd name="connsiteY5" fmla="*/ 532394 h 532394"/>
                  <a:gd name="connsiteX6" fmla="*/ 403998 w 464311"/>
                  <a:gd name="connsiteY6" fmla="*/ 532394 h 532394"/>
                  <a:gd name="connsiteX7" fmla="*/ 462182 w 464311"/>
                  <a:gd name="connsiteY7" fmla="*/ 474210 h 532394"/>
                  <a:gd name="connsiteX8" fmla="*/ 464311 w 464311"/>
                  <a:gd name="connsiteY8" fmla="*/ 8000 h 532394"/>
                  <a:gd name="connsiteX0" fmla="*/ 3 w 466447"/>
                  <a:gd name="connsiteY0" fmla="*/ 10160 h 542554"/>
                  <a:gd name="connsiteX1" fmla="*/ 22950 w 466447"/>
                  <a:gd name="connsiteY1" fmla="*/ 54480 h 542554"/>
                  <a:gd name="connsiteX2" fmla="*/ 24011 w 466447"/>
                  <a:gd name="connsiteY2" fmla="*/ 484370 h 542554"/>
                  <a:gd name="connsiteX3" fmla="*/ 82195 w 466447"/>
                  <a:gd name="connsiteY3" fmla="*/ 542554 h 542554"/>
                  <a:gd name="connsiteX4" fmla="*/ 240242 w 466447"/>
                  <a:gd name="connsiteY4" fmla="*/ 542554 h 542554"/>
                  <a:gd name="connsiteX5" fmla="*/ 245951 w 466447"/>
                  <a:gd name="connsiteY5" fmla="*/ 542554 h 542554"/>
                  <a:gd name="connsiteX6" fmla="*/ 403998 w 466447"/>
                  <a:gd name="connsiteY6" fmla="*/ 542554 h 542554"/>
                  <a:gd name="connsiteX7" fmla="*/ 462182 w 466447"/>
                  <a:gd name="connsiteY7" fmla="*/ 484370 h 542554"/>
                  <a:gd name="connsiteX8" fmla="*/ 466447 w 466447"/>
                  <a:gd name="connsiteY8" fmla="*/ 0 h 542554"/>
                  <a:gd name="connsiteX0" fmla="*/ 3 w 464311"/>
                  <a:gd name="connsiteY0" fmla="*/ 11228 h 543622"/>
                  <a:gd name="connsiteX1" fmla="*/ 22950 w 464311"/>
                  <a:gd name="connsiteY1" fmla="*/ 55548 h 543622"/>
                  <a:gd name="connsiteX2" fmla="*/ 24011 w 464311"/>
                  <a:gd name="connsiteY2" fmla="*/ 485438 h 543622"/>
                  <a:gd name="connsiteX3" fmla="*/ 82195 w 464311"/>
                  <a:gd name="connsiteY3" fmla="*/ 543622 h 543622"/>
                  <a:gd name="connsiteX4" fmla="*/ 240242 w 464311"/>
                  <a:gd name="connsiteY4" fmla="*/ 543622 h 543622"/>
                  <a:gd name="connsiteX5" fmla="*/ 245951 w 464311"/>
                  <a:gd name="connsiteY5" fmla="*/ 543622 h 543622"/>
                  <a:gd name="connsiteX6" fmla="*/ 403998 w 464311"/>
                  <a:gd name="connsiteY6" fmla="*/ 543622 h 543622"/>
                  <a:gd name="connsiteX7" fmla="*/ 462182 w 464311"/>
                  <a:gd name="connsiteY7" fmla="*/ 485438 h 543622"/>
                  <a:gd name="connsiteX8" fmla="*/ 464311 w 464311"/>
                  <a:gd name="connsiteY8" fmla="*/ 0 h 54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311" h="543622">
                    <a:moveTo>
                      <a:pt x="3" y="11228"/>
                    </a:moveTo>
                    <a:cubicBezTo>
                      <a:pt x="-351" y="26002"/>
                      <a:pt x="23304" y="40775"/>
                      <a:pt x="22950" y="55548"/>
                    </a:cubicBezTo>
                    <a:cubicBezTo>
                      <a:pt x="23304" y="198845"/>
                      <a:pt x="23657" y="342141"/>
                      <a:pt x="24011" y="485438"/>
                    </a:cubicBezTo>
                    <a:cubicBezTo>
                      <a:pt x="24011" y="517572"/>
                      <a:pt x="50061" y="543622"/>
                      <a:pt x="82195" y="543622"/>
                    </a:cubicBezTo>
                    <a:lnTo>
                      <a:pt x="240242" y="543622"/>
                    </a:lnTo>
                    <a:lnTo>
                      <a:pt x="245951" y="543622"/>
                    </a:lnTo>
                    <a:lnTo>
                      <a:pt x="403998" y="543622"/>
                    </a:lnTo>
                    <a:cubicBezTo>
                      <a:pt x="436132" y="543622"/>
                      <a:pt x="462182" y="517572"/>
                      <a:pt x="462182" y="485438"/>
                    </a:cubicBezTo>
                    <a:cubicBezTo>
                      <a:pt x="462536" y="342141"/>
                      <a:pt x="463957" y="143297"/>
                      <a:pt x="464311" y="0"/>
                    </a:cubicBezTo>
                  </a:path>
                </a:pathLst>
              </a:custGeom>
              <a:noFill/>
              <a:ln w="50800" cap="rnd">
                <a:solidFill>
                  <a:srgbClr val="00206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211BDA7-C43F-0AFB-AD69-FED2B8818B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066677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7F6786EA-6BDD-EC8B-BDD0-D32F767D99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39793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69BFE1A-FC26-CC6C-34B4-FB3B657A2D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72919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EE3E7243-BE05-23EE-C68E-A76C9071E1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060459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E3E1FCF9-1CB6-1F7D-4275-69DF5F0803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391720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3A6388-3F00-D97F-5F25-940D2642E961}"/>
              </a:ext>
            </a:extLst>
          </p:cNvPr>
          <p:cNvCxnSpPr>
            <a:cxnSpLocks/>
          </p:cNvCxnSpPr>
          <p:nvPr/>
        </p:nvCxnSpPr>
        <p:spPr>
          <a:xfrm>
            <a:off x="960708" y="3221237"/>
            <a:ext cx="25481" cy="506669"/>
          </a:xfrm>
          <a:prstGeom prst="line">
            <a:avLst/>
          </a:prstGeom>
          <a:ln w="25400" cap="rnd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A30C1BA-070F-3B6E-6F3F-A059E57BE462}"/>
              </a:ext>
            </a:extLst>
          </p:cNvPr>
          <p:cNvSpPr/>
          <p:nvPr/>
        </p:nvSpPr>
        <p:spPr>
          <a:xfrm>
            <a:off x="-8808" y="1499992"/>
            <a:ext cx="9151512" cy="256680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A61A1B-CFB2-C48B-A6EA-D4FF13E8B4EA}"/>
              </a:ext>
            </a:extLst>
          </p:cNvPr>
          <p:cNvSpPr/>
          <p:nvPr/>
        </p:nvSpPr>
        <p:spPr>
          <a:xfrm>
            <a:off x="2667350" y="529798"/>
            <a:ext cx="4321628" cy="4321628"/>
          </a:xfrm>
          <a:prstGeom prst="ellipse">
            <a:avLst/>
          </a:prstGeom>
          <a:solidFill>
            <a:srgbClr val="FFE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C389C9-F1B3-60A8-1A66-FA5F7A5158D3}"/>
              </a:ext>
            </a:extLst>
          </p:cNvPr>
          <p:cNvSpPr txBox="1"/>
          <p:nvPr/>
        </p:nvSpPr>
        <p:spPr>
          <a:xfrm>
            <a:off x="3408766" y="668112"/>
            <a:ext cx="2838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EBFB50C-623E-1155-6853-55610867134F}"/>
              </a:ext>
            </a:extLst>
          </p:cNvPr>
          <p:cNvGrpSpPr/>
          <p:nvPr/>
        </p:nvGrpSpPr>
        <p:grpSpPr>
          <a:xfrm>
            <a:off x="3632688" y="1260845"/>
            <a:ext cx="2614873" cy="2793895"/>
            <a:chOff x="3578882" y="2921880"/>
            <a:chExt cx="1432446" cy="1677130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1B4B3F0-4F30-D900-AC34-E28B6D0D9473}"/>
                </a:ext>
              </a:extLst>
            </p:cNvPr>
            <p:cNvSpPr/>
            <p:nvPr/>
          </p:nvSpPr>
          <p:spPr>
            <a:xfrm>
              <a:off x="3578882" y="3857156"/>
              <a:ext cx="1362463" cy="727380"/>
            </a:xfrm>
            <a:custGeom>
              <a:avLst/>
              <a:gdLst>
                <a:gd name="connsiteX0" fmla="*/ 270728 w 1358579"/>
                <a:gd name="connsiteY0" fmla="*/ 5 h 1172396"/>
                <a:gd name="connsiteX1" fmla="*/ 525389 w 1358579"/>
                <a:gd name="connsiteY1" fmla="*/ 2386 h 1172396"/>
                <a:gd name="connsiteX2" fmla="*/ 1211189 w 1358579"/>
                <a:gd name="connsiteY2" fmla="*/ 87053 h 1172396"/>
                <a:gd name="connsiteX3" fmla="*/ 1297352 w 1358579"/>
                <a:gd name="connsiteY3" fmla="*/ 82687 h 1172396"/>
                <a:gd name="connsiteX4" fmla="*/ 1358579 w 1358579"/>
                <a:gd name="connsiteY4" fmla="*/ 72560 h 1172396"/>
                <a:gd name="connsiteX5" fmla="*/ 1356308 w 1358579"/>
                <a:gd name="connsiteY5" fmla="*/ 992893 h 1172396"/>
                <a:gd name="connsiteX6" fmla="*/ 1176804 w 1358579"/>
                <a:gd name="connsiteY6" fmla="*/ 1172396 h 1172396"/>
                <a:gd name="connsiteX7" fmla="*/ 689214 w 1358579"/>
                <a:gd name="connsiteY7" fmla="*/ 1172396 h 1172396"/>
                <a:gd name="connsiteX8" fmla="*/ 671601 w 1358579"/>
                <a:gd name="connsiteY8" fmla="*/ 1172396 h 1172396"/>
                <a:gd name="connsiteX9" fmla="*/ 184010 w 1358579"/>
                <a:gd name="connsiteY9" fmla="*/ 1172396 h 1172396"/>
                <a:gd name="connsiteX10" fmla="*/ 4506 w 1358579"/>
                <a:gd name="connsiteY10" fmla="*/ 992893 h 1172396"/>
                <a:gd name="connsiteX11" fmla="*/ 208 w 1358579"/>
                <a:gd name="connsiteY11" fmla="*/ 46835 h 1172396"/>
                <a:gd name="connsiteX12" fmla="*/ 0 w 1358579"/>
                <a:gd name="connsiteY12" fmla="*/ 3934 h 1172396"/>
                <a:gd name="connsiteX13" fmla="*/ 124397 w 1358579"/>
                <a:gd name="connsiteY13" fmla="*/ 1097 h 1172396"/>
                <a:gd name="connsiteX14" fmla="*/ 270728 w 1358579"/>
                <a:gd name="connsiteY14" fmla="*/ 5 h 117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579" h="1172396">
                  <a:moveTo>
                    <a:pt x="270728" y="5"/>
                  </a:moveTo>
                  <a:cubicBezTo>
                    <a:pt x="365669" y="-83"/>
                    <a:pt x="453776" y="975"/>
                    <a:pt x="525389" y="2386"/>
                  </a:cubicBezTo>
                  <a:cubicBezTo>
                    <a:pt x="811844" y="8030"/>
                    <a:pt x="989645" y="79998"/>
                    <a:pt x="1211189" y="87053"/>
                  </a:cubicBezTo>
                  <a:cubicBezTo>
                    <a:pt x="1238882" y="87935"/>
                    <a:pt x="1267766" y="86193"/>
                    <a:pt x="1297352" y="82687"/>
                  </a:cubicBezTo>
                  <a:lnTo>
                    <a:pt x="1358579" y="72560"/>
                  </a:lnTo>
                  <a:lnTo>
                    <a:pt x="1356308" y="992893"/>
                  </a:lnTo>
                  <a:cubicBezTo>
                    <a:pt x="1356308" y="1092029"/>
                    <a:pt x="1275941" y="1172396"/>
                    <a:pt x="1176804" y="1172396"/>
                  </a:cubicBezTo>
                  <a:lnTo>
                    <a:pt x="689214" y="1172396"/>
                  </a:lnTo>
                  <a:lnTo>
                    <a:pt x="671601" y="1172396"/>
                  </a:lnTo>
                  <a:lnTo>
                    <a:pt x="184010" y="1172396"/>
                  </a:lnTo>
                  <a:cubicBezTo>
                    <a:pt x="84873" y="1172396"/>
                    <a:pt x="4506" y="1092029"/>
                    <a:pt x="4506" y="992893"/>
                  </a:cubicBezTo>
                  <a:cubicBezTo>
                    <a:pt x="3824" y="716589"/>
                    <a:pt x="1855" y="373344"/>
                    <a:pt x="208" y="46835"/>
                  </a:cubicBezTo>
                  <a:lnTo>
                    <a:pt x="0" y="3934"/>
                  </a:lnTo>
                  <a:lnTo>
                    <a:pt x="124397" y="1097"/>
                  </a:lnTo>
                  <a:cubicBezTo>
                    <a:pt x="174078" y="380"/>
                    <a:pt x="223257" y="49"/>
                    <a:pt x="270728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7" name="!!CocThuyTinh">
              <a:extLst>
                <a:ext uri="{FF2B5EF4-FFF2-40B4-BE49-F238E27FC236}">
                  <a16:creationId xmlns:a16="http://schemas.microsoft.com/office/drawing/2014/main" id="{0E275183-A4EA-8ACC-31E6-900A555AD181}"/>
                </a:ext>
              </a:extLst>
            </p:cNvPr>
            <p:cNvGrpSpPr/>
            <p:nvPr/>
          </p:nvGrpSpPr>
          <p:grpSpPr>
            <a:xfrm>
              <a:off x="3578882" y="2921880"/>
              <a:ext cx="1432446" cy="1677130"/>
              <a:chOff x="3543300" y="3878556"/>
              <a:chExt cx="1525116" cy="1785629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BD5C5B1-40DC-BF5B-AEA2-8CAF0414482F}"/>
                  </a:ext>
                </a:extLst>
              </p:cNvPr>
              <p:cNvSpPr/>
              <p:nvPr/>
            </p:nvSpPr>
            <p:spPr>
              <a:xfrm flipH="1">
                <a:off x="3543300" y="3878556"/>
                <a:ext cx="1525116" cy="1785629"/>
              </a:xfrm>
              <a:custGeom>
                <a:avLst/>
                <a:gdLst>
                  <a:gd name="connsiteX0" fmla="*/ 240242 w 486193"/>
                  <a:gd name="connsiteY0" fmla="*/ 0 h 532394"/>
                  <a:gd name="connsiteX1" fmla="*/ 3 w 486193"/>
                  <a:gd name="connsiteY1" fmla="*/ 0 h 532394"/>
                  <a:gd name="connsiteX2" fmla="*/ 22950 w 486193"/>
                  <a:gd name="connsiteY2" fmla="*/ 44320 h 532394"/>
                  <a:gd name="connsiteX3" fmla="*/ 24011 w 486193"/>
                  <a:gd name="connsiteY3" fmla="*/ 474210 h 532394"/>
                  <a:gd name="connsiteX4" fmla="*/ 82195 w 486193"/>
                  <a:gd name="connsiteY4" fmla="*/ 532394 h 532394"/>
                  <a:gd name="connsiteX5" fmla="*/ 240242 w 486193"/>
                  <a:gd name="connsiteY5" fmla="*/ 532394 h 532394"/>
                  <a:gd name="connsiteX6" fmla="*/ 486190 w 486193"/>
                  <a:gd name="connsiteY6" fmla="*/ 0 h 532394"/>
                  <a:gd name="connsiteX7" fmla="*/ 245951 w 486193"/>
                  <a:gd name="connsiteY7" fmla="*/ 0 h 532394"/>
                  <a:gd name="connsiteX8" fmla="*/ 245951 w 486193"/>
                  <a:gd name="connsiteY8" fmla="*/ 532394 h 532394"/>
                  <a:gd name="connsiteX9" fmla="*/ 403998 w 486193"/>
                  <a:gd name="connsiteY9" fmla="*/ 532394 h 532394"/>
                  <a:gd name="connsiteX10" fmla="*/ 462182 w 486193"/>
                  <a:gd name="connsiteY10" fmla="*/ 474210 h 532394"/>
                  <a:gd name="connsiteX11" fmla="*/ 463243 w 486193"/>
                  <a:gd name="connsiteY11" fmla="*/ 44320 h 532394"/>
                  <a:gd name="connsiteX12" fmla="*/ 486190 w 486193"/>
                  <a:gd name="connsiteY12" fmla="*/ 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486190 w 486193"/>
                  <a:gd name="connsiteY12" fmla="*/ 0 h 532394"/>
                  <a:gd name="connsiteX13" fmla="*/ 337391 w 486193"/>
                  <a:gd name="connsiteY13" fmla="*/ 9144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245951 w 486193"/>
                  <a:gd name="connsiteY12" fmla="*/ 0 h 532394"/>
                  <a:gd name="connsiteX0" fmla="*/ 240242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0" fmla="*/ 240242 w 486193"/>
                  <a:gd name="connsiteY0" fmla="*/ 532394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10" fmla="*/ 91443 w 486193"/>
                  <a:gd name="connsiteY10" fmla="*/ 91440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0" fmla="*/ 3 w 463243"/>
                  <a:gd name="connsiteY0" fmla="*/ 0 h 532394"/>
                  <a:gd name="connsiteX1" fmla="*/ 22950 w 463243"/>
                  <a:gd name="connsiteY1" fmla="*/ 44320 h 532394"/>
                  <a:gd name="connsiteX2" fmla="*/ 24011 w 463243"/>
                  <a:gd name="connsiteY2" fmla="*/ 474210 h 532394"/>
                  <a:gd name="connsiteX3" fmla="*/ 82195 w 463243"/>
                  <a:gd name="connsiteY3" fmla="*/ 532394 h 532394"/>
                  <a:gd name="connsiteX4" fmla="*/ 240242 w 463243"/>
                  <a:gd name="connsiteY4" fmla="*/ 532394 h 532394"/>
                  <a:gd name="connsiteX5" fmla="*/ 245951 w 463243"/>
                  <a:gd name="connsiteY5" fmla="*/ 532394 h 532394"/>
                  <a:gd name="connsiteX6" fmla="*/ 403998 w 463243"/>
                  <a:gd name="connsiteY6" fmla="*/ 532394 h 532394"/>
                  <a:gd name="connsiteX7" fmla="*/ 462182 w 463243"/>
                  <a:gd name="connsiteY7" fmla="*/ 474210 h 532394"/>
                  <a:gd name="connsiteX8" fmla="*/ 463243 w 463243"/>
                  <a:gd name="connsiteY8" fmla="*/ 44320 h 532394"/>
                  <a:gd name="connsiteX0" fmla="*/ 3 w 464311"/>
                  <a:gd name="connsiteY0" fmla="*/ 0 h 532394"/>
                  <a:gd name="connsiteX1" fmla="*/ 22950 w 464311"/>
                  <a:gd name="connsiteY1" fmla="*/ 44320 h 532394"/>
                  <a:gd name="connsiteX2" fmla="*/ 24011 w 464311"/>
                  <a:gd name="connsiteY2" fmla="*/ 474210 h 532394"/>
                  <a:gd name="connsiteX3" fmla="*/ 82195 w 464311"/>
                  <a:gd name="connsiteY3" fmla="*/ 532394 h 532394"/>
                  <a:gd name="connsiteX4" fmla="*/ 240242 w 464311"/>
                  <a:gd name="connsiteY4" fmla="*/ 532394 h 532394"/>
                  <a:gd name="connsiteX5" fmla="*/ 245951 w 464311"/>
                  <a:gd name="connsiteY5" fmla="*/ 532394 h 532394"/>
                  <a:gd name="connsiteX6" fmla="*/ 403998 w 464311"/>
                  <a:gd name="connsiteY6" fmla="*/ 532394 h 532394"/>
                  <a:gd name="connsiteX7" fmla="*/ 462182 w 464311"/>
                  <a:gd name="connsiteY7" fmla="*/ 474210 h 532394"/>
                  <a:gd name="connsiteX8" fmla="*/ 464311 w 464311"/>
                  <a:gd name="connsiteY8" fmla="*/ 8000 h 532394"/>
                  <a:gd name="connsiteX0" fmla="*/ 3 w 466447"/>
                  <a:gd name="connsiteY0" fmla="*/ 10160 h 542554"/>
                  <a:gd name="connsiteX1" fmla="*/ 22950 w 466447"/>
                  <a:gd name="connsiteY1" fmla="*/ 54480 h 542554"/>
                  <a:gd name="connsiteX2" fmla="*/ 24011 w 466447"/>
                  <a:gd name="connsiteY2" fmla="*/ 484370 h 542554"/>
                  <a:gd name="connsiteX3" fmla="*/ 82195 w 466447"/>
                  <a:gd name="connsiteY3" fmla="*/ 542554 h 542554"/>
                  <a:gd name="connsiteX4" fmla="*/ 240242 w 466447"/>
                  <a:gd name="connsiteY4" fmla="*/ 542554 h 542554"/>
                  <a:gd name="connsiteX5" fmla="*/ 245951 w 466447"/>
                  <a:gd name="connsiteY5" fmla="*/ 542554 h 542554"/>
                  <a:gd name="connsiteX6" fmla="*/ 403998 w 466447"/>
                  <a:gd name="connsiteY6" fmla="*/ 542554 h 542554"/>
                  <a:gd name="connsiteX7" fmla="*/ 462182 w 466447"/>
                  <a:gd name="connsiteY7" fmla="*/ 484370 h 542554"/>
                  <a:gd name="connsiteX8" fmla="*/ 466447 w 466447"/>
                  <a:gd name="connsiteY8" fmla="*/ 0 h 542554"/>
                  <a:gd name="connsiteX0" fmla="*/ 3 w 464311"/>
                  <a:gd name="connsiteY0" fmla="*/ 11228 h 543622"/>
                  <a:gd name="connsiteX1" fmla="*/ 22950 w 464311"/>
                  <a:gd name="connsiteY1" fmla="*/ 55548 h 543622"/>
                  <a:gd name="connsiteX2" fmla="*/ 24011 w 464311"/>
                  <a:gd name="connsiteY2" fmla="*/ 485438 h 543622"/>
                  <a:gd name="connsiteX3" fmla="*/ 82195 w 464311"/>
                  <a:gd name="connsiteY3" fmla="*/ 543622 h 543622"/>
                  <a:gd name="connsiteX4" fmla="*/ 240242 w 464311"/>
                  <a:gd name="connsiteY4" fmla="*/ 543622 h 543622"/>
                  <a:gd name="connsiteX5" fmla="*/ 245951 w 464311"/>
                  <a:gd name="connsiteY5" fmla="*/ 543622 h 543622"/>
                  <a:gd name="connsiteX6" fmla="*/ 403998 w 464311"/>
                  <a:gd name="connsiteY6" fmla="*/ 543622 h 543622"/>
                  <a:gd name="connsiteX7" fmla="*/ 462182 w 464311"/>
                  <a:gd name="connsiteY7" fmla="*/ 485438 h 543622"/>
                  <a:gd name="connsiteX8" fmla="*/ 464311 w 464311"/>
                  <a:gd name="connsiteY8" fmla="*/ 0 h 54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311" h="543622">
                    <a:moveTo>
                      <a:pt x="3" y="11228"/>
                    </a:moveTo>
                    <a:cubicBezTo>
                      <a:pt x="-351" y="26002"/>
                      <a:pt x="23304" y="40775"/>
                      <a:pt x="22950" y="55548"/>
                    </a:cubicBezTo>
                    <a:cubicBezTo>
                      <a:pt x="23304" y="198845"/>
                      <a:pt x="23657" y="342141"/>
                      <a:pt x="24011" y="485438"/>
                    </a:cubicBezTo>
                    <a:cubicBezTo>
                      <a:pt x="24011" y="517572"/>
                      <a:pt x="50061" y="543622"/>
                      <a:pt x="82195" y="543622"/>
                    </a:cubicBezTo>
                    <a:lnTo>
                      <a:pt x="240242" y="543622"/>
                    </a:lnTo>
                    <a:lnTo>
                      <a:pt x="245951" y="543622"/>
                    </a:lnTo>
                    <a:lnTo>
                      <a:pt x="403998" y="543622"/>
                    </a:lnTo>
                    <a:cubicBezTo>
                      <a:pt x="436132" y="543622"/>
                      <a:pt x="462182" y="517572"/>
                      <a:pt x="462182" y="485438"/>
                    </a:cubicBezTo>
                    <a:cubicBezTo>
                      <a:pt x="462536" y="342141"/>
                      <a:pt x="463957" y="143297"/>
                      <a:pt x="464311" y="0"/>
                    </a:cubicBezTo>
                  </a:path>
                </a:pathLst>
              </a:custGeom>
              <a:noFill/>
              <a:ln w="50800" cap="rnd">
                <a:solidFill>
                  <a:srgbClr val="00206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9ACA8F4-1D54-1942-B39A-3BA44977C6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066677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294434F8-742D-A569-F859-E3963FCD06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39793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03FAA433-7853-1E19-3C33-6A3D2A3B05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72919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135B9D71-19A5-F7B1-BCD8-DB1F39E124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060459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3E541AF8-52E1-5CD5-D4D1-456B63D810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391720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95F5641D-CEF2-EDEC-6E27-63C2738C515D}"/>
              </a:ext>
            </a:extLst>
          </p:cNvPr>
          <p:cNvSpPr/>
          <p:nvPr/>
        </p:nvSpPr>
        <p:spPr>
          <a:xfrm>
            <a:off x="5092065" y="308077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1850E0D-AB6E-0CF7-0A98-27E35F029C75}"/>
              </a:ext>
            </a:extLst>
          </p:cNvPr>
          <p:cNvSpPr/>
          <p:nvPr/>
        </p:nvSpPr>
        <p:spPr>
          <a:xfrm>
            <a:off x="5378884" y="305311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E4657D7-B327-FE74-3E97-CB908415EB02}"/>
              </a:ext>
            </a:extLst>
          </p:cNvPr>
          <p:cNvSpPr/>
          <p:nvPr/>
        </p:nvSpPr>
        <p:spPr>
          <a:xfrm>
            <a:off x="5364714" y="327237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8A5CB3B-CD3C-7054-B8C0-159791855CAC}"/>
              </a:ext>
            </a:extLst>
          </p:cNvPr>
          <p:cNvSpPr/>
          <p:nvPr/>
        </p:nvSpPr>
        <p:spPr>
          <a:xfrm>
            <a:off x="4963752" y="3459060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FE14B3B-0EDA-97D8-EAFE-BD17AE420D6A}"/>
              </a:ext>
            </a:extLst>
          </p:cNvPr>
          <p:cNvSpPr/>
          <p:nvPr/>
        </p:nvSpPr>
        <p:spPr>
          <a:xfrm>
            <a:off x="4645782" y="378161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BD7DE6C-96F3-7157-6A1E-73A8FEEF9F04}"/>
              </a:ext>
            </a:extLst>
          </p:cNvPr>
          <p:cNvSpPr/>
          <p:nvPr/>
        </p:nvSpPr>
        <p:spPr>
          <a:xfrm>
            <a:off x="4321371" y="3726759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4E28DC0-334B-88A9-0BC7-D7A5D9C3E0A8}"/>
              </a:ext>
            </a:extLst>
          </p:cNvPr>
          <p:cNvSpPr/>
          <p:nvPr/>
        </p:nvSpPr>
        <p:spPr>
          <a:xfrm>
            <a:off x="4511554" y="337591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75569FE-F0AD-58D7-0240-BDCB00A96116}"/>
              </a:ext>
            </a:extLst>
          </p:cNvPr>
          <p:cNvSpPr/>
          <p:nvPr/>
        </p:nvSpPr>
        <p:spPr>
          <a:xfrm>
            <a:off x="5471798" y="3530682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81B7084-2CC4-F2D6-FF5F-8C3FDA6C4F4E}"/>
              </a:ext>
            </a:extLst>
          </p:cNvPr>
          <p:cNvSpPr/>
          <p:nvPr/>
        </p:nvSpPr>
        <p:spPr>
          <a:xfrm>
            <a:off x="5211688" y="3729172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86F1BA0-0BDA-3488-CED6-689E6DDD8CDA}"/>
              </a:ext>
            </a:extLst>
          </p:cNvPr>
          <p:cNvSpPr/>
          <p:nvPr/>
        </p:nvSpPr>
        <p:spPr>
          <a:xfrm>
            <a:off x="5506820" y="383572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1C300D-BF60-8FEA-0B76-DB54DC387BD8}"/>
              </a:ext>
            </a:extLst>
          </p:cNvPr>
          <p:cNvSpPr/>
          <p:nvPr/>
        </p:nvSpPr>
        <p:spPr>
          <a:xfrm>
            <a:off x="5791203" y="3497846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D523753-1509-98CF-C6C3-21822014377A}"/>
              </a:ext>
            </a:extLst>
          </p:cNvPr>
          <p:cNvSpPr/>
          <p:nvPr/>
        </p:nvSpPr>
        <p:spPr>
          <a:xfrm>
            <a:off x="5735421" y="315010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72D040-F9B4-430A-3D8A-C227D4589C14}"/>
              </a:ext>
            </a:extLst>
          </p:cNvPr>
          <p:cNvSpPr/>
          <p:nvPr/>
        </p:nvSpPr>
        <p:spPr>
          <a:xfrm>
            <a:off x="5779863" y="382918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1A56D9E-1785-0FAD-4550-9F6AFFFC35DD}"/>
              </a:ext>
            </a:extLst>
          </p:cNvPr>
          <p:cNvSpPr/>
          <p:nvPr/>
        </p:nvSpPr>
        <p:spPr>
          <a:xfrm>
            <a:off x="4760790" y="3251699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36100E4-6A70-0548-1B46-EB0372C382F2}"/>
              </a:ext>
            </a:extLst>
          </p:cNvPr>
          <p:cNvSpPr/>
          <p:nvPr/>
        </p:nvSpPr>
        <p:spPr>
          <a:xfrm>
            <a:off x="4507137" y="2985262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DC2A87-3CF7-50F5-FBBF-2D1C57773ED1}"/>
              </a:ext>
            </a:extLst>
          </p:cNvPr>
          <p:cNvSpPr/>
          <p:nvPr/>
        </p:nvSpPr>
        <p:spPr>
          <a:xfrm>
            <a:off x="4142696" y="3218896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4194453-1BEB-C295-71DC-38460805C460}"/>
              </a:ext>
            </a:extLst>
          </p:cNvPr>
          <p:cNvSpPr/>
          <p:nvPr/>
        </p:nvSpPr>
        <p:spPr>
          <a:xfrm>
            <a:off x="3775428" y="2914272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62C06FF-3ACE-76B0-4E22-EBC9D6DBC185}"/>
              </a:ext>
            </a:extLst>
          </p:cNvPr>
          <p:cNvSpPr/>
          <p:nvPr/>
        </p:nvSpPr>
        <p:spPr>
          <a:xfrm>
            <a:off x="3793734" y="316742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C2200C3-9FFC-0601-3FC4-32146326217F}"/>
              </a:ext>
            </a:extLst>
          </p:cNvPr>
          <p:cNvSpPr/>
          <p:nvPr/>
        </p:nvSpPr>
        <p:spPr>
          <a:xfrm>
            <a:off x="3782337" y="350356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63D76CA-0A18-F3F2-AF7B-49706C21F27F}"/>
              </a:ext>
            </a:extLst>
          </p:cNvPr>
          <p:cNvSpPr/>
          <p:nvPr/>
        </p:nvSpPr>
        <p:spPr>
          <a:xfrm>
            <a:off x="3943204" y="3671900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E2923C8-26AA-EC68-FD58-35490D88A23F}"/>
              </a:ext>
            </a:extLst>
          </p:cNvPr>
          <p:cNvSpPr/>
          <p:nvPr/>
        </p:nvSpPr>
        <p:spPr>
          <a:xfrm>
            <a:off x="3733708" y="379698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13B5A8F-A162-94D1-8BCC-57BDB832A359}"/>
              </a:ext>
            </a:extLst>
          </p:cNvPr>
          <p:cNvSpPr/>
          <p:nvPr/>
        </p:nvSpPr>
        <p:spPr>
          <a:xfrm>
            <a:off x="4040443" y="3868317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6D6DC8F-72D4-21A2-36EF-6D66A0F8E2E5}"/>
              </a:ext>
            </a:extLst>
          </p:cNvPr>
          <p:cNvSpPr/>
          <p:nvPr/>
        </p:nvSpPr>
        <p:spPr>
          <a:xfrm>
            <a:off x="4936521" y="3729946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D045DD0-D15F-D9EE-B644-E60DEF854563}"/>
              </a:ext>
            </a:extLst>
          </p:cNvPr>
          <p:cNvSpPr/>
          <p:nvPr/>
        </p:nvSpPr>
        <p:spPr>
          <a:xfrm>
            <a:off x="4865058" y="307453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FCFC3A7-5768-AB77-FF61-FC9399AD22A7}"/>
              </a:ext>
            </a:extLst>
          </p:cNvPr>
          <p:cNvSpPr/>
          <p:nvPr/>
        </p:nvSpPr>
        <p:spPr>
          <a:xfrm>
            <a:off x="5364714" y="289366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F83EFF2-6792-96CC-EF8F-D2568CBCA392}"/>
              </a:ext>
            </a:extLst>
          </p:cNvPr>
          <p:cNvSpPr/>
          <p:nvPr/>
        </p:nvSpPr>
        <p:spPr>
          <a:xfrm>
            <a:off x="4808973" y="286598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15AD3D3-31A5-4C2A-75AA-EB568C1D30BA}"/>
              </a:ext>
            </a:extLst>
          </p:cNvPr>
          <p:cNvSpPr/>
          <p:nvPr/>
        </p:nvSpPr>
        <p:spPr>
          <a:xfrm>
            <a:off x="5689781" y="2932170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9D18DAC-70D0-1813-9314-9025C899145B}"/>
              </a:ext>
            </a:extLst>
          </p:cNvPr>
          <p:cNvSpPr/>
          <p:nvPr/>
        </p:nvSpPr>
        <p:spPr>
          <a:xfrm>
            <a:off x="4320379" y="3113864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40D75A1-C2BF-ED1D-2B82-19F94412A418}"/>
              </a:ext>
            </a:extLst>
          </p:cNvPr>
          <p:cNvSpPr/>
          <p:nvPr/>
        </p:nvSpPr>
        <p:spPr>
          <a:xfrm>
            <a:off x="4607198" y="3086202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2CC98B6-C5BA-E9F4-C9E4-B03FABEDF20D}"/>
              </a:ext>
            </a:extLst>
          </p:cNvPr>
          <p:cNvSpPr/>
          <p:nvPr/>
        </p:nvSpPr>
        <p:spPr>
          <a:xfrm>
            <a:off x="4593027" y="3305460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C19B646-4329-856E-CE37-8C5833716B6A}"/>
              </a:ext>
            </a:extLst>
          </p:cNvPr>
          <p:cNvSpPr/>
          <p:nvPr/>
        </p:nvSpPr>
        <p:spPr>
          <a:xfrm>
            <a:off x="4192065" y="3492147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6C2D1D8-411E-BF13-E6EF-6C0BEA3C37BA}"/>
              </a:ext>
            </a:extLst>
          </p:cNvPr>
          <p:cNvSpPr/>
          <p:nvPr/>
        </p:nvSpPr>
        <p:spPr>
          <a:xfrm>
            <a:off x="3874095" y="381470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C590FFB-B4B1-0617-AC87-D4F9664AE417}"/>
              </a:ext>
            </a:extLst>
          </p:cNvPr>
          <p:cNvSpPr/>
          <p:nvPr/>
        </p:nvSpPr>
        <p:spPr>
          <a:xfrm>
            <a:off x="4700112" y="3563769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C6B5550-9509-51C1-E0FB-64C8631FDB94}"/>
              </a:ext>
            </a:extLst>
          </p:cNvPr>
          <p:cNvSpPr/>
          <p:nvPr/>
        </p:nvSpPr>
        <p:spPr>
          <a:xfrm>
            <a:off x="4440002" y="376225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166F084-30A4-F9E0-9836-34585E649F5B}"/>
              </a:ext>
            </a:extLst>
          </p:cNvPr>
          <p:cNvSpPr/>
          <p:nvPr/>
        </p:nvSpPr>
        <p:spPr>
          <a:xfrm>
            <a:off x="4735134" y="386881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7EC7EBC-4A03-FA83-FF14-A6159313E5CE}"/>
              </a:ext>
            </a:extLst>
          </p:cNvPr>
          <p:cNvSpPr/>
          <p:nvPr/>
        </p:nvSpPr>
        <p:spPr>
          <a:xfrm>
            <a:off x="5019517" y="3530932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5E3D730-3E36-8FE5-CD9D-AEB1E7A5F929}"/>
              </a:ext>
            </a:extLst>
          </p:cNvPr>
          <p:cNvSpPr/>
          <p:nvPr/>
        </p:nvSpPr>
        <p:spPr>
          <a:xfrm>
            <a:off x="4963735" y="318319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A2BBB3F-8B11-B980-115B-ADA5487F2E6A}"/>
              </a:ext>
            </a:extLst>
          </p:cNvPr>
          <p:cNvSpPr/>
          <p:nvPr/>
        </p:nvSpPr>
        <p:spPr>
          <a:xfrm>
            <a:off x="5008176" y="386227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F631704-81B7-2ADB-3DC5-9FA27B6B6BA6}"/>
              </a:ext>
            </a:extLst>
          </p:cNvPr>
          <p:cNvSpPr/>
          <p:nvPr/>
        </p:nvSpPr>
        <p:spPr>
          <a:xfrm>
            <a:off x="3989103" y="328478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3475A38-F318-B383-39FD-31E9D591D494}"/>
              </a:ext>
            </a:extLst>
          </p:cNvPr>
          <p:cNvSpPr/>
          <p:nvPr/>
        </p:nvSpPr>
        <p:spPr>
          <a:xfrm>
            <a:off x="4164835" y="3763032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945CACE-0F9F-BE50-54B0-793C20A2A8FC}"/>
              </a:ext>
            </a:extLst>
          </p:cNvPr>
          <p:cNvSpPr/>
          <p:nvPr/>
        </p:nvSpPr>
        <p:spPr>
          <a:xfrm>
            <a:off x="4093371" y="310762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B483EE2-D8AF-C452-EA5C-CFFEE4CA9B57}"/>
              </a:ext>
            </a:extLst>
          </p:cNvPr>
          <p:cNvSpPr/>
          <p:nvPr/>
        </p:nvSpPr>
        <p:spPr>
          <a:xfrm>
            <a:off x="4593027" y="292675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6B1C258-3CC0-BF3E-7077-15FB010BC5F2}"/>
              </a:ext>
            </a:extLst>
          </p:cNvPr>
          <p:cNvSpPr/>
          <p:nvPr/>
        </p:nvSpPr>
        <p:spPr>
          <a:xfrm>
            <a:off x="4037287" y="289906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21001D8-64E4-ECB4-8B07-08761356EC1F}"/>
              </a:ext>
            </a:extLst>
          </p:cNvPr>
          <p:cNvSpPr/>
          <p:nvPr/>
        </p:nvSpPr>
        <p:spPr>
          <a:xfrm>
            <a:off x="4918095" y="2965256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F644C84-FFA9-D11A-E628-73C2F9187076}"/>
              </a:ext>
            </a:extLst>
          </p:cNvPr>
          <p:cNvSpPr/>
          <p:nvPr/>
        </p:nvSpPr>
        <p:spPr>
          <a:xfrm>
            <a:off x="5237130" y="3015450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732C99F-A877-0DEC-581D-8F4F478F6932}"/>
              </a:ext>
            </a:extLst>
          </p:cNvPr>
          <p:cNvSpPr/>
          <p:nvPr/>
        </p:nvSpPr>
        <p:spPr>
          <a:xfrm>
            <a:off x="5222960" y="323470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F42EB43-F006-09D4-9EC9-54C808632E7F}"/>
              </a:ext>
            </a:extLst>
          </p:cNvPr>
          <p:cNvSpPr/>
          <p:nvPr/>
        </p:nvSpPr>
        <p:spPr>
          <a:xfrm>
            <a:off x="5330044" y="3493017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7AA7C44-DE76-7156-29AA-2FBCA2D0A2FC}"/>
              </a:ext>
            </a:extLst>
          </p:cNvPr>
          <p:cNvSpPr/>
          <p:nvPr/>
        </p:nvSpPr>
        <p:spPr>
          <a:xfrm>
            <a:off x="5069934" y="3691506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4262BFB-E918-EAAC-8E10-EBD2B64818A3}"/>
              </a:ext>
            </a:extLst>
          </p:cNvPr>
          <p:cNvSpPr/>
          <p:nvPr/>
        </p:nvSpPr>
        <p:spPr>
          <a:xfrm>
            <a:off x="5365066" y="3798059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1AC01B5-3E1E-E789-6A22-076D0DFD2F8E}"/>
              </a:ext>
            </a:extLst>
          </p:cNvPr>
          <p:cNvSpPr/>
          <p:nvPr/>
        </p:nvSpPr>
        <p:spPr>
          <a:xfrm>
            <a:off x="5649450" y="3460180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9475BD2-C394-D6DD-5CF2-5921D0FA67A8}"/>
              </a:ext>
            </a:extLst>
          </p:cNvPr>
          <p:cNvSpPr/>
          <p:nvPr/>
        </p:nvSpPr>
        <p:spPr>
          <a:xfrm>
            <a:off x="5593668" y="3112439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20C44DA-B8BF-EAB2-AD46-FCF543359BA6}"/>
              </a:ext>
            </a:extLst>
          </p:cNvPr>
          <p:cNvSpPr/>
          <p:nvPr/>
        </p:nvSpPr>
        <p:spPr>
          <a:xfrm>
            <a:off x="5638109" y="379152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7D1F6E4-654A-676E-022F-C7FA292EE764}"/>
              </a:ext>
            </a:extLst>
          </p:cNvPr>
          <p:cNvSpPr/>
          <p:nvPr/>
        </p:nvSpPr>
        <p:spPr>
          <a:xfrm>
            <a:off x="5222960" y="285600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8A76531-7FB3-047A-D63A-4258BBF77EAC}"/>
              </a:ext>
            </a:extLst>
          </p:cNvPr>
          <p:cNvSpPr/>
          <p:nvPr/>
        </p:nvSpPr>
        <p:spPr>
          <a:xfrm>
            <a:off x="5548027" y="2894504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530016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D6A328-7D9C-8549-0EF3-46E4D9ADDA0D}"/>
              </a:ext>
            </a:extLst>
          </p:cNvPr>
          <p:cNvSpPr txBox="1"/>
          <p:nvPr/>
        </p:nvSpPr>
        <p:spPr>
          <a:xfrm>
            <a:off x="355983" y="3653023"/>
            <a:ext cx="152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ml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F8CC8-F58B-9004-E0DE-0F3C86202421}"/>
              </a:ext>
            </a:extLst>
          </p:cNvPr>
          <p:cNvSpPr txBox="1"/>
          <p:nvPr/>
        </p:nvSpPr>
        <p:spPr>
          <a:xfrm>
            <a:off x="383810" y="1458539"/>
            <a:ext cx="1358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10g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621C4B0-A5A7-FE41-D101-90ABF113C287}"/>
              </a:ext>
            </a:extLst>
          </p:cNvPr>
          <p:cNvGrpSpPr/>
          <p:nvPr/>
        </p:nvGrpSpPr>
        <p:grpSpPr>
          <a:xfrm>
            <a:off x="303016" y="1718481"/>
            <a:ext cx="1432446" cy="1677131"/>
            <a:chOff x="3578882" y="2921879"/>
            <a:chExt cx="1432446" cy="167713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3F3E56C-9C53-A9DC-AAA9-E4A191486AAA}"/>
                </a:ext>
              </a:extLst>
            </p:cNvPr>
            <p:cNvSpPr/>
            <p:nvPr/>
          </p:nvSpPr>
          <p:spPr>
            <a:xfrm>
              <a:off x="3582766" y="3893485"/>
              <a:ext cx="1358579" cy="705525"/>
            </a:xfrm>
            <a:custGeom>
              <a:avLst/>
              <a:gdLst>
                <a:gd name="connsiteX0" fmla="*/ 270728 w 1358579"/>
                <a:gd name="connsiteY0" fmla="*/ 5 h 1172396"/>
                <a:gd name="connsiteX1" fmla="*/ 525389 w 1358579"/>
                <a:gd name="connsiteY1" fmla="*/ 2386 h 1172396"/>
                <a:gd name="connsiteX2" fmla="*/ 1211189 w 1358579"/>
                <a:gd name="connsiteY2" fmla="*/ 87053 h 1172396"/>
                <a:gd name="connsiteX3" fmla="*/ 1297352 w 1358579"/>
                <a:gd name="connsiteY3" fmla="*/ 82687 h 1172396"/>
                <a:gd name="connsiteX4" fmla="*/ 1358579 w 1358579"/>
                <a:gd name="connsiteY4" fmla="*/ 72560 h 1172396"/>
                <a:gd name="connsiteX5" fmla="*/ 1356308 w 1358579"/>
                <a:gd name="connsiteY5" fmla="*/ 992893 h 1172396"/>
                <a:gd name="connsiteX6" fmla="*/ 1176804 w 1358579"/>
                <a:gd name="connsiteY6" fmla="*/ 1172396 h 1172396"/>
                <a:gd name="connsiteX7" fmla="*/ 689214 w 1358579"/>
                <a:gd name="connsiteY7" fmla="*/ 1172396 h 1172396"/>
                <a:gd name="connsiteX8" fmla="*/ 671601 w 1358579"/>
                <a:gd name="connsiteY8" fmla="*/ 1172396 h 1172396"/>
                <a:gd name="connsiteX9" fmla="*/ 184010 w 1358579"/>
                <a:gd name="connsiteY9" fmla="*/ 1172396 h 1172396"/>
                <a:gd name="connsiteX10" fmla="*/ 4506 w 1358579"/>
                <a:gd name="connsiteY10" fmla="*/ 992893 h 1172396"/>
                <a:gd name="connsiteX11" fmla="*/ 208 w 1358579"/>
                <a:gd name="connsiteY11" fmla="*/ 46835 h 1172396"/>
                <a:gd name="connsiteX12" fmla="*/ 0 w 1358579"/>
                <a:gd name="connsiteY12" fmla="*/ 3934 h 1172396"/>
                <a:gd name="connsiteX13" fmla="*/ 124397 w 1358579"/>
                <a:gd name="connsiteY13" fmla="*/ 1097 h 1172396"/>
                <a:gd name="connsiteX14" fmla="*/ 270728 w 1358579"/>
                <a:gd name="connsiteY14" fmla="*/ 5 h 117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579" h="1172396">
                  <a:moveTo>
                    <a:pt x="270728" y="5"/>
                  </a:moveTo>
                  <a:cubicBezTo>
                    <a:pt x="365669" y="-83"/>
                    <a:pt x="453776" y="975"/>
                    <a:pt x="525389" y="2386"/>
                  </a:cubicBezTo>
                  <a:cubicBezTo>
                    <a:pt x="811844" y="8030"/>
                    <a:pt x="989645" y="79998"/>
                    <a:pt x="1211189" y="87053"/>
                  </a:cubicBezTo>
                  <a:cubicBezTo>
                    <a:pt x="1238882" y="87935"/>
                    <a:pt x="1267766" y="86193"/>
                    <a:pt x="1297352" y="82687"/>
                  </a:cubicBezTo>
                  <a:lnTo>
                    <a:pt x="1358579" y="72560"/>
                  </a:lnTo>
                  <a:lnTo>
                    <a:pt x="1356308" y="992893"/>
                  </a:lnTo>
                  <a:cubicBezTo>
                    <a:pt x="1356308" y="1092029"/>
                    <a:pt x="1275941" y="1172396"/>
                    <a:pt x="1176804" y="1172396"/>
                  </a:cubicBezTo>
                  <a:lnTo>
                    <a:pt x="689214" y="1172396"/>
                  </a:lnTo>
                  <a:lnTo>
                    <a:pt x="671601" y="1172396"/>
                  </a:lnTo>
                  <a:lnTo>
                    <a:pt x="184010" y="1172396"/>
                  </a:lnTo>
                  <a:cubicBezTo>
                    <a:pt x="84873" y="1172396"/>
                    <a:pt x="4506" y="1092029"/>
                    <a:pt x="4506" y="992893"/>
                  </a:cubicBezTo>
                  <a:cubicBezTo>
                    <a:pt x="3824" y="716589"/>
                    <a:pt x="1855" y="373344"/>
                    <a:pt x="208" y="46835"/>
                  </a:cubicBezTo>
                  <a:lnTo>
                    <a:pt x="0" y="3934"/>
                  </a:lnTo>
                  <a:lnTo>
                    <a:pt x="124397" y="1097"/>
                  </a:lnTo>
                  <a:cubicBezTo>
                    <a:pt x="174078" y="380"/>
                    <a:pt x="223257" y="49"/>
                    <a:pt x="270728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6" name="!!CocThuyTinh">
              <a:extLst>
                <a:ext uri="{FF2B5EF4-FFF2-40B4-BE49-F238E27FC236}">
                  <a16:creationId xmlns:a16="http://schemas.microsoft.com/office/drawing/2014/main" id="{C8C41C79-2E48-68B2-0410-DB587C12E4DA}"/>
                </a:ext>
              </a:extLst>
            </p:cNvPr>
            <p:cNvGrpSpPr/>
            <p:nvPr/>
          </p:nvGrpSpPr>
          <p:grpSpPr>
            <a:xfrm>
              <a:off x="3578882" y="2921879"/>
              <a:ext cx="1432446" cy="1677130"/>
              <a:chOff x="3543300" y="3878555"/>
              <a:chExt cx="1525116" cy="1785629"/>
            </a:xfrm>
          </p:grpSpPr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040F3F25-A1AD-7F49-6957-AAE839954486}"/>
                  </a:ext>
                </a:extLst>
              </p:cNvPr>
              <p:cNvSpPr/>
              <p:nvPr/>
            </p:nvSpPr>
            <p:spPr>
              <a:xfrm flipH="1">
                <a:off x="3543300" y="3878555"/>
                <a:ext cx="1525116" cy="1785629"/>
              </a:xfrm>
              <a:custGeom>
                <a:avLst/>
                <a:gdLst>
                  <a:gd name="connsiteX0" fmla="*/ 240242 w 486193"/>
                  <a:gd name="connsiteY0" fmla="*/ 0 h 532394"/>
                  <a:gd name="connsiteX1" fmla="*/ 3 w 486193"/>
                  <a:gd name="connsiteY1" fmla="*/ 0 h 532394"/>
                  <a:gd name="connsiteX2" fmla="*/ 22950 w 486193"/>
                  <a:gd name="connsiteY2" fmla="*/ 44320 h 532394"/>
                  <a:gd name="connsiteX3" fmla="*/ 24011 w 486193"/>
                  <a:gd name="connsiteY3" fmla="*/ 474210 h 532394"/>
                  <a:gd name="connsiteX4" fmla="*/ 82195 w 486193"/>
                  <a:gd name="connsiteY4" fmla="*/ 532394 h 532394"/>
                  <a:gd name="connsiteX5" fmla="*/ 240242 w 486193"/>
                  <a:gd name="connsiteY5" fmla="*/ 532394 h 532394"/>
                  <a:gd name="connsiteX6" fmla="*/ 486190 w 486193"/>
                  <a:gd name="connsiteY6" fmla="*/ 0 h 532394"/>
                  <a:gd name="connsiteX7" fmla="*/ 245951 w 486193"/>
                  <a:gd name="connsiteY7" fmla="*/ 0 h 532394"/>
                  <a:gd name="connsiteX8" fmla="*/ 245951 w 486193"/>
                  <a:gd name="connsiteY8" fmla="*/ 532394 h 532394"/>
                  <a:gd name="connsiteX9" fmla="*/ 403998 w 486193"/>
                  <a:gd name="connsiteY9" fmla="*/ 532394 h 532394"/>
                  <a:gd name="connsiteX10" fmla="*/ 462182 w 486193"/>
                  <a:gd name="connsiteY10" fmla="*/ 474210 h 532394"/>
                  <a:gd name="connsiteX11" fmla="*/ 463243 w 486193"/>
                  <a:gd name="connsiteY11" fmla="*/ 44320 h 532394"/>
                  <a:gd name="connsiteX12" fmla="*/ 486190 w 486193"/>
                  <a:gd name="connsiteY12" fmla="*/ 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486190 w 486193"/>
                  <a:gd name="connsiteY12" fmla="*/ 0 h 532394"/>
                  <a:gd name="connsiteX13" fmla="*/ 337391 w 486193"/>
                  <a:gd name="connsiteY13" fmla="*/ 9144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245951 w 486193"/>
                  <a:gd name="connsiteY12" fmla="*/ 0 h 532394"/>
                  <a:gd name="connsiteX0" fmla="*/ 240242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0" fmla="*/ 240242 w 486193"/>
                  <a:gd name="connsiteY0" fmla="*/ 532394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10" fmla="*/ 91443 w 486193"/>
                  <a:gd name="connsiteY10" fmla="*/ 91440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0" fmla="*/ 3 w 463243"/>
                  <a:gd name="connsiteY0" fmla="*/ 0 h 532394"/>
                  <a:gd name="connsiteX1" fmla="*/ 22950 w 463243"/>
                  <a:gd name="connsiteY1" fmla="*/ 44320 h 532394"/>
                  <a:gd name="connsiteX2" fmla="*/ 24011 w 463243"/>
                  <a:gd name="connsiteY2" fmla="*/ 474210 h 532394"/>
                  <a:gd name="connsiteX3" fmla="*/ 82195 w 463243"/>
                  <a:gd name="connsiteY3" fmla="*/ 532394 h 532394"/>
                  <a:gd name="connsiteX4" fmla="*/ 240242 w 463243"/>
                  <a:gd name="connsiteY4" fmla="*/ 532394 h 532394"/>
                  <a:gd name="connsiteX5" fmla="*/ 245951 w 463243"/>
                  <a:gd name="connsiteY5" fmla="*/ 532394 h 532394"/>
                  <a:gd name="connsiteX6" fmla="*/ 403998 w 463243"/>
                  <a:gd name="connsiteY6" fmla="*/ 532394 h 532394"/>
                  <a:gd name="connsiteX7" fmla="*/ 462182 w 463243"/>
                  <a:gd name="connsiteY7" fmla="*/ 474210 h 532394"/>
                  <a:gd name="connsiteX8" fmla="*/ 463243 w 463243"/>
                  <a:gd name="connsiteY8" fmla="*/ 44320 h 532394"/>
                  <a:gd name="connsiteX0" fmla="*/ 3 w 464311"/>
                  <a:gd name="connsiteY0" fmla="*/ 0 h 532394"/>
                  <a:gd name="connsiteX1" fmla="*/ 22950 w 464311"/>
                  <a:gd name="connsiteY1" fmla="*/ 44320 h 532394"/>
                  <a:gd name="connsiteX2" fmla="*/ 24011 w 464311"/>
                  <a:gd name="connsiteY2" fmla="*/ 474210 h 532394"/>
                  <a:gd name="connsiteX3" fmla="*/ 82195 w 464311"/>
                  <a:gd name="connsiteY3" fmla="*/ 532394 h 532394"/>
                  <a:gd name="connsiteX4" fmla="*/ 240242 w 464311"/>
                  <a:gd name="connsiteY4" fmla="*/ 532394 h 532394"/>
                  <a:gd name="connsiteX5" fmla="*/ 245951 w 464311"/>
                  <a:gd name="connsiteY5" fmla="*/ 532394 h 532394"/>
                  <a:gd name="connsiteX6" fmla="*/ 403998 w 464311"/>
                  <a:gd name="connsiteY6" fmla="*/ 532394 h 532394"/>
                  <a:gd name="connsiteX7" fmla="*/ 462182 w 464311"/>
                  <a:gd name="connsiteY7" fmla="*/ 474210 h 532394"/>
                  <a:gd name="connsiteX8" fmla="*/ 464311 w 464311"/>
                  <a:gd name="connsiteY8" fmla="*/ 8000 h 532394"/>
                  <a:gd name="connsiteX0" fmla="*/ 3 w 466447"/>
                  <a:gd name="connsiteY0" fmla="*/ 10160 h 542554"/>
                  <a:gd name="connsiteX1" fmla="*/ 22950 w 466447"/>
                  <a:gd name="connsiteY1" fmla="*/ 54480 h 542554"/>
                  <a:gd name="connsiteX2" fmla="*/ 24011 w 466447"/>
                  <a:gd name="connsiteY2" fmla="*/ 484370 h 542554"/>
                  <a:gd name="connsiteX3" fmla="*/ 82195 w 466447"/>
                  <a:gd name="connsiteY3" fmla="*/ 542554 h 542554"/>
                  <a:gd name="connsiteX4" fmla="*/ 240242 w 466447"/>
                  <a:gd name="connsiteY4" fmla="*/ 542554 h 542554"/>
                  <a:gd name="connsiteX5" fmla="*/ 245951 w 466447"/>
                  <a:gd name="connsiteY5" fmla="*/ 542554 h 542554"/>
                  <a:gd name="connsiteX6" fmla="*/ 403998 w 466447"/>
                  <a:gd name="connsiteY6" fmla="*/ 542554 h 542554"/>
                  <a:gd name="connsiteX7" fmla="*/ 462182 w 466447"/>
                  <a:gd name="connsiteY7" fmla="*/ 484370 h 542554"/>
                  <a:gd name="connsiteX8" fmla="*/ 466447 w 466447"/>
                  <a:gd name="connsiteY8" fmla="*/ 0 h 542554"/>
                  <a:gd name="connsiteX0" fmla="*/ 3 w 464311"/>
                  <a:gd name="connsiteY0" fmla="*/ 11228 h 543622"/>
                  <a:gd name="connsiteX1" fmla="*/ 22950 w 464311"/>
                  <a:gd name="connsiteY1" fmla="*/ 55548 h 543622"/>
                  <a:gd name="connsiteX2" fmla="*/ 24011 w 464311"/>
                  <a:gd name="connsiteY2" fmla="*/ 485438 h 543622"/>
                  <a:gd name="connsiteX3" fmla="*/ 82195 w 464311"/>
                  <a:gd name="connsiteY3" fmla="*/ 543622 h 543622"/>
                  <a:gd name="connsiteX4" fmla="*/ 240242 w 464311"/>
                  <a:gd name="connsiteY4" fmla="*/ 543622 h 543622"/>
                  <a:gd name="connsiteX5" fmla="*/ 245951 w 464311"/>
                  <a:gd name="connsiteY5" fmla="*/ 543622 h 543622"/>
                  <a:gd name="connsiteX6" fmla="*/ 403998 w 464311"/>
                  <a:gd name="connsiteY6" fmla="*/ 543622 h 543622"/>
                  <a:gd name="connsiteX7" fmla="*/ 462182 w 464311"/>
                  <a:gd name="connsiteY7" fmla="*/ 485438 h 543622"/>
                  <a:gd name="connsiteX8" fmla="*/ 464311 w 464311"/>
                  <a:gd name="connsiteY8" fmla="*/ 0 h 54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311" h="543622">
                    <a:moveTo>
                      <a:pt x="3" y="11228"/>
                    </a:moveTo>
                    <a:cubicBezTo>
                      <a:pt x="-351" y="26002"/>
                      <a:pt x="23304" y="40775"/>
                      <a:pt x="22950" y="55548"/>
                    </a:cubicBezTo>
                    <a:cubicBezTo>
                      <a:pt x="23304" y="198845"/>
                      <a:pt x="23657" y="342141"/>
                      <a:pt x="24011" y="485438"/>
                    </a:cubicBezTo>
                    <a:cubicBezTo>
                      <a:pt x="24011" y="517572"/>
                      <a:pt x="50061" y="543622"/>
                      <a:pt x="82195" y="543622"/>
                    </a:cubicBezTo>
                    <a:lnTo>
                      <a:pt x="240242" y="543622"/>
                    </a:lnTo>
                    <a:lnTo>
                      <a:pt x="245951" y="543622"/>
                    </a:lnTo>
                    <a:lnTo>
                      <a:pt x="403998" y="543622"/>
                    </a:lnTo>
                    <a:cubicBezTo>
                      <a:pt x="436132" y="543622"/>
                      <a:pt x="462182" y="517572"/>
                      <a:pt x="462182" y="485438"/>
                    </a:cubicBezTo>
                    <a:cubicBezTo>
                      <a:pt x="462536" y="342141"/>
                      <a:pt x="463957" y="143297"/>
                      <a:pt x="464311" y="0"/>
                    </a:cubicBezTo>
                  </a:path>
                </a:pathLst>
              </a:custGeom>
              <a:noFill/>
              <a:ln w="50800" cap="rnd">
                <a:solidFill>
                  <a:srgbClr val="00206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211BDA7-C43F-0AFB-AD69-FED2B8818B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066677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7F6786EA-6BDD-EC8B-BDD0-D32F767D99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39793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69BFE1A-FC26-CC6C-34B4-FB3B657A2D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72919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EE3E7243-BE05-23EE-C68E-A76C9071E1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060459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E3E1FCF9-1CB6-1F7D-4275-69DF5F0803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391720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3A6388-3F00-D97F-5F25-940D2642E961}"/>
              </a:ext>
            </a:extLst>
          </p:cNvPr>
          <p:cNvCxnSpPr>
            <a:cxnSpLocks/>
          </p:cNvCxnSpPr>
          <p:nvPr/>
        </p:nvCxnSpPr>
        <p:spPr>
          <a:xfrm>
            <a:off x="960708" y="3141775"/>
            <a:ext cx="25481" cy="506669"/>
          </a:xfrm>
          <a:prstGeom prst="line">
            <a:avLst/>
          </a:prstGeom>
          <a:ln w="25400" cap="rnd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A30C1BA-070F-3B6E-6F3F-A059E57BE462}"/>
              </a:ext>
            </a:extLst>
          </p:cNvPr>
          <p:cNvSpPr/>
          <p:nvPr/>
        </p:nvSpPr>
        <p:spPr>
          <a:xfrm>
            <a:off x="0" y="1535499"/>
            <a:ext cx="9151512" cy="256680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A61A1B-CFB2-C48B-A6EA-D4FF13E8B4EA}"/>
              </a:ext>
            </a:extLst>
          </p:cNvPr>
          <p:cNvSpPr/>
          <p:nvPr/>
        </p:nvSpPr>
        <p:spPr>
          <a:xfrm>
            <a:off x="2667350" y="529798"/>
            <a:ext cx="4321628" cy="4321628"/>
          </a:xfrm>
          <a:prstGeom prst="ellipse">
            <a:avLst/>
          </a:prstGeom>
          <a:solidFill>
            <a:srgbClr val="FFE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C389C9-F1B3-60A8-1A66-FA5F7A5158D3}"/>
              </a:ext>
            </a:extLst>
          </p:cNvPr>
          <p:cNvSpPr txBox="1"/>
          <p:nvPr/>
        </p:nvSpPr>
        <p:spPr>
          <a:xfrm>
            <a:off x="3408766" y="668112"/>
            <a:ext cx="2838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EBFB50C-623E-1155-6853-55610867134F}"/>
              </a:ext>
            </a:extLst>
          </p:cNvPr>
          <p:cNvGrpSpPr/>
          <p:nvPr/>
        </p:nvGrpSpPr>
        <p:grpSpPr>
          <a:xfrm>
            <a:off x="3632688" y="1260845"/>
            <a:ext cx="2614873" cy="2793895"/>
            <a:chOff x="3578882" y="2921880"/>
            <a:chExt cx="1432446" cy="1677130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1B4B3F0-4F30-D900-AC34-E28B6D0D9473}"/>
                </a:ext>
              </a:extLst>
            </p:cNvPr>
            <p:cNvSpPr/>
            <p:nvPr/>
          </p:nvSpPr>
          <p:spPr>
            <a:xfrm>
              <a:off x="3578882" y="3857156"/>
              <a:ext cx="1362463" cy="727380"/>
            </a:xfrm>
            <a:custGeom>
              <a:avLst/>
              <a:gdLst>
                <a:gd name="connsiteX0" fmla="*/ 270728 w 1358579"/>
                <a:gd name="connsiteY0" fmla="*/ 5 h 1172396"/>
                <a:gd name="connsiteX1" fmla="*/ 525389 w 1358579"/>
                <a:gd name="connsiteY1" fmla="*/ 2386 h 1172396"/>
                <a:gd name="connsiteX2" fmla="*/ 1211189 w 1358579"/>
                <a:gd name="connsiteY2" fmla="*/ 87053 h 1172396"/>
                <a:gd name="connsiteX3" fmla="*/ 1297352 w 1358579"/>
                <a:gd name="connsiteY3" fmla="*/ 82687 h 1172396"/>
                <a:gd name="connsiteX4" fmla="*/ 1358579 w 1358579"/>
                <a:gd name="connsiteY4" fmla="*/ 72560 h 1172396"/>
                <a:gd name="connsiteX5" fmla="*/ 1356308 w 1358579"/>
                <a:gd name="connsiteY5" fmla="*/ 992893 h 1172396"/>
                <a:gd name="connsiteX6" fmla="*/ 1176804 w 1358579"/>
                <a:gd name="connsiteY6" fmla="*/ 1172396 h 1172396"/>
                <a:gd name="connsiteX7" fmla="*/ 689214 w 1358579"/>
                <a:gd name="connsiteY7" fmla="*/ 1172396 h 1172396"/>
                <a:gd name="connsiteX8" fmla="*/ 671601 w 1358579"/>
                <a:gd name="connsiteY8" fmla="*/ 1172396 h 1172396"/>
                <a:gd name="connsiteX9" fmla="*/ 184010 w 1358579"/>
                <a:gd name="connsiteY9" fmla="*/ 1172396 h 1172396"/>
                <a:gd name="connsiteX10" fmla="*/ 4506 w 1358579"/>
                <a:gd name="connsiteY10" fmla="*/ 992893 h 1172396"/>
                <a:gd name="connsiteX11" fmla="*/ 208 w 1358579"/>
                <a:gd name="connsiteY11" fmla="*/ 46835 h 1172396"/>
                <a:gd name="connsiteX12" fmla="*/ 0 w 1358579"/>
                <a:gd name="connsiteY12" fmla="*/ 3934 h 1172396"/>
                <a:gd name="connsiteX13" fmla="*/ 124397 w 1358579"/>
                <a:gd name="connsiteY13" fmla="*/ 1097 h 1172396"/>
                <a:gd name="connsiteX14" fmla="*/ 270728 w 1358579"/>
                <a:gd name="connsiteY14" fmla="*/ 5 h 117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579" h="1172396">
                  <a:moveTo>
                    <a:pt x="270728" y="5"/>
                  </a:moveTo>
                  <a:cubicBezTo>
                    <a:pt x="365669" y="-83"/>
                    <a:pt x="453776" y="975"/>
                    <a:pt x="525389" y="2386"/>
                  </a:cubicBezTo>
                  <a:cubicBezTo>
                    <a:pt x="811844" y="8030"/>
                    <a:pt x="989645" y="79998"/>
                    <a:pt x="1211189" y="87053"/>
                  </a:cubicBezTo>
                  <a:cubicBezTo>
                    <a:pt x="1238882" y="87935"/>
                    <a:pt x="1267766" y="86193"/>
                    <a:pt x="1297352" y="82687"/>
                  </a:cubicBezTo>
                  <a:lnTo>
                    <a:pt x="1358579" y="72560"/>
                  </a:lnTo>
                  <a:lnTo>
                    <a:pt x="1356308" y="992893"/>
                  </a:lnTo>
                  <a:cubicBezTo>
                    <a:pt x="1356308" y="1092029"/>
                    <a:pt x="1275941" y="1172396"/>
                    <a:pt x="1176804" y="1172396"/>
                  </a:cubicBezTo>
                  <a:lnTo>
                    <a:pt x="689214" y="1172396"/>
                  </a:lnTo>
                  <a:lnTo>
                    <a:pt x="671601" y="1172396"/>
                  </a:lnTo>
                  <a:lnTo>
                    <a:pt x="184010" y="1172396"/>
                  </a:lnTo>
                  <a:cubicBezTo>
                    <a:pt x="84873" y="1172396"/>
                    <a:pt x="4506" y="1092029"/>
                    <a:pt x="4506" y="992893"/>
                  </a:cubicBezTo>
                  <a:cubicBezTo>
                    <a:pt x="3824" y="716589"/>
                    <a:pt x="1855" y="373344"/>
                    <a:pt x="208" y="46835"/>
                  </a:cubicBezTo>
                  <a:lnTo>
                    <a:pt x="0" y="3934"/>
                  </a:lnTo>
                  <a:lnTo>
                    <a:pt x="124397" y="1097"/>
                  </a:lnTo>
                  <a:cubicBezTo>
                    <a:pt x="174078" y="380"/>
                    <a:pt x="223257" y="49"/>
                    <a:pt x="270728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7" name="!!CocThuyTinh">
              <a:extLst>
                <a:ext uri="{FF2B5EF4-FFF2-40B4-BE49-F238E27FC236}">
                  <a16:creationId xmlns:a16="http://schemas.microsoft.com/office/drawing/2014/main" id="{0E275183-A4EA-8ACC-31E6-900A555AD181}"/>
                </a:ext>
              </a:extLst>
            </p:cNvPr>
            <p:cNvGrpSpPr/>
            <p:nvPr/>
          </p:nvGrpSpPr>
          <p:grpSpPr>
            <a:xfrm>
              <a:off x="3578882" y="2921880"/>
              <a:ext cx="1432446" cy="1677130"/>
              <a:chOff x="3543300" y="3878556"/>
              <a:chExt cx="1525116" cy="1785629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BD5C5B1-40DC-BF5B-AEA2-8CAF0414482F}"/>
                  </a:ext>
                </a:extLst>
              </p:cNvPr>
              <p:cNvSpPr/>
              <p:nvPr/>
            </p:nvSpPr>
            <p:spPr>
              <a:xfrm flipH="1">
                <a:off x="3543300" y="3878556"/>
                <a:ext cx="1525116" cy="1785629"/>
              </a:xfrm>
              <a:custGeom>
                <a:avLst/>
                <a:gdLst>
                  <a:gd name="connsiteX0" fmla="*/ 240242 w 486193"/>
                  <a:gd name="connsiteY0" fmla="*/ 0 h 532394"/>
                  <a:gd name="connsiteX1" fmla="*/ 3 w 486193"/>
                  <a:gd name="connsiteY1" fmla="*/ 0 h 532394"/>
                  <a:gd name="connsiteX2" fmla="*/ 22950 w 486193"/>
                  <a:gd name="connsiteY2" fmla="*/ 44320 h 532394"/>
                  <a:gd name="connsiteX3" fmla="*/ 24011 w 486193"/>
                  <a:gd name="connsiteY3" fmla="*/ 474210 h 532394"/>
                  <a:gd name="connsiteX4" fmla="*/ 82195 w 486193"/>
                  <a:gd name="connsiteY4" fmla="*/ 532394 h 532394"/>
                  <a:gd name="connsiteX5" fmla="*/ 240242 w 486193"/>
                  <a:gd name="connsiteY5" fmla="*/ 532394 h 532394"/>
                  <a:gd name="connsiteX6" fmla="*/ 486190 w 486193"/>
                  <a:gd name="connsiteY6" fmla="*/ 0 h 532394"/>
                  <a:gd name="connsiteX7" fmla="*/ 245951 w 486193"/>
                  <a:gd name="connsiteY7" fmla="*/ 0 h 532394"/>
                  <a:gd name="connsiteX8" fmla="*/ 245951 w 486193"/>
                  <a:gd name="connsiteY8" fmla="*/ 532394 h 532394"/>
                  <a:gd name="connsiteX9" fmla="*/ 403998 w 486193"/>
                  <a:gd name="connsiteY9" fmla="*/ 532394 h 532394"/>
                  <a:gd name="connsiteX10" fmla="*/ 462182 w 486193"/>
                  <a:gd name="connsiteY10" fmla="*/ 474210 h 532394"/>
                  <a:gd name="connsiteX11" fmla="*/ 463243 w 486193"/>
                  <a:gd name="connsiteY11" fmla="*/ 44320 h 532394"/>
                  <a:gd name="connsiteX12" fmla="*/ 486190 w 486193"/>
                  <a:gd name="connsiteY12" fmla="*/ 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486190 w 486193"/>
                  <a:gd name="connsiteY12" fmla="*/ 0 h 532394"/>
                  <a:gd name="connsiteX13" fmla="*/ 337391 w 486193"/>
                  <a:gd name="connsiteY13" fmla="*/ 9144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245951 w 486193"/>
                  <a:gd name="connsiteY12" fmla="*/ 0 h 532394"/>
                  <a:gd name="connsiteX0" fmla="*/ 240242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0" fmla="*/ 240242 w 486193"/>
                  <a:gd name="connsiteY0" fmla="*/ 532394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10" fmla="*/ 91443 w 486193"/>
                  <a:gd name="connsiteY10" fmla="*/ 91440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0" fmla="*/ 3 w 463243"/>
                  <a:gd name="connsiteY0" fmla="*/ 0 h 532394"/>
                  <a:gd name="connsiteX1" fmla="*/ 22950 w 463243"/>
                  <a:gd name="connsiteY1" fmla="*/ 44320 h 532394"/>
                  <a:gd name="connsiteX2" fmla="*/ 24011 w 463243"/>
                  <a:gd name="connsiteY2" fmla="*/ 474210 h 532394"/>
                  <a:gd name="connsiteX3" fmla="*/ 82195 w 463243"/>
                  <a:gd name="connsiteY3" fmla="*/ 532394 h 532394"/>
                  <a:gd name="connsiteX4" fmla="*/ 240242 w 463243"/>
                  <a:gd name="connsiteY4" fmla="*/ 532394 h 532394"/>
                  <a:gd name="connsiteX5" fmla="*/ 245951 w 463243"/>
                  <a:gd name="connsiteY5" fmla="*/ 532394 h 532394"/>
                  <a:gd name="connsiteX6" fmla="*/ 403998 w 463243"/>
                  <a:gd name="connsiteY6" fmla="*/ 532394 h 532394"/>
                  <a:gd name="connsiteX7" fmla="*/ 462182 w 463243"/>
                  <a:gd name="connsiteY7" fmla="*/ 474210 h 532394"/>
                  <a:gd name="connsiteX8" fmla="*/ 463243 w 463243"/>
                  <a:gd name="connsiteY8" fmla="*/ 44320 h 532394"/>
                  <a:gd name="connsiteX0" fmla="*/ 3 w 464311"/>
                  <a:gd name="connsiteY0" fmla="*/ 0 h 532394"/>
                  <a:gd name="connsiteX1" fmla="*/ 22950 w 464311"/>
                  <a:gd name="connsiteY1" fmla="*/ 44320 h 532394"/>
                  <a:gd name="connsiteX2" fmla="*/ 24011 w 464311"/>
                  <a:gd name="connsiteY2" fmla="*/ 474210 h 532394"/>
                  <a:gd name="connsiteX3" fmla="*/ 82195 w 464311"/>
                  <a:gd name="connsiteY3" fmla="*/ 532394 h 532394"/>
                  <a:gd name="connsiteX4" fmla="*/ 240242 w 464311"/>
                  <a:gd name="connsiteY4" fmla="*/ 532394 h 532394"/>
                  <a:gd name="connsiteX5" fmla="*/ 245951 w 464311"/>
                  <a:gd name="connsiteY5" fmla="*/ 532394 h 532394"/>
                  <a:gd name="connsiteX6" fmla="*/ 403998 w 464311"/>
                  <a:gd name="connsiteY6" fmla="*/ 532394 h 532394"/>
                  <a:gd name="connsiteX7" fmla="*/ 462182 w 464311"/>
                  <a:gd name="connsiteY7" fmla="*/ 474210 h 532394"/>
                  <a:gd name="connsiteX8" fmla="*/ 464311 w 464311"/>
                  <a:gd name="connsiteY8" fmla="*/ 8000 h 532394"/>
                  <a:gd name="connsiteX0" fmla="*/ 3 w 466447"/>
                  <a:gd name="connsiteY0" fmla="*/ 10160 h 542554"/>
                  <a:gd name="connsiteX1" fmla="*/ 22950 w 466447"/>
                  <a:gd name="connsiteY1" fmla="*/ 54480 h 542554"/>
                  <a:gd name="connsiteX2" fmla="*/ 24011 w 466447"/>
                  <a:gd name="connsiteY2" fmla="*/ 484370 h 542554"/>
                  <a:gd name="connsiteX3" fmla="*/ 82195 w 466447"/>
                  <a:gd name="connsiteY3" fmla="*/ 542554 h 542554"/>
                  <a:gd name="connsiteX4" fmla="*/ 240242 w 466447"/>
                  <a:gd name="connsiteY4" fmla="*/ 542554 h 542554"/>
                  <a:gd name="connsiteX5" fmla="*/ 245951 w 466447"/>
                  <a:gd name="connsiteY5" fmla="*/ 542554 h 542554"/>
                  <a:gd name="connsiteX6" fmla="*/ 403998 w 466447"/>
                  <a:gd name="connsiteY6" fmla="*/ 542554 h 542554"/>
                  <a:gd name="connsiteX7" fmla="*/ 462182 w 466447"/>
                  <a:gd name="connsiteY7" fmla="*/ 484370 h 542554"/>
                  <a:gd name="connsiteX8" fmla="*/ 466447 w 466447"/>
                  <a:gd name="connsiteY8" fmla="*/ 0 h 542554"/>
                  <a:gd name="connsiteX0" fmla="*/ 3 w 464311"/>
                  <a:gd name="connsiteY0" fmla="*/ 11228 h 543622"/>
                  <a:gd name="connsiteX1" fmla="*/ 22950 w 464311"/>
                  <a:gd name="connsiteY1" fmla="*/ 55548 h 543622"/>
                  <a:gd name="connsiteX2" fmla="*/ 24011 w 464311"/>
                  <a:gd name="connsiteY2" fmla="*/ 485438 h 543622"/>
                  <a:gd name="connsiteX3" fmla="*/ 82195 w 464311"/>
                  <a:gd name="connsiteY3" fmla="*/ 543622 h 543622"/>
                  <a:gd name="connsiteX4" fmla="*/ 240242 w 464311"/>
                  <a:gd name="connsiteY4" fmla="*/ 543622 h 543622"/>
                  <a:gd name="connsiteX5" fmla="*/ 245951 w 464311"/>
                  <a:gd name="connsiteY5" fmla="*/ 543622 h 543622"/>
                  <a:gd name="connsiteX6" fmla="*/ 403998 w 464311"/>
                  <a:gd name="connsiteY6" fmla="*/ 543622 h 543622"/>
                  <a:gd name="connsiteX7" fmla="*/ 462182 w 464311"/>
                  <a:gd name="connsiteY7" fmla="*/ 485438 h 543622"/>
                  <a:gd name="connsiteX8" fmla="*/ 464311 w 464311"/>
                  <a:gd name="connsiteY8" fmla="*/ 0 h 54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311" h="543622">
                    <a:moveTo>
                      <a:pt x="3" y="11228"/>
                    </a:moveTo>
                    <a:cubicBezTo>
                      <a:pt x="-351" y="26002"/>
                      <a:pt x="23304" y="40775"/>
                      <a:pt x="22950" y="55548"/>
                    </a:cubicBezTo>
                    <a:cubicBezTo>
                      <a:pt x="23304" y="198845"/>
                      <a:pt x="23657" y="342141"/>
                      <a:pt x="24011" y="485438"/>
                    </a:cubicBezTo>
                    <a:cubicBezTo>
                      <a:pt x="24011" y="517572"/>
                      <a:pt x="50061" y="543622"/>
                      <a:pt x="82195" y="543622"/>
                    </a:cubicBezTo>
                    <a:lnTo>
                      <a:pt x="240242" y="543622"/>
                    </a:lnTo>
                    <a:lnTo>
                      <a:pt x="245951" y="543622"/>
                    </a:lnTo>
                    <a:lnTo>
                      <a:pt x="403998" y="543622"/>
                    </a:lnTo>
                    <a:cubicBezTo>
                      <a:pt x="436132" y="543622"/>
                      <a:pt x="462182" y="517572"/>
                      <a:pt x="462182" y="485438"/>
                    </a:cubicBezTo>
                    <a:cubicBezTo>
                      <a:pt x="462536" y="342141"/>
                      <a:pt x="463957" y="143297"/>
                      <a:pt x="464311" y="0"/>
                    </a:cubicBezTo>
                  </a:path>
                </a:pathLst>
              </a:custGeom>
              <a:noFill/>
              <a:ln w="50800" cap="rnd">
                <a:solidFill>
                  <a:srgbClr val="00206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9ACA8F4-1D54-1942-B39A-3BA44977C6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066677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294434F8-742D-A569-F859-E3963FCD06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39793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03FAA433-7853-1E19-3C33-6A3D2A3B05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72919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135B9D71-19A5-F7B1-BCD8-DB1F39E124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060459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3E541AF8-52E1-5CD5-D4D1-456B63D810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391720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CF55D79D-737B-D2C9-05F2-093E396E3FDF}"/>
              </a:ext>
            </a:extLst>
          </p:cNvPr>
          <p:cNvSpPr/>
          <p:nvPr/>
        </p:nvSpPr>
        <p:spPr>
          <a:xfrm>
            <a:off x="5092065" y="308077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A541870-25A1-70ED-8D4B-9EA8299F3741}"/>
              </a:ext>
            </a:extLst>
          </p:cNvPr>
          <p:cNvSpPr/>
          <p:nvPr/>
        </p:nvSpPr>
        <p:spPr>
          <a:xfrm>
            <a:off x="5378884" y="305311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35BD0D-8194-414A-942A-A53218D21B1C}"/>
              </a:ext>
            </a:extLst>
          </p:cNvPr>
          <p:cNvSpPr/>
          <p:nvPr/>
        </p:nvSpPr>
        <p:spPr>
          <a:xfrm>
            <a:off x="5364714" y="327237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D2FA5B1-1D16-1FC4-3D56-53962CA715B5}"/>
              </a:ext>
            </a:extLst>
          </p:cNvPr>
          <p:cNvSpPr/>
          <p:nvPr/>
        </p:nvSpPr>
        <p:spPr>
          <a:xfrm>
            <a:off x="4963752" y="3459060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1BCBC37-8BCF-F8F0-FCB2-A73CCB894E3A}"/>
              </a:ext>
            </a:extLst>
          </p:cNvPr>
          <p:cNvSpPr/>
          <p:nvPr/>
        </p:nvSpPr>
        <p:spPr>
          <a:xfrm>
            <a:off x="4645782" y="378161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705AE6-EB9E-5A6F-A773-39851C706AA4}"/>
              </a:ext>
            </a:extLst>
          </p:cNvPr>
          <p:cNvSpPr/>
          <p:nvPr/>
        </p:nvSpPr>
        <p:spPr>
          <a:xfrm>
            <a:off x="4511554" y="337591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2F131F-488A-B731-19E7-C422627891A3}"/>
              </a:ext>
            </a:extLst>
          </p:cNvPr>
          <p:cNvSpPr/>
          <p:nvPr/>
        </p:nvSpPr>
        <p:spPr>
          <a:xfrm>
            <a:off x="5471798" y="3530682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09B4226-64ED-0A01-1017-0C00DD754A60}"/>
              </a:ext>
            </a:extLst>
          </p:cNvPr>
          <p:cNvSpPr/>
          <p:nvPr/>
        </p:nvSpPr>
        <p:spPr>
          <a:xfrm>
            <a:off x="5791203" y="3497846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DEA56B1-5670-71E5-D069-E32C73954DA2}"/>
              </a:ext>
            </a:extLst>
          </p:cNvPr>
          <p:cNvSpPr/>
          <p:nvPr/>
        </p:nvSpPr>
        <p:spPr>
          <a:xfrm>
            <a:off x="5735421" y="315010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958F723-EB79-63F1-173E-0754B0FB6A57}"/>
              </a:ext>
            </a:extLst>
          </p:cNvPr>
          <p:cNvSpPr/>
          <p:nvPr/>
        </p:nvSpPr>
        <p:spPr>
          <a:xfrm>
            <a:off x="5779863" y="382918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2C44BA4-9E9A-18B8-1CF5-519457EC26E6}"/>
              </a:ext>
            </a:extLst>
          </p:cNvPr>
          <p:cNvSpPr/>
          <p:nvPr/>
        </p:nvSpPr>
        <p:spPr>
          <a:xfrm>
            <a:off x="3775428" y="2914272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C139AEB-7C45-3895-D98C-251EB60FE7D1}"/>
              </a:ext>
            </a:extLst>
          </p:cNvPr>
          <p:cNvSpPr/>
          <p:nvPr/>
        </p:nvSpPr>
        <p:spPr>
          <a:xfrm>
            <a:off x="3782337" y="350356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D61BC43-627B-2696-BECC-E86818A2D227}"/>
              </a:ext>
            </a:extLst>
          </p:cNvPr>
          <p:cNvSpPr/>
          <p:nvPr/>
        </p:nvSpPr>
        <p:spPr>
          <a:xfrm>
            <a:off x="3943204" y="3671900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457719A5-9A9E-AE66-5B50-3287CD29FA1F}"/>
              </a:ext>
            </a:extLst>
          </p:cNvPr>
          <p:cNvSpPr/>
          <p:nvPr/>
        </p:nvSpPr>
        <p:spPr>
          <a:xfrm>
            <a:off x="3733708" y="379698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FC16417E-C58F-145F-86D4-F056E1330895}"/>
              </a:ext>
            </a:extLst>
          </p:cNvPr>
          <p:cNvSpPr/>
          <p:nvPr/>
        </p:nvSpPr>
        <p:spPr>
          <a:xfrm>
            <a:off x="5689781" y="2932170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09EA8F89-5204-80B3-F4A6-E966A000459A}"/>
              </a:ext>
            </a:extLst>
          </p:cNvPr>
          <p:cNvSpPr/>
          <p:nvPr/>
        </p:nvSpPr>
        <p:spPr>
          <a:xfrm>
            <a:off x="4320379" y="3113864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17E13B8-931B-7AFD-2ADF-5FA365C8244C}"/>
              </a:ext>
            </a:extLst>
          </p:cNvPr>
          <p:cNvSpPr/>
          <p:nvPr/>
        </p:nvSpPr>
        <p:spPr>
          <a:xfrm>
            <a:off x="4607198" y="3086202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AA3B7D25-8EB8-0F9C-A3CB-E8ECFA13C0E9}"/>
              </a:ext>
            </a:extLst>
          </p:cNvPr>
          <p:cNvSpPr/>
          <p:nvPr/>
        </p:nvSpPr>
        <p:spPr>
          <a:xfrm>
            <a:off x="4192065" y="3492147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7E64C99-45A9-6F4D-1622-2767594ABAAA}"/>
              </a:ext>
            </a:extLst>
          </p:cNvPr>
          <p:cNvSpPr/>
          <p:nvPr/>
        </p:nvSpPr>
        <p:spPr>
          <a:xfrm>
            <a:off x="3874095" y="381470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69FC40AF-77EB-7542-5903-A93145E87F27}"/>
              </a:ext>
            </a:extLst>
          </p:cNvPr>
          <p:cNvSpPr/>
          <p:nvPr/>
        </p:nvSpPr>
        <p:spPr>
          <a:xfrm>
            <a:off x="4700112" y="3563769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BB7359C0-606C-A58F-6437-E351B1945489}"/>
              </a:ext>
            </a:extLst>
          </p:cNvPr>
          <p:cNvSpPr/>
          <p:nvPr/>
        </p:nvSpPr>
        <p:spPr>
          <a:xfrm>
            <a:off x="4440002" y="376225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7D34F5C2-AB45-F3D4-4FE5-1F08D36C4C8E}"/>
              </a:ext>
            </a:extLst>
          </p:cNvPr>
          <p:cNvSpPr/>
          <p:nvPr/>
        </p:nvSpPr>
        <p:spPr>
          <a:xfrm>
            <a:off x="4735134" y="386881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848FCC2E-EBAC-2BF4-7705-A38C936BBAA3}"/>
              </a:ext>
            </a:extLst>
          </p:cNvPr>
          <p:cNvSpPr/>
          <p:nvPr/>
        </p:nvSpPr>
        <p:spPr>
          <a:xfrm>
            <a:off x="4963735" y="318319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2D65479F-3718-0C22-D5B7-D8009FD52749}"/>
              </a:ext>
            </a:extLst>
          </p:cNvPr>
          <p:cNvSpPr/>
          <p:nvPr/>
        </p:nvSpPr>
        <p:spPr>
          <a:xfrm>
            <a:off x="5008176" y="386227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6B91B831-2200-9B02-51AF-FEBFF77B668D}"/>
              </a:ext>
            </a:extLst>
          </p:cNvPr>
          <p:cNvSpPr/>
          <p:nvPr/>
        </p:nvSpPr>
        <p:spPr>
          <a:xfrm>
            <a:off x="3989103" y="328478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B9A65EC0-9466-BF14-6DF4-548774DB8B40}"/>
              </a:ext>
            </a:extLst>
          </p:cNvPr>
          <p:cNvSpPr/>
          <p:nvPr/>
        </p:nvSpPr>
        <p:spPr>
          <a:xfrm>
            <a:off x="4164835" y="3763032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4EF72062-588B-94E3-2430-48003E7CD23E}"/>
              </a:ext>
            </a:extLst>
          </p:cNvPr>
          <p:cNvSpPr/>
          <p:nvPr/>
        </p:nvSpPr>
        <p:spPr>
          <a:xfrm>
            <a:off x="4093371" y="310762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B00CB016-5067-E995-524E-36C7C7F253AC}"/>
              </a:ext>
            </a:extLst>
          </p:cNvPr>
          <p:cNvSpPr/>
          <p:nvPr/>
        </p:nvSpPr>
        <p:spPr>
          <a:xfrm>
            <a:off x="4593027" y="292675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1B2FEDD-ADE2-BBD2-9602-5CBDF449058D}"/>
              </a:ext>
            </a:extLst>
          </p:cNvPr>
          <p:cNvSpPr/>
          <p:nvPr/>
        </p:nvSpPr>
        <p:spPr>
          <a:xfrm>
            <a:off x="4037287" y="289906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10ECF809-44E8-4FB3-8C65-9AC28B7FAF1D}"/>
              </a:ext>
            </a:extLst>
          </p:cNvPr>
          <p:cNvSpPr/>
          <p:nvPr/>
        </p:nvSpPr>
        <p:spPr>
          <a:xfrm>
            <a:off x="5222960" y="323470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610797D6-DDAA-8627-8533-59D9AE9CE252}"/>
              </a:ext>
            </a:extLst>
          </p:cNvPr>
          <p:cNvSpPr/>
          <p:nvPr/>
        </p:nvSpPr>
        <p:spPr>
          <a:xfrm>
            <a:off x="5069934" y="3691506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1729B9A8-A68D-DA16-7D4B-1C2BC6A57F49}"/>
              </a:ext>
            </a:extLst>
          </p:cNvPr>
          <p:cNvSpPr/>
          <p:nvPr/>
        </p:nvSpPr>
        <p:spPr>
          <a:xfrm>
            <a:off x="5365066" y="3798059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BA5563B9-0305-5B5C-7313-39F82D8FEE40}"/>
              </a:ext>
            </a:extLst>
          </p:cNvPr>
          <p:cNvSpPr/>
          <p:nvPr/>
        </p:nvSpPr>
        <p:spPr>
          <a:xfrm>
            <a:off x="5649450" y="3460180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049D7DB9-6A86-5AD8-277D-A3DC94DDE4D1}"/>
              </a:ext>
            </a:extLst>
          </p:cNvPr>
          <p:cNvSpPr/>
          <p:nvPr/>
        </p:nvSpPr>
        <p:spPr>
          <a:xfrm>
            <a:off x="5593668" y="3112439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96AE9341-C469-29D9-9ADE-FF173EAA5C52}"/>
              </a:ext>
            </a:extLst>
          </p:cNvPr>
          <p:cNvSpPr/>
          <p:nvPr/>
        </p:nvSpPr>
        <p:spPr>
          <a:xfrm>
            <a:off x="5638109" y="379152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B071A28-008B-AD4D-C65B-A125D37F3A60}"/>
              </a:ext>
            </a:extLst>
          </p:cNvPr>
          <p:cNvSpPr txBox="1"/>
          <p:nvPr/>
        </p:nvSpPr>
        <p:spPr>
          <a:xfrm>
            <a:off x="7476175" y="3757412"/>
            <a:ext cx="152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ml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27906FE-1D10-4601-CFBD-7E927151E5C8}"/>
              </a:ext>
            </a:extLst>
          </p:cNvPr>
          <p:cNvSpPr txBox="1"/>
          <p:nvPr/>
        </p:nvSpPr>
        <p:spPr>
          <a:xfrm>
            <a:off x="7504002" y="1562928"/>
            <a:ext cx="1358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20g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FF411BF-6997-65BA-ED2D-F01A39D1CE20}"/>
              </a:ext>
            </a:extLst>
          </p:cNvPr>
          <p:cNvGrpSpPr/>
          <p:nvPr/>
        </p:nvGrpSpPr>
        <p:grpSpPr>
          <a:xfrm>
            <a:off x="7423208" y="1822870"/>
            <a:ext cx="1432446" cy="1677131"/>
            <a:chOff x="3578882" y="2921879"/>
            <a:chExt cx="1432446" cy="1677131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0D343BD-4746-434B-3135-D86574F6307B}"/>
                </a:ext>
              </a:extLst>
            </p:cNvPr>
            <p:cNvSpPr/>
            <p:nvPr/>
          </p:nvSpPr>
          <p:spPr>
            <a:xfrm>
              <a:off x="3582766" y="3893485"/>
              <a:ext cx="1358579" cy="705525"/>
            </a:xfrm>
            <a:custGeom>
              <a:avLst/>
              <a:gdLst>
                <a:gd name="connsiteX0" fmla="*/ 270728 w 1358579"/>
                <a:gd name="connsiteY0" fmla="*/ 5 h 1172396"/>
                <a:gd name="connsiteX1" fmla="*/ 525389 w 1358579"/>
                <a:gd name="connsiteY1" fmla="*/ 2386 h 1172396"/>
                <a:gd name="connsiteX2" fmla="*/ 1211189 w 1358579"/>
                <a:gd name="connsiteY2" fmla="*/ 87053 h 1172396"/>
                <a:gd name="connsiteX3" fmla="*/ 1297352 w 1358579"/>
                <a:gd name="connsiteY3" fmla="*/ 82687 h 1172396"/>
                <a:gd name="connsiteX4" fmla="*/ 1358579 w 1358579"/>
                <a:gd name="connsiteY4" fmla="*/ 72560 h 1172396"/>
                <a:gd name="connsiteX5" fmla="*/ 1356308 w 1358579"/>
                <a:gd name="connsiteY5" fmla="*/ 992893 h 1172396"/>
                <a:gd name="connsiteX6" fmla="*/ 1176804 w 1358579"/>
                <a:gd name="connsiteY6" fmla="*/ 1172396 h 1172396"/>
                <a:gd name="connsiteX7" fmla="*/ 689214 w 1358579"/>
                <a:gd name="connsiteY7" fmla="*/ 1172396 h 1172396"/>
                <a:gd name="connsiteX8" fmla="*/ 671601 w 1358579"/>
                <a:gd name="connsiteY8" fmla="*/ 1172396 h 1172396"/>
                <a:gd name="connsiteX9" fmla="*/ 184010 w 1358579"/>
                <a:gd name="connsiteY9" fmla="*/ 1172396 h 1172396"/>
                <a:gd name="connsiteX10" fmla="*/ 4506 w 1358579"/>
                <a:gd name="connsiteY10" fmla="*/ 992893 h 1172396"/>
                <a:gd name="connsiteX11" fmla="*/ 208 w 1358579"/>
                <a:gd name="connsiteY11" fmla="*/ 46835 h 1172396"/>
                <a:gd name="connsiteX12" fmla="*/ 0 w 1358579"/>
                <a:gd name="connsiteY12" fmla="*/ 3934 h 1172396"/>
                <a:gd name="connsiteX13" fmla="*/ 124397 w 1358579"/>
                <a:gd name="connsiteY13" fmla="*/ 1097 h 1172396"/>
                <a:gd name="connsiteX14" fmla="*/ 270728 w 1358579"/>
                <a:gd name="connsiteY14" fmla="*/ 5 h 117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579" h="1172396">
                  <a:moveTo>
                    <a:pt x="270728" y="5"/>
                  </a:moveTo>
                  <a:cubicBezTo>
                    <a:pt x="365669" y="-83"/>
                    <a:pt x="453776" y="975"/>
                    <a:pt x="525389" y="2386"/>
                  </a:cubicBezTo>
                  <a:cubicBezTo>
                    <a:pt x="811844" y="8030"/>
                    <a:pt x="989645" y="79998"/>
                    <a:pt x="1211189" y="87053"/>
                  </a:cubicBezTo>
                  <a:cubicBezTo>
                    <a:pt x="1238882" y="87935"/>
                    <a:pt x="1267766" y="86193"/>
                    <a:pt x="1297352" y="82687"/>
                  </a:cubicBezTo>
                  <a:lnTo>
                    <a:pt x="1358579" y="72560"/>
                  </a:lnTo>
                  <a:lnTo>
                    <a:pt x="1356308" y="992893"/>
                  </a:lnTo>
                  <a:cubicBezTo>
                    <a:pt x="1356308" y="1092029"/>
                    <a:pt x="1275941" y="1172396"/>
                    <a:pt x="1176804" y="1172396"/>
                  </a:cubicBezTo>
                  <a:lnTo>
                    <a:pt x="689214" y="1172396"/>
                  </a:lnTo>
                  <a:lnTo>
                    <a:pt x="671601" y="1172396"/>
                  </a:lnTo>
                  <a:lnTo>
                    <a:pt x="184010" y="1172396"/>
                  </a:lnTo>
                  <a:cubicBezTo>
                    <a:pt x="84873" y="1172396"/>
                    <a:pt x="4506" y="1092029"/>
                    <a:pt x="4506" y="992893"/>
                  </a:cubicBezTo>
                  <a:cubicBezTo>
                    <a:pt x="3824" y="716589"/>
                    <a:pt x="1855" y="373344"/>
                    <a:pt x="208" y="46835"/>
                  </a:cubicBezTo>
                  <a:lnTo>
                    <a:pt x="0" y="3934"/>
                  </a:lnTo>
                  <a:lnTo>
                    <a:pt x="124397" y="1097"/>
                  </a:lnTo>
                  <a:cubicBezTo>
                    <a:pt x="174078" y="380"/>
                    <a:pt x="223257" y="49"/>
                    <a:pt x="270728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1" name="!!CocThuyTinh">
              <a:extLst>
                <a:ext uri="{FF2B5EF4-FFF2-40B4-BE49-F238E27FC236}">
                  <a16:creationId xmlns:a16="http://schemas.microsoft.com/office/drawing/2014/main" id="{8B5570C3-A6E1-6373-CB7F-47F0488299F7}"/>
                </a:ext>
              </a:extLst>
            </p:cNvPr>
            <p:cNvGrpSpPr/>
            <p:nvPr/>
          </p:nvGrpSpPr>
          <p:grpSpPr>
            <a:xfrm>
              <a:off x="3578882" y="2921879"/>
              <a:ext cx="1432446" cy="1677130"/>
              <a:chOff x="3543300" y="3878555"/>
              <a:chExt cx="1525116" cy="1785629"/>
            </a:xfrm>
          </p:grpSpPr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F6DD7D52-EE1D-3DDF-1539-04F86F9344D1}"/>
                  </a:ext>
                </a:extLst>
              </p:cNvPr>
              <p:cNvSpPr/>
              <p:nvPr/>
            </p:nvSpPr>
            <p:spPr>
              <a:xfrm flipH="1">
                <a:off x="3543300" y="3878555"/>
                <a:ext cx="1525116" cy="1785629"/>
              </a:xfrm>
              <a:custGeom>
                <a:avLst/>
                <a:gdLst>
                  <a:gd name="connsiteX0" fmla="*/ 240242 w 486193"/>
                  <a:gd name="connsiteY0" fmla="*/ 0 h 532394"/>
                  <a:gd name="connsiteX1" fmla="*/ 3 w 486193"/>
                  <a:gd name="connsiteY1" fmla="*/ 0 h 532394"/>
                  <a:gd name="connsiteX2" fmla="*/ 22950 w 486193"/>
                  <a:gd name="connsiteY2" fmla="*/ 44320 h 532394"/>
                  <a:gd name="connsiteX3" fmla="*/ 24011 w 486193"/>
                  <a:gd name="connsiteY3" fmla="*/ 474210 h 532394"/>
                  <a:gd name="connsiteX4" fmla="*/ 82195 w 486193"/>
                  <a:gd name="connsiteY4" fmla="*/ 532394 h 532394"/>
                  <a:gd name="connsiteX5" fmla="*/ 240242 w 486193"/>
                  <a:gd name="connsiteY5" fmla="*/ 532394 h 532394"/>
                  <a:gd name="connsiteX6" fmla="*/ 486190 w 486193"/>
                  <a:gd name="connsiteY6" fmla="*/ 0 h 532394"/>
                  <a:gd name="connsiteX7" fmla="*/ 245951 w 486193"/>
                  <a:gd name="connsiteY7" fmla="*/ 0 h 532394"/>
                  <a:gd name="connsiteX8" fmla="*/ 245951 w 486193"/>
                  <a:gd name="connsiteY8" fmla="*/ 532394 h 532394"/>
                  <a:gd name="connsiteX9" fmla="*/ 403998 w 486193"/>
                  <a:gd name="connsiteY9" fmla="*/ 532394 h 532394"/>
                  <a:gd name="connsiteX10" fmla="*/ 462182 w 486193"/>
                  <a:gd name="connsiteY10" fmla="*/ 474210 h 532394"/>
                  <a:gd name="connsiteX11" fmla="*/ 463243 w 486193"/>
                  <a:gd name="connsiteY11" fmla="*/ 44320 h 532394"/>
                  <a:gd name="connsiteX12" fmla="*/ 486190 w 486193"/>
                  <a:gd name="connsiteY12" fmla="*/ 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486190 w 486193"/>
                  <a:gd name="connsiteY12" fmla="*/ 0 h 532394"/>
                  <a:gd name="connsiteX13" fmla="*/ 337391 w 486193"/>
                  <a:gd name="connsiteY13" fmla="*/ 9144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245951 w 486193"/>
                  <a:gd name="connsiteY12" fmla="*/ 0 h 532394"/>
                  <a:gd name="connsiteX0" fmla="*/ 240242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0" fmla="*/ 240242 w 486193"/>
                  <a:gd name="connsiteY0" fmla="*/ 532394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10" fmla="*/ 91443 w 486193"/>
                  <a:gd name="connsiteY10" fmla="*/ 91440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0" fmla="*/ 3 w 463243"/>
                  <a:gd name="connsiteY0" fmla="*/ 0 h 532394"/>
                  <a:gd name="connsiteX1" fmla="*/ 22950 w 463243"/>
                  <a:gd name="connsiteY1" fmla="*/ 44320 h 532394"/>
                  <a:gd name="connsiteX2" fmla="*/ 24011 w 463243"/>
                  <a:gd name="connsiteY2" fmla="*/ 474210 h 532394"/>
                  <a:gd name="connsiteX3" fmla="*/ 82195 w 463243"/>
                  <a:gd name="connsiteY3" fmla="*/ 532394 h 532394"/>
                  <a:gd name="connsiteX4" fmla="*/ 240242 w 463243"/>
                  <a:gd name="connsiteY4" fmla="*/ 532394 h 532394"/>
                  <a:gd name="connsiteX5" fmla="*/ 245951 w 463243"/>
                  <a:gd name="connsiteY5" fmla="*/ 532394 h 532394"/>
                  <a:gd name="connsiteX6" fmla="*/ 403998 w 463243"/>
                  <a:gd name="connsiteY6" fmla="*/ 532394 h 532394"/>
                  <a:gd name="connsiteX7" fmla="*/ 462182 w 463243"/>
                  <a:gd name="connsiteY7" fmla="*/ 474210 h 532394"/>
                  <a:gd name="connsiteX8" fmla="*/ 463243 w 463243"/>
                  <a:gd name="connsiteY8" fmla="*/ 44320 h 532394"/>
                  <a:gd name="connsiteX0" fmla="*/ 3 w 464311"/>
                  <a:gd name="connsiteY0" fmla="*/ 0 h 532394"/>
                  <a:gd name="connsiteX1" fmla="*/ 22950 w 464311"/>
                  <a:gd name="connsiteY1" fmla="*/ 44320 h 532394"/>
                  <a:gd name="connsiteX2" fmla="*/ 24011 w 464311"/>
                  <a:gd name="connsiteY2" fmla="*/ 474210 h 532394"/>
                  <a:gd name="connsiteX3" fmla="*/ 82195 w 464311"/>
                  <a:gd name="connsiteY3" fmla="*/ 532394 h 532394"/>
                  <a:gd name="connsiteX4" fmla="*/ 240242 w 464311"/>
                  <a:gd name="connsiteY4" fmla="*/ 532394 h 532394"/>
                  <a:gd name="connsiteX5" fmla="*/ 245951 w 464311"/>
                  <a:gd name="connsiteY5" fmla="*/ 532394 h 532394"/>
                  <a:gd name="connsiteX6" fmla="*/ 403998 w 464311"/>
                  <a:gd name="connsiteY6" fmla="*/ 532394 h 532394"/>
                  <a:gd name="connsiteX7" fmla="*/ 462182 w 464311"/>
                  <a:gd name="connsiteY7" fmla="*/ 474210 h 532394"/>
                  <a:gd name="connsiteX8" fmla="*/ 464311 w 464311"/>
                  <a:gd name="connsiteY8" fmla="*/ 8000 h 532394"/>
                  <a:gd name="connsiteX0" fmla="*/ 3 w 466447"/>
                  <a:gd name="connsiteY0" fmla="*/ 10160 h 542554"/>
                  <a:gd name="connsiteX1" fmla="*/ 22950 w 466447"/>
                  <a:gd name="connsiteY1" fmla="*/ 54480 h 542554"/>
                  <a:gd name="connsiteX2" fmla="*/ 24011 w 466447"/>
                  <a:gd name="connsiteY2" fmla="*/ 484370 h 542554"/>
                  <a:gd name="connsiteX3" fmla="*/ 82195 w 466447"/>
                  <a:gd name="connsiteY3" fmla="*/ 542554 h 542554"/>
                  <a:gd name="connsiteX4" fmla="*/ 240242 w 466447"/>
                  <a:gd name="connsiteY4" fmla="*/ 542554 h 542554"/>
                  <a:gd name="connsiteX5" fmla="*/ 245951 w 466447"/>
                  <a:gd name="connsiteY5" fmla="*/ 542554 h 542554"/>
                  <a:gd name="connsiteX6" fmla="*/ 403998 w 466447"/>
                  <a:gd name="connsiteY6" fmla="*/ 542554 h 542554"/>
                  <a:gd name="connsiteX7" fmla="*/ 462182 w 466447"/>
                  <a:gd name="connsiteY7" fmla="*/ 484370 h 542554"/>
                  <a:gd name="connsiteX8" fmla="*/ 466447 w 466447"/>
                  <a:gd name="connsiteY8" fmla="*/ 0 h 542554"/>
                  <a:gd name="connsiteX0" fmla="*/ 3 w 464311"/>
                  <a:gd name="connsiteY0" fmla="*/ 11228 h 543622"/>
                  <a:gd name="connsiteX1" fmla="*/ 22950 w 464311"/>
                  <a:gd name="connsiteY1" fmla="*/ 55548 h 543622"/>
                  <a:gd name="connsiteX2" fmla="*/ 24011 w 464311"/>
                  <a:gd name="connsiteY2" fmla="*/ 485438 h 543622"/>
                  <a:gd name="connsiteX3" fmla="*/ 82195 w 464311"/>
                  <a:gd name="connsiteY3" fmla="*/ 543622 h 543622"/>
                  <a:gd name="connsiteX4" fmla="*/ 240242 w 464311"/>
                  <a:gd name="connsiteY4" fmla="*/ 543622 h 543622"/>
                  <a:gd name="connsiteX5" fmla="*/ 245951 w 464311"/>
                  <a:gd name="connsiteY5" fmla="*/ 543622 h 543622"/>
                  <a:gd name="connsiteX6" fmla="*/ 403998 w 464311"/>
                  <a:gd name="connsiteY6" fmla="*/ 543622 h 543622"/>
                  <a:gd name="connsiteX7" fmla="*/ 462182 w 464311"/>
                  <a:gd name="connsiteY7" fmla="*/ 485438 h 543622"/>
                  <a:gd name="connsiteX8" fmla="*/ 464311 w 464311"/>
                  <a:gd name="connsiteY8" fmla="*/ 0 h 54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311" h="543622">
                    <a:moveTo>
                      <a:pt x="3" y="11228"/>
                    </a:moveTo>
                    <a:cubicBezTo>
                      <a:pt x="-351" y="26002"/>
                      <a:pt x="23304" y="40775"/>
                      <a:pt x="22950" y="55548"/>
                    </a:cubicBezTo>
                    <a:cubicBezTo>
                      <a:pt x="23304" y="198845"/>
                      <a:pt x="23657" y="342141"/>
                      <a:pt x="24011" y="485438"/>
                    </a:cubicBezTo>
                    <a:cubicBezTo>
                      <a:pt x="24011" y="517572"/>
                      <a:pt x="50061" y="543622"/>
                      <a:pt x="82195" y="543622"/>
                    </a:cubicBezTo>
                    <a:lnTo>
                      <a:pt x="240242" y="543622"/>
                    </a:lnTo>
                    <a:lnTo>
                      <a:pt x="245951" y="543622"/>
                    </a:lnTo>
                    <a:lnTo>
                      <a:pt x="403998" y="543622"/>
                    </a:lnTo>
                    <a:cubicBezTo>
                      <a:pt x="436132" y="543622"/>
                      <a:pt x="462182" y="517572"/>
                      <a:pt x="462182" y="485438"/>
                    </a:cubicBezTo>
                    <a:cubicBezTo>
                      <a:pt x="462536" y="342141"/>
                      <a:pt x="463957" y="143297"/>
                      <a:pt x="464311" y="0"/>
                    </a:cubicBezTo>
                  </a:path>
                </a:pathLst>
              </a:custGeom>
              <a:noFill/>
              <a:ln w="50800" cap="rnd">
                <a:solidFill>
                  <a:srgbClr val="00206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42A0334F-4582-F1E3-2524-9619E06AA1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066677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6D03B0BF-5BEC-ABAF-912F-E8180EF5FC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39793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5CA349A1-AE17-87B3-D4C7-3F15EDCD15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72919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688121C3-B5D6-1B20-640B-568C9EC0F7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060459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2CE4B4F2-4199-5DDF-4400-81EC21B77B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391720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648EC7B8-3388-8B3E-C8D1-DBD4821D0CAA}"/>
              </a:ext>
            </a:extLst>
          </p:cNvPr>
          <p:cNvCxnSpPr>
            <a:cxnSpLocks/>
          </p:cNvCxnSpPr>
          <p:nvPr/>
        </p:nvCxnSpPr>
        <p:spPr>
          <a:xfrm>
            <a:off x="8080900" y="3246164"/>
            <a:ext cx="22312" cy="642835"/>
          </a:xfrm>
          <a:prstGeom prst="line">
            <a:avLst/>
          </a:prstGeom>
          <a:ln w="25400" cap="rnd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12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A30C1BA-070F-3B6E-6F3F-A059E57BE462}"/>
              </a:ext>
            </a:extLst>
          </p:cNvPr>
          <p:cNvSpPr/>
          <p:nvPr/>
        </p:nvSpPr>
        <p:spPr>
          <a:xfrm>
            <a:off x="-11664" y="1752833"/>
            <a:ext cx="9151512" cy="256680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D6A328-7D9C-8549-0EF3-46E4D9ADDA0D}"/>
              </a:ext>
            </a:extLst>
          </p:cNvPr>
          <p:cNvSpPr txBox="1"/>
          <p:nvPr/>
        </p:nvSpPr>
        <p:spPr>
          <a:xfrm>
            <a:off x="7434857" y="3849967"/>
            <a:ext cx="152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ml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F8CC8-F58B-9004-E0DE-0F3C86202421}"/>
              </a:ext>
            </a:extLst>
          </p:cNvPr>
          <p:cNvSpPr txBox="1"/>
          <p:nvPr/>
        </p:nvSpPr>
        <p:spPr>
          <a:xfrm>
            <a:off x="7462684" y="1734945"/>
            <a:ext cx="1358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15g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621C4B0-A5A7-FE41-D101-90ABF113C287}"/>
              </a:ext>
            </a:extLst>
          </p:cNvPr>
          <p:cNvGrpSpPr/>
          <p:nvPr/>
        </p:nvGrpSpPr>
        <p:grpSpPr>
          <a:xfrm>
            <a:off x="7381890" y="1994887"/>
            <a:ext cx="1432446" cy="1677131"/>
            <a:chOff x="3578882" y="2921879"/>
            <a:chExt cx="1432446" cy="167713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3F3E56C-9C53-A9DC-AAA9-E4A191486AAA}"/>
                </a:ext>
              </a:extLst>
            </p:cNvPr>
            <p:cNvSpPr/>
            <p:nvPr/>
          </p:nvSpPr>
          <p:spPr>
            <a:xfrm>
              <a:off x="3582766" y="3893485"/>
              <a:ext cx="1358579" cy="705525"/>
            </a:xfrm>
            <a:custGeom>
              <a:avLst/>
              <a:gdLst>
                <a:gd name="connsiteX0" fmla="*/ 270728 w 1358579"/>
                <a:gd name="connsiteY0" fmla="*/ 5 h 1172396"/>
                <a:gd name="connsiteX1" fmla="*/ 525389 w 1358579"/>
                <a:gd name="connsiteY1" fmla="*/ 2386 h 1172396"/>
                <a:gd name="connsiteX2" fmla="*/ 1211189 w 1358579"/>
                <a:gd name="connsiteY2" fmla="*/ 87053 h 1172396"/>
                <a:gd name="connsiteX3" fmla="*/ 1297352 w 1358579"/>
                <a:gd name="connsiteY3" fmla="*/ 82687 h 1172396"/>
                <a:gd name="connsiteX4" fmla="*/ 1358579 w 1358579"/>
                <a:gd name="connsiteY4" fmla="*/ 72560 h 1172396"/>
                <a:gd name="connsiteX5" fmla="*/ 1356308 w 1358579"/>
                <a:gd name="connsiteY5" fmla="*/ 992893 h 1172396"/>
                <a:gd name="connsiteX6" fmla="*/ 1176804 w 1358579"/>
                <a:gd name="connsiteY6" fmla="*/ 1172396 h 1172396"/>
                <a:gd name="connsiteX7" fmla="*/ 689214 w 1358579"/>
                <a:gd name="connsiteY7" fmla="*/ 1172396 h 1172396"/>
                <a:gd name="connsiteX8" fmla="*/ 671601 w 1358579"/>
                <a:gd name="connsiteY8" fmla="*/ 1172396 h 1172396"/>
                <a:gd name="connsiteX9" fmla="*/ 184010 w 1358579"/>
                <a:gd name="connsiteY9" fmla="*/ 1172396 h 1172396"/>
                <a:gd name="connsiteX10" fmla="*/ 4506 w 1358579"/>
                <a:gd name="connsiteY10" fmla="*/ 992893 h 1172396"/>
                <a:gd name="connsiteX11" fmla="*/ 208 w 1358579"/>
                <a:gd name="connsiteY11" fmla="*/ 46835 h 1172396"/>
                <a:gd name="connsiteX12" fmla="*/ 0 w 1358579"/>
                <a:gd name="connsiteY12" fmla="*/ 3934 h 1172396"/>
                <a:gd name="connsiteX13" fmla="*/ 124397 w 1358579"/>
                <a:gd name="connsiteY13" fmla="*/ 1097 h 1172396"/>
                <a:gd name="connsiteX14" fmla="*/ 270728 w 1358579"/>
                <a:gd name="connsiteY14" fmla="*/ 5 h 117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579" h="1172396">
                  <a:moveTo>
                    <a:pt x="270728" y="5"/>
                  </a:moveTo>
                  <a:cubicBezTo>
                    <a:pt x="365669" y="-83"/>
                    <a:pt x="453776" y="975"/>
                    <a:pt x="525389" y="2386"/>
                  </a:cubicBezTo>
                  <a:cubicBezTo>
                    <a:pt x="811844" y="8030"/>
                    <a:pt x="989645" y="79998"/>
                    <a:pt x="1211189" y="87053"/>
                  </a:cubicBezTo>
                  <a:cubicBezTo>
                    <a:pt x="1238882" y="87935"/>
                    <a:pt x="1267766" y="86193"/>
                    <a:pt x="1297352" y="82687"/>
                  </a:cubicBezTo>
                  <a:lnTo>
                    <a:pt x="1358579" y="72560"/>
                  </a:lnTo>
                  <a:lnTo>
                    <a:pt x="1356308" y="992893"/>
                  </a:lnTo>
                  <a:cubicBezTo>
                    <a:pt x="1356308" y="1092029"/>
                    <a:pt x="1275941" y="1172396"/>
                    <a:pt x="1176804" y="1172396"/>
                  </a:cubicBezTo>
                  <a:lnTo>
                    <a:pt x="689214" y="1172396"/>
                  </a:lnTo>
                  <a:lnTo>
                    <a:pt x="671601" y="1172396"/>
                  </a:lnTo>
                  <a:lnTo>
                    <a:pt x="184010" y="1172396"/>
                  </a:lnTo>
                  <a:cubicBezTo>
                    <a:pt x="84873" y="1172396"/>
                    <a:pt x="4506" y="1092029"/>
                    <a:pt x="4506" y="992893"/>
                  </a:cubicBezTo>
                  <a:cubicBezTo>
                    <a:pt x="3824" y="716589"/>
                    <a:pt x="1855" y="373344"/>
                    <a:pt x="208" y="46835"/>
                  </a:cubicBezTo>
                  <a:lnTo>
                    <a:pt x="0" y="3934"/>
                  </a:lnTo>
                  <a:lnTo>
                    <a:pt x="124397" y="1097"/>
                  </a:lnTo>
                  <a:cubicBezTo>
                    <a:pt x="174078" y="380"/>
                    <a:pt x="223257" y="49"/>
                    <a:pt x="270728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6" name="!!CocThuyTinh">
              <a:extLst>
                <a:ext uri="{FF2B5EF4-FFF2-40B4-BE49-F238E27FC236}">
                  <a16:creationId xmlns:a16="http://schemas.microsoft.com/office/drawing/2014/main" id="{C8C41C79-2E48-68B2-0410-DB587C12E4DA}"/>
                </a:ext>
              </a:extLst>
            </p:cNvPr>
            <p:cNvGrpSpPr/>
            <p:nvPr/>
          </p:nvGrpSpPr>
          <p:grpSpPr>
            <a:xfrm>
              <a:off x="3578882" y="2921879"/>
              <a:ext cx="1432446" cy="1677130"/>
              <a:chOff x="3543300" y="3878555"/>
              <a:chExt cx="1525116" cy="1785629"/>
            </a:xfrm>
          </p:grpSpPr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040F3F25-A1AD-7F49-6957-AAE839954486}"/>
                  </a:ext>
                </a:extLst>
              </p:cNvPr>
              <p:cNvSpPr/>
              <p:nvPr/>
            </p:nvSpPr>
            <p:spPr>
              <a:xfrm flipH="1">
                <a:off x="3543300" y="3878555"/>
                <a:ext cx="1525116" cy="1785629"/>
              </a:xfrm>
              <a:custGeom>
                <a:avLst/>
                <a:gdLst>
                  <a:gd name="connsiteX0" fmla="*/ 240242 w 486193"/>
                  <a:gd name="connsiteY0" fmla="*/ 0 h 532394"/>
                  <a:gd name="connsiteX1" fmla="*/ 3 w 486193"/>
                  <a:gd name="connsiteY1" fmla="*/ 0 h 532394"/>
                  <a:gd name="connsiteX2" fmla="*/ 22950 w 486193"/>
                  <a:gd name="connsiteY2" fmla="*/ 44320 h 532394"/>
                  <a:gd name="connsiteX3" fmla="*/ 24011 w 486193"/>
                  <a:gd name="connsiteY3" fmla="*/ 474210 h 532394"/>
                  <a:gd name="connsiteX4" fmla="*/ 82195 w 486193"/>
                  <a:gd name="connsiteY4" fmla="*/ 532394 h 532394"/>
                  <a:gd name="connsiteX5" fmla="*/ 240242 w 486193"/>
                  <a:gd name="connsiteY5" fmla="*/ 532394 h 532394"/>
                  <a:gd name="connsiteX6" fmla="*/ 486190 w 486193"/>
                  <a:gd name="connsiteY6" fmla="*/ 0 h 532394"/>
                  <a:gd name="connsiteX7" fmla="*/ 245951 w 486193"/>
                  <a:gd name="connsiteY7" fmla="*/ 0 h 532394"/>
                  <a:gd name="connsiteX8" fmla="*/ 245951 w 486193"/>
                  <a:gd name="connsiteY8" fmla="*/ 532394 h 532394"/>
                  <a:gd name="connsiteX9" fmla="*/ 403998 w 486193"/>
                  <a:gd name="connsiteY9" fmla="*/ 532394 h 532394"/>
                  <a:gd name="connsiteX10" fmla="*/ 462182 w 486193"/>
                  <a:gd name="connsiteY10" fmla="*/ 474210 h 532394"/>
                  <a:gd name="connsiteX11" fmla="*/ 463243 w 486193"/>
                  <a:gd name="connsiteY11" fmla="*/ 44320 h 532394"/>
                  <a:gd name="connsiteX12" fmla="*/ 486190 w 486193"/>
                  <a:gd name="connsiteY12" fmla="*/ 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486190 w 486193"/>
                  <a:gd name="connsiteY12" fmla="*/ 0 h 532394"/>
                  <a:gd name="connsiteX13" fmla="*/ 337391 w 486193"/>
                  <a:gd name="connsiteY13" fmla="*/ 9144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245951 w 486193"/>
                  <a:gd name="connsiteY12" fmla="*/ 0 h 532394"/>
                  <a:gd name="connsiteX0" fmla="*/ 240242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0" fmla="*/ 240242 w 486193"/>
                  <a:gd name="connsiteY0" fmla="*/ 532394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10" fmla="*/ 91443 w 486193"/>
                  <a:gd name="connsiteY10" fmla="*/ 91440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0" fmla="*/ 3 w 463243"/>
                  <a:gd name="connsiteY0" fmla="*/ 0 h 532394"/>
                  <a:gd name="connsiteX1" fmla="*/ 22950 w 463243"/>
                  <a:gd name="connsiteY1" fmla="*/ 44320 h 532394"/>
                  <a:gd name="connsiteX2" fmla="*/ 24011 w 463243"/>
                  <a:gd name="connsiteY2" fmla="*/ 474210 h 532394"/>
                  <a:gd name="connsiteX3" fmla="*/ 82195 w 463243"/>
                  <a:gd name="connsiteY3" fmla="*/ 532394 h 532394"/>
                  <a:gd name="connsiteX4" fmla="*/ 240242 w 463243"/>
                  <a:gd name="connsiteY4" fmla="*/ 532394 h 532394"/>
                  <a:gd name="connsiteX5" fmla="*/ 245951 w 463243"/>
                  <a:gd name="connsiteY5" fmla="*/ 532394 h 532394"/>
                  <a:gd name="connsiteX6" fmla="*/ 403998 w 463243"/>
                  <a:gd name="connsiteY6" fmla="*/ 532394 h 532394"/>
                  <a:gd name="connsiteX7" fmla="*/ 462182 w 463243"/>
                  <a:gd name="connsiteY7" fmla="*/ 474210 h 532394"/>
                  <a:gd name="connsiteX8" fmla="*/ 463243 w 463243"/>
                  <a:gd name="connsiteY8" fmla="*/ 44320 h 532394"/>
                  <a:gd name="connsiteX0" fmla="*/ 3 w 464311"/>
                  <a:gd name="connsiteY0" fmla="*/ 0 h 532394"/>
                  <a:gd name="connsiteX1" fmla="*/ 22950 w 464311"/>
                  <a:gd name="connsiteY1" fmla="*/ 44320 h 532394"/>
                  <a:gd name="connsiteX2" fmla="*/ 24011 w 464311"/>
                  <a:gd name="connsiteY2" fmla="*/ 474210 h 532394"/>
                  <a:gd name="connsiteX3" fmla="*/ 82195 w 464311"/>
                  <a:gd name="connsiteY3" fmla="*/ 532394 h 532394"/>
                  <a:gd name="connsiteX4" fmla="*/ 240242 w 464311"/>
                  <a:gd name="connsiteY4" fmla="*/ 532394 h 532394"/>
                  <a:gd name="connsiteX5" fmla="*/ 245951 w 464311"/>
                  <a:gd name="connsiteY5" fmla="*/ 532394 h 532394"/>
                  <a:gd name="connsiteX6" fmla="*/ 403998 w 464311"/>
                  <a:gd name="connsiteY6" fmla="*/ 532394 h 532394"/>
                  <a:gd name="connsiteX7" fmla="*/ 462182 w 464311"/>
                  <a:gd name="connsiteY7" fmla="*/ 474210 h 532394"/>
                  <a:gd name="connsiteX8" fmla="*/ 464311 w 464311"/>
                  <a:gd name="connsiteY8" fmla="*/ 8000 h 532394"/>
                  <a:gd name="connsiteX0" fmla="*/ 3 w 466447"/>
                  <a:gd name="connsiteY0" fmla="*/ 10160 h 542554"/>
                  <a:gd name="connsiteX1" fmla="*/ 22950 w 466447"/>
                  <a:gd name="connsiteY1" fmla="*/ 54480 h 542554"/>
                  <a:gd name="connsiteX2" fmla="*/ 24011 w 466447"/>
                  <a:gd name="connsiteY2" fmla="*/ 484370 h 542554"/>
                  <a:gd name="connsiteX3" fmla="*/ 82195 w 466447"/>
                  <a:gd name="connsiteY3" fmla="*/ 542554 h 542554"/>
                  <a:gd name="connsiteX4" fmla="*/ 240242 w 466447"/>
                  <a:gd name="connsiteY4" fmla="*/ 542554 h 542554"/>
                  <a:gd name="connsiteX5" fmla="*/ 245951 w 466447"/>
                  <a:gd name="connsiteY5" fmla="*/ 542554 h 542554"/>
                  <a:gd name="connsiteX6" fmla="*/ 403998 w 466447"/>
                  <a:gd name="connsiteY6" fmla="*/ 542554 h 542554"/>
                  <a:gd name="connsiteX7" fmla="*/ 462182 w 466447"/>
                  <a:gd name="connsiteY7" fmla="*/ 484370 h 542554"/>
                  <a:gd name="connsiteX8" fmla="*/ 466447 w 466447"/>
                  <a:gd name="connsiteY8" fmla="*/ 0 h 542554"/>
                  <a:gd name="connsiteX0" fmla="*/ 3 w 464311"/>
                  <a:gd name="connsiteY0" fmla="*/ 11228 h 543622"/>
                  <a:gd name="connsiteX1" fmla="*/ 22950 w 464311"/>
                  <a:gd name="connsiteY1" fmla="*/ 55548 h 543622"/>
                  <a:gd name="connsiteX2" fmla="*/ 24011 w 464311"/>
                  <a:gd name="connsiteY2" fmla="*/ 485438 h 543622"/>
                  <a:gd name="connsiteX3" fmla="*/ 82195 w 464311"/>
                  <a:gd name="connsiteY3" fmla="*/ 543622 h 543622"/>
                  <a:gd name="connsiteX4" fmla="*/ 240242 w 464311"/>
                  <a:gd name="connsiteY4" fmla="*/ 543622 h 543622"/>
                  <a:gd name="connsiteX5" fmla="*/ 245951 w 464311"/>
                  <a:gd name="connsiteY5" fmla="*/ 543622 h 543622"/>
                  <a:gd name="connsiteX6" fmla="*/ 403998 w 464311"/>
                  <a:gd name="connsiteY6" fmla="*/ 543622 h 543622"/>
                  <a:gd name="connsiteX7" fmla="*/ 462182 w 464311"/>
                  <a:gd name="connsiteY7" fmla="*/ 485438 h 543622"/>
                  <a:gd name="connsiteX8" fmla="*/ 464311 w 464311"/>
                  <a:gd name="connsiteY8" fmla="*/ 0 h 54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311" h="543622">
                    <a:moveTo>
                      <a:pt x="3" y="11228"/>
                    </a:moveTo>
                    <a:cubicBezTo>
                      <a:pt x="-351" y="26002"/>
                      <a:pt x="23304" y="40775"/>
                      <a:pt x="22950" y="55548"/>
                    </a:cubicBezTo>
                    <a:cubicBezTo>
                      <a:pt x="23304" y="198845"/>
                      <a:pt x="23657" y="342141"/>
                      <a:pt x="24011" y="485438"/>
                    </a:cubicBezTo>
                    <a:cubicBezTo>
                      <a:pt x="24011" y="517572"/>
                      <a:pt x="50061" y="543622"/>
                      <a:pt x="82195" y="543622"/>
                    </a:cubicBezTo>
                    <a:lnTo>
                      <a:pt x="240242" y="543622"/>
                    </a:lnTo>
                    <a:lnTo>
                      <a:pt x="245951" y="543622"/>
                    </a:lnTo>
                    <a:lnTo>
                      <a:pt x="403998" y="543622"/>
                    </a:lnTo>
                    <a:cubicBezTo>
                      <a:pt x="436132" y="543622"/>
                      <a:pt x="462182" y="517572"/>
                      <a:pt x="462182" y="485438"/>
                    </a:cubicBezTo>
                    <a:cubicBezTo>
                      <a:pt x="462536" y="342141"/>
                      <a:pt x="463957" y="143297"/>
                      <a:pt x="464311" y="0"/>
                    </a:cubicBezTo>
                  </a:path>
                </a:pathLst>
              </a:custGeom>
              <a:noFill/>
              <a:ln w="50800" cap="rnd">
                <a:solidFill>
                  <a:srgbClr val="00206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211BDA7-C43F-0AFB-AD69-FED2B8818B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066677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7F6786EA-6BDD-EC8B-BDD0-D32F767D99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39793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69BFE1A-FC26-CC6C-34B4-FB3B657A2D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72919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EE3E7243-BE05-23EE-C68E-A76C9071E1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060459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E3E1FCF9-1CB6-1F7D-4275-69DF5F0803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391720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3A6388-3F00-D97F-5F25-940D2642E961}"/>
              </a:ext>
            </a:extLst>
          </p:cNvPr>
          <p:cNvCxnSpPr>
            <a:cxnSpLocks/>
          </p:cNvCxnSpPr>
          <p:nvPr/>
        </p:nvCxnSpPr>
        <p:spPr>
          <a:xfrm>
            <a:off x="8039582" y="3418181"/>
            <a:ext cx="25481" cy="506669"/>
          </a:xfrm>
          <a:prstGeom prst="line">
            <a:avLst/>
          </a:prstGeom>
          <a:ln w="25400" cap="rnd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2A61A1B-CFB2-C48B-A6EA-D4FF13E8B4EA}"/>
              </a:ext>
            </a:extLst>
          </p:cNvPr>
          <p:cNvSpPr/>
          <p:nvPr/>
        </p:nvSpPr>
        <p:spPr>
          <a:xfrm>
            <a:off x="2667350" y="529798"/>
            <a:ext cx="4321628" cy="4321628"/>
          </a:xfrm>
          <a:prstGeom prst="ellipse">
            <a:avLst/>
          </a:prstGeom>
          <a:solidFill>
            <a:srgbClr val="FFE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C389C9-F1B3-60A8-1A66-FA5F7A5158D3}"/>
              </a:ext>
            </a:extLst>
          </p:cNvPr>
          <p:cNvSpPr txBox="1"/>
          <p:nvPr/>
        </p:nvSpPr>
        <p:spPr>
          <a:xfrm>
            <a:off x="3408766" y="668112"/>
            <a:ext cx="2838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EBFB50C-623E-1155-6853-55610867134F}"/>
              </a:ext>
            </a:extLst>
          </p:cNvPr>
          <p:cNvGrpSpPr/>
          <p:nvPr/>
        </p:nvGrpSpPr>
        <p:grpSpPr>
          <a:xfrm>
            <a:off x="3632688" y="1260845"/>
            <a:ext cx="2614873" cy="2793895"/>
            <a:chOff x="3578882" y="2921880"/>
            <a:chExt cx="1432446" cy="1677130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1B4B3F0-4F30-D900-AC34-E28B6D0D9473}"/>
                </a:ext>
              </a:extLst>
            </p:cNvPr>
            <p:cNvSpPr/>
            <p:nvPr/>
          </p:nvSpPr>
          <p:spPr>
            <a:xfrm>
              <a:off x="3578882" y="3857156"/>
              <a:ext cx="1362463" cy="727380"/>
            </a:xfrm>
            <a:custGeom>
              <a:avLst/>
              <a:gdLst>
                <a:gd name="connsiteX0" fmla="*/ 270728 w 1358579"/>
                <a:gd name="connsiteY0" fmla="*/ 5 h 1172396"/>
                <a:gd name="connsiteX1" fmla="*/ 525389 w 1358579"/>
                <a:gd name="connsiteY1" fmla="*/ 2386 h 1172396"/>
                <a:gd name="connsiteX2" fmla="*/ 1211189 w 1358579"/>
                <a:gd name="connsiteY2" fmla="*/ 87053 h 1172396"/>
                <a:gd name="connsiteX3" fmla="*/ 1297352 w 1358579"/>
                <a:gd name="connsiteY3" fmla="*/ 82687 h 1172396"/>
                <a:gd name="connsiteX4" fmla="*/ 1358579 w 1358579"/>
                <a:gd name="connsiteY4" fmla="*/ 72560 h 1172396"/>
                <a:gd name="connsiteX5" fmla="*/ 1356308 w 1358579"/>
                <a:gd name="connsiteY5" fmla="*/ 992893 h 1172396"/>
                <a:gd name="connsiteX6" fmla="*/ 1176804 w 1358579"/>
                <a:gd name="connsiteY6" fmla="*/ 1172396 h 1172396"/>
                <a:gd name="connsiteX7" fmla="*/ 689214 w 1358579"/>
                <a:gd name="connsiteY7" fmla="*/ 1172396 h 1172396"/>
                <a:gd name="connsiteX8" fmla="*/ 671601 w 1358579"/>
                <a:gd name="connsiteY8" fmla="*/ 1172396 h 1172396"/>
                <a:gd name="connsiteX9" fmla="*/ 184010 w 1358579"/>
                <a:gd name="connsiteY9" fmla="*/ 1172396 h 1172396"/>
                <a:gd name="connsiteX10" fmla="*/ 4506 w 1358579"/>
                <a:gd name="connsiteY10" fmla="*/ 992893 h 1172396"/>
                <a:gd name="connsiteX11" fmla="*/ 208 w 1358579"/>
                <a:gd name="connsiteY11" fmla="*/ 46835 h 1172396"/>
                <a:gd name="connsiteX12" fmla="*/ 0 w 1358579"/>
                <a:gd name="connsiteY12" fmla="*/ 3934 h 1172396"/>
                <a:gd name="connsiteX13" fmla="*/ 124397 w 1358579"/>
                <a:gd name="connsiteY13" fmla="*/ 1097 h 1172396"/>
                <a:gd name="connsiteX14" fmla="*/ 270728 w 1358579"/>
                <a:gd name="connsiteY14" fmla="*/ 5 h 117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579" h="1172396">
                  <a:moveTo>
                    <a:pt x="270728" y="5"/>
                  </a:moveTo>
                  <a:cubicBezTo>
                    <a:pt x="365669" y="-83"/>
                    <a:pt x="453776" y="975"/>
                    <a:pt x="525389" y="2386"/>
                  </a:cubicBezTo>
                  <a:cubicBezTo>
                    <a:pt x="811844" y="8030"/>
                    <a:pt x="989645" y="79998"/>
                    <a:pt x="1211189" y="87053"/>
                  </a:cubicBezTo>
                  <a:cubicBezTo>
                    <a:pt x="1238882" y="87935"/>
                    <a:pt x="1267766" y="86193"/>
                    <a:pt x="1297352" y="82687"/>
                  </a:cubicBezTo>
                  <a:lnTo>
                    <a:pt x="1358579" y="72560"/>
                  </a:lnTo>
                  <a:lnTo>
                    <a:pt x="1356308" y="992893"/>
                  </a:lnTo>
                  <a:cubicBezTo>
                    <a:pt x="1356308" y="1092029"/>
                    <a:pt x="1275941" y="1172396"/>
                    <a:pt x="1176804" y="1172396"/>
                  </a:cubicBezTo>
                  <a:lnTo>
                    <a:pt x="689214" y="1172396"/>
                  </a:lnTo>
                  <a:lnTo>
                    <a:pt x="671601" y="1172396"/>
                  </a:lnTo>
                  <a:lnTo>
                    <a:pt x="184010" y="1172396"/>
                  </a:lnTo>
                  <a:cubicBezTo>
                    <a:pt x="84873" y="1172396"/>
                    <a:pt x="4506" y="1092029"/>
                    <a:pt x="4506" y="992893"/>
                  </a:cubicBezTo>
                  <a:cubicBezTo>
                    <a:pt x="3824" y="716589"/>
                    <a:pt x="1855" y="373344"/>
                    <a:pt x="208" y="46835"/>
                  </a:cubicBezTo>
                  <a:lnTo>
                    <a:pt x="0" y="3934"/>
                  </a:lnTo>
                  <a:lnTo>
                    <a:pt x="124397" y="1097"/>
                  </a:lnTo>
                  <a:cubicBezTo>
                    <a:pt x="174078" y="380"/>
                    <a:pt x="223257" y="49"/>
                    <a:pt x="270728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7" name="!!CocThuyTinh">
              <a:extLst>
                <a:ext uri="{FF2B5EF4-FFF2-40B4-BE49-F238E27FC236}">
                  <a16:creationId xmlns:a16="http://schemas.microsoft.com/office/drawing/2014/main" id="{0E275183-A4EA-8ACC-31E6-900A555AD181}"/>
                </a:ext>
              </a:extLst>
            </p:cNvPr>
            <p:cNvGrpSpPr/>
            <p:nvPr/>
          </p:nvGrpSpPr>
          <p:grpSpPr>
            <a:xfrm>
              <a:off x="3578882" y="2921880"/>
              <a:ext cx="1432446" cy="1677130"/>
              <a:chOff x="3543300" y="3878556"/>
              <a:chExt cx="1525116" cy="1785629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BD5C5B1-40DC-BF5B-AEA2-8CAF0414482F}"/>
                  </a:ext>
                </a:extLst>
              </p:cNvPr>
              <p:cNvSpPr/>
              <p:nvPr/>
            </p:nvSpPr>
            <p:spPr>
              <a:xfrm flipH="1">
                <a:off x="3543300" y="3878556"/>
                <a:ext cx="1525116" cy="1785629"/>
              </a:xfrm>
              <a:custGeom>
                <a:avLst/>
                <a:gdLst>
                  <a:gd name="connsiteX0" fmla="*/ 240242 w 486193"/>
                  <a:gd name="connsiteY0" fmla="*/ 0 h 532394"/>
                  <a:gd name="connsiteX1" fmla="*/ 3 w 486193"/>
                  <a:gd name="connsiteY1" fmla="*/ 0 h 532394"/>
                  <a:gd name="connsiteX2" fmla="*/ 22950 w 486193"/>
                  <a:gd name="connsiteY2" fmla="*/ 44320 h 532394"/>
                  <a:gd name="connsiteX3" fmla="*/ 24011 w 486193"/>
                  <a:gd name="connsiteY3" fmla="*/ 474210 h 532394"/>
                  <a:gd name="connsiteX4" fmla="*/ 82195 w 486193"/>
                  <a:gd name="connsiteY4" fmla="*/ 532394 h 532394"/>
                  <a:gd name="connsiteX5" fmla="*/ 240242 w 486193"/>
                  <a:gd name="connsiteY5" fmla="*/ 532394 h 532394"/>
                  <a:gd name="connsiteX6" fmla="*/ 486190 w 486193"/>
                  <a:gd name="connsiteY6" fmla="*/ 0 h 532394"/>
                  <a:gd name="connsiteX7" fmla="*/ 245951 w 486193"/>
                  <a:gd name="connsiteY7" fmla="*/ 0 h 532394"/>
                  <a:gd name="connsiteX8" fmla="*/ 245951 w 486193"/>
                  <a:gd name="connsiteY8" fmla="*/ 532394 h 532394"/>
                  <a:gd name="connsiteX9" fmla="*/ 403998 w 486193"/>
                  <a:gd name="connsiteY9" fmla="*/ 532394 h 532394"/>
                  <a:gd name="connsiteX10" fmla="*/ 462182 w 486193"/>
                  <a:gd name="connsiteY10" fmla="*/ 474210 h 532394"/>
                  <a:gd name="connsiteX11" fmla="*/ 463243 w 486193"/>
                  <a:gd name="connsiteY11" fmla="*/ 44320 h 532394"/>
                  <a:gd name="connsiteX12" fmla="*/ 486190 w 486193"/>
                  <a:gd name="connsiteY12" fmla="*/ 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486190 w 486193"/>
                  <a:gd name="connsiteY12" fmla="*/ 0 h 532394"/>
                  <a:gd name="connsiteX13" fmla="*/ 337391 w 486193"/>
                  <a:gd name="connsiteY13" fmla="*/ 9144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245951 w 486193"/>
                  <a:gd name="connsiteY12" fmla="*/ 0 h 532394"/>
                  <a:gd name="connsiteX0" fmla="*/ 240242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0" fmla="*/ 240242 w 486193"/>
                  <a:gd name="connsiteY0" fmla="*/ 532394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10" fmla="*/ 91443 w 486193"/>
                  <a:gd name="connsiteY10" fmla="*/ 91440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0" fmla="*/ 3 w 463243"/>
                  <a:gd name="connsiteY0" fmla="*/ 0 h 532394"/>
                  <a:gd name="connsiteX1" fmla="*/ 22950 w 463243"/>
                  <a:gd name="connsiteY1" fmla="*/ 44320 h 532394"/>
                  <a:gd name="connsiteX2" fmla="*/ 24011 w 463243"/>
                  <a:gd name="connsiteY2" fmla="*/ 474210 h 532394"/>
                  <a:gd name="connsiteX3" fmla="*/ 82195 w 463243"/>
                  <a:gd name="connsiteY3" fmla="*/ 532394 h 532394"/>
                  <a:gd name="connsiteX4" fmla="*/ 240242 w 463243"/>
                  <a:gd name="connsiteY4" fmla="*/ 532394 h 532394"/>
                  <a:gd name="connsiteX5" fmla="*/ 245951 w 463243"/>
                  <a:gd name="connsiteY5" fmla="*/ 532394 h 532394"/>
                  <a:gd name="connsiteX6" fmla="*/ 403998 w 463243"/>
                  <a:gd name="connsiteY6" fmla="*/ 532394 h 532394"/>
                  <a:gd name="connsiteX7" fmla="*/ 462182 w 463243"/>
                  <a:gd name="connsiteY7" fmla="*/ 474210 h 532394"/>
                  <a:gd name="connsiteX8" fmla="*/ 463243 w 463243"/>
                  <a:gd name="connsiteY8" fmla="*/ 44320 h 532394"/>
                  <a:gd name="connsiteX0" fmla="*/ 3 w 464311"/>
                  <a:gd name="connsiteY0" fmla="*/ 0 h 532394"/>
                  <a:gd name="connsiteX1" fmla="*/ 22950 w 464311"/>
                  <a:gd name="connsiteY1" fmla="*/ 44320 h 532394"/>
                  <a:gd name="connsiteX2" fmla="*/ 24011 w 464311"/>
                  <a:gd name="connsiteY2" fmla="*/ 474210 h 532394"/>
                  <a:gd name="connsiteX3" fmla="*/ 82195 w 464311"/>
                  <a:gd name="connsiteY3" fmla="*/ 532394 h 532394"/>
                  <a:gd name="connsiteX4" fmla="*/ 240242 w 464311"/>
                  <a:gd name="connsiteY4" fmla="*/ 532394 h 532394"/>
                  <a:gd name="connsiteX5" fmla="*/ 245951 w 464311"/>
                  <a:gd name="connsiteY5" fmla="*/ 532394 h 532394"/>
                  <a:gd name="connsiteX6" fmla="*/ 403998 w 464311"/>
                  <a:gd name="connsiteY6" fmla="*/ 532394 h 532394"/>
                  <a:gd name="connsiteX7" fmla="*/ 462182 w 464311"/>
                  <a:gd name="connsiteY7" fmla="*/ 474210 h 532394"/>
                  <a:gd name="connsiteX8" fmla="*/ 464311 w 464311"/>
                  <a:gd name="connsiteY8" fmla="*/ 8000 h 532394"/>
                  <a:gd name="connsiteX0" fmla="*/ 3 w 466447"/>
                  <a:gd name="connsiteY0" fmla="*/ 10160 h 542554"/>
                  <a:gd name="connsiteX1" fmla="*/ 22950 w 466447"/>
                  <a:gd name="connsiteY1" fmla="*/ 54480 h 542554"/>
                  <a:gd name="connsiteX2" fmla="*/ 24011 w 466447"/>
                  <a:gd name="connsiteY2" fmla="*/ 484370 h 542554"/>
                  <a:gd name="connsiteX3" fmla="*/ 82195 w 466447"/>
                  <a:gd name="connsiteY3" fmla="*/ 542554 h 542554"/>
                  <a:gd name="connsiteX4" fmla="*/ 240242 w 466447"/>
                  <a:gd name="connsiteY4" fmla="*/ 542554 h 542554"/>
                  <a:gd name="connsiteX5" fmla="*/ 245951 w 466447"/>
                  <a:gd name="connsiteY5" fmla="*/ 542554 h 542554"/>
                  <a:gd name="connsiteX6" fmla="*/ 403998 w 466447"/>
                  <a:gd name="connsiteY6" fmla="*/ 542554 h 542554"/>
                  <a:gd name="connsiteX7" fmla="*/ 462182 w 466447"/>
                  <a:gd name="connsiteY7" fmla="*/ 484370 h 542554"/>
                  <a:gd name="connsiteX8" fmla="*/ 466447 w 466447"/>
                  <a:gd name="connsiteY8" fmla="*/ 0 h 542554"/>
                  <a:gd name="connsiteX0" fmla="*/ 3 w 464311"/>
                  <a:gd name="connsiteY0" fmla="*/ 11228 h 543622"/>
                  <a:gd name="connsiteX1" fmla="*/ 22950 w 464311"/>
                  <a:gd name="connsiteY1" fmla="*/ 55548 h 543622"/>
                  <a:gd name="connsiteX2" fmla="*/ 24011 w 464311"/>
                  <a:gd name="connsiteY2" fmla="*/ 485438 h 543622"/>
                  <a:gd name="connsiteX3" fmla="*/ 82195 w 464311"/>
                  <a:gd name="connsiteY3" fmla="*/ 543622 h 543622"/>
                  <a:gd name="connsiteX4" fmla="*/ 240242 w 464311"/>
                  <a:gd name="connsiteY4" fmla="*/ 543622 h 543622"/>
                  <a:gd name="connsiteX5" fmla="*/ 245951 w 464311"/>
                  <a:gd name="connsiteY5" fmla="*/ 543622 h 543622"/>
                  <a:gd name="connsiteX6" fmla="*/ 403998 w 464311"/>
                  <a:gd name="connsiteY6" fmla="*/ 543622 h 543622"/>
                  <a:gd name="connsiteX7" fmla="*/ 462182 w 464311"/>
                  <a:gd name="connsiteY7" fmla="*/ 485438 h 543622"/>
                  <a:gd name="connsiteX8" fmla="*/ 464311 w 464311"/>
                  <a:gd name="connsiteY8" fmla="*/ 0 h 54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311" h="543622">
                    <a:moveTo>
                      <a:pt x="3" y="11228"/>
                    </a:moveTo>
                    <a:cubicBezTo>
                      <a:pt x="-351" y="26002"/>
                      <a:pt x="23304" y="40775"/>
                      <a:pt x="22950" y="55548"/>
                    </a:cubicBezTo>
                    <a:cubicBezTo>
                      <a:pt x="23304" y="198845"/>
                      <a:pt x="23657" y="342141"/>
                      <a:pt x="24011" y="485438"/>
                    </a:cubicBezTo>
                    <a:cubicBezTo>
                      <a:pt x="24011" y="517572"/>
                      <a:pt x="50061" y="543622"/>
                      <a:pt x="82195" y="543622"/>
                    </a:cubicBezTo>
                    <a:lnTo>
                      <a:pt x="240242" y="543622"/>
                    </a:lnTo>
                    <a:lnTo>
                      <a:pt x="245951" y="543622"/>
                    </a:lnTo>
                    <a:lnTo>
                      <a:pt x="403998" y="543622"/>
                    </a:lnTo>
                    <a:cubicBezTo>
                      <a:pt x="436132" y="543622"/>
                      <a:pt x="462182" y="517572"/>
                      <a:pt x="462182" y="485438"/>
                    </a:cubicBezTo>
                    <a:cubicBezTo>
                      <a:pt x="462536" y="342141"/>
                      <a:pt x="463957" y="143297"/>
                      <a:pt x="464311" y="0"/>
                    </a:cubicBezTo>
                  </a:path>
                </a:pathLst>
              </a:custGeom>
              <a:noFill/>
              <a:ln w="50800" cap="rnd">
                <a:solidFill>
                  <a:srgbClr val="00206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9ACA8F4-1D54-1942-B39A-3BA44977C6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066677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294434F8-742D-A569-F859-E3963FCD06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39793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03FAA433-7853-1E19-3C33-6A3D2A3B05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72919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135B9D71-19A5-F7B1-BCD8-DB1F39E124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060459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3E541AF8-52E1-5CD5-D4D1-456B63D810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391720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95405061-74B0-89C0-72BF-ACC361822E23}"/>
              </a:ext>
            </a:extLst>
          </p:cNvPr>
          <p:cNvSpPr/>
          <p:nvPr/>
        </p:nvSpPr>
        <p:spPr>
          <a:xfrm>
            <a:off x="5092065" y="308077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99DDB9C-3324-690E-5F99-9DD8FF8B49CF}"/>
              </a:ext>
            </a:extLst>
          </p:cNvPr>
          <p:cNvSpPr/>
          <p:nvPr/>
        </p:nvSpPr>
        <p:spPr>
          <a:xfrm>
            <a:off x="5364714" y="327237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8D62D85-C989-B3C8-FE76-C7CEFF8607C5}"/>
              </a:ext>
            </a:extLst>
          </p:cNvPr>
          <p:cNvSpPr/>
          <p:nvPr/>
        </p:nvSpPr>
        <p:spPr>
          <a:xfrm>
            <a:off x="4963752" y="3459060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ECF9903-92E6-0964-B7BF-83533DEDDA54}"/>
              </a:ext>
            </a:extLst>
          </p:cNvPr>
          <p:cNvSpPr/>
          <p:nvPr/>
        </p:nvSpPr>
        <p:spPr>
          <a:xfrm>
            <a:off x="4645782" y="378161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3E9B8B-7F08-2AF4-7BB1-84BA33E4390A}"/>
              </a:ext>
            </a:extLst>
          </p:cNvPr>
          <p:cNvSpPr/>
          <p:nvPr/>
        </p:nvSpPr>
        <p:spPr>
          <a:xfrm>
            <a:off x="4511554" y="337591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B2F46AF-1208-14F5-92CF-EAC08CB1740B}"/>
              </a:ext>
            </a:extLst>
          </p:cNvPr>
          <p:cNvSpPr/>
          <p:nvPr/>
        </p:nvSpPr>
        <p:spPr>
          <a:xfrm>
            <a:off x="5791203" y="3497846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72E872B-E5C8-BFB3-87D1-7F6942C4CBD3}"/>
              </a:ext>
            </a:extLst>
          </p:cNvPr>
          <p:cNvSpPr/>
          <p:nvPr/>
        </p:nvSpPr>
        <p:spPr>
          <a:xfrm>
            <a:off x="5779863" y="382918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A042EF1-8C6E-4EC0-F70E-BCA8227C557C}"/>
              </a:ext>
            </a:extLst>
          </p:cNvPr>
          <p:cNvSpPr/>
          <p:nvPr/>
        </p:nvSpPr>
        <p:spPr>
          <a:xfrm>
            <a:off x="3782337" y="350356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056F404-42E7-CCE7-6BA5-8801D9C84036}"/>
              </a:ext>
            </a:extLst>
          </p:cNvPr>
          <p:cNvSpPr/>
          <p:nvPr/>
        </p:nvSpPr>
        <p:spPr>
          <a:xfrm>
            <a:off x="4106394" y="365302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9B774BE-448B-046E-B6FF-43E2312628CC}"/>
              </a:ext>
            </a:extLst>
          </p:cNvPr>
          <p:cNvSpPr/>
          <p:nvPr/>
        </p:nvSpPr>
        <p:spPr>
          <a:xfrm>
            <a:off x="3733708" y="379698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683FE14-B9F0-315B-D1A6-7BC59E2FD261}"/>
              </a:ext>
            </a:extLst>
          </p:cNvPr>
          <p:cNvSpPr/>
          <p:nvPr/>
        </p:nvSpPr>
        <p:spPr>
          <a:xfrm>
            <a:off x="4320379" y="3113864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B3997BC-EE5C-8CEE-EF9C-8C7C03CF8F77}"/>
              </a:ext>
            </a:extLst>
          </p:cNvPr>
          <p:cNvSpPr/>
          <p:nvPr/>
        </p:nvSpPr>
        <p:spPr>
          <a:xfrm>
            <a:off x="3874095" y="381470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E3E9329-623D-A0B4-89B7-1989B4CA31B9}"/>
              </a:ext>
            </a:extLst>
          </p:cNvPr>
          <p:cNvSpPr/>
          <p:nvPr/>
        </p:nvSpPr>
        <p:spPr>
          <a:xfrm>
            <a:off x="4963735" y="318319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89E3161-B66E-E21D-E598-F7F6FF8FE4B6}"/>
              </a:ext>
            </a:extLst>
          </p:cNvPr>
          <p:cNvSpPr/>
          <p:nvPr/>
        </p:nvSpPr>
        <p:spPr>
          <a:xfrm>
            <a:off x="5008176" y="386227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F62DED1-B177-28F5-AAEF-FA9B3E3B0AF8}"/>
              </a:ext>
            </a:extLst>
          </p:cNvPr>
          <p:cNvSpPr/>
          <p:nvPr/>
        </p:nvSpPr>
        <p:spPr>
          <a:xfrm>
            <a:off x="4093371" y="310762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D0E80DF-4CDF-EC8C-C8DB-68306E1C4A4A}"/>
              </a:ext>
            </a:extLst>
          </p:cNvPr>
          <p:cNvSpPr/>
          <p:nvPr/>
        </p:nvSpPr>
        <p:spPr>
          <a:xfrm>
            <a:off x="5365066" y="3798059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7D9360B-CCD4-6760-EA74-CF921288C18F}"/>
              </a:ext>
            </a:extLst>
          </p:cNvPr>
          <p:cNvSpPr/>
          <p:nvPr/>
        </p:nvSpPr>
        <p:spPr>
          <a:xfrm>
            <a:off x="5593668" y="3112439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B4136067-6B15-7B63-DC18-1FB4F6599F81}"/>
              </a:ext>
            </a:extLst>
          </p:cNvPr>
          <p:cNvSpPr/>
          <p:nvPr/>
        </p:nvSpPr>
        <p:spPr>
          <a:xfrm>
            <a:off x="5638109" y="379152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414964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49"/>
          <p:cNvSpPr/>
          <p:nvPr/>
        </p:nvSpPr>
        <p:spPr>
          <a:xfrm rot="10800000">
            <a:off x="4244200" y="2719194"/>
            <a:ext cx="4028567" cy="1856124"/>
          </a:xfrm>
          <a:custGeom>
            <a:avLst/>
            <a:gdLst/>
            <a:ahLst/>
            <a:cxnLst/>
            <a:rect l="l" t="t" r="r" b="b"/>
            <a:pathLst>
              <a:path w="195609" h="90125" extrusionOk="0">
                <a:moveTo>
                  <a:pt x="86708" y="1"/>
                </a:moveTo>
                <a:cubicBezTo>
                  <a:pt x="83243" y="1"/>
                  <a:pt x="79784" y="749"/>
                  <a:pt x="76992" y="2236"/>
                </a:cubicBezTo>
                <a:cubicBezTo>
                  <a:pt x="72554" y="4601"/>
                  <a:pt x="70046" y="8817"/>
                  <a:pt x="70988" y="12759"/>
                </a:cubicBezTo>
                <a:cubicBezTo>
                  <a:pt x="70682" y="11948"/>
                  <a:pt x="68742" y="11140"/>
                  <a:pt x="67598" y="11027"/>
                </a:cubicBezTo>
                <a:cubicBezTo>
                  <a:pt x="67478" y="11016"/>
                  <a:pt x="67356" y="11010"/>
                  <a:pt x="67235" y="11010"/>
                </a:cubicBezTo>
                <a:cubicBezTo>
                  <a:pt x="66203" y="11010"/>
                  <a:pt x="65178" y="11418"/>
                  <a:pt x="64651" y="12064"/>
                </a:cubicBezTo>
                <a:cubicBezTo>
                  <a:pt x="66027" y="8903"/>
                  <a:pt x="62361" y="5371"/>
                  <a:pt x="58332" y="3811"/>
                </a:cubicBezTo>
                <a:cubicBezTo>
                  <a:pt x="56955" y="3277"/>
                  <a:pt x="55407" y="3023"/>
                  <a:pt x="53852" y="3023"/>
                </a:cubicBezTo>
                <a:cubicBezTo>
                  <a:pt x="50863" y="3023"/>
                  <a:pt x="47849" y="3963"/>
                  <a:pt x="45979" y="5668"/>
                </a:cubicBezTo>
                <a:cubicBezTo>
                  <a:pt x="43819" y="7637"/>
                  <a:pt x="41891" y="9854"/>
                  <a:pt x="42358" y="12349"/>
                </a:cubicBezTo>
                <a:cubicBezTo>
                  <a:pt x="40898" y="11404"/>
                  <a:pt x="38494" y="10668"/>
                  <a:pt x="36390" y="10668"/>
                </a:cubicBezTo>
                <a:cubicBezTo>
                  <a:pt x="35855" y="10668"/>
                  <a:pt x="35340" y="10716"/>
                  <a:pt x="34865" y="10819"/>
                </a:cubicBezTo>
                <a:cubicBezTo>
                  <a:pt x="33233" y="9270"/>
                  <a:pt x="30409" y="8530"/>
                  <a:pt x="27562" y="8530"/>
                </a:cubicBezTo>
                <a:cubicBezTo>
                  <a:pt x="25544" y="8530"/>
                  <a:pt x="23514" y="8902"/>
                  <a:pt x="21888" y="9622"/>
                </a:cubicBezTo>
                <a:cubicBezTo>
                  <a:pt x="17969" y="11357"/>
                  <a:pt x="15694" y="14571"/>
                  <a:pt x="14627" y="17816"/>
                </a:cubicBezTo>
                <a:cubicBezTo>
                  <a:pt x="14003" y="19723"/>
                  <a:pt x="13730" y="21719"/>
                  <a:pt x="14214" y="23648"/>
                </a:cubicBezTo>
                <a:cubicBezTo>
                  <a:pt x="14701" y="25576"/>
                  <a:pt x="16003" y="27436"/>
                  <a:pt x="18112" y="28660"/>
                </a:cubicBezTo>
                <a:cubicBezTo>
                  <a:pt x="16502" y="29780"/>
                  <a:pt x="15905" y="32320"/>
                  <a:pt x="17562" y="33404"/>
                </a:cubicBezTo>
                <a:cubicBezTo>
                  <a:pt x="16681" y="33273"/>
                  <a:pt x="15831" y="33211"/>
                  <a:pt x="15013" y="33211"/>
                </a:cubicBezTo>
                <a:cubicBezTo>
                  <a:pt x="5166" y="33211"/>
                  <a:pt x="1" y="42234"/>
                  <a:pt x="1641" y="48493"/>
                </a:cubicBezTo>
                <a:cubicBezTo>
                  <a:pt x="1927" y="49587"/>
                  <a:pt x="2363" y="50644"/>
                  <a:pt x="2922" y="51669"/>
                </a:cubicBezTo>
                <a:cubicBezTo>
                  <a:pt x="4226" y="54052"/>
                  <a:pt x="6205" y="56235"/>
                  <a:pt x="8543" y="58158"/>
                </a:cubicBezTo>
                <a:cubicBezTo>
                  <a:pt x="9288" y="58768"/>
                  <a:pt x="18121" y="64022"/>
                  <a:pt x="19419" y="64022"/>
                </a:cubicBezTo>
                <a:cubicBezTo>
                  <a:pt x="19487" y="64022"/>
                  <a:pt x="19534" y="64008"/>
                  <a:pt x="19559" y="63978"/>
                </a:cubicBezTo>
                <a:lnTo>
                  <a:pt x="19559" y="63978"/>
                </a:lnTo>
                <a:cubicBezTo>
                  <a:pt x="17711" y="66242"/>
                  <a:pt x="17078" y="68904"/>
                  <a:pt x="18570" y="71304"/>
                </a:cubicBezTo>
                <a:cubicBezTo>
                  <a:pt x="20248" y="74010"/>
                  <a:pt x="23920" y="75900"/>
                  <a:pt x="27883" y="76619"/>
                </a:cubicBezTo>
                <a:cubicBezTo>
                  <a:pt x="29764" y="76962"/>
                  <a:pt x="31586" y="77230"/>
                  <a:pt x="33371" y="77230"/>
                </a:cubicBezTo>
                <a:cubicBezTo>
                  <a:pt x="35717" y="77230"/>
                  <a:pt x="37999" y="76767"/>
                  <a:pt x="40266" y="75404"/>
                </a:cubicBezTo>
                <a:cubicBezTo>
                  <a:pt x="40397" y="77617"/>
                  <a:pt x="41748" y="79634"/>
                  <a:pt x="43519" y="80962"/>
                </a:cubicBezTo>
                <a:cubicBezTo>
                  <a:pt x="45391" y="82367"/>
                  <a:pt x="47165" y="82841"/>
                  <a:pt x="48968" y="82841"/>
                </a:cubicBezTo>
                <a:cubicBezTo>
                  <a:pt x="51280" y="82841"/>
                  <a:pt x="53639" y="82063"/>
                  <a:pt x="56318" y="81470"/>
                </a:cubicBezTo>
                <a:lnTo>
                  <a:pt x="56318" y="81470"/>
                </a:lnTo>
                <a:cubicBezTo>
                  <a:pt x="55673" y="84177"/>
                  <a:pt x="57990" y="86705"/>
                  <a:pt x="60427" y="88042"/>
                </a:cubicBezTo>
                <a:cubicBezTo>
                  <a:pt x="62967" y="89438"/>
                  <a:pt x="65859" y="90124"/>
                  <a:pt x="68754" y="90124"/>
                </a:cubicBezTo>
                <a:cubicBezTo>
                  <a:pt x="72440" y="90124"/>
                  <a:pt x="76132" y="89011"/>
                  <a:pt x="79111" y="86833"/>
                </a:cubicBezTo>
                <a:cubicBezTo>
                  <a:pt x="80147" y="86075"/>
                  <a:pt x="81125" y="85166"/>
                  <a:pt x="81645" y="83996"/>
                </a:cubicBezTo>
                <a:cubicBezTo>
                  <a:pt x="82732" y="81542"/>
                  <a:pt x="80468" y="77816"/>
                  <a:pt x="78846" y="76025"/>
                </a:cubicBezTo>
                <a:lnTo>
                  <a:pt x="78846" y="76025"/>
                </a:lnTo>
                <a:cubicBezTo>
                  <a:pt x="79172" y="76253"/>
                  <a:pt x="79492" y="76342"/>
                  <a:pt x="79817" y="76342"/>
                </a:cubicBezTo>
                <a:cubicBezTo>
                  <a:pt x="80627" y="76342"/>
                  <a:pt x="81464" y="75786"/>
                  <a:pt x="82480" y="75428"/>
                </a:cubicBezTo>
                <a:cubicBezTo>
                  <a:pt x="83903" y="74925"/>
                  <a:pt x="84809" y="73743"/>
                  <a:pt x="84651" y="72599"/>
                </a:cubicBezTo>
                <a:lnTo>
                  <a:pt x="84651" y="72599"/>
                </a:lnTo>
                <a:cubicBezTo>
                  <a:pt x="88047" y="74174"/>
                  <a:pt x="91957" y="75056"/>
                  <a:pt x="95935" y="75255"/>
                </a:cubicBezTo>
                <a:cubicBezTo>
                  <a:pt x="97295" y="75876"/>
                  <a:pt x="98805" y="76337"/>
                  <a:pt x="100358" y="76622"/>
                </a:cubicBezTo>
                <a:cubicBezTo>
                  <a:pt x="102238" y="76963"/>
                  <a:pt x="104058" y="77230"/>
                  <a:pt x="105842" y="77230"/>
                </a:cubicBezTo>
                <a:cubicBezTo>
                  <a:pt x="108189" y="77230"/>
                  <a:pt x="110472" y="76768"/>
                  <a:pt x="112741" y="75404"/>
                </a:cubicBezTo>
                <a:cubicBezTo>
                  <a:pt x="112869" y="77617"/>
                  <a:pt x="114221" y="79634"/>
                  <a:pt x="115994" y="80962"/>
                </a:cubicBezTo>
                <a:cubicBezTo>
                  <a:pt x="117867" y="82367"/>
                  <a:pt x="119640" y="82841"/>
                  <a:pt x="121442" y="82841"/>
                </a:cubicBezTo>
                <a:cubicBezTo>
                  <a:pt x="123753" y="82841"/>
                  <a:pt x="126111" y="82063"/>
                  <a:pt x="128790" y="81470"/>
                </a:cubicBezTo>
                <a:lnTo>
                  <a:pt x="128790" y="81470"/>
                </a:lnTo>
                <a:cubicBezTo>
                  <a:pt x="128145" y="84177"/>
                  <a:pt x="130463" y="86705"/>
                  <a:pt x="132902" y="88042"/>
                </a:cubicBezTo>
                <a:cubicBezTo>
                  <a:pt x="135442" y="89438"/>
                  <a:pt x="138334" y="90124"/>
                  <a:pt x="141229" y="90124"/>
                </a:cubicBezTo>
                <a:cubicBezTo>
                  <a:pt x="144915" y="90124"/>
                  <a:pt x="148607" y="89011"/>
                  <a:pt x="151586" y="86833"/>
                </a:cubicBezTo>
                <a:cubicBezTo>
                  <a:pt x="152620" y="86075"/>
                  <a:pt x="153600" y="85166"/>
                  <a:pt x="154120" y="83996"/>
                </a:cubicBezTo>
                <a:cubicBezTo>
                  <a:pt x="155204" y="81542"/>
                  <a:pt x="152943" y="77816"/>
                  <a:pt x="151318" y="76025"/>
                </a:cubicBezTo>
                <a:lnTo>
                  <a:pt x="151318" y="76025"/>
                </a:lnTo>
                <a:cubicBezTo>
                  <a:pt x="151644" y="76253"/>
                  <a:pt x="151965" y="76342"/>
                  <a:pt x="152290" y="76342"/>
                </a:cubicBezTo>
                <a:cubicBezTo>
                  <a:pt x="153100" y="76342"/>
                  <a:pt x="153938" y="75786"/>
                  <a:pt x="154952" y="75428"/>
                </a:cubicBezTo>
                <a:cubicBezTo>
                  <a:pt x="156375" y="74925"/>
                  <a:pt x="157284" y="73743"/>
                  <a:pt x="157123" y="72602"/>
                </a:cubicBezTo>
                <a:lnTo>
                  <a:pt x="157123" y="72602"/>
                </a:lnTo>
                <a:cubicBezTo>
                  <a:pt x="161010" y="74400"/>
                  <a:pt x="165572" y="75298"/>
                  <a:pt x="170132" y="75298"/>
                </a:cubicBezTo>
                <a:cubicBezTo>
                  <a:pt x="174834" y="75298"/>
                  <a:pt x="179534" y="74344"/>
                  <a:pt x="183493" y="72436"/>
                </a:cubicBezTo>
                <a:cubicBezTo>
                  <a:pt x="191292" y="68678"/>
                  <a:pt x="195608" y="61441"/>
                  <a:pt x="194049" y="54735"/>
                </a:cubicBezTo>
                <a:cubicBezTo>
                  <a:pt x="192489" y="48030"/>
                  <a:pt x="185139" y="42225"/>
                  <a:pt x="176072" y="40540"/>
                </a:cubicBezTo>
                <a:cubicBezTo>
                  <a:pt x="177079" y="39901"/>
                  <a:pt x="176749" y="38930"/>
                  <a:pt x="176375" y="37997"/>
                </a:cubicBezTo>
                <a:cubicBezTo>
                  <a:pt x="176001" y="37067"/>
                  <a:pt x="174836" y="36330"/>
                  <a:pt x="173517" y="36191"/>
                </a:cubicBezTo>
                <a:cubicBezTo>
                  <a:pt x="176134" y="33559"/>
                  <a:pt x="176654" y="29340"/>
                  <a:pt x="175891" y="26140"/>
                </a:cubicBezTo>
                <a:cubicBezTo>
                  <a:pt x="175469" y="24375"/>
                  <a:pt x="174459" y="22629"/>
                  <a:pt x="172632" y="21425"/>
                </a:cubicBezTo>
                <a:cubicBezTo>
                  <a:pt x="171327" y="20563"/>
                  <a:pt x="169563" y="20029"/>
                  <a:pt x="167822" y="20029"/>
                </a:cubicBezTo>
                <a:cubicBezTo>
                  <a:pt x="167127" y="20029"/>
                  <a:pt x="166437" y="20114"/>
                  <a:pt x="165781" y="20296"/>
                </a:cubicBezTo>
                <a:cubicBezTo>
                  <a:pt x="167210" y="19818"/>
                  <a:pt x="166211" y="17459"/>
                  <a:pt x="164768" y="16999"/>
                </a:cubicBezTo>
                <a:lnTo>
                  <a:pt x="164768" y="16999"/>
                </a:lnTo>
                <a:cubicBezTo>
                  <a:pt x="165044" y="17028"/>
                  <a:pt x="165320" y="17041"/>
                  <a:pt x="165594" y="17041"/>
                </a:cubicBezTo>
                <a:cubicBezTo>
                  <a:pt x="168792" y="17041"/>
                  <a:pt x="171774" y="15150"/>
                  <a:pt x="173306" y="13059"/>
                </a:cubicBezTo>
                <a:cubicBezTo>
                  <a:pt x="174967" y="10792"/>
                  <a:pt x="174759" y="7926"/>
                  <a:pt x="173110" y="5653"/>
                </a:cubicBezTo>
                <a:cubicBezTo>
                  <a:pt x="171458" y="3380"/>
                  <a:pt x="168493" y="1690"/>
                  <a:pt x="165180" y="784"/>
                </a:cubicBezTo>
                <a:cubicBezTo>
                  <a:pt x="163270" y="261"/>
                  <a:pt x="161225" y="1"/>
                  <a:pt x="159182" y="1"/>
                </a:cubicBezTo>
                <a:cubicBezTo>
                  <a:pt x="155718" y="1"/>
                  <a:pt x="152259" y="749"/>
                  <a:pt x="149467" y="2236"/>
                </a:cubicBezTo>
                <a:cubicBezTo>
                  <a:pt x="145029" y="4601"/>
                  <a:pt x="142521" y="8817"/>
                  <a:pt x="143463" y="12759"/>
                </a:cubicBezTo>
                <a:cubicBezTo>
                  <a:pt x="143154" y="11948"/>
                  <a:pt x="141217" y="11140"/>
                  <a:pt x="140070" y="11027"/>
                </a:cubicBezTo>
                <a:cubicBezTo>
                  <a:pt x="139950" y="11016"/>
                  <a:pt x="139828" y="11010"/>
                  <a:pt x="139707" y="11010"/>
                </a:cubicBezTo>
                <a:cubicBezTo>
                  <a:pt x="138676" y="11010"/>
                  <a:pt x="137652" y="11418"/>
                  <a:pt x="137123" y="12064"/>
                </a:cubicBezTo>
                <a:cubicBezTo>
                  <a:pt x="138499" y="8903"/>
                  <a:pt x="134833" y="5371"/>
                  <a:pt x="130807" y="3811"/>
                </a:cubicBezTo>
                <a:cubicBezTo>
                  <a:pt x="129429" y="3277"/>
                  <a:pt x="127880" y="3023"/>
                  <a:pt x="126325" y="3023"/>
                </a:cubicBezTo>
                <a:cubicBezTo>
                  <a:pt x="123335" y="3023"/>
                  <a:pt x="120322" y="3963"/>
                  <a:pt x="118451" y="5668"/>
                </a:cubicBezTo>
                <a:cubicBezTo>
                  <a:pt x="116291" y="7637"/>
                  <a:pt x="114363" y="9854"/>
                  <a:pt x="114833" y="12349"/>
                </a:cubicBezTo>
                <a:cubicBezTo>
                  <a:pt x="113373" y="11404"/>
                  <a:pt x="110969" y="10668"/>
                  <a:pt x="108865" y="10668"/>
                </a:cubicBezTo>
                <a:cubicBezTo>
                  <a:pt x="108330" y="10668"/>
                  <a:pt x="107815" y="10716"/>
                  <a:pt x="107340" y="10819"/>
                </a:cubicBezTo>
                <a:cubicBezTo>
                  <a:pt x="106066" y="9613"/>
                  <a:pt x="104072" y="8897"/>
                  <a:pt x="101906" y="8642"/>
                </a:cubicBezTo>
                <a:cubicBezTo>
                  <a:pt x="101740" y="7599"/>
                  <a:pt x="101306" y="6577"/>
                  <a:pt x="100635" y="5653"/>
                </a:cubicBezTo>
                <a:cubicBezTo>
                  <a:pt x="98986" y="3380"/>
                  <a:pt x="96018" y="1690"/>
                  <a:pt x="92708" y="784"/>
                </a:cubicBezTo>
                <a:cubicBezTo>
                  <a:pt x="90797" y="261"/>
                  <a:pt x="88752" y="1"/>
                  <a:pt x="86708" y="1"/>
                </a:cubicBezTo>
                <a:close/>
              </a:path>
            </a:pathLst>
          </a:custGeom>
          <a:solidFill>
            <a:srgbClr val="FFFFFF">
              <a:alpha val="58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75" name="Google Shape;775;p49"/>
          <p:cNvGrpSpPr/>
          <p:nvPr/>
        </p:nvGrpSpPr>
        <p:grpSpPr>
          <a:xfrm rot="10800000">
            <a:off x="781396" y="642474"/>
            <a:ext cx="4052107" cy="1902031"/>
            <a:chOff x="444425" y="238125"/>
            <a:chExt cx="4918800" cy="2308850"/>
          </a:xfrm>
        </p:grpSpPr>
        <p:sp>
          <p:nvSpPr>
            <p:cNvPr id="776" name="Google Shape;776;p49"/>
            <p:cNvSpPr/>
            <p:nvPr/>
          </p:nvSpPr>
          <p:spPr>
            <a:xfrm>
              <a:off x="473000" y="293850"/>
              <a:ext cx="4890225" cy="2253125"/>
            </a:xfrm>
            <a:custGeom>
              <a:avLst/>
              <a:gdLst/>
              <a:ahLst/>
              <a:cxnLst/>
              <a:rect l="l" t="t" r="r" b="b"/>
              <a:pathLst>
                <a:path w="195609" h="90125" extrusionOk="0">
                  <a:moveTo>
                    <a:pt x="86708" y="1"/>
                  </a:moveTo>
                  <a:cubicBezTo>
                    <a:pt x="83243" y="1"/>
                    <a:pt x="79784" y="749"/>
                    <a:pt x="76992" y="2236"/>
                  </a:cubicBezTo>
                  <a:cubicBezTo>
                    <a:pt x="72554" y="4601"/>
                    <a:pt x="70046" y="8817"/>
                    <a:pt x="70988" y="12759"/>
                  </a:cubicBezTo>
                  <a:cubicBezTo>
                    <a:pt x="70682" y="11948"/>
                    <a:pt x="68742" y="11140"/>
                    <a:pt x="67598" y="11027"/>
                  </a:cubicBezTo>
                  <a:cubicBezTo>
                    <a:pt x="67478" y="11016"/>
                    <a:pt x="67356" y="11010"/>
                    <a:pt x="67235" y="11010"/>
                  </a:cubicBezTo>
                  <a:cubicBezTo>
                    <a:pt x="66203" y="11010"/>
                    <a:pt x="65178" y="11418"/>
                    <a:pt x="64651" y="12064"/>
                  </a:cubicBezTo>
                  <a:cubicBezTo>
                    <a:pt x="66027" y="8903"/>
                    <a:pt x="62361" y="5371"/>
                    <a:pt x="58332" y="3811"/>
                  </a:cubicBezTo>
                  <a:cubicBezTo>
                    <a:pt x="56955" y="3277"/>
                    <a:pt x="55407" y="3023"/>
                    <a:pt x="53852" y="3023"/>
                  </a:cubicBezTo>
                  <a:cubicBezTo>
                    <a:pt x="50863" y="3023"/>
                    <a:pt x="47849" y="3963"/>
                    <a:pt x="45979" y="5668"/>
                  </a:cubicBezTo>
                  <a:cubicBezTo>
                    <a:pt x="43819" y="7637"/>
                    <a:pt x="41891" y="9854"/>
                    <a:pt x="42358" y="12349"/>
                  </a:cubicBezTo>
                  <a:cubicBezTo>
                    <a:pt x="40898" y="11404"/>
                    <a:pt x="38494" y="10668"/>
                    <a:pt x="36390" y="10668"/>
                  </a:cubicBezTo>
                  <a:cubicBezTo>
                    <a:pt x="35855" y="10668"/>
                    <a:pt x="35340" y="10716"/>
                    <a:pt x="34865" y="10819"/>
                  </a:cubicBezTo>
                  <a:cubicBezTo>
                    <a:pt x="33233" y="9270"/>
                    <a:pt x="30409" y="8530"/>
                    <a:pt x="27562" y="8530"/>
                  </a:cubicBezTo>
                  <a:cubicBezTo>
                    <a:pt x="25544" y="8530"/>
                    <a:pt x="23514" y="8902"/>
                    <a:pt x="21888" y="9622"/>
                  </a:cubicBezTo>
                  <a:cubicBezTo>
                    <a:pt x="17969" y="11357"/>
                    <a:pt x="15694" y="14571"/>
                    <a:pt x="14627" y="17816"/>
                  </a:cubicBezTo>
                  <a:cubicBezTo>
                    <a:pt x="14003" y="19723"/>
                    <a:pt x="13730" y="21719"/>
                    <a:pt x="14214" y="23648"/>
                  </a:cubicBezTo>
                  <a:cubicBezTo>
                    <a:pt x="14701" y="25576"/>
                    <a:pt x="16003" y="27436"/>
                    <a:pt x="18112" y="28660"/>
                  </a:cubicBezTo>
                  <a:cubicBezTo>
                    <a:pt x="16502" y="29780"/>
                    <a:pt x="15905" y="32320"/>
                    <a:pt x="17562" y="33404"/>
                  </a:cubicBezTo>
                  <a:cubicBezTo>
                    <a:pt x="16681" y="33273"/>
                    <a:pt x="15831" y="33211"/>
                    <a:pt x="15013" y="33211"/>
                  </a:cubicBezTo>
                  <a:cubicBezTo>
                    <a:pt x="5166" y="33211"/>
                    <a:pt x="1" y="42234"/>
                    <a:pt x="1641" y="48493"/>
                  </a:cubicBezTo>
                  <a:cubicBezTo>
                    <a:pt x="1927" y="49587"/>
                    <a:pt x="2363" y="50644"/>
                    <a:pt x="2922" y="51669"/>
                  </a:cubicBezTo>
                  <a:cubicBezTo>
                    <a:pt x="4226" y="54052"/>
                    <a:pt x="6205" y="56235"/>
                    <a:pt x="8543" y="58158"/>
                  </a:cubicBezTo>
                  <a:cubicBezTo>
                    <a:pt x="9288" y="58768"/>
                    <a:pt x="18121" y="64022"/>
                    <a:pt x="19419" y="64022"/>
                  </a:cubicBezTo>
                  <a:cubicBezTo>
                    <a:pt x="19487" y="64022"/>
                    <a:pt x="19534" y="64008"/>
                    <a:pt x="19559" y="63978"/>
                  </a:cubicBezTo>
                  <a:lnTo>
                    <a:pt x="19559" y="63978"/>
                  </a:lnTo>
                  <a:cubicBezTo>
                    <a:pt x="17711" y="66242"/>
                    <a:pt x="17078" y="68904"/>
                    <a:pt x="18570" y="71304"/>
                  </a:cubicBezTo>
                  <a:cubicBezTo>
                    <a:pt x="20248" y="74010"/>
                    <a:pt x="23920" y="75900"/>
                    <a:pt x="27883" y="76619"/>
                  </a:cubicBezTo>
                  <a:cubicBezTo>
                    <a:pt x="29764" y="76962"/>
                    <a:pt x="31586" y="77230"/>
                    <a:pt x="33371" y="77230"/>
                  </a:cubicBezTo>
                  <a:cubicBezTo>
                    <a:pt x="35717" y="77230"/>
                    <a:pt x="37999" y="76767"/>
                    <a:pt x="40266" y="75404"/>
                  </a:cubicBezTo>
                  <a:cubicBezTo>
                    <a:pt x="40397" y="77617"/>
                    <a:pt x="41748" y="79634"/>
                    <a:pt x="43519" y="80962"/>
                  </a:cubicBezTo>
                  <a:cubicBezTo>
                    <a:pt x="45391" y="82367"/>
                    <a:pt x="47165" y="82841"/>
                    <a:pt x="48968" y="82841"/>
                  </a:cubicBezTo>
                  <a:cubicBezTo>
                    <a:pt x="51280" y="82841"/>
                    <a:pt x="53639" y="82063"/>
                    <a:pt x="56318" y="81470"/>
                  </a:cubicBezTo>
                  <a:lnTo>
                    <a:pt x="56318" y="81470"/>
                  </a:lnTo>
                  <a:cubicBezTo>
                    <a:pt x="55673" y="84177"/>
                    <a:pt x="57990" y="86705"/>
                    <a:pt x="60427" y="88042"/>
                  </a:cubicBezTo>
                  <a:cubicBezTo>
                    <a:pt x="62967" y="89438"/>
                    <a:pt x="65859" y="90124"/>
                    <a:pt x="68754" y="90124"/>
                  </a:cubicBezTo>
                  <a:cubicBezTo>
                    <a:pt x="72440" y="90124"/>
                    <a:pt x="76132" y="89011"/>
                    <a:pt x="79111" y="86833"/>
                  </a:cubicBezTo>
                  <a:cubicBezTo>
                    <a:pt x="80147" y="86075"/>
                    <a:pt x="81125" y="85166"/>
                    <a:pt x="81645" y="83996"/>
                  </a:cubicBezTo>
                  <a:cubicBezTo>
                    <a:pt x="82732" y="81542"/>
                    <a:pt x="80468" y="77816"/>
                    <a:pt x="78846" y="76025"/>
                  </a:cubicBezTo>
                  <a:lnTo>
                    <a:pt x="78846" y="76025"/>
                  </a:lnTo>
                  <a:cubicBezTo>
                    <a:pt x="79172" y="76253"/>
                    <a:pt x="79492" y="76342"/>
                    <a:pt x="79817" y="76342"/>
                  </a:cubicBezTo>
                  <a:cubicBezTo>
                    <a:pt x="80627" y="76342"/>
                    <a:pt x="81464" y="75786"/>
                    <a:pt x="82480" y="75428"/>
                  </a:cubicBezTo>
                  <a:cubicBezTo>
                    <a:pt x="83903" y="74925"/>
                    <a:pt x="84809" y="73743"/>
                    <a:pt x="84651" y="72599"/>
                  </a:cubicBezTo>
                  <a:lnTo>
                    <a:pt x="84651" y="72599"/>
                  </a:lnTo>
                  <a:cubicBezTo>
                    <a:pt x="88047" y="74174"/>
                    <a:pt x="91957" y="75056"/>
                    <a:pt x="95935" y="75255"/>
                  </a:cubicBezTo>
                  <a:cubicBezTo>
                    <a:pt x="97295" y="75876"/>
                    <a:pt x="98805" y="76337"/>
                    <a:pt x="100358" y="76622"/>
                  </a:cubicBezTo>
                  <a:cubicBezTo>
                    <a:pt x="102238" y="76963"/>
                    <a:pt x="104058" y="77230"/>
                    <a:pt x="105842" y="77230"/>
                  </a:cubicBezTo>
                  <a:cubicBezTo>
                    <a:pt x="108189" y="77230"/>
                    <a:pt x="110472" y="76768"/>
                    <a:pt x="112741" y="75404"/>
                  </a:cubicBezTo>
                  <a:cubicBezTo>
                    <a:pt x="112869" y="77617"/>
                    <a:pt x="114221" y="79634"/>
                    <a:pt x="115994" y="80962"/>
                  </a:cubicBezTo>
                  <a:cubicBezTo>
                    <a:pt x="117867" y="82367"/>
                    <a:pt x="119640" y="82841"/>
                    <a:pt x="121442" y="82841"/>
                  </a:cubicBezTo>
                  <a:cubicBezTo>
                    <a:pt x="123753" y="82841"/>
                    <a:pt x="126111" y="82063"/>
                    <a:pt x="128790" y="81470"/>
                  </a:cubicBezTo>
                  <a:lnTo>
                    <a:pt x="128790" y="81470"/>
                  </a:lnTo>
                  <a:cubicBezTo>
                    <a:pt x="128145" y="84177"/>
                    <a:pt x="130463" y="86705"/>
                    <a:pt x="132902" y="88042"/>
                  </a:cubicBezTo>
                  <a:cubicBezTo>
                    <a:pt x="135442" y="89438"/>
                    <a:pt x="138334" y="90124"/>
                    <a:pt x="141229" y="90124"/>
                  </a:cubicBezTo>
                  <a:cubicBezTo>
                    <a:pt x="144915" y="90124"/>
                    <a:pt x="148607" y="89011"/>
                    <a:pt x="151586" y="86833"/>
                  </a:cubicBezTo>
                  <a:cubicBezTo>
                    <a:pt x="152620" y="86075"/>
                    <a:pt x="153600" y="85166"/>
                    <a:pt x="154120" y="83996"/>
                  </a:cubicBezTo>
                  <a:cubicBezTo>
                    <a:pt x="155204" y="81542"/>
                    <a:pt x="152943" y="77816"/>
                    <a:pt x="151318" y="76025"/>
                  </a:cubicBezTo>
                  <a:lnTo>
                    <a:pt x="151318" y="76025"/>
                  </a:lnTo>
                  <a:cubicBezTo>
                    <a:pt x="151644" y="76253"/>
                    <a:pt x="151965" y="76342"/>
                    <a:pt x="152290" y="76342"/>
                  </a:cubicBezTo>
                  <a:cubicBezTo>
                    <a:pt x="153100" y="76342"/>
                    <a:pt x="153938" y="75786"/>
                    <a:pt x="154952" y="75428"/>
                  </a:cubicBezTo>
                  <a:cubicBezTo>
                    <a:pt x="156375" y="74925"/>
                    <a:pt x="157284" y="73743"/>
                    <a:pt x="157123" y="72602"/>
                  </a:cubicBezTo>
                  <a:lnTo>
                    <a:pt x="157123" y="72602"/>
                  </a:lnTo>
                  <a:cubicBezTo>
                    <a:pt x="161010" y="74400"/>
                    <a:pt x="165572" y="75298"/>
                    <a:pt x="170132" y="75298"/>
                  </a:cubicBezTo>
                  <a:cubicBezTo>
                    <a:pt x="174834" y="75298"/>
                    <a:pt x="179534" y="74344"/>
                    <a:pt x="183493" y="72436"/>
                  </a:cubicBezTo>
                  <a:cubicBezTo>
                    <a:pt x="191292" y="68678"/>
                    <a:pt x="195608" y="61441"/>
                    <a:pt x="194049" y="54735"/>
                  </a:cubicBezTo>
                  <a:cubicBezTo>
                    <a:pt x="192489" y="48030"/>
                    <a:pt x="185139" y="42225"/>
                    <a:pt x="176072" y="40540"/>
                  </a:cubicBezTo>
                  <a:cubicBezTo>
                    <a:pt x="177079" y="39901"/>
                    <a:pt x="176749" y="38930"/>
                    <a:pt x="176375" y="37997"/>
                  </a:cubicBezTo>
                  <a:cubicBezTo>
                    <a:pt x="176001" y="37067"/>
                    <a:pt x="174836" y="36330"/>
                    <a:pt x="173517" y="36191"/>
                  </a:cubicBezTo>
                  <a:cubicBezTo>
                    <a:pt x="176134" y="33559"/>
                    <a:pt x="176654" y="29340"/>
                    <a:pt x="175891" y="26140"/>
                  </a:cubicBezTo>
                  <a:cubicBezTo>
                    <a:pt x="175469" y="24375"/>
                    <a:pt x="174459" y="22629"/>
                    <a:pt x="172632" y="21425"/>
                  </a:cubicBezTo>
                  <a:cubicBezTo>
                    <a:pt x="171327" y="20563"/>
                    <a:pt x="169563" y="20029"/>
                    <a:pt x="167822" y="20029"/>
                  </a:cubicBezTo>
                  <a:cubicBezTo>
                    <a:pt x="167127" y="20029"/>
                    <a:pt x="166437" y="20114"/>
                    <a:pt x="165781" y="20296"/>
                  </a:cubicBezTo>
                  <a:cubicBezTo>
                    <a:pt x="167210" y="19818"/>
                    <a:pt x="166211" y="17459"/>
                    <a:pt x="164768" y="16999"/>
                  </a:cubicBezTo>
                  <a:lnTo>
                    <a:pt x="164768" y="16999"/>
                  </a:lnTo>
                  <a:cubicBezTo>
                    <a:pt x="165044" y="17028"/>
                    <a:pt x="165320" y="17041"/>
                    <a:pt x="165594" y="17041"/>
                  </a:cubicBezTo>
                  <a:cubicBezTo>
                    <a:pt x="168792" y="17041"/>
                    <a:pt x="171774" y="15150"/>
                    <a:pt x="173306" y="13059"/>
                  </a:cubicBezTo>
                  <a:cubicBezTo>
                    <a:pt x="174967" y="10792"/>
                    <a:pt x="174759" y="7926"/>
                    <a:pt x="173110" y="5653"/>
                  </a:cubicBezTo>
                  <a:cubicBezTo>
                    <a:pt x="171458" y="3380"/>
                    <a:pt x="168493" y="1690"/>
                    <a:pt x="165180" y="784"/>
                  </a:cubicBezTo>
                  <a:cubicBezTo>
                    <a:pt x="163270" y="261"/>
                    <a:pt x="161225" y="1"/>
                    <a:pt x="159182" y="1"/>
                  </a:cubicBezTo>
                  <a:cubicBezTo>
                    <a:pt x="155718" y="1"/>
                    <a:pt x="152259" y="749"/>
                    <a:pt x="149467" y="2236"/>
                  </a:cubicBezTo>
                  <a:cubicBezTo>
                    <a:pt x="145029" y="4601"/>
                    <a:pt x="142521" y="8817"/>
                    <a:pt x="143463" y="12759"/>
                  </a:cubicBezTo>
                  <a:cubicBezTo>
                    <a:pt x="143154" y="11948"/>
                    <a:pt x="141217" y="11140"/>
                    <a:pt x="140070" y="11027"/>
                  </a:cubicBezTo>
                  <a:cubicBezTo>
                    <a:pt x="139950" y="11016"/>
                    <a:pt x="139828" y="11010"/>
                    <a:pt x="139707" y="11010"/>
                  </a:cubicBezTo>
                  <a:cubicBezTo>
                    <a:pt x="138676" y="11010"/>
                    <a:pt x="137652" y="11418"/>
                    <a:pt x="137123" y="12064"/>
                  </a:cubicBezTo>
                  <a:cubicBezTo>
                    <a:pt x="138499" y="8903"/>
                    <a:pt x="134833" y="5371"/>
                    <a:pt x="130807" y="3811"/>
                  </a:cubicBezTo>
                  <a:cubicBezTo>
                    <a:pt x="129429" y="3277"/>
                    <a:pt x="127880" y="3023"/>
                    <a:pt x="126325" y="3023"/>
                  </a:cubicBezTo>
                  <a:cubicBezTo>
                    <a:pt x="123335" y="3023"/>
                    <a:pt x="120322" y="3963"/>
                    <a:pt x="118451" y="5668"/>
                  </a:cubicBezTo>
                  <a:cubicBezTo>
                    <a:pt x="116291" y="7637"/>
                    <a:pt x="114363" y="9854"/>
                    <a:pt x="114833" y="12349"/>
                  </a:cubicBezTo>
                  <a:cubicBezTo>
                    <a:pt x="113373" y="11404"/>
                    <a:pt x="110969" y="10668"/>
                    <a:pt x="108865" y="10668"/>
                  </a:cubicBezTo>
                  <a:cubicBezTo>
                    <a:pt x="108330" y="10668"/>
                    <a:pt x="107815" y="10716"/>
                    <a:pt x="107340" y="10819"/>
                  </a:cubicBezTo>
                  <a:cubicBezTo>
                    <a:pt x="106066" y="9613"/>
                    <a:pt x="104072" y="8897"/>
                    <a:pt x="101906" y="8642"/>
                  </a:cubicBezTo>
                  <a:cubicBezTo>
                    <a:pt x="101740" y="7599"/>
                    <a:pt x="101306" y="6577"/>
                    <a:pt x="100635" y="5653"/>
                  </a:cubicBezTo>
                  <a:cubicBezTo>
                    <a:pt x="98986" y="3380"/>
                    <a:pt x="96018" y="1690"/>
                    <a:pt x="92708" y="784"/>
                  </a:cubicBezTo>
                  <a:cubicBezTo>
                    <a:pt x="90797" y="261"/>
                    <a:pt x="88752" y="1"/>
                    <a:pt x="86708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9"/>
            <p:cNvSpPr/>
            <p:nvPr/>
          </p:nvSpPr>
          <p:spPr>
            <a:xfrm>
              <a:off x="514550" y="805925"/>
              <a:ext cx="218150" cy="155975"/>
            </a:xfrm>
            <a:custGeom>
              <a:avLst/>
              <a:gdLst/>
              <a:ahLst/>
              <a:cxnLst/>
              <a:rect l="l" t="t" r="r" b="b"/>
              <a:pathLst>
                <a:path w="8726" h="6239" extrusionOk="0">
                  <a:moveTo>
                    <a:pt x="4699" y="0"/>
                  </a:moveTo>
                  <a:cubicBezTo>
                    <a:pt x="4224" y="0"/>
                    <a:pt x="3776" y="91"/>
                    <a:pt x="3408" y="274"/>
                  </a:cubicBezTo>
                  <a:cubicBezTo>
                    <a:pt x="1465" y="1236"/>
                    <a:pt x="0" y="4846"/>
                    <a:pt x="3922" y="6061"/>
                  </a:cubicBezTo>
                  <a:cubicBezTo>
                    <a:pt x="4317" y="6184"/>
                    <a:pt x="4709" y="6239"/>
                    <a:pt x="5087" y="6239"/>
                  </a:cubicBezTo>
                  <a:cubicBezTo>
                    <a:pt x="5750" y="6239"/>
                    <a:pt x="6370" y="6071"/>
                    <a:pt x="6893" y="5812"/>
                  </a:cubicBezTo>
                  <a:cubicBezTo>
                    <a:pt x="7716" y="5402"/>
                    <a:pt x="8363" y="4748"/>
                    <a:pt x="8544" y="3881"/>
                  </a:cubicBezTo>
                  <a:cubicBezTo>
                    <a:pt x="8726" y="3016"/>
                    <a:pt x="8390" y="1932"/>
                    <a:pt x="7552" y="1127"/>
                  </a:cubicBezTo>
                  <a:cubicBezTo>
                    <a:pt x="6780" y="384"/>
                    <a:pt x="5680" y="0"/>
                    <a:pt x="4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9"/>
            <p:cNvSpPr/>
            <p:nvPr/>
          </p:nvSpPr>
          <p:spPr>
            <a:xfrm>
              <a:off x="518925" y="1052075"/>
              <a:ext cx="117150" cy="83775"/>
            </a:xfrm>
            <a:custGeom>
              <a:avLst/>
              <a:gdLst/>
              <a:ahLst/>
              <a:cxnLst/>
              <a:rect l="l" t="t" r="r" b="b"/>
              <a:pathLst>
                <a:path w="4686" h="3351" extrusionOk="0">
                  <a:moveTo>
                    <a:pt x="2526" y="1"/>
                  </a:moveTo>
                  <a:cubicBezTo>
                    <a:pt x="2270" y="1"/>
                    <a:pt x="2029" y="49"/>
                    <a:pt x="1830" y="149"/>
                  </a:cubicBezTo>
                  <a:cubicBezTo>
                    <a:pt x="788" y="666"/>
                    <a:pt x="0" y="2603"/>
                    <a:pt x="2107" y="3256"/>
                  </a:cubicBezTo>
                  <a:cubicBezTo>
                    <a:pt x="2318" y="3322"/>
                    <a:pt x="2528" y="3351"/>
                    <a:pt x="2730" y="3351"/>
                  </a:cubicBezTo>
                  <a:cubicBezTo>
                    <a:pt x="3087" y="3351"/>
                    <a:pt x="3421" y="3260"/>
                    <a:pt x="3702" y="3120"/>
                  </a:cubicBezTo>
                  <a:cubicBezTo>
                    <a:pt x="4142" y="2900"/>
                    <a:pt x="4489" y="2549"/>
                    <a:pt x="4587" y="2086"/>
                  </a:cubicBezTo>
                  <a:cubicBezTo>
                    <a:pt x="4686" y="1619"/>
                    <a:pt x="4504" y="1037"/>
                    <a:pt x="4056" y="606"/>
                  </a:cubicBezTo>
                  <a:cubicBezTo>
                    <a:pt x="3642" y="207"/>
                    <a:pt x="3053" y="1"/>
                    <a:pt x="252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9"/>
            <p:cNvSpPr/>
            <p:nvPr/>
          </p:nvSpPr>
          <p:spPr>
            <a:xfrm>
              <a:off x="444425" y="1910800"/>
              <a:ext cx="335525" cy="256750"/>
            </a:xfrm>
            <a:custGeom>
              <a:avLst/>
              <a:gdLst/>
              <a:ahLst/>
              <a:cxnLst/>
              <a:rect l="l" t="t" r="r" b="b"/>
              <a:pathLst>
                <a:path w="13421" h="10270" extrusionOk="0">
                  <a:moveTo>
                    <a:pt x="7561" y="0"/>
                  </a:moveTo>
                  <a:cubicBezTo>
                    <a:pt x="4968" y="0"/>
                    <a:pt x="1845" y="664"/>
                    <a:pt x="651" y="3887"/>
                  </a:cubicBezTo>
                  <a:cubicBezTo>
                    <a:pt x="1" y="5634"/>
                    <a:pt x="559" y="7321"/>
                    <a:pt x="1474" y="8394"/>
                  </a:cubicBezTo>
                  <a:cubicBezTo>
                    <a:pt x="2487" y="9583"/>
                    <a:pt x="3944" y="10269"/>
                    <a:pt x="5573" y="10269"/>
                  </a:cubicBezTo>
                  <a:cubicBezTo>
                    <a:pt x="5702" y="10269"/>
                    <a:pt x="5832" y="10265"/>
                    <a:pt x="5963" y="10256"/>
                  </a:cubicBezTo>
                  <a:cubicBezTo>
                    <a:pt x="7749" y="10141"/>
                    <a:pt x="9698" y="9193"/>
                    <a:pt x="11254" y="7621"/>
                  </a:cubicBezTo>
                  <a:cubicBezTo>
                    <a:pt x="12357" y="6504"/>
                    <a:pt x="13298" y="4959"/>
                    <a:pt x="13349" y="3498"/>
                  </a:cubicBezTo>
                  <a:cubicBezTo>
                    <a:pt x="13420" y="1471"/>
                    <a:pt x="11795" y="387"/>
                    <a:pt x="10117" y="179"/>
                  </a:cubicBezTo>
                  <a:cubicBezTo>
                    <a:pt x="9424" y="93"/>
                    <a:pt x="8530" y="0"/>
                    <a:pt x="75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9"/>
            <p:cNvSpPr/>
            <p:nvPr/>
          </p:nvSpPr>
          <p:spPr>
            <a:xfrm>
              <a:off x="1206975" y="262550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3" y="0"/>
                  </a:moveTo>
                  <a:cubicBezTo>
                    <a:pt x="4324" y="0"/>
                    <a:pt x="4306" y="0"/>
                    <a:pt x="4288" y="0"/>
                  </a:cubicBezTo>
                  <a:cubicBezTo>
                    <a:pt x="3379" y="6"/>
                    <a:pt x="2452" y="116"/>
                    <a:pt x="1662" y="443"/>
                  </a:cubicBezTo>
                  <a:cubicBezTo>
                    <a:pt x="874" y="770"/>
                    <a:pt x="241" y="1337"/>
                    <a:pt x="132" y="1994"/>
                  </a:cubicBezTo>
                  <a:cubicBezTo>
                    <a:pt x="1" y="2775"/>
                    <a:pt x="607" y="3521"/>
                    <a:pt x="1275" y="4145"/>
                  </a:cubicBezTo>
                  <a:lnTo>
                    <a:pt x="1278" y="4145"/>
                  </a:lnTo>
                  <a:cubicBezTo>
                    <a:pt x="2718" y="5485"/>
                    <a:pt x="5917" y="7701"/>
                    <a:pt x="8756" y="7701"/>
                  </a:cubicBezTo>
                  <a:cubicBezTo>
                    <a:pt x="9667" y="7701"/>
                    <a:pt x="10541" y="7472"/>
                    <a:pt x="11308" y="6914"/>
                  </a:cubicBezTo>
                  <a:cubicBezTo>
                    <a:pt x="12357" y="6150"/>
                    <a:pt x="12672" y="4950"/>
                    <a:pt x="12303" y="3904"/>
                  </a:cubicBezTo>
                  <a:cubicBezTo>
                    <a:pt x="11935" y="2858"/>
                    <a:pt x="10955" y="1967"/>
                    <a:pt x="9769" y="1317"/>
                  </a:cubicBezTo>
                  <a:cubicBezTo>
                    <a:pt x="8218" y="469"/>
                    <a:pt x="6282" y="0"/>
                    <a:pt x="4343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9"/>
            <p:cNvSpPr/>
            <p:nvPr/>
          </p:nvSpPr>
          <p:spPr>
            <a:xfrm>
              <a:off x="1579175" y="241450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6" y="0"/>
                  </a:moveTo>
                  <a:cubicBezTo>
                    <a:pt x="3012" y="0"/>
                    <a:pt x="2680" y="40"/>
                    <a:pt x="2365" y="125"/>
                  </a:cubicBezTo>
                  <a:cubicBezTo>
                    <a:pt x="1093" y="470"/>
                    <a:pt x="86" y="2060"/>
                    <a:pt x="39" y="3385"/>
                  </a:cubicBezTo>
                  <a:cubicBezTo>
                    <a:pt x="0" y="4407"/>
                    <a:pt x="535" y="5265"/>
                    <a:pt x="1958" y="5274"/>
                  </a:cubicBezTo>
                  <a:cubicBezTo>
                    <a:pt x="1965" y="5274"/>
                    <a:pt x="1972" y="5274"/>
                    <a:pt x="1979" y="5274"/>
                  </a:cubicBezTo>
                  <a:cubicBezTo>
                    <a:pt x="2829" y="5274"/>
                    <a:pt x="3603" y="4917"/>
                    <a:pt x="4275" y="4534"/>
                  </a:cubicBezTo>
                  <a:cubicBezTo>
                    <a:pt x="5440" y="3866"/>
                    <a:pt x="6554" y="2936"/>
                    <a:pt x="6441" y="1860"/>
                  </a:cubicBezTo>
                  <a:cubicBezTo>
                    <a:pt x="6327" y="782"/>
                    <a:pt x="4823" y="0"/>
                    <a:pt x="3346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9"/>
            <p:cNvSpPr/>
            <p:nvPr/>
          </p:nvSpPr>
          <p:spPr>
            <a:xfrm>
              <a:off x="2097150" y="238125"/>
              <a:ext cx="191575" cy="171200"/>
            </a:xfrm>
            <a:custGeom>
              <a:avLst/>
              <a:gdLst/>
              <a:ahLst/>
              <a:cxnLst/>
              <a:rect l="l" t="t" r="r" b="b"/>
              <a:pathLst>
                <a:path w="7663" h="6848" extrusionOk="0">
                  <a:moveTo>
                    <a:pt x="4583" y="1"/>
                  </a:moveTo>
                  <a:cubicBezTo>
                    <a:pt x="3590" y="1"/>
                    <a:pt x="2557" y="299"/>
                    <a:pt x="1866" y="826"/>
                  </a:cubicBezTo>
                  <a:cubicBezTo>
                    <a:pt x="591" y="1797"/>
                    <a:pt x="303" y="3271"/>
                    <a:pt x="568" y="4599"/>
                  </a:cubicBezTo>
                  <a:cubicBezTo>
                    <a:pt x="793" y="5734"/>
                    <a:pt x="0" y="5954"/>
                    <a:pt x="1432" y="6435"/>
                  </a:cubicBezTo>
                  <a:cubicBezTo>
                    <a:pt x="1716" y="6719"/>
                    <a:pt x="2193" y="6847"/>
                    <a:pt x="2684" y="6847"/>
                  </a:cubicBezTo>
                  <a:cubicBezTo>
                    <a:pt x="2989" y="6847"/>
                    <a:pt x="3299" y="6798"/>
                    <a:pt x="3571" y="6705"/>
                  </a:cubicBezTo>
                  <a:cubicBezTo>
                    <a:pt x="4281" y="6465"/>
                    <a:pt x="4798" y="6001"/>
                    <a:pt x="5288" y="5556"/>
                  </a:cubicBezTo>
                  <a:cubicBezTo>
                    <a:pt x="6067" y="4846"/>
                    <a:pt x="6860" y="4118"/>
                    <a:pt x="7261" y="3256"/>
                  </a:cubicBezTo>
                  <a:cubicBezTo>
                    <a:pt x="7662" y="2395"/>
                    <a:pt x="7600" y="1364"/>
                    <a:pt x="6783" y="677"/>
                  </a:cubicBezTo>
                  <a:cubicBezTo>
                    <a:pt x="6230" y="213"/>
                    <a:pt x="5420" y="1"/>
                    <a:pt x="4583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9"/>
            <p:cNvSpPr/>
            <p:nvPr/>
          </p:nvSpPr>
          <p:spPr>
            <a:xfrm>
              <a:off x="4957375" y="1073675"/>
              <a:ext cx="345900" cy="225550"/>
            </a:xfrm>
            <a:custGeom>
              <a:avLst/>
              <a:gdLst/>
              <a:ahLst/>
              <a:cxnLst/>
              <a:rect l="l" t="t" r="r" b="b"/>
              <a:pathLst>
                <a:path w="13836" h="9022" extrusionOk="0">
                  <a:moveTo>
                    <a:pt x="6364" y="0"/>
                  </a:moveTo>
                  <a:cubicBezTo>
                    <a:pt x="5529" y="0"/>
                    <a:pt x="4743" y="160"/>
                    <a:pt x="4091" y="482"/>
                  </a:cubicBezTo>
                  <a:cubicBezTo>
                    <a:pt x="0" y="2502"/>
                    <a:pt x="1617" y="8931"/>
                    <a:pt x="7811" y="9020"/>
                  </a:cubicBezTo>
                  <a:cubicBezTo>
                    <a:pt x="7873" y="9021"/>
                    <a:pt x="7935" y="9022"/>
                    <a:pt x="7998" y="9022"/>
                  </a:cubicBezTo>
                  <a:cubicBezTo>
                    <a:pt x="10112" y="9022"/>
                    <a:pt x="12231" y="8524"/>
                    <a:pt x="13004" y="6994"/>
                  </a:cubicBezTo>
                  <a:cubicBezTo>
                    <a:pt x="13836" y="5357"/>
                    <a:pt x="12713" y="2823"/>
                    <a:pt x="10651" y="1376"/>
                  </a:cubicBezTo>
                  <a:cubicBezTo>
                    <a:pt x="9352" y="463"/>
                    <a:pt x="7786" y="0"/>
                    <a:pt x="63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9"/>
            <p:cNvSpPr/>
            <p:nvPr/>
          </p:nvSpPr>
          <p:spPr>
            <a:xfrm>
              <a:off x="4972225" y="850775"/>
              <a:ext cx="218175" cy="155950"/>
            </a:xfrm>
            <a:custGeom>
              <a:avLst/>
              <a:gdLst/>
              <a:ahLst/>
              <a:cxnLst/>
              <a:rect l="l" t="t" r="r" b="b"/>
              <a:pathLst>
                <a:path w="8727" h="6238" extrusionOk="0">
                  <a:moveTo>
                    <a:pt x="4699" y="1"/>
                  </a:moveTo>
                  <a:cubicBezTo>
                    <a:pt x="4223" y="1"/>
                    <a:pt x="3775" y="91"/>
                    <a:pt x="3405" y="274"/>
                  </a:cubicBezTo>
                  <a:cubicBezTo>
                    <a:pt x="1465" y="1237"/>
                    <a:pt x="1" y="4847"/>
                    <a:pt x="3922" y="6062"/>
                  </a:cubicBezTo>
                  <a:cubicBezTo>
                    <a:pt x="4318" y="6184"/>
                    <a:pt x="4710" y="6238"/>
                    <a:pt x="5088" y="6238"/>
                  </a:cubicBezTo>
                  <a:cubicBezTo>
                    <a:pt x="5751" y="6238"/>
                    <a:pt x="6370" y="6071"/>
                    <a:pt x="6890" y="5812"/>
                  </a:cubicBezTo>
                  <a:cubicBezTo>
                    <a:pt x="7716" y="5402"/>
                    <a:pt x="8361" y="4749"/>
                    <a:pt x="8545" y="3881"/>
                  </a:cubicBezTo>
                  <a:cubicBezTo>
                    <a:pt x="8726" y="3016"/>
                    <a:pt x="8390" y="1932"/>
                    <a:pt x="7553" y="1127"/>
                  </a:cubicBezTo>
                  <a:cubicBezTo>
                    <a:pt x="6780" y="385"/>
                    <a:pt x="5681" y="1"/>
                    <a:pt x="46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9"/>
            <p:cNvSpPr/>
            <p:nvPr/>
          </p:nvSpPr>
          <p:spPr>
            <a:xfrm>
              <a:off x="3018850" y="262550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0" y="0"/>
                  </a:moveTo>
                  <a:cubicBezTo>
                    <a:pt x="4322" y="0"/>
                    <a:pt x="4303" y="0"/>
                    <a:pt x="4285" y="0"/>
                  </a:cubicBezTo>
                  <a:cubicBezTo>
                    <a:pt x="3379" y="6"/>
                    <a:pt x="2449" y="116"/>
                    <a:pt x="1662" y="443"/>
                  </a:cubicBezTo>
                  <a:cubicBezTo>
                    <a:pt x="874" y="770"/>
                    <a:pt x="242" y="1337"/>
                    <a:pt x="132" y="1994"/>
                  </a:cubicBezTo>
                  <a:cubicBezTo>
                    <a:pt x="1" y="2775"/>
                    <a:pt x="607" y="3521"/>
                    <a:pt x="1275" y="4145"/>
                  </a:cubicBezTo>
                  <a:cubicBezTo>
                    <a:pt x="2717" y="5485"/>
                    <a:pt x="5917" y="7701"/>
                    <a:pt x="8756" y="7701"/>
                  </a:cubicBezTo>
                  <a:cubicBezTo>
                    <a:pt x="9668" y="7701"/>
                    <a:pt x="10542" y="7472"/>
                    <a:pt x="11308" y="6914"/>
                  </a:cubicBezTo>
                  <a:cubicBezTo>
                    <a:pt x="12357" y="6150"/>
                    <a:pt x="12672" y="4950"/>
                    <a:pt x="12303" y="3904"/>
                  </a:cubicBezTo>
                  <a:cubicBezTo>
                    <a:pt x="11932" y="2858"/>
                    <a:pt x="10955" y="1967"/>
                    <a:pt x="9766" y="1317"/>
                  </a:cubicBezTo>
                  <a:cubicBezTo>
                    <a:pt x="8215" y="469"/>
                    <a:pt x="6282" y="0"/>
                    <a:pt x="4340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9"/>
            <p:cNvSpPr/>
            <p:nvPr/>
          </p:nvSpPr>
          <p:spPr>
            <a:xfrm>
              <a:off x="3391050" y="241450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4" y="0"/>
                  </a:moveTo>
                  <a:cubicBezTo>
                    <a:pt x="3010" y="0"/>
                    <a:pt x="2677" y="40"/>
                    <a:pt x="2362" y="125"/>
                  </a:cubicBezTo>
                  <a:cubicBezTo>
                    <a:pt x="1090" y="470"/>
                    <a:pt x="83" y="2060"/>
                    <a:pt x="36" y="3385"/>
                  </a:cubicBezTo>
                  <a:cubicBezTo>
                    <a:pt x="0" y="4407"/>
                    <a:pt x="535" y="5265"/>
                    <a:pt x="1955" y="5274"/>
                  </a:cubicBezTo>
                  <a:cubicBezTo>
                    <a:pt x="1962" y="5274"/>
                    <a:pt x="1969" y="5274"/>
                    <a:pt x="1976" y="5274"/>
                  </a:cubicBezTo>
                  <a:cubicBezTo>
                    <a:pt x="2829" y="5274"/>
                    <a:pt x="3600" y="4917"/>
                    <a:pt x="4272" y="4534"/>
                  </a:cubicBezTo>
                  <a:cubicBezTo>
                    <a:pt x="5440" y="3866"/>
                    <a:pt x="6554" y="2936"/>
                    <a:pt x="6438" y="1860"/>
                  </a:cubicBezTo>
                  <a:cubicBezTo>
                    <a:pt x="6324" y="782"/>
                    <a:pt x="4823" y="0"/>
                    <a:pt x="334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9"/>
            <p:cNvSpPr/>
            <p:nvPr/>
          </p:nvSpPr>
          <p:spPr>
            <a:xfrm>
              <a:off x="3909025" y="238125"/>
              <a:ext cx="191500" cy="171200"/>
            </a:xfrm>
            <a:custGeom>
              <a:avLst/>
              <a:gdLst/>
              <a:ahLst/>
              <a:cxnLst/>
              <a:rect l="l" t="t" r="r" b="b"/>
              <a:pathLst>
                <a:path w="7660" h="6848" extrusionOk="0">
                  <a:moveTo>
                    <a:pt x="4582" y="1"/>
                  </a:moveTo>
                  <a:cubicBezTo>
                    <a:pt x="3589" y="1"/>
                    <a:pt x="2556" y="299"/>
                    <a:pt x="1863" y="826"/>
                  </a:cubicBezTo>
                  <a:cubicBezTo>
                    <a:pt x="588" y="1797"/>
                    <a:pt x="300" y="3271"/>
                    <a:pt x="565" y="4599"/>
                  </a:cubicBezTo>
                  <a:cubicBezTo>
                    <a:pt x="790" y="5734"/>
                    <a:pt x="0" y="5954"/>
                    <a:pt x="1429" y="6435"/>
                  </a:cubicBezTo>
                  <a:cubicBezTo>
                    <a:pt x="1713" y="6719"/>
                    <a:pt x="2190" y="6847"/>
                    <a:pt x="2681" y="6847"/>
                  </a:cubicBezTo>
                  <a:cubicBezTo>
                    <a:pt x="2986" y="6847"/>
                    <a:pt x="3296" y="6798"/>
                    <a:pt x="3568" y="6705"/>
                  </a:cubicBezTo>
                  <a:cubicBezTo>
                    <a:pt x="4281" y="6465"/>
                    <a:pt x="4795" y="6001"/>
                    <a:pt x="5285" y="5556"/>
                  </a:cubicBezTo>
                  <a:cubicBezTo>
                    <a:pt x="6064" y="4846"/>
                    <a:pt x="6857" y="4118"/>
                    <a:pt x="7258" y="3256"/>
                  </a:cubicBezTo>
                  <a:cubicBezTo>
                    <a:pt x="7659" y="2395"/>
                    <a:pt x="7597" y="1364"/>
                    <a:pt x="6780" y="677"/>
                  </a:cubicBezTo>
                  <a:cubicBezTo>
                    <a:pt x="6228" y="213"/>
                    <a:pt x="5420" y="1"/>
                    <a:pt x="4582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8" name="Google Shape;788;p49"/>
          <p:cNvSpPr txBox="1">
            <a:spLocks noGrp="1"/>
          </p:cNvSpPr>
          <p:nvPr>
            <p:ph type="title"/>
          </p:nvPr>
        </p:nvSpPr>
        <p:spPr>
          <a:xfrm>
            <a:off x="734259" y="1014474"/>
            <a:ext cx="41847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ể </a:t>
            </a:r>
            <a:r>
              <a:rPr lang="vi-VN" sz="2400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 lượng một dung dịch đặc hay loãng, người ta dùng đại lượng </a:t>
            </a:r>
            <a:r>
              <a:rPr lang="vi-VN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ồ</a:t>
            </a:r>
            <a:r>
              <a:rPr lang="vi-VN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 độ</a:t>
            </a:r>
            <a:r>
              <a:rPr lang="vi-VN" sz="2400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90" name="Google Shape;790;p49"/>
          <p:cNvSpPr txBox="1">
            <a:spLocks noGrp="1"/>
          </p:cNvSpPr>
          <p:nvPr>
            <p:ph type="title" idx="2"/>
          </p:nvPr>
        </p:nvSpPr>
        <p:spPr>
          <a:xfrm>
            <a:off x="4244200" y="3021250"/>
            <a:ext cx="41847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 hai loại nồng độ dung dịch thường dùng là </a:t>
            </a:r>
            <a:r>
              <a:rPr lang="vi-VN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ồ</a:t>
            </a:r>
            <a:r>
              <a:rPr lang="vi-VN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 độ phần trăm 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r>
              <a:rPr lang="vi-VN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ồ</a:t>
            </a:r>
            <a:r>
              <a:rPr lang="vi-VN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 độ mol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sz="2400" dirty="0"/>
          </a:p>
        </p:txBody>
      </p:sp>
      <p:pic>
        <p:nvPicPr>
          <p:cNvPr id="792" name="Google Shape;79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053507" y="834750"/>
            <a:ext cx="1509268" cy="11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213224" y="3217552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0066">
            <a:off x="2295869" y="4121796"/>
            <a:ext cx="806461" cy="189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71">
            <a:off x="8150194" y="2001892"/>
            <a:ext cx="494109" cy="441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7199892">
            <a:off x="1119651" y="2941250"/>
            <a:ext cx="412347" cy="38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" grpId="0"/>
      <p:bldP spid="79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Google Shape;85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99892">
            <a:off x="7341426" y="4137637"/>
            <a:ext cx="412347" cy="3897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CCB4D4-4BA8-F7F6-41BA-B8AC1FE207F5}"/>
              </a:ext>
            </a:extLst>
          </p:cNvPr>
          <p:cNvSpPr txBox="1"/>
          <p:nvPr/>
        </p:nvSpPr>
        <p:spPr>
          <a:xfrm>
            <a:off x="1048896" y="1255443"/>
            <a:ext cx="6956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Nồng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)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gam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100 gam dung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816F61-23E1-623E-1F43-BE05A48E8F99}"/>
              </a:ext>
            </a:extLst>
          </p:cNvPr>
          <p:cNvSpPr txBox="1"/>
          <p:nvPr/>
        </p:nvSpPr>
        <p:spPr>
          <a:xfrm>
            <a:off x="4527136" y="1197613"/>
            <a:ext cx="8555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C%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FF9C66-954E-FB1F-D07C-44AE7259B16C}"/>
              </a:ext>
            </a:extLst>
          </p:cNvPr>
          <p:cNvGrpSpPr/>
          <p:nvPr/>
        </p:nvGrpSpPr>
        <p:grpSpPr>
          <a:xfrm rot="14623477">
            <a:off x="2164936" y="433943"/>
            <a:ext cx="637852" cy="642689"/>
            <a:chOff x="-2581214" y="1238629"/>
            <a:chExt cx="2301414" cy="2318864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EA5B69BA-465C-DB96-D0E1-1401519D14C4}"/>
                </a:ext>
              </a:extLst>
            </p:cNvPr>
            <p:cNvSpPr/>
            <p:nvPr/>
          </p:nvSpPr>
          <p:spPr>
            <a:xfrm rot="5400000">
              <a:off x="-2203489" y="1669111"/>
              <a:ext cx="1729187" cy="1569475"/>
            </a:xfrm>
            <a:prstGeom prst="hexagon">
              <a:avLst/>
            </a:prstGeom>
            <a:gradFill flip="none" rotWithShape="1">
              <a:gsLst>
                <a:gs pos="41000">
                  <a:srgbClr val="00BCCC"/>
                </a:gs>
                <a:gs pos="92000">
                  <a:srgbClr val="2FF0FF"/>
                </a:gs>
                <a:gs pos="100000">
                  <a:srgbClr val="8FF7FF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en-US" sz="105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DBEF640-6C83-48C3-C32F-AA45A959C9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354057" y="1238629"/>
              <a:ext cx="1023016" cy="511468"/>
            </a:xfrm>
            <a:prstGeom prst="line">
              <a:avLst/>
            </a:prstGeom>
            <a:noFill/>
            <a:ln w="19050" cap="rnd" cmpd="sng" algn="ctr">
              <a:solidFill>
                <a:srgbClr val="00BCCC"/>
              </a:solidFill>
              <a:prstDash val="sysDot"/>
              <a:bevel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302E633-ACC4-24C6-363A-D2A2102ED9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1331041" y="1238629"/>
              <a:ext cx="479006" cy="239485"/>
            </a:xfrm>
            <a:prstGeom prst="line">
              <a:avLst/>
            </a:prstGeom>
            <a:noFill/>
            <a:ln w="19050" cap="rnd" cmpd="sng" algn="ctr">
              <a:solidFill>
                <a:srgbClr val="00BCCC"/>
              </a:solidFill>
              <a:prstDash val="sysDot"/>
              <a:bevel/>
            </a:ln>
            <a:effectLst/>
          </p:spPr>
        </p:cxn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9421207-3E2E-DACE-2BF7-58C5B6AF93B2}"/>
                </a:ext>
              </a:extLst>
            </p:cNvPr>
            <p:cNvSpPr/>
            <p:nvPr/>
          </p:nvSpPr>
          <p:spPr>
            <a:xfrm>
              <a:off x="-1424271" y="1379544"/>
              <a:ext cx="1144471" cy="1215733"/>
            </a:xfrm>
            <a:custGeom>
              <a:avLst/>
              <a:gdLst>
                <a:gd name="connsiteX0" fmla="*/ 15695 w 967759"/>
                <a:gd name="connsiteY0" fmla="*/ 1247 h 1028098"/>
                <a:gd name="connsiteX1" fmla="*/ 33397 w 967759"/>
                <a:gd name="connsiteY1" fmla="*/ 2379 h 1028098"/>
                <a:gd name="connsiteX2" fmla="*/ 927765 w 967759"/>
                <a:gd name="connsiteY2" fmla="*/ 441627 h 1028098"/>
                <a:gd name="connsiteX3" fmla="*/ 928461 w 967759"/>
                <a:gd name="connsiteY3" fmla="*/ 441627 h 1028098"/>
                <a:gd name="connsiteX4" fmla="*/ 928461 w 967759"/>
                <a:gd name="connsiteY4" fmla="*/ 441969 h 1028098"/>
                <a:gd name="connsiteX5" fmla="*/ 928462 w 967759"/>
                <a:gd name="connsiteY5" fmla="*/ 441969 h 1028098"/>
                <a:gd name="connsiteX6" fmla="*/ 928461 w 967759"/>
                <a:gd name="connsiteY6" fmla="*/ 441970 h 1028098"/>
                <a:gd name="connsiteX7" fmla="*/ 928462 w 967759"/>
                <a:gd name="connsiteY7" fmla="*/ 908638 h 1028098"/>
                <a:gd name="connsiteX8" fmla="*/ 929878 w 967759"/>
                <a:gd name="connsiteY8" fmla="*/ 908924 h 1028098"/>
                <a:gd name="connsiteX9" fmla="*/ 967759 w 967759"/>
                <a:gd name="connsiteY9" fmla="*/ 966074 h 1028098"/>
                <a:gd name="connsiteX10" fmla="*/ 905735 w 967759"/>
                <a:gd name="connsiteY10" fmla="*/ 1028098 h 1028098"/>
                <a:gd name="connsiteX11" fmla="*/ 843711 w 967759"/>
                <a:gd name="connsiteY11" fmla="*/ 966074 h 1028098"/>
                <a:gd name="connsiteX12" fmla="*/ 861878 w 967759"/>
                <a:gd name="connsiteY12" fmla="*/ 922216 h 1028098"/>
                <a:gd name="connsiteX13" fmla="*/ 881181 w 967759"/>
                <a:gd name="connsiteY13" fmla="*/ 909201 h 1028098"/>
                <a:gd name="connsiteX14" fmla="*/ 881181 w 967759"/>
                <a:gd name="connsiteY14" fmla="*/ 470388 h 1028098"/>
                <a:gd name="connsiteX15" fmla="*/ 12964 w 967759"/>
                <a:gd name="connsiteY15" fmla="*/ 43984 h 1028098"/>
                <a:gd name="connsiteX16" fmla="*/ 2378 w 967759"/>
                <a:gd name="connsiteY16" fmla="*/ 12964 h 1028098"/>
                <a:gd name="connsiteX17" fmla="*/ 15695 w 967759"/>
                <a:gd name="connsiteY17" fmla="*/ 1247 h 102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67759" h="1028098">
                  <a:moveTo>
                    <a:pt x="15695" y="1247"/>
                  </a:moveTo>
                  <a:cubicBezTo>
                    <a:pt x="21309" y="-669"/>
                    <a:pt x="27653" y="-443"/>
                    <a:pt x="33397" y="2379"/>
                  </a:cubicBezTo>
                  <a:lnTo>
                    <a:pt x="927765" y="441627"/>
                  </a:lnTo>
                  <a:lnTo>
                    <a:pt x="928461" y="441627"/>
                  </a:lnTo>
                  <a:lnTo>
                    <a:pt x="928461" y="441969"/>
                  </a:lnTo>
                  <a:lnTo>
                    <a:pt x="928462" y="441969"/>
                  </a:lnTo>
                  <a:lnTo>
                    <a:pt x="928461" y="441970"/>
                  </a:lnTo>
                  <a:lnTo>
                    <a:pt x="928462" y="908638"/>
                  </a:lnTo>
                  <a:lnTo>
                    <a:pt x="929878" y="908924"/>
                  </a:lnTo>
                  <a:cubicBezTo>
                    <a:pt x="952139" y="918340"/>
                    <a:pt x="967759" y="940383"/>
                    <a:pt x="967759" y="966074"/>
                  </a:cubicBezTo>
                  <a:cubicBezTo>
                    <a:pt x="967759" y="1000329"/>
                    <a:pt x="939990" y="1028098"/>
                    <a:pt x="905735" y="1028098"/>
                  </a:cubicBezTo>
                  <a:cubicBezTo>
                    <a:pt x="871480" y="1028098"/>
                    <a:pt x="843711" y="1000329"/>
                    <a:pt x="843711" y="966074"/>
                  </a:cubicBezTo>
                  <a:cubicBezTo>
                    <a:pt x="843711" y="948947"/>
                    <a:pt x="850653" y="933441"/>
                    <a:pt x="861878" y="922216"/>
                  </a:cubicBezTo>
                  <a:lnTo>
                    <a:pt x="881181" y="909201"/>
                  </a:lnTo>
                  <a:lnTo>
                    <a:pt x="881181" y="470388"/>
                  </a:lnTo>
                  <a:lnTo>
                    <a:pt x="12964" y="43984"/>
                  </a:lnTo>
                  <a:cubicBezTo>
                    <a:pt x="1475" y="38341"/>
                    <a:pt x="-3265" y="24454"/>
                    <a:pt x="2378" y="12964"/>
                  </a:cubicBezTo>
                  <a:cubicBezTo>
                    <a:pt x="5199" y="7220"/>
                    <a:pt x="10082" y="3163"/>
                    <a:pt x="15695" y="1247"/>
                  </a:cubicBezTo>
                  <a:close/>
                </a:path>
              </a:pathLst>
            </a:custGeom>
            <a:gradFill flip="none" rotWithShape="1">
              <a:gsLst>
                <a:gs pos="41000">
                  <a:srgbClr val="00BCCC"/>
                </a:gs>
                <a:gs pos="92000">
                  <a:srgbClr val="2FF0FF"/>
                </a:gs>
                <a:gs pos="100000">
                  <a:srgbClr val="8FF7FF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en-US" sz="105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6AA5236-A282-6643-6098-AFD73372F4B3}"/>
                </a:ext>
              </a:extLst>
            </p:cNvPr>
            <p:cNvSpPr/>
            <p:nvPr/>
          </p:nvSpPr>
          <p:spPr>
            <a:xfrm rot="7079881">
              <a:off x="-2165267" y="2269854"/>
              <a:ext cx="553177" cy="1385072"/>
            </a:xfrm>
            <a:custGeom>
              <a:avLst/>
              <a:gdLst>
                <a:gd name="connsiteX0" fmla="*/ 3944 w 467800"/>
                <a:gd name="connsiteY0" fmla="*/ 1153351 h 1171210"/>
                <a:gd name="connsiteX1" fmla="*/ 17859 w 467800"/>
                <a:gd name="connsiteY1" fmla="*/ 1107842 h 1171210"/>
                <a:gd name="connsiteX2" fmla="*/ 402458 w 467800"/>
                <a:gd name="connsiteY2" fmla="*/ 903364 h 1171210"/>
                <a:gd name="connsiteX3" fmla="*/ 402458 w 467800"/>
                <a:gd name="connsiteY3" fmla="*/ 32671 h 1171210"/>
                <a:gd name="connsiteX4" fmla="*/ 435129 w 467800"/>
                <a:gd name="connsiteY4" fmla="*/ 0 h 1171210"/>
                <a:gd name="connsiteX5" fmla="*/ 467800 w 467800"/>
                <a:gd name="connsiteY5" fmla="*/ 32671 h 1171210"/>
                <a:gd name="connsiteX6" fmla="*/ 467799 w 467800"/>
                <a:gd name="connsiteY6" fmla="*/ 944545 h 1171210"/>
                <a:gd name="connsiteX7" fmla="*/ 464668 w 467800"/>
                <a:gd name="connsiteY7" fmla="*/ 944545 h 1171210"/>
                <a:gd name="connsiteX8" fmla="*/ 465483 w 467800"/>
                <a:gd name="connsiteY8" fmla="*/ 946077 h 1171210"/>
                <a:gd name="connsiteX9" fmla="*/ 49452 w 467800"/>
                <a:gd name="connsiteY9" fmla="*/ 1167266 h 1171210"/>
                <a:gd name="connsiteX10" fmla="*/ 3944 w 467800"/>
                <a:gd name="connsiteY10" fmla="*/ 1153351 h 117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7800" h="1171210">
                  <a:moveTo>
                    <a:pt x="3944" y="1153351"/>
                  </a:moveTo>
                  <a:cubicBezTo>
                    <a:pt x="-4780" y="1136942"/>
                    <a:pt x="1450" y="1116566"/>
                    <a:pt x="17859" y="1107842"/>
                  </a:cubicBezTo>
                  <a:lnTo>
                    <a:pt x="402458" y="903364"/>
                  </a:lnTo>
                  <a:lnTo>
                    <a:pt x="402458" y="32671"/>
                  </a:lnTo>
                  <a:cubicBezTo>
                    <a:pt x="402458" y="14627"/>
                    <a:pt x="417085" y="0"/>
                    <a:pt x="435129" y="0"/>
                  </a:cubicBezTo>
                  <a:cubicBezTo>
                    <a:pt x="453173" y="0"/>
                    <a:pt x="467800" y="14627"/>
                    <a:pt x="467800" y="32671"/>
                  </a:cubicBezTo>
                  <a:cubicBezTo>
                    <a:pt x="467800" y="336629"/>
                    <a:pt x="467799" y="640587"/>
                    <a:pt x="467799" y="944545"/>
                  </a:cubicBezTo>
                  <a:lnTo>
                    <a:pt x="464668" y="944545"/>
                  </a:lnTo>
                  <a:lnTo>
                    <a:pt x="465483" y="946077"/>
                  </a:lnTo>
                  <a:lnTo>
                    <a:pt x="49452" y="1167266"/>
                  </a:lnTo>
                  <a:cubicBezTo>
                    <a:pt x="33043" y="1175990"/>
                    <a:pt x="12668" y="1169760"/>
                    <a:pt x="3944" y="1153351"/>
                  </a:cubicBezTo>
                  <a:close/>
                </a:path>
              </a:pathLst>
            </a:custGeom>
            <a:gradFill flip="none" rotWithShape="1">
              <a:gsLst>
                <a:gs pos="41000">
                  <a:srgbClr val="00BCCC"/>
                </a:gs>
                <a:gs pos="92000">
                  <a:srgbClr val="2FF0FF"/>
                </a:gs>
                <a:gs pos="100000">
                  <a:srgbClr val="8FF7FF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en-US" sz="105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D97A1CFB-284D-A46D-CB91-63A601F6AAFA}"/>
                </a:ext>
              </a:extLst>
            </p:cNvPr>
            <p:cNvSpPr/>
            <p:nvPr/>
          </p:nvSpPr>
          <p:spPr>
            <a:xfrm rot="5400000">
              <a:off x="-827745" y="1356672"/>
              <a:ext cx="254829" cy="231293"/>
            </a:xfrm>
            <a:prstGeom prst="hexagon">
              <a:avLst/>
            </a:prstGeom>
            <a:gradFill flip="none" rotWithShape="1">
              <a:gsLst>
                <a:gs pos="41000">
                  <a:srgbClr val="00BCCC"/>
                </a:gs>
                <a:gs pos="92000">
                  <a:srgbClr val="2FF0FF"/>
                </a:gs>
                <a:gs pos="100000">
                  <a:srgbClr val="8FF7FF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en-US" sz="105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C5E129EA-435E-599A-DB24-4E83CA510F44}"/>
                </a:ext>
              </a:extLst>
            </p:cNvPr>
            <p:cNvSpPr/>
            <p:nvPr/>
          </p:nvSpPr>
          <p:spPr>
            <a:xfrm rot="5400000">
              <a:off x="-2504239" y="1672212"/>
              <a:ext cx="254829" cy="231293"/>
            </a:xfrm>
            <a:prstGeom prst="hexagon">
              <a:avLst/>
            </a:prstGeom>
            <a:gradFill flip="none" rotWithShape="1">
              <a:gsLst>
                <a:gs pos="41000">
                  <a:srgbClr val="00BCCC"/>
                </a:gs>
                <a:gs pos="92000">
                  <a:srgbClr val="2FF0FF"/>
                </a:gs>
                <a:gs pos="100000">
                  <a:srgbClr val="8FF7FF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en-US" sz="105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C9AD700-0247-5B96-6D72-8D8DDD3640EC}"/>
                </a:ext>
              </a:extLst>
            </p:cNvPr>
            <p:cNvGrpSpPr/>
            <p:nvPr/>
          </p:nvGrpSpPr>
          <p:grpSpPr>
            <a:xfrm>
              <a:off x="-2196791" y="1507042"/>
              <a:ext cx="836540" cy="1455347"/>
              <a:chOff x="3178408" y="5873179"/>
              <a:chExt cx="707374" cy="1230731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CAB1827-2FF7-2217-1690-870F0786EC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636" y="5873179"/>
                <a:ext cx="702146" cy="351072"/>
              </a:xfrm>
              <a:prstGeom prst="line">
                <a:avLst/>
              </a:prstGeom>
              <a:noFill/>
              <a:ln w="19050" cap="sq" cmpd="sng" algn="ctr">
                <a:solidFill>
                  <a:srgbClr val="00BCCC"/>
                </a:solidFill>
                <a:prstDash val="lgDash"/>
                <a:round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7C9CD00-2AFA-F85A-78A0-EB6BE1B89C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78408" y="6228214"/>
                <a:ext cx="0" cy="875696"/>
              </a:xfrm>
              <a:prstGeom prst="line">
                <a:avLst/>
              </a:prstGeom>
              <a:noFill/>
              <a:ln w="19050" cap="sq" cmpd="sng" algn="ctr">
                <a:solidFill>
                  <a:srgbClr val="00BCCC"/>
                </a:solidFill>
                <a:prstDash val="lgDash"/>
                <a:round/>
              </a:ln>
              <a:effectLst/>
            </p:spPr>
          </p:cxn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537AAD-59B4-5AF7-D6F6-40C8338AB3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249758" y="3075385"/>
              <a:ext cx="932452" cy="482108"/>
            </a:xfrm>
            <a:prstGeom prst="line">
              <a:avLst/>
            </a:prstGeom>
            <a:noFill/>
            <a:ln w="19050" cap="sq" cmpd="sng" algn="ctr">
              <a:solidFill>
                <a:srgbClr val="00BCCC"/>
              </a:solidFill>
              <a:prstDash val="lgDash"/>
              <a:round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B8BA0B2-9899-F701-A839-CB9E1547B6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462978" y="2593619"/>
              <a:ext cx="0" cy="407803"/>
            </a:xfrm>
            <a:prstGeom prst="line">
              <a:avLst/>
            </a:prstGeom>
            <a:noFill/>
            <a:ln w="19050" cap="sq" cmpd="sng" algn="ctr">
              <a:solidFill>
                <a:srgbClr val="00BCCC"/>
              </a:solidFill>
              <a:prstDash val="sysDash"/>
              <a:round/>
            </a:ln>
            <a:effectLst/>
          </p:spPr>
        </p:cxn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41247B59-C453-1DB1-676E-1BE3F4CC4577}"/>
                </a:ext>
              </a:extLst>
            </p:cNvPr>
            <p:cNvSpPr/>
            <p:nvPr/>
          </p:nvSpPr>
          <p:spPr>
            <a:xfrm rot="5400000">
              <a:off x="-1122144" y="3313936"/>
              <a:ext cx="254829" cy="231293"/>
            </a:xfrm>
            <a:prstGeom prst="hexagon">
              <a:avLst/>
            </a:prstGeom>
            <a:gradFill flip="none" rotWithShape="1">
              <a:gsLst>
                <a:gs pos="41000">
                  <a:srgbClr val="00BCCC"/>
                </a:gs>
                <a:gs pos="92000">
                  <a:srgbClr val="2FF0FF"/>
                </a:gs>
                <a:gs pos="100000">
                  <a:srgbClr val="8FF7FF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en-US" sz="105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90CCBA1-AA93-96D9-0C8D-DDEB6C8CFD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362169" y="1915274"/>
              <a:ext cx="0" cy="230139"/>
            </a:xfrm>
            <a:prstGeom prst="line">
              <a:avLst/>
            </a:prstGeom>
            <a:noFill/>
            <a:ln w="19050" cap="rnd" cmpd="sng" algn="ctr">
              <a:solidFill>
                <a:srgbClr val="00BCCC"/>
              </a:solidFill>
              <a:prstDash val="sysDash"/>
              <a:miter lim="800000"/>
            </a:ln>
            <a:effectLst/>
          </p:spPr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61284F4-EB03-E195-E705-9456731D2940}"/>
              </a:ext>
            </a:extLst>
          </p:cNvPr>
          <p:cNvSpPr txBox="1"/>
          <p:nvPr/>
        </p:nvSpPr>
        <p:spPr>
          <a:xfrm>
            <a:off x="2246672" y="461945"/>
            <a:ext cx="5706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en-US" sz="2700" b="1" dirty="0">
                <a:noFill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E4BE09-0331-9D68-AD82-984BEC7F6A72}"/>
              </a:ext>
            </a:extLst>
          </p:cNvPr>
          <p:cNvSpPr txBox="1"/>
          <p:nvPr/>
        </p:nvSpPr>
        <p:spPr>
          <a:xfrm>
            <a:off x="1150468" y="2500852"/>
            <a:ext cx="3839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0E306E3-519D-C21C-94DA-448D6AF5E233}"/>
              </a:ext>
            </a:extLst>
          </p:cNvPr>
          <p:cNvGrpSpPr/>
          <p:nvPr/>
        </p:nvGrpSpPr>
        <p:grpSpPr>
          <a:xfrm>
            <a:off x="4032887" y="2477641"/>
            <a:ext cx="5465059" cy="2236425"/>
            <a:chOff x="4943123" y="2910901"/>
            <a:chExt cx="7286745" cy="2981899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EF34121-0A09-7443-4764-6A8AC08C28AD}"/>
                </a:ext>
              </a:extLst>
            </p:cNvPr>
            <p:cNvCxnSpPr>
              <a:cxnSpLocks/>
            </p:cNvCxnSpPr>
            <p:nvPr/>
          </p:nvCxnSpPr>
          <p:spPr>
            <a:xfrm>
              <a:off x="5120015" y="3406717"/>
              <a:ext cx="0" cy="2486083"/>
            </a:xfrm>
            <a:prstGeom prst="line">
              <a:avLst/>
            </a:prstGeom>
            <a:ln w="38100" cap="rnd">
              <a:prstDash val="dashDot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918A549-AB51-F374-334D-03ED9B4883B6}"/>
                </a:ext>
              </a:extLst>
            </p:cNvPr>
            <p:cNvSpPr txBox="1"/>
            <p:nvPr/>
          </p:nvSpPr>
          <p:spPr>
            <a:xfrm>
              <a:off x="4943123" y="2910901"/>
              <a:ext cx="255183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:</a:t>
              </a:r>
              <a:endParaRPr lang="en-US" sz="2400" dirty="0">
                <a:solidFill>
                  <a:srgbClr val="FF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6B188FB-3254-3FFB-F5B6-EAF98E458473}"/>
                </a:ext>
              </a:extLst>
            </p:cNvPr>
            <p:cNvSpPr txBox="1"/>
            <p:nvPr/>
          </p:nvSpPr>
          <p:spPr>
            <a:xfrm>
              <a:off x="5235019" y="3498835"/>
              <a:ext cx="695698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3399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</a:t>
              </a:r>
              <a:r>
                <a:rPr lang="en-US" sz="2400" baseline="-25000" dirty="0" err="1">
                  <a:solidFill>
                    <a:srgbClr val="FF3399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ct</a:t>
              </a:r>
              <a:r>
                <a:rPr lang="en-US" sz="2400" dirty="0">
                  <a:solidFill>
                    <a:srgbClr val="FF3399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lượng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tan (gam).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7582B7E-8F3A-6518-6471-2204DF820FCA}"/>
                </a:ext>
              </a:extLst>
            </p:cNvPr>
            <p:cNvSpPr txBox="1"/>
            <p:nvPr/>
          </p:nvSpPr>
          <p:spPr>
            <a:xfrm>
              <a:off x="5220959" y="4226960"/>
              <a:ext cx="695698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768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</a:t>
              </a:r>
              <a:r>
                <a:rPr lang="en-US" sz="2400" baseline="-25000" dirty="0" err="1">
                  <a:solidFill>
                    <a:srgbClr val="F768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dd</a:t>
              </a:r>
              <a:r>
                <a:rPr lang="en-US" sz="2400" dirty="0">
                  <a:solidFill>
                    <a:srgbClr val="FF3399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lượng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dịch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(gam).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F46491C-3325-F9E3-3039-163171299E2C}"/>
                </a:ext>
              </a:extLst>
            </p:cNvPr>
            <p:cNvSpPr txBox="1"/>
            <p:nvPr/>
          </p:nvSpPr>
          <p:spPr>
            <a:xfrm>
              <a:off x="5272887" y="4988918"/>
              <a:ext cx="695698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</a:t>
              </a:r>
              <a:r>
                <a:rPr lang="en-US" sz="2400" baseline="-250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dd</a:t>
              </a:r>
              <a:r>
                <a:rPr lang="en-US" sz="2400" baseline="-250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= </a:t>
              </a:r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</a:t>
              </a:r>
              <a:r>
                <a:rPr lang="en-US" sz="2400" baseline="-250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ct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+ </a:t>
              </a:r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</a:t>
              </a:r>
              <a:r>
                <a:rPr lang="en-US" sz="2400" baseline="-250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dm</a:t>
              </a:r>
              <a:endPara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32" name="Group 831">
            <a:extLst>
              <a:ext uri="{FF2B5EF4-FFF2-40B4-BE49-F238E27FC236}">
                <a16:creationId xmlns:a16="http://schemas.microsoft.com/office/drawing/2014/main" id="{AF9AEE5C-8A03-AC4E-18EB-757BE0A69F77}"/>
              </a:ext>
            </a:extLst>
          </p:cNvPr>
          <p:cNvGrpSpPr/>
          <p:nvPr/>
        </p:nvGrpSpPr>
        <p:grpSpPr>
          <a:xfrm>
            <a:off x="662942" y="3080808"/>
            <a:ext cx="3556855" cy="1257662"/>
            <a:chOff x="764651" y="3498835"/>
            <a:chExt cx="4742473" cy="1676882"/>
          </a:xfrm>
        </p:grpSpPr>
        <p:sp>
          <p:nvSpPr>
            <p:cNvPr id="833" name="TextBox 832">
              <a:extLst>
                <a:ext uri="{FF2B5EF4-FFF2-40B4-BE49-F238E27FC236}">
                  <a16:creationId xmlns:a16="http://schemas.microsoft.com/office/drawing/2014/main" id="{B09AC7BD-4448-4ACB-2FA3-C04AD93B4ED3}"/>
                </a:ext>
              </a:extLst>
            </p:cNvPr>
            <p:cNvSpPr txBox="1"/>
            <p:nvPr/>
          </p:nvSpPr>
          <p:spPr>
            <a:xfrm>
              <a:off x="764651" y="4024333"/>
              <a:ext cx="1246055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C%</a:t>
              </a:r>
            </a:p>
          </p:txBody>
        </p:sp>
        <p:sp>
          <p:nvSpPr>
            <p:cNvPr id="834" name="TextBox 833">
              <a:extLst>
                <a:ext uri="{FF2B5EF4-FFF2-40B4-BE49-F238E27FC236}">
                  <a16:creationId xmlns:a16="http://schemas.microsoft.com/office/drawing/2014/main" id="{245EAF20-832E-6C47-F072-86CC34C13DC5}"/>
                </a:ext>
              </a:extLst>
            </p:cNvPr>
            <p:cNvSpPr txBox="1"/>
            <p:nvPr/>
          </p:nvSpPr>
          <p:spPr>
            <a:xfrm>
              <a:off x="1818898" y="3962777"/>
              <a:ext cx="70480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cxnSp>
          <p:nvCxnSpPr>
            <p:cNvPr id="835" name="Straight Connector 834">
              <a:extLst>
                <a:ext uri="{FF2B5EF4-FFF2-40B4-BE49-F238E27FC236}">
                  <a16:creationId xmlns:a16="http://schemas.microsoft.com/office/drawing/2014/main" id="{ADB628AC-5E4F-2339-BDCB-0D7558EDC1F7}"/>
                </a:ext>
              </a:extLst>
            </p:cNvPr>
            <p:cNvCxnSpPr/>
            <p:nvPr/>
          </p:nvCxnSpPr>
          <p:spPr>
            <a:xfrm>
              <a:off x="2467457" y="4409054"/>
              <a:ext cx="1190625" cy="0"/>
            </a:xfrm>
            <a:prstGeom prst="line">
              <a:avLst/>
            </a:prstGeom>
            <a:ln w="47625" cap="rnd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6" name="TextBox 835">
              <a:extLst>
                <a:ext uri="{FF2B5EF4-FFF2-40B4-BE49-F238E27FC236}">
                  <a16:creationId xmlns:a16="http://schemas.microsoft.com/office/drawing/2014/main" id="{520A1A5B-B925-7374-52E1-ABA6AEF17351}"/>
                </a:ext>
              </a:extLst>
            </p:cNvPr>
            <p:cNvSpPr txBox="1"/>
            <p:nvPr/>
          </p:nvSpPr>
          <p:spPr>
            <a:xfrm>
              <a:off x="2512396" y="3498835"/>
              <a:ext cx="115699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3600" baseline="-25000" dirty="0" err="1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ct</a:t>
              </a:r>
              <a:endParaRPr lang="en-US" sz="36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7" name="TextBox 836">
              <a:extLst>
                <a:ext uri="{FF2B5EF4-FFF2-40B4-BE49-F238E27FC236}">
                  <a16:creationId xmlns:a16="http://schemas.microsoft.com/office/drawing/2014/main" id="{1120FF18-416C-3D74-39CB-E7BDEA9F07AF}"/>
                </a:ext>
              </a:extLst>
            </p:cNvPr>
            <p:cNvSpPr txBox="1"/>
            <p:nvPr/>
          </p:nvSpPr>
          <p:spPr>
            <a:xfrm>
              <a:off x="2478764" y="4313943"/>
              <a:ext cx="12242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F76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3600" baseline="-25000" dirty="0" err="1">
                  <a:solidFill>
                    <a:srgbClr val="F76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dd</a:t>
              </a:r>
              <a:endParaRPr lang="en-US" sz="3600" dirty="0">
                <a:solidFill>
                  <a:srgbClr val="F7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8" name="TextBox 837">
              <a:extLst>
                <a:ext uri="{FF2B5EF4-FFF2-40B4-BE49-F238E27FC236}">
                  <a16:creationId xmlns:a16="http://schemas.microsoft.com/office/drawing/2014/main" id="{567D3F0F-381E-4785-B92A-F08E7B927E28}"/>
                </a:ext>
              </a:extLst>
            </p:cNvPr>
            <p:cNvSpPr txBox="1"/>
            <p:nvPr/>
          </p:nvSpPr>
          <p:spPr>
            <a:xfrm>
              <a:off x="3192545" y="4073387"/>
              <a:ext cx="231457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100%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39" name="五边形 13">
            <a:extLst>
              <a:ext uri="{FF2B5EF4-FFF2-40B4-BE49-F238E27FC236}">
                <a16:creationId xmlns:a16="http://schemas.microsoft.com/office/drawing/2014/main" id="{33DA9224-6D52-154C-8645-FA1A239002DD}"/>
              </a:ext>
            </a:extLst>
          </p:cNvPr>
          <p:cNvSpPr/>
          <p:nvPr/>
        </p:nvSpPr>
        <p:spPr>
          <a:xfrm>
            <a:off x="3048261" y="489629"/>
            <a:ext cx="3492113" cy="479319"/>
          </a:xfrm>
          <a:prstGeom prst="homePlat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just"/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Nồng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độ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phần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trăm</a:t>
            </a:r>
            <a:endParaRPr lang="en-GB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41" name="Straight Connector 840">
            <a:extLst>
              <a:ext uri="{FF2B5EF4-FFF2-40B4-BE49-F238E27FC236}">
                <a16:creationId xmlns:a16="http://schemas.microsoft.com/office/drawing/2014/main" id="{6E46F512-73A6-458B-32B6-9C9FE1DE151F}"/>
              </a:ext>
            </a:extLst>
          </p:cNvPr>
          <p:cNvCxnSpPr/>
          <p:nvPr/>
        </p:nvCxnSpPr>
        <p:spPr>
          <a:xfrm>
            <a:off x="1973751" y="3751930"/>
            <a:ext cx="85926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2F9E4DF-6F52-219D-B58E-FBD4408447F6}"/>
              </a:ext>
            </a:extLst>
          </p:cNvPr>
          <p:cNvSpPr txBox="1"/>
          <p:nvPr/>
        </p:nvSpPr>
        <p:spPr>
          <a:xfrm>
            <a:off x="999462" y="533041"/>
            <a:ext cx="7644808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Ví dụ: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Dung dịch nước oxy già 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ứ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a chất tan hydrogen peroxide (H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)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Tính khối lượng hydrogen peroxide có trong 20 gam dung dịch nước oxy già 3%.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15E5AA-84F5-676A-E990-9BAA57D9758E}"/>
              </a:ext>
            </a:extLst>
          </p:cNvPr>
          <p:cNvSpPr txBox="1"/>
          <p:nvPr/>
        </p:nvSpPr>
        <p:spPr>
          <a:xfrm>
            <a:off x="3402419" y="1902576"/>
            <a:ext cx="45720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9050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</a:pPr>
            <a:r>
              <a:rPr lang="vi-VN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giải: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4FEC78-FA0F-3CB6-9420-4465618E7103}"/>
              </a:ext>
            </a:extLst>
          </p:cNvPr>
          <p:cNvSpPr txBox="1"/>
          <p:nvPr/>
        </p:nvSpPr>
        <p:spPr>
          <a:xfrm>
            <a:off x="925034" y="2384264"/>
            <a:ext cx="7719236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9050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 lượng hydrogen peroxide có trong 20 gam dung dịch nước oxy già 3%: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9304B6-E811-9FA2-4753-D279144FD769}"/>
              </a:ext>
            </a:extLst>
          </p:cNvPr>
          <p:cNvGrpSpPr/>
          <p:nvPr/>
        </p:nvGrpSpPr>
        <p:grpSpPr>
          <a:xfrm>
            <a:off x="925034" y="3430245"/>
            <a:ext cx="3345353" cy="923330"/>
            <a:chOff x="764651" y="3683143"/>
            <a:chExt cx="4460470" cy="123110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973663-96BC-363C-6CA7-8DEB049384E6}"/>
                </a:ext>
              </a:extLst>
            </p:cNvPr>
            <p:cNvSpPr txBox="1"/>
            <p:nvPr/>
          </p:nvSpPr>
          <p:spPr>
            <a:xfrm>
              <a:off x="764651" y="4024333"/>
              <a:ext cx="124605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B7FC1E-2767-4641-E626-0A094006A2BF}"/>
                </a:ext>
              </a:extLst>
            </p:cNvPr>
            <p:cNvSpPr txBox="1"/>
            <p:nvPr/>
          </p:nvSpPr>
          <p:spPr>
            <a:xfrm>
              <a:off x="1765776" y="4007627"/>
              <a:ext cx="7048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6E5A328-B502-E5A8-1037-623FB87D35EA}"/>
                </a:ext>
              </a:extLst>
            </p:cNvPr>
            <p:cNvCxnSpPr/>
            <p:nvPr/>
          </p:nvCxnSpPr>
          <p:spPr>
            <a:xfrm>
              <a:off x="2204927" y="4315404"/>
              <a:ext cx="1190625" cy="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95AE4A-AA90-2EF1-998B-5CF8EA33864B}"/>
                </a:ext>
              </a:extLst>
            </p:cNvPr>
            <p:cNvSpPr txBox="1"/>
            <p:nvPr/>
          </p:nvSpPr>
          <p:spPr>
            <a:xfrm>
              <a:off x="2221743" y="3683143"/>
              <a:ext cx="115699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400" baseline="-25000" dirty="0" err="1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ct</a:t>
              </a:r>
              <a:endParaRPr lang="en-US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220729-6437-D119-EE86-1070D2349841}"/>
                </a:ext>
              </a:extLst>
            </p:cNvPr>
            <p:cNvSpPr txBox="1"/>
            <p:nvPr/>
          </p:nvSpPr>
          <p:spPr>
            <a:xfrm>
              <a:off x="2093222" y="4298696"/>
              <a:ext cx="122425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F76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400" baseline="-25000" dirty="0" err="1">
                  <a:solidFill>
                    <a:srgbClr val="F76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dd</a:t>
              </a:r>
              <a:endParaRPr lang="en-US" sz="2400" dirty="0">
                <a:solidFill>
                  <a:srgbClr val="F7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C7FADD-B8E7-4374-6596-65A60F7DA308}"/>
                </a:ext>
              </a:extLst>
            </p:cNvPr>
            <p:cNvSpPr txBox="1"/>
            <p:nvPr/>
          </p:nvSpPr>
          <p:spPr>
            <a:xfrm>
              <a:off x="2910542" y="3974212"/>
              <a:ext cx="231457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100%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7AECB0C-FC1C-5F2B-6CC0-B0A7F84879DC}"/>
                  </a:ext>
                </a:extLst>
              </p:cNvPr>
              <p:cNvSpPr txBox="1"/>
              <p:nvPr/>
            </p:nvSpPr>
            <p:spPr>
              <a:xfrm>
                <a:off x="3753767" y="3566184"/>
                <a:ext cx="5252010" cy="626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=≫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srgbClr val="F768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vi-VN" sz="2400" baseline="-25000" dirty="0"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400" baseline="-25000" dirty="0"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vi-VN" sz="2400" baseline="-25000" dirty="0"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400" baseline="-25000" dirty="0"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𝑑𝑑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%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𝑔𝑎𝑚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7AECB0C-FC1C-5F2B-6CC0-B0A7F8487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3767" y="3566184"/>
                <a:ext cx="5252010" cy="626390"/>
              </a:xfrm>
              <a:prstGeom prst="rect">
                <a:avLst/>
              </a:prstGeom>
              <a:blipFill>
                <a:blip r:embed="rId2"/>
                <a:stretch>
                  <a:fillRect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113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Google Shape;85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99892">
            <a:off x="7341426" y="4137637"/>
            <a:ext cx="412347" cy="389749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五边形 13">
            <a:extLst>
              <a:ext uri="{FF2B5EF4-FFF2-40B4-BE49-F238E27FC236}">
                <a16:creationId xmlns:a16="http://schemas.microsoft.com/office/drawing/2014/main" id="{33DA9224-6D52-154C-8645-FA1A239002DD}"/>
              </a:ext>
            </a:extLst>
          </p:cNvPr>
          <p:cNvSpPr/>
          <p:nvPr/>
        </p:nvSpPr>
        <p:spPr>
          <a:xfrm>
            <a:off x="3036235" y="598978"/>
            <a:ext cx="2399292" cy="479319"/>
          </a:xfrm>
          <a:prstGeom prst="homePlat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just"/>
            <a:r>
              <a:rPr lang="en-GB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Nồng độ mol </a:t>
            </a:r>
            <a:endParaRPr lang="en-GB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41" name="Straight Connector 840">
            <a:extLst>
              <a:ext uri="{FF2B5EF4-FFF2-40B4-BE49-F238E27FC236}">
                <a16:creationId xmlns:a16="http://schemas.microsoft.com/office/drawing/2014/main" id="{6E46F512-73A6-458B-32B6-9C9FE1DE151F}"/>
              </a:ext>
            </a:extLst>
          </p:cNvPr>
          <p:cNvCxnSpPr/>
          <p:nvPr/>
        </p:nvCxnSpPr>
        <p:spPr>
          <a:xfrm>
            <a:off x="2627286" y="3577269"/>
            <a:ext cx="85926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B2F9209-AF26-DFEE-8D3B-73BE97375AA2}"/>
              </a:ext>
            </a:extLst>
          </p:cNvPr>
          <p:cNvSpPr txBox="1"/>
          <p:nvPr/>
        </p:nvSpPr>
        <p:spPr>
          <a:xfrm>
            <a:off x="1325838" y="1225497"/>
            <a:ext cx="6736766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D63BAD-A6D0-9618-C2BB-7CD8A6944224}"/>
              </a:ext>
            </a:extLst>
          </p:cNvPr>
          <p:cNvSpPr txBox="1"/>
          <p:nvPr/>
        </p:nvSpPr>
        <p:spPr>
          <a:xfrm>
            <a:off x="4501769" y="1303633"/>
            <a:ext cx="11590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36E224-862B-BA92-E0A1-041B0821B1F2}"/>
              </a:ext>
            </a:extLst>
          </p:cNvPr>
          <p:cNvGrpSpPr/>
          <p:nvPr/>
        </p:nvGrpSpPr>
        <p:grpSpPr>
          <a:xfrm>
            <a:off x="4726689" y="2617116"/>
            <a:ext cx="3908329" cy="1677015"/>
            <a:chOff x="5228205" y="3765677"/>
            <a:chExt cx="7264860" cy="2236019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7C102D-8231-D843-C8DE-8E16B183665A}"/>
                </a:ext>
              </a:extLst>
            </p:cNvPr>
            <p:cNvCxnSpPr>
              <a:cxnSpLocks/>
            </p:cNvCxnSpPr>
            <p:nvPr/>
          </p:nvCxnSpPr>
          <p:spPr>
            <a:xfrm>
              <a:off x="5246901" y="4073455"/>
              <a:ext cx="0" cy="1602503"/>
            </a:xfrm>
            <a:prstGeom prst="line">
              <a:avLst/>
            </a:prstGeom>
            <a:ln w="38100" cap="rnd">
              <a:prstDash val="dashDot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0" name="TextBox 839">
              <a:extLst>
                <a:ext uri="{FF2B5EF4-FFF2-40B4-BE49-F238E27FC236}">
                  <a16:creationId xmlns:a16="http://schemas.microsoft.com/office/drawing/2014/main" id="{B9E98B4A-9377-81C3-835B-47F90A00558E}"/>
                </a:ext>
              </a:extLst>
            </p:cNvPr>
            <p:cNvSpPr txBox="1"/>
            <p:nvPr/>
          </p:nvSpPr>
          <p:spPr>
            <a:xfrm>
              <a:off x="5228205" y="3765677"/>
              <a:ext cx="295002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2" name="TextBox 841">
              <a:extLst>
                <a:ext uri="{FF2B5EF4-FFF2-40B4-BE49-F238E27FC236}">
                  <a16:creationId xmlns:a16="http://schemas.microsoft.com/office/drawing/2014/main" id="{B8A48AEE-C01F-83A8-972F-B2353A29657B}"/>
                </a:ext>
              </a:extLst>
            </p:cNvPr>
            <p:cNvSpPr txBox="1"/>
            <p:nvPr/>
          </p:nvSpPr>
          <p:spPr>
            <a:xfrm>
              <a:off x="5536083" y="4299345"/>
              <a:ext cx="695698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mol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tan.</a:t>
              </a:r>
            </a:p>
          </p:txBody>
        </p:sp>
        <p:sp>
          <p:nvSpPr>
            <p:cNvPr id="843" name="TextBox 842">
              <a:extLst>
                <a:ext uri="{FF2B5EF4-FFF2-40B4-BE49-F238E27FC236}">
                  <a16:creationId xmlns:a16="http://schemas.microsoft.com/office/drawing/2014/main" id="{0078439D-C525-EAB2-2BA0-15439B3E6C2F}"/>
                </a:ext>
              </a:extLst>
            </p:cNvPr>
            <p:cNvSpPr txBox="1"/>
            <p:nvPr/>
          </p:nvSpPr>
          <p:spPr>
            <a:xfrm>
              <a:off x="5347845" y="4893700"/>
              <a:ext cx="695698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76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400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(l).</a:t>
              </a:r>
            </a:p>
          </p:txBody>
        </p:sp>
      </p:grpSp>
      <p:grpSp>
        <p:nvGrpSpPr>
          <p:cNvPr id="844" name="Group 843">
            <a:extLst>
              <a:ext uri="{FF2B5EF4-FFF2-40B4-BE49-F238E27FC236}">
                <a16:creationId xmlns:a16="http://schemas.microsoft.com/office/drawing/2014/main" id="{B4D1825E-43FB-D89E-0F83-22BEB209FDE6}"/>
              </a:ext>
            </a:extLst>
          </p:cNvPr>
          <p:cNvGrpSpPr/>
          <p:nvPr/>
        </p:nvGrpSpPr>
        <p:grpSpPr>
          <a:xfrm rot="20076794">
            <a:off x="2204179" y="435655"/>
            <a:ext cx="673265" cy="745866"/>
            <a:chOff x="1865370" y="389124"/>
            <a:chExt cx="2162054" cy="2395197"/>
          </a:xfrm>
        </p:grpSpPr>
        <p:sp>
          <p:nvSpPr>
            <p:cNvPr id="845" name="Hexagon 844">
              <a:extLst>
                <a:ext uri="{FF2B5EF4-FFF2-40B4-BE49-F238E27FC236}">
                  <a16:creationId xmlns:a16="http://schemas.microsoft.com/office/drawing/2014/main" id="{A9299150-3DE9-8FB8-203B-A1085A078DE2}"/>
                </a:ext>
              </a:extLst>
            </p:cNvPr>
            <p:cNvSpPr/>
            <p:nvPr/>
          </p:nvSpPr>
          <p:spPr>
            <a:xfrm rot="7022331">
              <a:off x="1995039" y="787020"/>
              <a:ext cx="1687563" cy="1531695"/>
            </a:xfrm>
            <a:prstGeom prst="hexagon">
              <a:avLst/>
            </a:prstGeom>
            <a:gradFill flip="none" rotWithShape="1">
              <a:gsLst>
                <a:gs pos="41000">
                  <a:srgbClr val="ED9301"/>
                </a:gs>
                <a:gs pos="92000">
                  <a:srgbClr val="FFD961"/>
                </a:gs>
                <a:gs pos="100000">
                  <a:srgbClr val="FFC000">
                    <a:lumMod val="40000"/>
                    <a:lumOff val="6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en-US" sz="5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46" name="Straight Connector 845">
              <a:extLst>
                <a:ext uri="{FF2B5EF4-FFF2-40B4-BE49-F238E27FC236}">
                  <a16:creationId xmlns:a16="http://schemas.microsoft.com/office/drawing/2014/main" id="{B6DB8095-DB39-708C-C4D1-45666D0BC085}"/>
                </a:ext>
              </a:extLst>
            </p:cNvPr>
            <p:cNvCxnSpPr>
              <a:cxnSpLocks/>
            </p:cNvCxnSpPr>
            <p:nvPr/>
          </p:nvCxnSpPr>
          <p:spPr>
            <a:xfrm rot="1622331" flipH="1" flipV="1">
              <a:off x="3306110" y="593496"/>
              <a:ext cx="467476" cy="233720"/>
            </a:xfrm>
            <a:prstGeom prst="line">
              <a:avLst/>
            </a:prstGeom>
            <a:noFill/>
            <a:ln w="19050" cap="rnd" cmpd="sng" algn="ctr">
              <a:solidFill>
                <a:srgbClr val="FFAB32"/>
              </a:solidFill>
              <a:prstDash val="sysDot"/>
              <a:bevel/>
            </a:ln>
            <a:effectLst/>
          </p:spPr>
        </p:cxn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C0E05BB7-A4D6-A503-8187-5F2F28783215}"/>
                </a:ext>
              </a:extLst>
            </p:cNvPr>
            <p:cNvSpPr/>
            <p:nvPr/>
          </p:nvSpPr>
          <p:spPr>
            <a:xfrm rot="1622331">
              <a:off x="2910502" y="770176"/>
              <a:ext cx="1116922" cy="1186468"/>
            </a:xfrm>
            <a:custGeom>
              <a:avLst/>
              <a:gdLst>
                <a:gd name="connsiteX0" fmla="*/ 15695 w 967759"/>
                <a:gd name="connsiteY0" fmla="*/ 1247 h 1028098"/>
                <a:gd name="connsiteX1" fmla="*/ 33397 w 967759"/>
                <a:gd name="connsiteY1" fmla="*/ 2379 h 1028098"/>
                <a:gd name="connsiteX2" fmla="*/ 927765 w 967759"/>
                <a:gd name="connsiteY2" fmla="*/ 441627 h 1028098"/>
                <a:gd name="connsiteX3" fmla="*/ 928461 w 967759"/>
                <a:gd name="connsiteY3" fmla="*/ 441627 h 1028098"/>
                <a:gd name="connsiteX4" fmla="*/ 928461 w 967759"/>
                <a:gd name="connsiteY4" fmla="*/ 441969 h 1028098"/>
                <a:gd name="connsiteX5" fmla="*/ 928462 w 967759"/>
                <a:gd name="connsiteY5" fmla="*/ 441969 h 1028098"/>
                <a:gd name="connsiteX6" fmla="*/ 928461 w 967759"/>
                <a:gd name="connsiteY6" fmla="*/ 441970 h 1028098"/>
                <a:gd name="connsiteX7" fmla="*/ 928462 w 967759"/>
                <a:gd name="connsiteY7" fmla="*/ 908638 h 1028098"/>
                <a:gd name="connsiteX8" fmla="*/ 929878 w 967759"/>
                <a:gd name="connsiteY8" fmla="*/ 908924 h 1028098"/>
                <a:gd name="connsiteX9" fmla="*/ 967759 w 967759"/>
                <a:gd name="connsiteY9" fmla="*/ 966074 h 1028098"/>
                <a:gd name="connsiteX10" fmla="*/ 905735 w 967759"/>
                <a:gd name="connsiteY10" fmla="*/ 1028098 h 1028098"/>
                <a:gd name="connsiteX11" fmla="*/ 843711 w 967759"/>
                <a:gd name="connsiteY11" fmla="*/ 966074 h 1028098"/>
                <a:gd name="connsiteX12" fmla="*/ 861878 w 967759"/>
                <a:gd name="connsiteY12" fmla="*/ 922216 h 1028098"/>
                <a:gd name="connsiteX13" fmla="*/ 881181 w 967759"/>
                <a:gd name="connsiteY13" fmla="*/ 909201 h 1028098"/>
                <a:gd name="connsiteX14" fmla="*/ 881181 w 967759"/>
                <a:gd name="connsiteY14" fmla="*/ 470388 h 1028098"/>
                <a:gd name="connsiteX15" fmla="*/ 12964 w 967759"/>
                <a:gd name="connsiteY15" fmla="*/ 43984 h 1028098"/>
                <a:gd name="connsiteX16" fmla="*/ 2378 w 967759"/>
                <a:gd name="connsiteY16" fmla="*/ 12964 h 1028098"/>
                <a:gd name="connsiteX17" fmla="*/ 15695 w 967759"/>
                <a:gd name="connsiteY17" fmla="*/ 1247 h 102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67759" h="1028098">
                  <a:moveTo>
                    <a:pt x="15695" y="1247"/>
                  </a:moveTo>
                  <a:cubicBezTo>
                    <a:pt x="21309" y="-669"/>
                    <a:pt x="27653" y="-443"/>
                    <a:pt x="33397" y="2379"/>
                  </a:cubicBezTo>
                  <a:lnTo>
                    <a:pt x="927765" y="441627"/>
                  </a:lnTo>
                  <a:lnTo>
                    <a:pt x="928461" y="441627"/>
                  </a:lnTo>
                  <a:lnTo>
                    <a:pt x="928461" y="441969"/>
                  </a:lnTo>
                  <a:lnTo>
                    <a:pt x="928462" y="441969"/>
                  </a:lnTo>
                  <a:lnTo>
                    <a:pt x="928461" y="441970"/>
                  </a:lnTo>
                  <a:lnTo>
                    <a:pt x="928462" y="908638"/>
                  </a:lnTo>
                  <a:lnTo>
                    <a:pt x="929878" y="908924"/>
                  </a:lnTo>
                  <a:cubicBezTo>
                    <a:pt x="952139" y="918340"/>
                    <a:pt x="967759" y="940383"/>
                    <a:pt x="967759" y="966074"/>
                  </a:cubicBezTo>
                  <a:cubicBezTo>
                    <a:pt x="967759" y="1000329"/>
                    <a:pt x="939990" y="1028098"/>
                    <a:pt x="905735" y="1028098"/>
                  </a:cubicBezTo>
                  <a:cubicBezTo>
                    <a:pt x="871480" y="1028098"/>
                    <a:pt x="843711" y="1000329"/>
                    <a:pt x="843711" y="966074"/>
                  </a:cubicBezTo>
                  <a:cubicBezTo>
                    <a:pt x="843711" y="948947"/>
                    <a:pt x="850653" y="933441"/>
                    <a:pt x="861878" y="922216"/>
                  </a:cubicBezTo>
                  <a:lnTo>
                    <a:pt x="881181" y="909201"/>
                  </a:lnTo>
                  <a:lnTo>
                    <a:pt x="881181" y="470388"/>
                  </a:lnTo>
                  <a:lnTo>
                    <a:pt x="12964" y="43984"/>
                  </a:lnTo>
                  <a:cubicBezTo>
                    <a:pt x="1475" y="38341"/>
                    <a:pt x="-3265" y="24454"/>
                    <a:pt x="2378" y="12964"/>
                  </a:cubicBezTo>
                  <a:cubicBezTo>
                    <a:pt x="5199" y="7220"/>
                    <a:pt x="10082" y="3163"/>
                    <a:pt x="15695" y="1247"/>
                  </a:cubicBezTo>
                  <a:close/>
                </a:path>
              </a:pathLst>
            </a:custGeom>
            <a:solidFill>
              <a:srgbClr val="FC953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en-US" sz="5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DD0F5236-7951-6F6F-7BB1-E98383ECFE9F}"/>
                </a:ext>
              </a:extLst>
            </p:cNvPr>
            <p:cNvSpPr/>
            <p:nvPr/>
          </p:nvSpPr>
          <p:spPr>
            <a:xfrm rot="8702212">
              <a:off x="1865370" y="1075143"/>
              <a:ext cx="539861" cy="1351732"/>
            </a:xfrm>
            <a:custGeom>
              <a:avLst/>
              <a:gdLst>
                <a:gd name="connsiteX0" fmla="*/ 3944 w 467800"/>
                <a:gd name="connsiteY0" fmla="*/ 1153351 h 1171210"/>
                <a:gd name="connsiteX1" fmla="*/ 17859 w 467800"/>
                <a:gd name="connsiteY1" fmla="*/ 1107842 h 1171210"/>
                <a:gd name="connsiteX2" fmla="*/ 402458 w 467800"/>
                <a:gd name="connsiteY2" fmla="*/ 903364 h 1171210"/>
                <a:gd name="connsiteX3" fmla="*/ 402458 w 467800"/>
                <a:gd name="connsiteY3" fmla="*/ 32671 h 1171210"/>
                <a:gd name="connsiteX4" fmla="*/ 435129 w 467800"/>
                <a:gd name="connsiteY4" fmla="*/ 0 h 1171210"/>
                <a:gd name="connsiteX5" fmla="*/ 467800 w 467800"/>
                <a:gd name="connsiteY5" fmla="*/ 32671 h 1171210"/>
                <a:gd name="connsiteX6" fmla="*/ 467799 w 467800"/>
                <a:gd name="connsiteY6" fmla="*/ 944545 h 1171210"/>
                <a:gd name="connsiteX7" fmla="*/ 464668 w 467800"/>
                <a:gd name="connsiteY7" fmla="*/ 944545 h 1171210"/>
                <a:gd name="connsiteX8" fmla="*/ 465483 w 467800"/>
                <a:gd name="connsiteY8" fmla="*/ 946077 h 1171210"/>
                <a:gd name="connsiteX9" fmla="*/ 49452 w 467800"/>
                <a:gd name="connsiteY9" fmla="*/ 1167266 h 1171210"/>
                <a:gd name="connsiteX10" fmla="*/ 3944 w 467800"/>
                <a:gd name="connsiteY10" fmla="*/ 1153351 h 117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7800" h="1171210">
                  <a:moveTo>
                    <a:pt x="3944" y="1153351"/>
                  </a:moveTo>
                  <a:cubicBezTo>
                    <a:pt x="-4780" y="1136942"/>
                    <a:pt x="1450" y="1116566"/>
                    <a:pt x="17859" y="1107842"/>
                  </a:cubicBezTo>
                  <a:lnTo>
                    <a:pt x="402458" y="903364"/>
                  </a:lnTo>
                  <a:lnTo>
                    <a:pt x="402458" y="32671"/>
                  </a:lnTo>
                  <a:cubicBezTo>
                    <a:pt x="402458" y="14627"/>
                    <a:pt x="417085" y="0"/>
                    <a:pt x="435129" y="0"/>
                  </a:cubicBezTo>
                  <a:cubicBezTo>
                    <a:pt x="453173" y="0"/>
                    <a:pt x="467800" y="14627"/>
                    <a:pt x="467800" y="32671"/>
                  </a:cubicBezTo>
                  <a:cubicBezTo>
                    <a:pt x="467800" y="336629"/>
                    <a:pt x="467799" y="640587"/>
                    <a:pt x="467799" y="944545"/>
                  </a:cubicBezTo>
                  <a:lnTo>
                    <a:pt x="464668" y="944545"/>
                  </a:lnTo>
                  <a:lnTo>
                    <a:pt x="465483" y="946077"/>
                  </a:lnTo>
                  <a:lnTo>
                    <a:pt x="49452" y="1167266"/>
                  </a:lnTo>
                  <a:cubicBezTo>
                    <a:pt x="33043" y="1175990"/>
                    <a:pt x="12668" y="1169760"/>
                    <a:pt x="3944" y="1153351"/>
                  </a:cubicBezTo>
                  <a:close/>
                </a:path>
              </a:pathLst>
            </a:custGeom>
            <a:solidFill>
              <a:srgbClr val="FC953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en-US" sz="5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9" name="Hexagon 848">
              <a:extLst>
                <a:ext uri="{FF2B5EF4-FFF2-40B4-BE49-F238E27FC236}">
                  <a16:creationId xmlns:a16="http://schemas.microsoft.com/office/drawing/2014/main" id="{06ECF32E-AE2D-97BF-1038-1C33D55B71D8}"/>
                </a:ext>
              </a:extLst>
            </p:cNvPr>
            <p:cNvSpPr/>
            <p:nvPr/>
          </p:nvSpPr>
          <p:spPr>
            <a:xfrm rot="7022331">
              <a:off x="2107712" y="400609"/>
              <a:ext cx="248695" cy="225725"/>
            </a:xfrm>
            <a:prstGeom prst="hexagon">
              <a:avLst/>
            </a:prstGeom>
            <a:gradFill flip="none" rotWithShape="1">
              <a:gsLst>
                <a:gs pos="41000">
                  <a:srgbClr val="ED9301"/>
                </a:gs>
                <a:gs pos="92000">
                  <a:srgbClr val="FFD961"/>
                </a:gs>
                <a:gs pos="100000">
                  <a:srgbClr val="FFC000">
                    <a:lumMod val="40000"/>
                    <a:lumOff val="6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en-US" sz="5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50" name="Group 849">
              <a:extLst>
                <a:ext uri="{FF2B5EF4-FFF2-40B4-BE49-F238E27FC236}">
                  <a16:creationId xmlns:a16="http://schemas.microsoft.com/office/drawing/2014/main" id="{B7AE6BA6-203B-8DC1-CEF8-C2F62684DBAF}"/>
                </a:ext>
              </a:extLst>
            </p:cNvPr>
            <p:cNvGrpSpPr/>
            <p:nvPr/>
          </p:nvGrpSpPr>
          <p:grpSpPr>
            <a:xfrm rot="1622331">
              <a:off x="2145688" y="457187"/>
              <a:ext cx="816403" cy="1420315"/>
              <a:chOff x="325067" y="4581830"/>
              <a:chExt cx="707374" cy="1230731"/>
            </a:xfrm>
          </p:grpSpPr>
          <p:cxnSp>
            <p:nvCxnSpPr>
              <p:cNvPr id="857" name="Straight Connector 856">
                <a:extLst>
                  <a:ext uri="{FF2B5EF4-FFF2-40B4-BE49-F238E27FC236}">
                    <a16:creationId xmlns:a16="http://schemas.microsoft.com/office/drawing/2014/main" id="{F1BA002D-C946-043A-5A67-2BA88923ED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0295" y="4581830"/>
                <a:ext cx="702146" cy="351072"/>
              </a:xfrm>
              <a:prstGeom prst="line">
                <a:avLst/>
              </a:prstGeom>
              <a:noFill/>
              <a:ln w="19050" cap="sq" cmpd="sng" algn="ctr">
                <a:solidFill>
                  <a:srgbClr val="FFAB32"/>
                </a:solidFill>
                <a:prstDash val="lgDash"/>
                <a:round/>
              </a:ln>
              <a:effectLst/>
            </p:spPr>
          </p:cxnSp>
          <p:cxnSp>
            <p:nvCxnSpPr>
              <p:cNvPr id="858" name="Straight Connector 857">
                <a:extLst>
                  <a:ext uri="{FF2B5EF4-FFF2-40B4-BE49-F238E27FC236}">
                    <a16:creationId xmlns:a16="http://schemas.microsoft.com/office/drawing/2014/main" id="{BB830693-BC79-619F-85C1-F2EEE75784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5067" y="4936865"/>
                <a:ext cx="0" cy="875696"/>
              </a:xfrm>
              <a:prstGeom prst="line">
                <a:avLst/>
              </a:prstGeom>
              <a:noFill/>
              <a:ln w="19050" cap="sq" cmpd="sng" algn="ctr">
                <a:solidFill>
                  <a:srgbClr val="FFAB32"/>
                </a:solidFill>
                <a:prstDash val="lgDash"/>
                <a:round/>
              </a:ln>
              <a:effectLst/>
            </p:spPr>
          </p:cxnSp>
        </p:grpSp>
        <p:cxnSp>
          <p:nvCxnSpPr>
            <p:cNvPr id="852" name="Straight Connector 851">
              <a:extLst>
                <a:ext uri="{FF2B5EF4-FFF2-40B4-BE49-F238E27FC236}">
                  <a16:creationId xmlns:a16="http://schemas.microsoft.com/office/drawing/2014/main" id="{C03D3758-16DA-4344-20B3-C7843E00F389}"/>
                </a:ext>
              </a:extLst>
            </p:cNvPr>
            <p:cNvCxnSpPr>
              <a:cxnSpLocks/>
            </p:cNvCxnSpPr>
            <p:nvPr/>
          </p:nvCxnSpPr>
          <p:spPr>
            <a:xfrm rot="1622331" flipV="1">
              <a:off x="2483880" y="2313818"/>
              <a:ext cx="910007" cy="470503"/>
            </a:xfrm>
            <a:prstGeom prst="line">
              <a:avLst/>
            </a:prstGeom>
            <a:noFill/>
            <a:ln w="19050" cap="sq" cmpd="sng" algn="ctr">
              <a:solidFill>
                <a:srgbClr val="FFAB32"/>
              </a:solidFill>
              <a:prstDash val="lgDash"/>
              <a:round/>
            </a:ln>
            <a:effectLst/>
          </p:spPr>
        </p:cxnSp>
        <p:cxnSp>
          <p:nvCxnSpPr>
            <p:cNvPr id="853" name="Straight Connector 852">
              <a:extLst>
                <a:ext uri="{FF2B5EF4-FFF2-40B4-BE49-F238E27FC236}">
                  <a16:creationId xmlns:a16="http://schemas.microsoft.com/office/drawing/2014/main" id="{C956DC8C-22CF-21B6-43EB-022921562E20}"/>
                </a:ext>
              </a:extLst>
            </p:cNvPr>
            <p:cNvCxnSpPr>
              <a:cxnSpLocks/>
            </p:cNvCxnSpPr>
            <p:nvPr/>
          </p:nvCxnSpPr>
          <p:spPr>
            <a:xfrm rot="1622331" flipV="1">
              <a:off x="3447748" y="2041217"/>
              <a:ext cx="0" cy="397986"/>
            </a:xfrm>
            <a:prstGeom prst="line">
              <a:avLst/>
            </a:prstGeom>
            <a:noFill/>
            <a:ln w="19050" cap="sq" cmpd="sng" algn="ctr">
              <a:solidFill>
                <a:srgbClr val="FFAB32"/>
              </a:solidFill>
              <a:prstDash val="sysDash"/>
              <a:round/>
            </a:ln>
            <a:effectLst/>
          </p:spPr>
        </p:cxnSp>
        <p:sp>
          <p:nvSpPr>
            <p:cNvPr id="854" name="Hexagon 853">
              <a:extLst>
                <a:ext uri="{FF2B5EF4-FFF2-40B4-BE49-F238E27FC236}">
                  <a16:creationId xmlns:a16="http://schemas.microsoft.com/office/drawing/2014/main" id="{E436B4BA-9AB6-62F7-4F92-C89B40CE8479}"/>
                </a:ext>
              </a:extLst>
            </p:cNvPr>
            <p:cNvSpPr/>
            <p:nvPr/>
          </p:nvSpPr>
          <p:spPr>
            <a:xfrm rot="7022331">
              <a:off x="2580756" y="2440860"/>
              <a:ext cx="248695" cy="225725"/>
            </a:xfrm>
            <a:prstGeom prst="hexagon">
              <a:avLst/>
            </a:prstGeom>
            <a:gradFill flip="none" rotWithShape="1">
              <a:gsLst>
                <a:gs pos="41000">
                  <a:srgbClr val="ED9301"/>
                </a:gs>
                <a:gs pos="92000">
                  <a:srgbClr val="FFD961"/>
                </a:gs>
                <a:gs pos="100000">
                  <a:srgbClr val="FFC000">
                    <a:lumMod val="40000"/>
                    <a:lumOff val="6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en-US" sz="5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55" name="Straight Connector 854">
              <a:extLst>
                <a:ext uri="{FF2B5EF4-FFF2-40B4-BE49-F238E27FC236}">
                  <a16:creationId xmlns:a16="http://schemas.microsoft.com/office/drawing/2014/main" id="{73BF884D-FF17-0FA9-C833-454800A2344F}"/>
                </a:ext>
              </a:extLst>
            </p:cNvPr>
            <p:cNvCxnSpPr>
              <a:cxnSpLocks/>
            </p:cNvCxnSpPr>
            <p:nvPr/>
          </p:nvCxnSpPr>
          <p:spPr>
            <a:xfrm rot="1622331" flipV="1">
              <a:off x="2137219" y="618456"/>
              <a:ext cx="0" cy="224600"/>
            </a:xfrm>
            <a:prstGeom prst="line">
              <a:avLst/>
            </a:prstGeom>
            <a:noFill/>
            <a:ln w="19050" cap="rnd" cmpd="sng" algn="ctr">
              <a:solidFill>
                <a:srgbClr val="FFAB32"/>
              </a:solidFill>
              <a:prstDash val="sysDash"/>
              <a:miter lim="800000"/>
            </a:ln>
            <a:effectLst/>
          </p:spPr>
        </p:cxnSp>
        <p:sp>
          <p:nvSpPr>
            <p:cNvPr id="856" name="Hexagon 855">
              <a:extLst>
                <a:ext uri="{FF2B5EF4-FFF2-40B4-BE49-F238E27FC236}">
                  <a16:creationId xmlns:a16="http://schemas.microsoft.com/office/drawing/2014/main" id="{5C18208D-812D-A6A2-331B-C54253187A4F}"/>
                </a:ext>
              </a:extLst>
            </p:cNvPr>
            <p:cNvSpPr/>
            <p:nvPr/>
          </p:nvSpPr>
          <p:spPr>
            <a:xfrm rot="7022331">
              <a:off x="3443457" y="623859"/>
              <a:ext cx="248695" cy="225725"/>
            </a:xfrm>
            <a:prstGeom prst="hexagon">
              <a:avLst/>
            </a:prstGeom>
            <a:gradFill flip="none" rotWithShape="1">
              <a:gsLst>
                <a:gs pos="41000">
                  <a:srgbClr val="ED9301"/>
                </a:gs>
                <a:gs pos="92000">
                  <a:srgbClr val="FFD961"/>
                </a:gs>
                <a:gs pos="100000">
                  <a:srgbClr val="FFC000">
                    <a:lumMod val="40000"/>
                    <a:lumOff val="6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en-US" sz="5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59" name="TextBox 858">
            <a:extLst>
              <a:ext uri="{FF2B5EF4-FFF2-40B4-BE49-F238E27FC236}">
                <a16:creationId xmlns:a16="http://schemas.microsoft.com/office/drawing/2014/main" id="{DCA63332-201E-0DA3-45A6-657C439B5295}"/>
              </a:ext>
            </a:extLst>
          </p:cNvPr>
          <p:cNvSpPr txBox="1"/>
          <p:nvPr/>
        </p:nvSpPr>
        <p:spPr>
          <a:xfrm>
            <a:off x="2262342" y="555659"/>
            <a:ext cx="5706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b="1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60" name="Group 859">
            <a:extLst>
              <a:ext uri="{FF2B5EF4-FFF2-40B4-BE49-F238E27FC236}">
                <a16:creationId xmlns:a16="http://schemas.microsoft.com/office/drawing/2014/main" id="{0D5E6267-058F-6F9E-27E6-EF07BDEFE294}"/>
              </a:ext>
            </a:extLst>
          </p:cNvPr>
          <p:cNvGrpSpPr/>
          <p:nvPr/>
        </p:nvGrpSpPr>
        <p:grpSpPr>
          <a:xfrm>
            <a:off x="1043473" y="2551451"/>
            <a:ext cx="4133488" cy="1748654"/>
            <a:chOff x="356085" y="2975615"/>
            <a:chExt cx="5511316" cy="2331540"/>
          </a:xfrm>
        </p:grpSpPr>
        <p:sp>
          <p:nvSpPr>
            <p:cNvPr id="861" name="TextBox 860">
              <a:extLst>
                <a:ext uri="{FF2B5EF4-FFF2-40B4-BE49-F238E27FC236}">
                  <a16:creationId xmlns:a16="http://schemas.microsoft.com/office/drawing/2014/main" id="{96903CB0-AF49-D5D1-1B53-7382805993D4}"/>
                </a:ext>
              </a:extLst>
            </p:cNvPr>
            <p:cNvSpPr txBox="1"/>
            <p:nvPr/>
          </p:nvSpPr>
          <p:spPr>
            <a:xfrm>
              <a:off x="748259" y="2975615"/>
              <a:ext cx="511914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grpSp>
          <p:nvGrpSpPr>
            <p:cNvPr id="862" name="Group 861">
              <a:extLst>
                <a:ext uri="{FF2B5EF4-FFF2-40B4-BE49-F238E27FC236}">
                  <a16:creationId xmlns:a16="http://schemas.microsoft.com/office/drawing/2014/main" id="{E0B22577-EFB7-D32A-C13A-53DA75378D6D}"/>
                </a:ext>
              </a:extLst>
            </p:cNvPr>
            <p:cNvGrpSpPr/>
            <p:nvPr/>
          </p:nvGrpSpPr>
          <p:grpSpPr>
            <a:xfrm>
              <a:off x="356085" y="3583605"/>
              <a:ext cx="4704701" cy="1723550"/>
              <a:chOff x="356085" y="3583605"/>
              <a:chExt cx="4704701" cy="1723550"/>
            </a:xfrm>
          </p:grpSpPr>
          <p:sp>
            <p:nvSpPr>
              <p:cNvPr id="863" name="TextBox 862">
                <a:extLst>
                  <a:ext uri="{FF2B5EF4-FFF2-40B4-BE49-F238E27FC236}">
                    <a16:creationId xmlns:a16="http://schemas.microsoft.com/office/drawing/2014/main" id="{2A64E2E4-BC29-8D5F-D141-3E460EA3060B}"/>
                  </a:ext>
                </a:extLst>
              </p:cNvPr>
              <p:cNvSpPr txBox="1"/>
              <p:nvPr/>
            </p:nvSpPr>
            <p:spPr>
              <a:xfrm>
                <a:off x="356085" y="3923398"/>
                <a:ext cx="2259803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3600" b="1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864" name="TextBox 863">
                <a:extLst>
                  <a:ext uri="{FF2B5EF4-FFF2-40B4-BE49-F238E27FC236}">
                    <a16:creationId xmlns:a16="http://schemas.microsoft.com/office/drawing/2014/main" id="{77454F68-7535-FCFB-3025-A2034B824A42}"/>
                  </a:ext>
                </a:extLst>
              </p:cNvPr>
              <p:cNvSpPr txBox="1"/>
              <p:nvPr/>
            </p:nvSpPr>
            <p:spPr>
              <a:xfrm>
                <a:off x="1876469" y="3981757"/>
                <a:ext cx="70480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cxnSp>
            <p:nvCxnSpPr>
              <p:cNvPr id="865" name="Straight Connector 864">
                <a:extLst>
                  <a:ext uri="{FF2B5EF4-FFF2-40B4-BE49-F238E27FC236}">
                    <a16:creationId xmlns:a16="http://schemas.microsoft.com/office/drawing/2014/main" id="{0F2B86AC-D8FF-0892-1FA9-011768276D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9919" y="4716895"/>
                <a:ext cx="822659" cy="1"/>
              </a:xfrm>
              <a:prstGeom prst="line">
                <a:avLst/>
              </a:prstGeom>
              <a:ln w="47625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6" name="TextBox 865">
                <a:extLst>
                  <a:ext uri="{FF2B5EF4-FFF2-40B4-BE49-F238E27FC236}">
                    <a16:creationId xmlns:a16="http://schemas.microsoft.com/office/drawing/2014/main" id="{3C61F210-7431-47F0-619F-59A5B8640DAF}"/>
                  </a:ext>
                </a:extLst>
              </p:cNvPr>
              <p:cNvSpPr txBox="1"/>
              <p:nvPr/>
            </p:nvSpPr>
            <p:spPr>
              <a:xfrm>
                <a:off x="2446311" y="3583605"/>
                <a:ext cx="1134866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FF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  <p:sp>
            <p:nvSpPr>
              <p:cNvPr id="867" name="TextBox 866">
                <a:extLst>
                  <a:ext uri="{FF2B5EF4-FFF2-40B4-BE49-F238E27FC236}">
                    <a16:creationId xmlns:a16="http://schemas.microsoft.com/office/drawing/2014/main" id="{08E53148-3E11-242B-AE26-7E8DD7C33E19}"/>
                  </a:ext>
                </a:extLst>
              </p:cNvPr>
              <p:cNvSpPr txBox="1"/>
              <p:nvPr/>
            </p:nvSpPr>
            <p:spPr>
              <a:xfrm>
                <a:off x="2412679" y="4445380"/>
                <a:ext cx="1200842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F768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</a:p>
            </p:txBody>
          </p:sp>
          <p:sp>
            <p:nvSpPr>
              <p:cNvPr id="868" name="TextBox 867">
                <a:extLst>
                  <a:ext uri="{FF2B5EF4-FFF2-40B4-BE49-F238E27FC236}">
                    <a16:creationId xmlns:a16="http://schemas.microsoft.com/office/drawing/2014/main" id="{D97E71E9-70D5-DE98-F011-89E92EEFF157}"/>
                  </a:ext>
                </a:extLst>
              </p:cNvPr>
              <p:cNvSpPr txBox="1"/>
              <p:nvPr/>
            </p:nvSpPr>
            <p:spPr>
              <a:xfrm>
                <a:off x="3613521" y="3923398"/>
                <a:ext cx="144726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(mol/L hay M)</a:t>
                </a:r>
                <a:endParaRPr lang="en-US" sz="2400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106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2F9E4DF-6F52-219D-B58E-FBD4408447F6}"/>
              </a:ext>
            </a:extLst>
          </p:cNvPr>
          <p:cNvSpPr txBox="1"/>
          <p:nvPr/>
        </p:nvSpPr>
        <p:spPr>
          <a:xfrm>
            <a:off x="999462" y="533041"/>
            <a:ext cx="7644808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Ví dụ: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Hoà tan hoàn toàn 1,35 gam copper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(II) chloride vào nước, thu được 50 mL dung dịch. Tính nống độ moi của dung dịch copper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(II) chloride thu được.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15E5AA-84F5-676A-E990-9BAA57D9758E}"/>
              </a:ext>
            </a:extLst>
          </p:cNvPr>
          <p:cNvSpPr txBox="1"/>
          <p:nvPr/>
        </p:nvSpPr>
        <p:spPr>
          <a:xfrm>
            <a:off x="3402419" y="1902576"/>
            <a:ext cx="45720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9050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</a:pPr>
            <a:r>
              <a:rPr lang="vi-VN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giải: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4FEC78-FA0F-3CB6-9420-4465618E7103}"/>
              </a:ext>
            </a:extLst>
          </p:cNvPr>
          <p:cNvSpPr txBox="1"/>
          <p:nvPr/>
        </p:nvSpPr>
        <p:spPr>
          <a:xfrm>
            <a:off x="414670" y="2651567"/>
            <a:ext cx="4284921" cy="417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90500">
              <a:lnSpc>
                <a:spcPct val="115000"/>
              </a:lnSpc>
              <a:spcAft>
                <a:spcPts val="7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Bước 1: Tính số mol chất tan.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7AECB0C-FC1C-5F2B-6CC0-B0A7F84879DC}"/>
                  </a:ext>
                </a:extLst>
              </p:cNvPr>
              <p:cNvSpPr txBox="1"/>
              <p:nvPr/>
            </p:nvSpPr>
            <p:spPr>
              <a:xfrm>
                <a:off x="3812009" y="4284183"/>
                <a:ext cx="5252010" cy="652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𝐶𝑢𝐶𝑙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𝑚𝑜𝑙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7AECB0C-FC1C-5F2B-6CC0-B0A7F8487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009" y="4284183"/>
                <a:ext cx="5252010" cy="652551"/>
              </a:xfrm>
              <a:prstGeom prst="rect">
                <a:avLst/>
              </a:prstGeom>
              <a:blipFill>
                <a:blip r:embed="rId2"/>
                <a:stretch>
                  <a:fillRect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EB3A116-C34F-8AF7-397C-C0487C2AE65B}"/>
                  </a:ext>
                </a:extLst>
              </p:cNvPr>
              <p:cNvSpPr txBox="1"/>
              <p:nvPr/>
            </p:nvSpPr>
            <p:spPr>
              <a:xfrm>
                <a:off x="3997842" y="2431908"/>
                <a:ext cx="4880344" cy="611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190500">
                  <a:lnSpc>
                    <a:spcPct val="115000"/>
                  </a:lnSpc>
                  <a:spcAft>
                    <a:spcPts val="7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𝐶𝑢𝐶𝑙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𝐶𝑢𝐶𝑙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𝐶𝑢𝐶𝑙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135</m:t>
                        </m:r>
                      </m:den>
                    </m:f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𝑚𝑜𝑙</m:t>
                    </m:r>
                  </m:oMath>
                </a14:m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EB3A116-C34F-8AF7-397C-C0487C2AE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842" y="2431908"/>
                <a:ext cx="4880344" cy="611065"/>
              </a:xfrm>
              <a:prstGeom prst="rect">
                <a:avLst/>
              </a:prstGeom>
              <a:blipFill>
                <a:blip r:embed="rId3"/>
                <a:stretch>
                  <a:fillRect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3F11FB7-A728-D035-575A-E47425D828B2}"/>
              </a:ext>
            </a:extLst>
          </p:cNvPr>
          <p:cNvSpPr txBox="1"/>
          <p:nvPr/>
        </p:nvSpPr>
        <p:spPr>
          <a:xfrm>
            <a:off x="340242" y="3114879"/>
            <a:ext cx="6305107" cy="13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90500">
              <a:lnSpc>
                <a:spcPct val="115000"/>
              </a:lnSpc>
              <a:spcAft>
                <a:spcPts val="7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Bước 2: Tính 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ồ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 độ dung dịch copper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(II) chloride.</a:t>
            </a:r>
          </a:p>
          <a:p>
            <a:pPr indent="190500">
              <a:lnSpc>
                <a:spcPct val="115000"/>
              </a:lnSpc>
              <a:spcAft>
                <a:spcPts val="700"/>
              </a:spcAft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Đổi đơn vị: 50 mL = 0,05 L.</a:t>
            </a:r>
          </a:p>
          <a:p>
            <a:pPr indent="190500">
              <a:lnSpc>
                <a:spcPct val="115000"/>
              </a:lnSpc>
              <a:spcAft>
                <a:spcPts val="700"/>
              </a:spcAft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ồ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 độ mol dung dịch copper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chloride là:</a:t>
            </a:r>
          </a:p>
        </p:txBody>
      </p:sp>
    </p:spTree>
    <p:extLst>
      <p:ext uri="{BB962C8B-B14F-4D97-AF65-F5344CB8AC3E}">
        <p14:creationId xmlns:p14="http://schemas.microsoft.com/office/powerpoint/2010/main" val="74733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0" grpId="0"/>
      <p:bldP spid="2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D63FAD-8797-8B34-F67E-624055A46D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23875"/>
            <a:ext cx="9144000" cy="4095750"/>
          </a:xfrm>
          <a:prstGeom prst="rect">
            <a:avLst/>
          </a:prstGeom>
        </p:spPr>
      </p:pic>
      <p:sp>
        <p:nvSpPr>
          <p:cNvPr id="4" name="Rectangle: Rounded Corners 3">
            <a:hlinkClick r:id="rId3"/>
            <a:extLst>
              <a:ext uri="{FF2B5EF4-FFF2-40B4-BE49-F238E27FC236}">
                <a16:creationId xmlns:a16="http://schemas.microsoft.com/office/drawing/2014/main" id="{9D176A58-2D6F-D02E-0518-C4E4F21670BF}"/>
              </a:ext>
            </a:extLst>
          </p:cNvPr>
          <p:cNvSpPr/>
          <p:nvPr/>
        </p:nvSpPr>
        <p:spPr>
          <a:xfrm>
            <a:off x="7400925" y="2305050"/>
            <a:ext cx="1085850" cy="1409700"/>
          </a:xfrm>
          <a:prstGeom prst="roundRect">
            <a:avLst/>
          </a:prstGeom>
          <a:solidFill>
            <a:srgbClr val="FFE6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6F29D7C-EA07-7758-5E15-CFC65DE6A7BC}"/>
              </a:ext>
            </a:extLst>
          </p:cNvPr>
          <p:cNvSpPr/>
          <p:nvPr/>
        </p:nvSpPr>
        <p:spPr>
          <a:xfrm>
            <a:off x="7633222" y="2642673"/>
            <a:ext cx="756065" cy="828498"/>
          </a:xfrm>
          <a:custGeom>
            <a:avLst/>
            <a:gdLst>
              <a:gd name="connsiteX0" fmla="*/ 160886 w 1008086"/>
              <a:gd name="connsiteY0" fmla="*/ 0 h 1104664"/>
              <a:gd name="connsiteX1" fmla="*/ 194826 w 1008086"/>
              <a:gd name="connsiteY1" fmla="*/ 7114 h 1104664"/>
              <a:gd name="connsiteX2" fmla="*/ 243054 w 1008086"/>
              <a:gd name="connsiteY2" fmla="*/ 54898 h 1104664"/>
              <a:gd name="connsiteX3" fmla="*/ 357180 w 1008086"/>
              <a:gd name="connsiteY3" fmla="*/ 309613 h 1104664"/>
              <a:gd name="connsiteX4" fmla="*/ 357267 w 1008086"/>
              <a:gd name="connsiteY4" fmla="*/ 309700 h 1104664"/>
              <a:gd name="connsiteX5" fmla="*/ 357449 w 1008086"/>
              <a:gd name="connsiteY5" fmla="*/ 309613 h 1104664"/>
              <a:gd name="connsiteX6" fmla="*/ 386024 w 1008086"/>
              <a:gd name="connsiteY6" fmla="*/ 273814 h 1104664"/>
              <a:gd name="connsiteX7" fmla="*/ 513024 w 1008086"/>
              <a:gd name="connsiteY7" fmla="*/ 276799 h 1104664"/>
              <a:gd name="connsiteX8" fmla="*/ 600702 w 1008086"/>
              <a:gd name="connsiteY8" fmla="*/ 232746 h 1104664"/>
              <a:gd name="connsiteX9" fmla="*/ 679505 w 1008086"/>
              <a:gd name="connsiteY9" fmla="*/ 274751 h 1104664"/>
              <a:gd name="connsiteX10" fmla="*/ 680013 w 1008086"/>
              <a:gd name="connsiteY10" fmla="*/ 274751 h 1104664"/>
              <a:gd name="connsiteX11" fmla="*/ 717685 w 1008086"/>
              <a:gd name="connsiteY11" fmla="*/ 246652 h 1104664"/>
              <a:gd name="connsiteX12" fmla="*/ 718969 w 1008086"/>
              <a:gd name="connsiteY12" fmla="*/ 246073 h 1104664"/>
              <a:gd name="connsiteX13" fmla="*/ 852622 w 1008086"/>
              <a:gd name="connsiteY13" fmla="*/ 297706 h 1104664"/>
              <a:gd name="connsiteX14" fmla="*/ 905121 w 1008086"/>
              <a:gd name="connsiteY14" fmla="*/ 413768 h 1104664"/>
              <a:gd name="connsiteX15" fmla="*/ 958905 w 1008086"/>
              <a:gd name="connsiteY15" fmla="*/ 532529 h 1104664"/>
              <a:gd name="connsiteX16" fmla="*/ 978543 w 1008086"/>
              <a:gd name="connsiteY16" fmla="*/ 757161 h 1104664"/>
              <a:gd name="connsiteX17" fmla="*/ 978019 w 1008086"/>
              <a:gd name="connsiteY17" fmla="*/ 855046 h 1104664"/>
              <a:gd name="connsiteX18" fmla="*/ 1008086 w 1008086"/>
              <a:gd name="connsiteY18" fmla="*/ 919990 h 1104664"/>
              <a:gd name="connsiteX19" fmla="*/ 979289 w 1008086"/>
              <a:gd name="connsiteY19" fmla="*/ 933357 h 1104664"/>
              <a:gd name="connsiteX20" fmla="*/ 949127 w 1008086"/>
              <a:gd name="connsiteY20" fmla="*/ 868270 h 1104664"/>
              <a:gd name="connsiteX21" fmla="*/ 947698 w 1008086"/>
              <a:gd name="connsiteY21" fmla="*/ 749699 h 1104664"/>
              <a:gd name="connsiteX22" fmla="*/ 930029 w 1008086"/>
              <a:gd name="connsiteY22" fmla="*/ 545801 h 1104664"/>
              <a:gd name="connsiteX23" fmla="*/ 876181 w 1008086"/>
              <a:gd name="connsiteY23" fmla="*/ 426865 h 1104664"/>
              <a:gd name="connsiteX24" fmla="*/ 823682 w 1008086"/>
              <a:gd name="connsiteY24" fmla="*/ 310819 h 1104664"/>
              <a:gd name="connsiteX25" fmla="*/ 822971 w 1008086"/>
              <a:gd name="connsiteY25" fmla="*/ 309251 h 1104664"/>
              <a:gd name="connsiteX26" fmla="*/ 730496 w 1008086"/>
              <a:gd name="connsiteY26" fmla="*/ 275751 h 1104664"/>
              <a:gd name="connsiteX27" fmla="*/ 695142 w 1008086"/>
              <a:gd name="connsiteY27" fmla="*/ 309724 h 1104664"/>
              <a:gd name="connsiteX28" fmla="*/ 686491 w 1008086"/>
              <a:gd name="connsiteY28" fmla="*/ 318391 h 1104664"/>
              <a:gd name="connsiteX29" fmla="*/ 666615 w 1008086"/>
              <a:gd name="connsiteY29" fmla="*/ 313915 h 1104664"/>
              <a:gd name="connsiteX30" fmla="*/ 663043 w 1008086"/>
              <a:gd name="connsiteY30" fmla="*/ 308501 h 1104664"/>
              <a:gd name="connsiteX31" fmla="*/ 653867 w 1008086"/>
              <a:gd name="connsiteY31" fmla="*/ 293198 h 1104664"/>
              <a:gd name="connsiteX32" fmla="*/ 652502 w 1008086"/>
              <a:gd name="connsiteY32" fmla="*/ 291610 h 1104664"/>
              <a:gd name="connsiteX33" fmla="*/ 600004 w 1008086"/>
              <a:gd name="connsiteY33" fmla="*/ 264464 h 1104664"/>
              <a:gd name="connsiteX34" fmla="*/ 531932 w 1008086"/>
              <a:gd name="connsiteY34" fmla="*/ 307501 h 1104664"/>
              <a:gd name="connsiteX35" fmla="*/ 522962 w 1008086"/>
              <a:gd name="connsiteY35" fmla="*/ 316788 h 1104664"/>
              <a:gd name="connsiteX36" fmla="*/ 503071 w 1008086"/>
              <a:gd name="connsiteY36" fmla="*/ 312216 h 1104664"/>
              <a:gd name="connsiteX37" fmla="*/ 501801 w 1008086"/>
              <a:gd name="connsiteY37" fmla="*/ 310787 h 1104664"/>
              <a:gd name="connsiteX38" fmla="*/ 404741 w 1008086"/>
              <a:gd name="connsiteY38" fmla="*/ 299405 h 1104664"/>
              <a:gd name="connsiteX39" fmla="*/ 382214 w 1008086"/>
              <a:gd name="connsiteY39" fmla="*/ 362826 h 1104664"/>
              <a:gd name="connsiteX40" fmla="*/ 382516 w 1008086"/>
              <a:gd name="connsiteY40" fmla="*/ 366001 h 1104664"/>
              <a:gd name="connsiteX41" fmla="*/ 371902 w 1008086"/>
              <a:gd name="connsiteY41" fmla="*/ 382017 h 1104664"/>
              <a:gd name="connsiteX42" fmla="*/ 350591 w 1008086"/>
              <a:gd name="connsiteY42" fmla="*/ 372478 h 1104664"/>
              <a:gd name="connsiteX43" fmla="*/ 214066 w 1008086"/>
              <a:gd name="connsiteY43" fmla="*/ 67678 h 1104664"/>
              <a:gd name="connsiteX44" fmla="*/ 182459 w 1008086"/>
              <a:gd name="connsiteY44" fmla="*/ 36293 h 1104664"/>
              <a:gd name="connsiteX45" fmla="*/ 139597 w 1008086"/>
              <a:gd name="connsiteY45" fmla="*/ 36039 h 1104664"/>
              <a:gd name="connsiteX46" fmla="*/ 107847 w 1008086"/>
              <a:gd name="connsiteY46" fmla="*/ 109842 h 1104664"/>
              <a:gd name="connsiteX47" fmla="*/ 110323 w 1008086"/>
              <a:gd name="connsiteY47" fmla="*/ 114985 h 1104664"/>
              <a:gd name="connsiteX48" fmla="*/ 384357 w 1008086"/>
              <a:gd name="connsiteY48" fmla="*/ 728062 h 1104664"/>
              <a:gd name="connsiteX49" fmla="*/ 385373 w 1008086"/>
              <a:gd name="connsiteY49" fmla="*/ 731156 h 1104664"/>
              <a:gd name="connsiteX50" fmla="*/ 373245 w 1008086"/>
              <a:gd name="connsiteY50" fmla="*/ 750049 h 1104664"/>
              <a:gd name="connsiteX51" fmla="*/ 330383 w 1008086"/>
              <a:gd name="connsiteY51" fmla="*/ 759574 h 1104664"/>
              <a:gd name="connsiteX52" fmla="*/ 317921 w 1008086"/>
              <a:gd name="connsiteY52" fmla="*/ 757145 h 1104664"/>
              <a:gd name="connsiteX53" fmla="*/ 124246 w 1008086"/>
              <a:gd name="connsiteY53" fmla="*/ 623795 h 1104664"/>
              <a:gd name="connsiteX54" fmla="*/ 45442 w 1008086"/>
              <a:gd name="connsiteY54" fmla="*/ 631986 h 1104664"/>
              <a:gd name="connsiteX55" fmla="*/ 32234 w 1008086"/>
              <a:gd name="connsiteY55" fmla="*/ 676770 h 1104664"/>
              <a:gd name="connsiteX56" fmla="*/ 56475 w 1008086"/>
              <a:gd name="connsiteY56" fmla="*/ 716695 h 1104664"/>
              <a:gd name="connsiteX57" fmla="*/ 358100 w 1008086"/>
              <a:gd name="connsiteY57" fmla="*/ 923070 h 1104664"/>
              <a:gd name="connsiteX58" fmla="*/ 377150 w 1008086"/>
              <a:gd name="connsiteY58" fmla="*/ 931627 h 1104664"/>
              <a:gd name="connsiteX59" fmla="*/ 567111 w 1008086"/>
              <a:gd name="connsiteY59" fmla="*/ 976331 h 1104664"/>
              <a:gd name="connsiteX60" fmla="*/ 575858 w 1008086"/>
              <a:gd name="connsiteY60" fmla="*/ 981855 h 1104664"/>
              <a:gd name="connsiteX61" fmla="*/ 582208 w 1008086"/>
              <a:gd name="connsiteY61" fmla="*/ 989793 h 1104664"/>
              <a:gd name="connsiteX62" fmla="*/ 584287 w 1008086"/>
              <a:gd name="connsiteY62" fmla="*/ 993190 h 1104664"/>
              <a:gd name="connsiteX63" fmla="*/ 628737 w 1008086"/>
              <a:gd name="connsiteY63" fmla="*/ 1091615 h 1104664"/>
              <a:gd name="connsiteX64" fmla="*/ 599797 w 1008086"/>
              <a:gd name="connsiteY64" fmla="*/ 1104664 h 1104664"/>
              <a:gd name="connsiteX65" fmla="*/ 554506 w 1008086"/>
              <a:gd name="connsiteY65" fmla="*/ 1005954 h 1104664"/>
              <a:gd name="connsiteX66" fmla="*/ 370911 w 1008086"/>
              <a:gd name="connsiteY66" fmla="*/ 962742 h 1104664"/>
              <a:gd name="connsiteX67" fmla="*/ 341082 w 1008086"/>
              <a:gd name="connsiteY67" fmla="*/ 949851 h 1104664"/>
              <a:gd name="connsiteX68" fmla="*/ 38616 w 1008086"/>
              <a:gd name="connsiteY68" fmla="*/ 742778 h 1104664"/>
              <a:gd name="connsiteX69" fmla="*/ 31712 w 1008086"/>
              <a:gd name="connsiteY69" fmla="*/ 737493 h 1104664"/>
              <a:gd name="connsiteX70" fmla="*/ 21153 w 1008086"/>
              <a:gd name="connsiteY70" fmla="*/ 611380 h 1104664"/>
              <a:gd name="connsiteX71" fmla="*/ 142343 w 1008086"/>
              <a:gd name="connsiteY71" fmla="*/ 597585 h 1104664"/>
              <a:gd name="connsiteX72" fmla="*/ 330224 w 1008086"/>
              <a:gd name="connsiteY72" fmla="*/ 727030 h 1104664"/>
              <a:gd name="connsiteX73" fmla="*/ 347353 w 1008086"/>
              <a:gd name="connsiteY73" fmla="*/ 723220 h 1104664"/>
              <a:gd name="connsiteX74" fmla="*/ 80859 w 1008086"/>
              <a:gd name="connsiteY74" fmla="*/ 126987 h 1104664"/>
              <a:gd name="connsiteX75" fmla="*/ 78319 w 1008086"/>
              <a:gd name="connsiteY75" fmla="*/ 121605 h 1104664"/>
              <a:gd name="connsiteX76" fmla="*/ 79161 w 1008086"/>
              <a:gd name="connsiteY76" fmla="*/ 55279 h 1104664"/>
              <a:gd name="connsiteX77" fmla="*/ 126928 w 1008086"/>
              <a:gd name="connsiteY77" fmla="*/ 7035 h 1104664"/>
              <a:gd name="connsiteX78" fmla="*/ 160886 w 1008086"/>
              <a:gd name="connsiteY78" fmla="*/ 0 h 11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08086" h="1104664">
                <a:moveTo>
                  <a:pt x="160886" y="0"/>
                </a:moveTo>
                <a:cubicBezTo>
                  <a:pt x="172448" y="14"/>
                  <a:pt x="184007" y="2385"/>
                  <a:pt x="194826" y="7114"/>
                </a:cubicBezTo>
                <a:cubicBezTo>
                  <a:pt x="216446" y="16250"/>
                  <a:pt x="233718" y="33362"/>
                  <a:pt x="243054" y="54898"/>
                </a:cubicBezTo>
                <a:lnTo>
                  <a:pt x="357180" y="309613"/>
                </a:lnTo>
                <a:cubicBezTo>
                  <a:pt x="357194" y="309654"/>
                  <a:pt x="357226" y="309686"/>
                  <a:pt x="357267" y="309700"/>
                </a:cubicBezTo>
                <a:cubicBezTo>
                  <a:pt x="357341" y="309727"/>
                  <a:pt x="357424" y="309687"/>
                  <a:pt x="357449" y="309613"/>
                </a:cubicBezTo>
                <a:cubicBezTo>
                  <a:pt x="363579" y="295325"/>
                  <a:pt x="373451" y="282958"/>
                  <a:pt x="386024" y="273814"/>
                </a:cubicBezTo>
                <a:cubicBezTo>
                  <a:pt x="423782" y="244789"/>
                  <a:pt x="476672" y="246032"/>
                  <a:pt x="513024" y="276799"/>
                </a:cubicBezTo>
                <a:cubicBezTo>
                  <a:pt x="532698" y="247978"/>
                  <a:pt x="565836" y="231330"/>
                  <a:pt x="600702" y="232746"/>
                </a:cubicBezTo>
                <a:cubicBezTo>
                  <a:pt x="632190" y="233284"/>
                  <a:pt x="661505" y="248910"/>
                  <a:pt x="679505" y="274751"/>
                </a:cubicBezTo>
                <a:lnTo>
                  <a:pt x="680013" y="274751"/>
                </a:lnTo>
                <a:cubicBezTo>
                  <a:pt x="690026" y="262386"/>
                  <a:pt x="702978" y="252724"/>
                  <a:pt x="717685" y="246652"/>
                </a:cubicBezTo>
                <a:cubicBezTo>
                  <a:pt x="718112" y="246455"/>
                  <a:pt x="718539" y="246263"/>
                  <a:pt x="718969" y="246073"/>
                </a:cubicBezTo>
                <a:cubicBezTo>
                  <a:pt x="770134" y="223424"/>
                  <a:pt x="829974" y="246541"/>
                  <a:pt x="852622" y="297706"/>
                </a:cubicBezTo>
                <a:cubicBezTo>
                  <a:pt x="864656" y="324043"/>
                  <a:pt x="885023" y="369223"/>
                  <a:pt x="905121" y="413768"/>
                </a:cubicBezTo>
                <a:cubicBezTo>
                  <a:pt x="927155" y="462679"/>
                  <a:pt x="948936" y="510923"/>
                  <a:pt x="958905" y="532529"/>
                </a:cubicBezTo>
                <a:cubicBezTo>
                  <a:pt x="1007277" y="638987"/>
                  <a:pt x="991354" y="704503"/>
                  <a:pt x="978543" y="757161"/>
                </a:cubicBezTo>
                <a:cubicBezTo>
                  <a:pt x="969828" y="793038"/>
                  <a:pt x="962938" y="821375"/>
                  <a:pt x="978019" y="855046"/>
                </a:cubicBezTo>
                <a:lnTo>
                  <a:pt x="1008086" y="919990"/>
                </a:lnTo>
                <a:lnTo>
                  <a:pt x="979289" y="933357"/>
                </a:lnTo>
                <a:lnTo>
                  <a:pt x="949127" y="868270"/>
                </a:lnTo>
                <a:cubicBezTo>
                  <a:pt x="929505" y="824471"/>
                  <a:pt x="938347" y="788149"/>
                  <a:pt x="947698" y="749699"/>
                </a:cubicBezTo>
                <a:cubicBezTo>
                  <a:pt x="959953" y="699312"/>
                  <a:pt x="973844" y="642210"/>
                  <a:pt x="930029" y="545801"/>
                </a:cubicBezTo>
                <a:cubicBezTo>
                  <a:pt x="920075" y="524227"/>
                  <a:pt x="898295" y="475935"/>
                  <a:pt x="876181" y="426865"/>
                </a:cubicBezTo>
                <a:cubicBezTo>
                  <a:pt x="856115" y="382368"/>
                  <a:pt x="835763" y="337251"/>
                  <a:pt x="823682" y="310819"/>
                </a:cubicBezTo>
                <a:cubicBezTo>
                  <a:pt x="823452" y="310294"/>
                  <a:pt x="823216" y="309771"/>
                  <a:pt x="822971" y="309251"/>
                </a:cubicBezTo>
                <a:cubicBezTo>
                  <a:pt x="806686" y="274464"/>
                  <a:pt x="765283" y="259465"/>
                  <a:pt x="730496" y="275751"/>
                </a:cubicBezTo>
                <a:cubicBezTo>
                  <a:pt x="714912" y="282306"/>
                  <a:pt x="702313" y="294412"/>
                  <a:pt x="695142" y="309724"/>
                </a:cubicBezTo>
                <a:cubicBezTo>
                  <a:pt x="693399" y="313562"/>
                  <a:pt x="690326" y="316642"/>
                  <a:pt x="686491" y="318391"/>
                </a:cubicBezTo>
                <a:cubicBezTo>
                  <a:pt x="679571" y="321074"/>
                  <a:pt x="671716" y="319304"/>
                  <a:pt x="666615" y="313915"/>
                </a:cubicBezTo>
                <a:cubicBezTo>
                  <a:pt x="665064" y="312375"/>
                  <a:pt x="663848" y="310532"/>
                  <a:pt x="663043" y="308501"/>
                </a:cubicBezTo>
                <a:cubicBezTo>
                  <a:pt x="661157" y="302783"/>
                  <a:pt x="658022" y="297556"/>
                  <a:pt x="653867" y="293198"/>
                </a:cubicBezTo>
                <a:cubicBezTo>
                  <a:pt x="653377" y="292699"/>
                  <a:pt x="652921" y="292169"/>
                  <a:pt x="652502" y="291610"/>
                </a:cubicBezTo>
                <a:cubicBezTo>
                  <a:pt x="640207" y="274853"/>
                  <a:pt x="620784" y="264810"/>
                  <a:pt x="600004" y="264464"/>
                </a:cubicBezTo>
                <a:cubicBezTo>
                  <a:pt x="570587" y="263319"/>
                  <a:pt x="543514" y="280438"/>
                  <a:pt x="531932" y="307501"/>
                </a:cubicBezTo>
                <a:cubicBezTo>
                  <a:pt x="530214" y="311613"/>
                  <a:pt x="527012" y="314928"/>
                  <a:pt x="522962" y="316788"/>
                </a:cubicBezTo>
                <a:cubicBezTo>
                  <a:pt x="516022" y="319500"/>
                  <a:pt x="508130" y="317687"/>
                  <a:pt x="503071" y="312216"/>
                </a:cubicBezTo>
                <a:cubicBezTo>
                  <a:pt x="502610" y="311775"/>
                  <a:pt x="502185" y="311297"/>
                  <a:pt x="501801" y="310787"/>
                </a:cubicBezTo>
                <a:cubicBezTo>
                  <a:pt x="478058" y="280992"/>
                  <a:pt x="434732" y="275910"/>
                  <a:pt x="404741" y="299405"/>
                </a:cubicBezTo>
                <a:cubicBezTo>
                  <a:pt x="385796" y="314550"/>
                  <a:pt x="377068" y="339123"/>
                  <a:pt x="382214" y="362826"/>
                </a:cubicBezTo>
                <a:cubicBezTo>
                  <a:pt x="382414" y="363872"/>
                  <a:pt x="382514" y="364935"/>
                  <a:pt x="382516" y="366001"/>
                </a:cubicBezTo>
                <a:cubicBezTo>
                  <a:pt x="382768" y="373060"/>
                  <a:pt x="378503" y="379499"/>
                  <a:pt x="371902" y="382017"/>
                </a:cubicBezTo>
                <a:cubicBezTo>
                  <a:pt x="363383" y="385268"/>
                  <a:pt x="353843" y="380996"/>
                  <a:pt x="350591" y="372478"/>
                </a:cubicBezTo>
                <a:lnTo>
                  <a:pt x="214066" y="67678"/>
                </a:lnTo>
                <a:cubicBezTo>
                  <a:pt x="207894" y="53584"/>
                  <a:pt x="196596" y="42365"/>
                  <a:pt x="182459" y="36293"/>
                </a:cubicBezTo>
                <a:cubicBezTo>
                  <a:pt x="168826" y="30267"/>
                  <a:pt x="153302" y="30174"/>
                  <a:pt x="139597" y="36039"/>
                </a:cubicBezTo>
                <a:cubicBezTo>
                  <a:pt x="110927" y="48137"/>
                  <a:pt x="96914" y="80706"/>
                  <a:pt x="107847" y="109842"/>
                </a:cubicBezTo>
                <a:cubicBezTo>
                  <a:pt x="108936" y="111416"/>
                  <a:pt x="109772" y="113151"/>
                  <a:pt x="110323" y="114985"/>
                </a:cubicBezTo>
                <a:lnTo>
                  <a:pt x="384357" y="728062"/>
                </a:lnTo>
                <a:cubicBezTo>
                  <a:pt x="384802" y="729055"/>
                  <a:pt x="385142" y="730092"/>
                  <a:pt x="385373" y="731156"/>
                </a:cubicBezTo>
                <a:cubicBezTo>
                  <a:pt x="387242" y="739723"/>
                  <a:pt x="381811" y="748182"/>
                  <a:pt x="373245" y="750049"/>
                </a:cubicBezTo>
                <a:lnTo>
                  <a:pt x="330383" y="759574"/>
                </a:lnTo>
                <a:cubicBezTo>
                  <a:pt x="326071" y="760532"/>
                  <a:pt x="321556" y="759653"/>
                  <a:pt x="317921" y="757145"/>
                </a:cubicBezTo>
                <a:lnTo>
                  <a:pt x="124246" y="623795"/>
                </a:lnTo>
                <a:cubicBezTo>
                  <a:pt x="99701" y="606150"/>
                  <a:pt x="65834" y="609669"/>
                  <a:pt x="45442" y="631986"/>
                </a:cubicBezTo>
                <a:cubicBezTo>
                  <a:pt x="34779" y="644307"/>
                  <a:pt x="29964" y="660634"/>
                  <a:pt x="32234" y="676770"/>
                </a:cubicBezTo>
                <a:cubicBezTo>
                  <a:pt x="34258" y="692924"/>
                  <a:pt x="43077" y="707446"/>
                  <a:pt x="56475" y="716695"/>
                </a:cubicBezTo>
                <a:lnTo>
                  <a:pt x="358100" y="923070"/>
                </a:lnTo>
                <a:cubicBezTo>
                  <a:pt x="363879" y="927055"/>
                  <a:pt x="370334" y="929954"/>
                  <a:pt x="377150" y="931627"/>
                </a:cubicBezTo>
                <a:lnTo>
                  <a:pt x="567111" y="976331"/>
                </a:lnTo>
                <a:cubicBezTo>
                  <a:pt x="570562" y="977144"/>
                  <a:pt x="573640" y="979088"/>
                  <a:pt x="575858" y="981855"/>
                </a:cubicBezTo>
                <a:lnTo>
                  <a:pt x="582208" y="989793"/>
                </a:lnTo>
                <a:cubicBezTo>
                  <a:pt x="583046" y="990829"/>
                  <a:pt x="583746" y="991971"/>
                  <a:pt x="584287" y="993190"/>
                </a:cubicBezTo>
                <a:lnTo>
                  <a:pt x="628737" y="1091615"/>
                </a:lnTo>
                <a:lnTo>
                  <a:pt x="599797" y="1104664"/>
                </a:lnTo>
                <a:lnTo>
                  <a:pt x="554506" y="1005954"/>
                </a:lnTo>
                <a:lnTo>
                  <a:pt x="370911" y="962742"/>
                </a:lnTo>
                <a:cubicBezTo>
                  <a:pt x="360239" y="960383"/>
                  <a:pt x="350114" y="956008"/>
                  <a:pt x="341082" y="949851"/>
                </a:cubicBezTo>
                <a:lnTo>
                  <a:pt x="38616" y="742778"/>
                </a:lnTo>
                <a:cubicBezTo>
                  <a:pt x="36230" y="741130"/>
                  <a:pt x="33926" y="739366"/>
                  <a:pt x="31712" y="737493"/>
                </a:cubicBezTo>
                <a:cubicBezTo>
                  <a:pt x="-6029" y="705584"/>
                  <a:pt x="-10755" y="649122"/>
                  <a:pt x="21153" y="611380"/>
                </a:cubicBezTo>
                <a:cubicBezTo>
                  <a:pt x="51978" y="576276"/>
                  <a:pt x="104416" y="570307"/>
                  <a:pt x="142343" y="597585"/>
                </a:cubicBezTo>
                <a:lnTo>
                  <a:pt x="330224" y="727030"/>
                </a:lnTo>
                <a:lnTo>
                  <a:pt x="347353" y="723220"/>
                </a:lnTo>
                <a:lnTo>
                  <a:pt x="80859" y="126987"/>
                </a:lnTo>
                <a:cubicBezTo>
                  <a:pt x="79721" y="125345"/>
                  <a:pt x="78862" y="123527"/>
                  <a:pt x="78319" y="121605"/>
                </a:cubicBezTo>
                <a:cubicBezTo>
                  <a:pt x="69631" y="100290"/>
                  <a:pt x="69934" y="76368"/>
                  <a:pt x="79161" y="55279"/>
                </a:cubicBezTo>
                <a:cubicBezTo>
                  <a:pt x="88293" y="33657"/>
                  <a:pt x="105399" y="16382"/>
                  <a:pt x="126928" y="7035"/>
                </a:cubicBezTo>
                <a:cubicBezTo>
                  <a:pt x="137759" y="2332"/>
                  <a:pt x="149324" y="-13"/>
                  <a:pt x="160886" y="0"/>
                </a:cubicBezTo>
                <a:close/>
              </a:path>
            </a:pathLst>
          </a:custGeom>
          <a:solidFill>
            <a:srgbClr val="000000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00F7987-623D-B8C3-5220-66257C94968B}"/>
              </a:ext>
            </a:extLst>
          </p:cNvPr>
          <p:cNvSpPr/>
          <p:nvPr/>
        </p:nvSpPr>
        <p:spPr>
          <a:xfrm>
            <a:off x="7400925" y="2896957"/>
            <a:ext cx="204930" cy="230279"/>
          </a:xfrm>
          <a:custGeom>
            <a:avLst/>
            <a:gdLst>
              <a:gd name="connsiteX0" fmla="*/ 0 w 273240"/>
              <a:gd name="connsiteY0" fmla="*/ 115665 h 307038"/>
              <a:gd name="connsiteX1" fmla="*/ 18780 w 273240"/>
              <a:gd name="connsiteY1" fmla="*/ 141272 h 307038"/>
              <a:gd name="connsiteX2" fmla="*/ 132398 w 273240"/>
              <a:gd name="connsiteY2" fmla="*/ 57928 h 307038"/>
              <a:gd name="connsiteX3" fmla="*/ 132621 w 273240"/>
              <a:gd name="connsiteY3" fmla="*/ 57953 h 307038"/>
              <a:gd name="connsiteX4" fmla="*/ 132652 w 273240"/>
              <a:gd name="connsiteY4" fmla="*/ 58087 h 307038"/>
              <a:gd name="connsiteX5" fmla="*/ 95091 w 273240"/>
              <a:gd name="connsiteY5" fmla="*/ 302276 h 307038"/>
              <a:gd name="connsiteX6" fmla="*/ 126460 w 273240"/>
              <a:gd name="connsiteY6" fmla="*/ 307038 h 307038"/>
              <a:gd name="connsiteX7" fmla="*/ 164036 w 273240"/>
              <a:gd name="connsiteY7" fmla="*/ 62865 h 307038"/>
              <a:gd name="connsiteX8" fmla="*/ 164209 w 273240"/>
              <a:gd name="connsiteY8" fmla="*/ 62722 h 307038"/>
              <a:gd name="connsiteX9" fmla="*/ 164322 w 273240"/>
              <a:gd name="connsiteY9" fmla="*/ 62786 h 307038"/>
              <a:gd name="connsiteX10" fmla="*/ 247634 w 273240"/>
              <a:gd name="connsiteY10" fmla="*/ 176419 h 307038"/>
              <a:gd name="connsiteX11" fmla="*/ 273241 w 273240"/>
              <a:gd name="connsiteY11" fmla="*/ 157639 h 307038"/>
              <a:gd name="connsiteX12" fmla="*/ 157623 w 273240"/>
              <a:gd name="connsiteY12" fmla="*/ 0 h 30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3240" h="307038">
                <a:moveTo>
                  <a:pt x="0" y="115665"/>
                </a:moveTo>
                <a:lnTo>
                  <a:pt x="18780" y="141272"/>
                </a:lnTo>
                <a:lnTo>
                  <a:pt x="132398" y="57928"/>
                </a:lnTo>
                <a:cubicBezTo>
                  <a:pt x="132466" y="57874"/>
                  <a:pt x="132566" y="57885"/>
                  <a:pt x="132621" y="57953"/>
                </a:cubicBezTo>
                <a:cubicBezTo>
                  <a:pt x="132650" y="57990"/>
                  <a:pt x="132663" y="58039"/>
                  <a:pt x="132652" y="58087"/>
                </a:cubicBezTo>
                <a:lnTo>
                  <a:pt x="95091" y="302276"/>
                </a:lnTo>
                <a:lnTo>
                  <a:pt x="126460" y="307038"/>
                </a:lnTo>
                <a:lnTo>
                  <a:pt x="164036" y="62865"/>
                </a:lnTo>
                <a:cubicBezTo>
                  <a:pt x="164044" y="62778"/>
                  <a:pt x="164122" y="62714"/>
                  <a:pt x="164209" y="62722"/>
                </a:cubicBezTo>
                <a:cubicBezTo>
                  <a:pt x="164254" y="62727"/>
                  <a:pt x="164295" y="62749"/>
                  <a:pt x="164322" y="62786"/>
                </a:cubicBezTo>
                <a:lnTo>
                  <a:pt x="247634" y="176419"/>
                </a:lnTo>
                <a:lnTo>
                  <a:pt x="273241" y="157639"/>
                </a:lnTo>
                <a:lnTo>
                  <a:pt x="157623" y="0"/>
                </a:lnTo>
                <a:close/>
              </a:path>
            </a:pathLst>
          </a:custGeom>
          <a:solidFill>
            <a:srgbClr val="000000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253198A-4393-4A9A-ABAB-30317F455DFB}"/>
              </a:ext>
            </a:extLst>
          </p:cNvPr>
          <p:cNvSpPr/>
          <p:nvPr/>
        </p:nvSpPr>
        <p:spPr>
          <a:xfrm>
            <a:off x="7439990" y="2617708"/>
            <a:ext cx="204942" cy="230267"/>
          </a:xfrm>
          <a:custGeom>
            <a:avLst/>
            <a:gdLst>
              <a:gd name="connsiteX0" fmla="*/ 273256 w 273256"/>
              <a:gd name="connsiteY0" fmla="*/ 191357 h 307022"/>
              <a:gd name="connsiteX1" fmla="*/ 254397 w 273256"/>
              <a:gd name="connsiteY1" fmla="*/ 165735 h 307022"/>
              <a:gd name="connsiteX2" fmla="*/ 140795 w 273256"/>
              <a:gd name="connsiteY2" fmla="*/ 249079 h 307022"/>
              <a:gd name="connsiteX3" fmla="*/ 140572 w 273256"/>
              <a:gd name="connsiteY3" fmla="*/ 249053 h 307022"/>
              <a:gd name="connsiteX4" fmla="*/ 140541 w 273256"/>
              <a:gd name="connsiteY4" fmla="*/ 248920 h 307022"/>
              <a:gd name="connsiteX5" fmla="*/ 178197 w 273256"/>
              <a:gd name="connsiteY5" fmla="*/ 4763 h 307022"/>
              <a:gd name="connsiteX6" fmla="*/ 146828 w 273256"/>
              <a:gd name="connsiteY6" fmla="*/ 0 h 307022"/>
              <a:gd name="connsiteX7" fmla="*/ 109220 w 273256"/>
              <a:gd name="connsiteY7" fmla="*/ 244110 h 307022"/>
              <a:gd name="connsiteX8" fmla="*/ 109007 w 273256"/>
              <a:gd name="connsiteY8" fmla="*/ 244183 h 307022"/>
              <a:gd name="connsiteX9" fmla="*/ 108934 w 273256"/>
              <a:gd name="connsiteY9" fmla="*/ 244110 h 307022"/>
              <a:gd name="connsiteX10" fmla="*/ 25606 w 273256"/>
              <a:gd name="connsiteY10" fmla="*/ 130477 h 307022"/>
              <a:gd name="connsiteX11" fmla="*/ 0 w 273256"/>
              <a:gd name="connsiteY11" fmla="*/ 149273 h 307022"/>
              <a:gd name="connsiteX12" fmla="*/ 115618 w 273256"/>
              <a:gd name="connsiteY12" fmla="*/ 307023 h 30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3256" h="307022">
                <a:moveTo>
                  <a:pt x="273256" y="191357"/>
                </a:moveTo>
                <a:lnTo>
                  <a:pt x="254397" y="165735"/>
                </a:lnTo>
                <a:lnTo>
                  <a:pt x="140795" y="249079"/>
                </a:lnTo>
                <a:cubicBezTo>
                  <a:pt x="140727" y="249133"/>
                  <a:pt x="140627" y="249122"/>
                  <a:pt x="140572" y="249053"/>
                </a:cubicBezTo>
                <a:cubicBezTo>
                  <a:pt x="140541" y="249017"/>
                  <a:pt x="140530" y="248968"/>
                  <a:pt x="140541" y="248920"/>
                </a:cubicBezTo>
                <a:lnTo>
                  <a:pt x="178197" y="4763"/>
                </a:lnTo>
                <a:lnTo>
                  <a:pt x="146828" y="0"/>
                </a:lnTo>
                <a:lnTo>
                  <a:pt x="109220" y="244110"/>
                </a:lnTo>
                <a:cubicBezTo>
                  <a:pt x="109182" y="244189"/>
                  <a:pt x="109087" y="244221"/>
                  <a:pt x="109007" y="244183"/>
                </a:cubicBezTo>
                <a:cubicBezTo>
                  <a:pt x="108976" y="244169"/>
                  <a:pt x="108950" y="244142"/>
                  <a:pt x="108934" y="244110"/>
                </a:cubicBezTo>
                <a:lnTo>
                  <a:pt x="25606" y="130477"/>
                </a:lnTo>
                <a:lnTo>
                  <a:pt x="0" y="149273"/>
                </a:lnTo>
                <a:lnTo>
                  <a:pt x="115618" y="307023"/>
                </a:lnTo>
                <a:close/>
              </a:path>
            </a:pathLst>
          </a:custGeom>
          <a:solidFill>
            <a:srgbClr val="000000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194398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5"/>
          <p:cNvSpPr txBox="1">
            <a:spLocks noGrp="1"/>
          </p:cNvSpPr>
          <p:nvPr>
            <p:ph type="title"/>
          </p:nvPr>
        </p:nvSpPr>
        <p:spPr>
          <a:xfrm>
            <a:off x="1012800" y="1845812"/>
            <a:ext cx="6390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endParaRPr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8" name="Google Shape;538;p35"/>
          <p:cNvSpPr txBox="1">
            <a:spLocks noGrp="1"/>
          </p:cNvSpPr>
          <p:nvPr>
            <p:ph type="subTitle" idx="2"/>
          </p:nvPr>
        </p:nvSpPr>
        <p:spPr>
          <a:xfrm>
            <a:off x="1684158" y="2199529"/>
            <a:ext cx="3207279" cy="5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i="1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Dung dịch, chất tan và dung môi</a:t>
            </a:r>
            <a:endParaRPr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9" name="Google Shape;539;p35"/>
          <p:cNvSpPr txBox="1">
            <a:spLocks noGrp="1"/>
          </p:cNvSpPr>
          <p:nvPr>
            <p:ph type="title" idx="3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dirty="0"/>
          </a:p>
        </p:txBody>
      </p:sp>
      <p:sp>
        <p:nvSpPr>
          <p:cNvPr id="540" name="Google Shape;540;p35"/>
          <p:cNvSpPr txBox="1">
            <a:spLocks noGrp="1"/>
          </p:cNvSpPr>
          <p:nvPr>
            <p:ph type="title" idx="4"/>
          </p:nvPr>
        </p:nvSpPr>
        <p:spPr>
          <a:xfrm>
            <a:off x="5013638" y="1847546"/>
            <a:ext cx="886256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endParaRPr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" name="Google Shape;542;p35"/>
          <p:cNvSpPr txBox="1">
            <a:spLocks noGrp="1"/>
          </p:cNvSpPr>
          <p:nvPr>
            <p:ph type="subTitle" idx="6"/>
          </p:nvPr>
        </p:nvSpPr>
        <p:spPr>
          <a:xfrm>
            <a:off x="6022095" y="1845812"/>
            <a:ext cx="2264400" cy="5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 tan</a:t>
            </a:r>
            <a:endParaRPr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3" name="Google Shape;543;p35"/>
          <p:cNvSpPr txBox="1">
            <a:spLocks noGrp="1"/>
          </p:cNvSpPr>
          <p:nvPr>
            <p:ph type="title" idx="7"/>
          </p:nvPr>
        </p:nvSpPr>
        <p:spPr>
          <a:xfrm>
            <a:off x="957600" y="3561084"/>
            <a:ext cx="9930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endParaRPr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5" name="Google Shape;545;p35"/>
          <p:cNvSpPr txBox="1">
            <a:spLocks noGrp="1"/>
          </p:cNvSpPr>
          <p:nvPr>
            <p:ph type="subTitle" idx="9"/>
          </p:nvPr>
        </p:nvSpPr>
        <p:spPr>
          <a:xfrm>
            <a:off x="2130600" y="3827786"/>
            <a:ext cx="2264400" cy="5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i="1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Nồng độ dung dịch</a:t>
            </a:r>
            <a:endParaRPr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6" name="Google Shape;546;p35"/>
          <p:cNvSpPr txBox="1">
            <a:spLocks noGrp="1"/>
          </p:cNvSpPr>
          <p:nvPr>
            <p:ph type="title" idx="13"/>
          </p:nvPr>
        </p:nvSpPr>
        <p:spPr>
          <a:xfrm>
            <a:off x="4406156" y="3561084"/>
            <a:ext cx="970563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</a:t>
            </a:r>
            <a:endParaRPr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8" name="Google Shape;548;p35"/>
          <p:cNvSpPr txBox="1">
            <a:spLocks noGrp="1"/>
          </p:cNvSpPr>
          <p:nvPr>
            <p:ph type="subTitle" idx="15"/>
          </p:nvPr>
        </p:nvSpPr>
        <p:spPr>
          <a:xfrm>
            <a:off x="5387875" y="4094550"/>
            <a:ext cx="3532841" cy="5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i="1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Thực hành pha ch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ế</a:t>
            </a:r>
            <a:r>
              <a:rPr lang="vi-VN" sz="3200" i="1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dung dịch theo một nồng độ cho trước</a:t>
            </a:r>
            <a:endParaRPr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9" name="Google Shape;54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216">
            <a:off x="1432453" y="625522"/>
            <a:ext cx="374940" cy="335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443120-7A0B-5CE8-5931-74EC727E2857}"/>
              </a:ext>
            </a:extLst>
          </p:cNvPr>
          <p:cNvSpPr txBox="1"/>
          <p:nvPr/>
        </p:nvSpPr>
        <p:spPr>
          <a:xfrm>
            <a:off x="4842131" y="291850"/>
            <a:ext cx="4086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THỰC TẾ</a:t>
            </a:r>
          </a:p>
        </p:txBody>
      </p:sp>
      <p:pic>
        <p:nvPicPr>
          <p:cNvPr id="5" name="Picture 4" descr="A picture containing text, bottle, indoor, dark&#10;&#10;Description automatically generated">
            <a:extLst>
              <a:ext uri="{FF2B5EF4-FFF2-40B4-BE49-F238E27FC236}">
                <a16:creationId xmlns:a16="http://schemas.microsoft.com/office/drawing/2014/main" id="{759098E7-5E22-C357-7ACC-586D89D59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8" t="13553" r="36900" b="13680"/>
          <a:stretch/>
        </p:blipFill>
        <p:spPr>
          <a:xfrm>
            <a:off x="1385326" y="171616"/>
            <a:ext cx="836639" cy="22989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D18325-6971-7D2C-3EF2-965E7158B31E}"/>
              </a:ext>
            </a:extLst>
          </p:cNvPr>
          <p:cNvSpPr txBox="1"/>
          <p:nvPr/>
        </p:nvSpPr>
        <p:spPr>
          <a:xfrm rot="20587402">
            <a:off x="3139810" y="2599313"/>
            <a:ext cx="955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(3%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5E3B7-76D3-9689-1A1D-A3525691E14C}"/>
              </a:ext>
            </a:extLst>
          </p:cNvPr>
          <p:cNvSpPr txBox="1"/>
          <p:nvPr/>
        </p:nvSpPr>
        <p:spPr>
          <a:xfrm rot="687490">
            <a:off x="3102739" y="3310246"/>
            <a:ext cx="1029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(35%)</a:t>
            </a:r>
            <a:endParaRPr lang="en-US" sz="2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9F9350-B980-7574-1479-A6B26431AE5D}"/>
              </a:ext>
            </a:extLst>
          </p:cNvPr>
          <p:cNvSpPr txBox="1"/>
          <p:nvPr/>
        </p:nvSpPr>
        <p:spPr>
          <a:xfrm>
            <a:off x="65490" y="2497618"/>
            <a:ext cx="2945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C10A3A-8CD6-A683-1B6D-B1D8B70E1C31}"/>
              </a:ext>
            </a:extLst>
          </p:cNvPr>
          <p:cNvSpPr txBox="1"/>
          <p:nvPr/>
        </p:nvSpPr>
        <p:spPr>
          <a:xfrm>
            <a:off x="4058769" y="1614782"/>
            <a:ext cx="43557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da.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BE3B8C3-ACC6-5D3B-148B-8A983A977466}"/>
              </a:ext>
            </a:extLst>
          </p:cNvPr>
          <p:cNvSpPr/>
          <p:nvPr/>
        </p:nvSpPr>
        <p:spPr>
          <a:xfrm rot="3279800" flipH="1">
            <a:off x="3317234" y="1939467"/>
            <a:ext cx="258534" cy="1317783"/>
          </a:xfrm>
          <a:custGeom>
            <a:avLst/>
            <a:gdLst>
              <a:gd name="connsiteX0" fmla="*/ 137389 w 139187"/>
              <a:gd name="connsiteY0" fmla="*/ 81550 h 362271"/>
              <a:gd name="connsiteX1" fmla="*/ 112624 w 139187"/>
              <a:gd name="connsiteY1" fmla="*/ 52023 h 362271"/>
              <a:gd name="connsiteX2" fmla="*/ 89764 w 139187"/>
              <a:gd name="connsiteY2" fmla="*/ 7255 h 362271"/>
              <a:gd name="connsiteX3" fmla="*/ 74524 w 139187"/>
              <a:gd name="connsiteY3" fmla="*/ 588 h 362271"/>
              <a:gd name="connsiteX4" fmla="*/ 35471 w 139187"/>
              <a:gd name="connsiteY4" fmla="*/ 45355 h 362271"/>
              <a:gd name="connsiteX5" fmla="*/ 229 w 139187"/>
              <a:gd name="connsiteY5" fmla="*/ 101553 h 362271"/>
              <a:gd name="connsiteX6" fmla="*/ 13564 w 139187"/>
              <a:gd name="connsiteY6" fmla="*/ 109173 h 362271"/>
              <a:gd name="connsiteX7" fmla="*/ 47854 w 139187"/>
              <a:gd name="connsiteY7" fmla="*/ 71073 h 362271"/>
              <a:gd name="connsiteX8" fmla="*/ 56426 w 139187"/>
              <a:gd name="connsiteY8" fmla="*/ 60595 h 362271"/>
              <a:gd name="connsiteX9" fmla="*/ 51664 w 139187"/>
              <a:gd name="connsiteY9" fmla="*/ 192993 h 362271"/>
              <a:gd name="connsiteX10" fmla="*/ 110719 w 139187"/>
              <a:gd name="connsiteY10" fmla="*/ 360633 h 362271"/>
              <a:gd name="connsiteX11" fmla="*/ 120244 w 139187"/>
              <a:gd name="connsiteY11" fmla="*/ 353965 h 362271"/>
              <a:gd name="connsiteX12" fmla="*/ 85001 w 139187"/>
              <a:gd name="connsiteY12" fmla="*/ 200613 h 362271"/>
              <a:gd name="connsiteX13" fmla="*/ 75476 w 139187"/>
              <a:gd name="connsiteY13" fmla="*/ 113935 h 362271"/>
              <a:gd name="connsiteX14" fmla="*/ 82144 w 139187"/>
              <a:gd name="connsiteY14" fmla="*/ 57738 h 362271"/>
              <a:gd name="connsiteX15" fmla="*/ 88811 w 139187"/>
              <a:gd name="connsiteY15" fmla="*/ 66310 h 362271"/>
              <a:gd name="connsiteX16" fmla="*/ 134531 w 139187"/>
              <a:gd name="connsiteY16" fmla="*/ 88218 h 362271"/>
              <a:gd name="connsiteX17" fmla="*/ 137389 w 139187"/>
              <a:gd name="connsiteY17" fmla="*/ 81550 h 36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9187" h="362271">
                <a:moveTo>
                  <a:pt x="137389" y="81550"/>
                </a:moveTo>
                <a:cubicBezTo>
                  <a:pt x="127864" y="72978"/>
                  <a:pt x="122149" y="60595"/>
                  <a:pt x="112624" y="52023"/>
                </a:cubicBezTo>
                <a:cubicBezTo>
                  <a:pt x="99289" y="40593"/>
                  <a:pt x="96431" y="22495"/>
                  <a:pt x="89764" y="7255"/>
                </a:cubicBezTo>
                <a:cubicBezTo>
                  <a:pt x="87859" y="1540"/>
                  <a:pt x="79286" y="-1317"/>
                  <a:pt x="74524" y="588"/>
                </a:cubicBezTo>
                <a:cubicBezTo>
                  <a:pt x="54521" y="8208"/>
                  <a:pt x="48806" y="30115"/>
                  <a:pt x="35471" y="45355"/>
                </a:cubicBezTo>
                <a:cubicBezTo>
                  <a:pt x="20231" y="62500"/>
                  <a:pt x="5944" y="78693"/>
                  <a:pt x="229" y="101553"/>
                </a:cubicBezTo>
                <a:cubicBezTo>
                  <a:pt x="-1676" y="109173"/>
                  <a:pt x="8801" y="115840"/>
                  <a:pt x="13564" y="109173"/>
                </a:cubicBezTo>
                <a:cubicBezTo>
                  <a:pt x="24041" y="95838"/>
                  <a:pt x="40234" y="86313"/>
                  <a:pt x="47854" y="71073"/>
                </a:cubicBezTo>
                <a:cubicBezTo>
                  <a:pt x="49759" y="67263"/>
                  <a:pt x="53569" y="64405"/>
                  <a:pt x="56426" y="60595"/>
                </a:cubicBezTo>
                <a:cubicBezTo>
                  <a:pt x="39281" y="101553"/>
                  <a:pt x="44044" y="146320"/>
                  <a:pt x="51664" y="192993"/>
                </a:cubicBezTo>
                <a:cubicBezTo>
                  <a:pt x="60236" y="249190"/>
                  <a:pt x="68809" y="318723"/>
                  <a:pt x="110719" y="360633"/>
                </a:cubicBezTo>
                <a:cubicBezTo>
                  <a:pt x="115481" y="365395"/>
                  <a:pt x="124054" y="358728"/>
                  <a:pt x="120244" y="353965"/>
                </a:cubicBezTo>
                <a:cubicBezTo>
                  <a:pt x="91669" y="313960"/>
                  <a:pt x="91669" y="249190"/>
                  <a:pt x="85001" y="200613"/>
                </a:cubicBezTo>
                <a:cubicBezTo>
                  <a:pt x="81191" y="171085"/>
                  <a:pt x="75476" y="143463"/>
                  <a:pt x="75476" y="113935"/>
                </a:cubicBezTo>
                <a:cubicBezTo>
                  <a:pt x="75476" y="94885"/>
                  <a:pt x="80239" y="75835"/>
                  <a:pt x="82144" y="57738"/>
                </a:cubicBezTo>
                <a:cubicBezTo>
                  <a:pt x="84049" y="60595"/>
                  <a:pt x="85954" y="63453"/>
                  <a:pt x="88811" y="66310"/>
                </a:cubicBezTo>
                <a:cubicBezTo>
                  <a:pt x="100241" y="78693"/>
                  <a:pt x="117386" y="90123"/>
                  <a:pt x="134531" y="88218"/>
                </a:cubicBezTo>
                <a:cubicBezTo>
                  <a:pt x="138341" y="88218"/>
                  <a:pt x="141199" y="84408"/>
                  <a:pt x="137389" y="81550"/>
                </a:cubicBezTo>
                <a:close/>
              </a:path>
            </a:pathLst>
          </a:custGeom>
          <a:solidFill>
            <a:srgbClr val="3F1A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D25B8D8-5993-BC9E-452A-8F6AD80D55EF}"/>
              </a:ext>
            </a:extLst>
          </p:cNvPr>
          <p:cNvSpPr/>
          <p:nvPr/>
        </p:nvSpPr>
        <p:spPr>
          <a:xfrm rot="6127718" flipH="1">
            <a:off x="3553368" y="3253456"/>
            <a:ext cx="258534" cy="1317783"/>
          </a:xfrm>
          <a:custGeom>
            <a:avLst/>
            <a:gdLst>
              <a:gd name="connsiteX0" fmla="*/ 137389 w 139187"/>
              <a:gd name="connsiteY0" fmla="*/ 81550 h 362271"/>
              <a:gd name="connsiteX1" fmla="*/ 112624 w 139187"/>
              <a:gd name="connsiteY1" fmla="*/ 52023 h 362271"/>
              <a:gd name="connsiteX2" fmla="*/ 89764 w 139187"/>
              <a:gd name="connsiteY2" fmla="*/ 7255 h 362271"/>
              <a:gd name="connsiteX3" fmla="*/ 74524 w 139187"/>
              <a:gd name="connsiteY3" fmla="*/ 588 h 362271"/>
              <a:gd name="connsiteX4" fmla="*/ 35471 w 139187"/>
              <a:gd name="connsiteY4" fmla="*/ 45355 h 362271"/>
              <a:gd name="connsiteX5" fmla="*/ 229 w 139187"/>
              <a:gd name="connsiteY5" fmla="*/ 101553 h 362271"/>
              <a:gd name="connsiteX6" fmla="*/ 13564 w 139187"/>
              <a:gd name="connsiteY6" fmla="*/ 109173 h 362271"/>
              <a:gd name="connsiteX7" fmla="*/ 47854 w 139187"/>
              <a:gd name="connsiteY7" fmla="*/ 71073 h 362271"/>
              <a:gd name="connsiteX8" fmla="*/ 56426 w 139187"/>
              <a:gd name="connsiteY8" fmla="*/ 60595 h 362271"/>
              <a:gd name="connsiteX9" fmla="*/ 51664 w 139187"/>
              <a:gd name="connsiteY9" fmla="*/ 192993 h 362271"/>
              <a:gd name="connsiteX10" fmla="*/ 110719 w 139187"/>
              <a:gd name="connsiteY10" fmla="*/ 360633 h 362271"/>
              <a:gd name="connsiteX11" fmla="*/ 120244 w 139187"/>
              <a:gd name="connsiteY11" fmla="*/ 353965 h 362271"/>
              <a:gd name="connsiteX12" fmla="*/ 85001 w 139187"/>
              <a:gd name="connsiteY12" fmla="*/ 200613 h 362271"/>
              <a:gd name="connsiteX13" fmla="*/ 75476 w 139187"/>
              <a:gd name="connsiteY13" fmla="*/ 113935 h 362271"/>
              <a:gd name="connsiteX14" fmla="*/ 82144 w 139187"/>
              <a:gd name="connsiteY14" fmla="*/ 57738 h 362271"/>
              <a:gd name="connsiteX15" fmla="*/ 88811 w 139187"/>
              <a:gd name="connsiteY15" fmla="*/ 66310 h 362271"/>
              <a:gd name="connsiteX16" fmla="*/ 134531 w 139187"/>
              <a:gd name="connsiteY16" fmla="*/ 88218 h 362271"/>
              <a:gd name="connsiteX17" fmla="*/ 137389 w 139187"/>
              <a:gd name="connsiteY17" fmla="*/ 81550 h 36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9187" h="362271">
                <a:moveTo>
                  <a:pt x="137389" y="81550"/>
                </a:moveTo>
                <a:cubicBezTo>
                  <a:pt x="127864" y="72978"/>
                  <a:pt x="122149" y="60595"/>
                  <a:pt x="112624" y="52023"/>
                </a:cubicBezTo>
                <a:cubicBezTo>
                  <a:pt x="99289" y="40593"/>
                  <a:pt x="96431" y="22495"/>
                  <a:pt x="89764" y="7255"/>
                </a:cubicBezTo>
                <a:cubicBezTo>
                  <a:pt x="87859" y="1540"/>
                  <a:pt x="79286" y="-1317"/>
                  <a:pt x="74524" y="588"/>
                </a:cubicBezTo>
                <a:cubicBezTo>
                  <a:pt x="54521" y="8208"/>
                  <a:pt x="48806" y="30115"/>
                  <a:pt x="35471" y="45355"/>
                </a:cubicBezTo>
                <a:cubicBezTo>
                  <a:pt x="20231" y="62500"/>
                  <a:pt x="5944" y="78693"/>
                  <a:pt x="229" y="101553"/>
                </a:cubicBezTo>
                <a:cubicBezTo>
                  <a:pt x="-1676" y="109173"/>
                  <a:pt x="8801" y="115840"/>
                  <a:pt x="13564" y="109173"/>
                </a:cubicBezTo>
                <a:cubicBezTo>
                  <a:pt x="24041" y="95838"/>
                  <a:pt x="40234" y="86313"/>
                  <a:pt x="47854" y="71073"/>
                </a:cubicBezTo>
                <a:cubicBezTo>
                  <a:pt x="49759" y="67263"/>
                  <a:pt x="53569" y="64405"/>
                  <a:pt x="56426" y="60595"/>
                </a:cubicBezTo>
                <a:cubicBezTo>
                  <a:pt x="39281" y="101553"/>
                  <a:pt x="44044" y="146320"/>
                  <a:pt x="51664" y="192993"/>
                </a:cubicBezTo>
                <a:cubicBezTo>
                  <a:pt x="60236" y="249190"/>
                  <a:pt x="68809" y="318723"/>
                  <a:pt x="110719" y="360633"/>
                </a:cubicBezTo>
                <a:cubicBezTo>
                  <a:pt x="115481" y="365395"/>
                  <a:pt x="124054" y="358728"/>
                  <a:pt x="120244" y="353965"/>
                </a:cubicBezTo>
                <a:cubicBezTo>
                  <a:pt x="91669" y="313960"/>
                  <a:pt x="91669" y="249190"/>
                  <a:pt x="85001" y="200613"/>
                </a:cubicBezTo>
                <a:cubicBezTo>
                  <a:pt x="81191" y="171085"/>
                  <a:pt x="75476" y="143463"/>
                  <a:pt x="75476" y="113935"/>
                </a:cubicBezTo>
                <a:cubicBezTo>
                  <a:pt x="75476" y="94885"/>
                  <a:pt x="80239" y="75835"/>
                  <a:pt x="82144" y="57738"/>
                </a:cubicBezTo>
                <a:cubicBezTo>
                  <a:pt x="84049" y="60595"/>
                  <a:pt x="85954" y="63453"/>
                  <a:pt x="88811" y="66310"/>
                </a:cubicBezTo>
                <a:cubicBezTo>
                  <a:pt x="100241" y="78693"/>
                  <a:pt x="117386" y="90123"/>
                  <a:pt x="134531" y="88218"/>
                </a:cubicBezTo>
                <a:cubicBezTo>
                  <a:pt x="138341" y="88218"/>
                  <a:pt x="141199" y="84408"/>
                  <a:pt x="137389" y="81550"/>
                </a:cubicBezTo>
                <a:close/>
              </a:path>
            </a:pathLst>
          </a:custGeom>
          <a:solidFill>
            <a:srgbClr val="3F1A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682E03-88B9-2F88-196A-B25649863980}"/>
              </a:ext>
            </a:extLst>
          </p:cNvPr>
          <p:cNvSpPr txBox="1"/>
          <p:nvPr/>
        </p:nvSpPr>
        <p:spPr>
          <a:xfrm>
            <a:off x="4409829" y="3432404"/>
            <a:ext cx="42410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400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E1F895-BDA0-E2CE-0BFB-FFCC599B4996}"/>
              </a:ext>
            </a:extLst>
          </p:cNvPr>
          <p:cNvSpPr txBox="1"/>
          <p:nvPr/>
        </p:nvSpPr>
        <p:spPr>
          <a:xfrm>
            <a:off x="550996" y="1977098"/>
            <a:ext cx="955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(3%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28F7B8-34EF-111D-2173-31DA8D9C6375}"/>
              </a:ext>
            </a:extLst>
          </p:cNvPr>
          <p:cNvSpPr txBox="1"/>
          <p:nvPr/>
        </p:nvSpPr>
        <p:spPr>
          <a:xfrm rot="174013">
            <a:off x="2178990" y="2002852"/>
            <a:ext cx="1029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(35%)</a:t>
            </a:r>
            <a:endParaRPr lang="en-US" sz="2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71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4" grpId="0"/>
      <p:bldP spid="15" grpId="0" animBg="1"/>
      <p:bldP spid="16" grpId="0" animBg="1"/>
      <p:bldP spid="18" grpId="0"/>
      <p:bldP spid="19" grpId="0"/>
      <p:bldP spid="2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BD0BBBC-530F-82AB-9AB2-C561F7C7E3AB}"/>
              </a:ext>
            </a:extLst>
          </p:cNvPr>
          <p:cNvSpPr/>
          <p:nvPr/>
        </p:nvSpPr>
        <p:spPr>
          <a:xfrm>
            <a:off x="4819528" y="1880982"/>
            <a:ext cx="1893929" cy="1893930"/>
          </a:xfrm>
          <a:custGeom>
            <a:avLst/>
            <a:gdLst>
              <a:gd name="connsiteX0" fmla="*/ 1761839 w 2117230"/>
              <a:gd name="connsiteY0" fmla="*/ 703223 h 2117231"/>
              <a:gd name="connsiteX1" fmla="*/ 1414008 w 2117230"/>
              <a:gd name="connsiteY1" fmla="*/ 703223 h 2117231"/>
              <a:gd name="connsiteX2" fmla="*/ 1414008 w 2117230"/>
              <a:gd name="connsiteY2" fmla="*/ 355392 h 2117231"/>
              <a:gd name="connsiteX3" fmla="*/ 1058616 w 2117230"/>
              <a:gd name="connsiteY3" fmla="*/ 0 h 2117231"/>
              <a:gd name="connsiteX4" fmla="*/ 703223 w 2117230"/>
              <a:gd name="connsiteY4" fmla="*/ 355392 h 2117231"/>
              <a:gd name="connsiteX5" fmla="*/ 703223 w 2117230"/>
              <a:gd name="connsiteY5" fmla="*/ 703223 h 2117231"/>
              <a:gd name="connsiteX6" fmla="*/ 355392 w 2117230"/>
              <a:gd name="connsiteY6" fmla="*/ 703223 h 2117231"/>
              <a:gd name="connsiteX7" fmla="*/ 0 w 2117230"/>
              <a:gd name="connsiteY7" fmla="*/ 1058616 h 2117231"/>
              <a:gd name="connsiteX8" fmla="*/ 355392 w 2117230"/>
              <a:gd name="connsiteY8" fmla="*/ 1414008 h 2117231"/>
              <a:gd name="connsiteX9" fmla="*/ 703223 w 2117230"/>
              <a:gd name="connsiteY9" fmla="*/ 1414008 h 2117231"/>
              <a:gd name="connsiteX10" fmla="*/ 703223 w 2117230"/>
              <a:gd name="connsiteY10" fmla="*/ 1761839 h 2117231"/>
              <a:gd name="connsiteX11" fmla="*/ 1058616 w 2117230"/>
              <a:gd name="connsiteY11" fmla="*/ 2117231 h 2117231"/>
              <a:gd name="connsiteX12" fmla="*/ 1414008 w 2117230"/>
              <a:gd name="connsiteY12" fmla="*/ 1761839 h 2117231"/>
              <a:gd name="connsiteX13" fmla="*/ 1414008 w 2117230"/>
              <a:gd name="connsiteY13" fmla="*/ 1414008 h 2117231"/>
              <a:gd name="connsiteX14" fmla="*/ 1761839 w 2117230"/>
              <a:gd name="connsiteY14" fmla="*/ 1414008 h 2117231"/>
              <a:gd name="connsiteX15" fmla="*/ 2117231 w 2117230"/>
              <a:gd name="connsiteY15" fmla="*/ 1058616 h 2117231"/>
              <a:gd name="connsiteX16" fmla="*/ 1761839 w 2117230"/>
              <a:gd name="connsiteY16" fmla="*/ 703223 h 2117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17230" h="2117231">
                <a:moveTo>
                  <a:pt x="1761839" y="703223"/>
                </a:moveTo>
                <a:lnTo>
                  <a:pt x="1414008" y="703223"/>
                </a:lnTo>
                <a:lnTo>
                  <a:pt x="1414008" y="355392"/>
                </a:lnTo>
                <a:cubicBezTo>
                  <a:pt x="1414008" y="158792"/>
                  <a:pt x="1255216" y="0"/>
                  <a:pt x="1058616" y="0"/>
                </a:cubicBezTo>
                <a:cubicBezTo>
                  <a:pt x="862015" y="0"/>
                  <a:pt x="703223" y="158792"/>
                  <a:pt x="703223" y="355392"/>
                </a:cubicBezTo>
                <a:lnTo>
                  <a:pt x="703223" y="703223"/>
                </a:lnTo>
                <a:lnTo>
                  <a:pt x="355392" y="703223"/>
                </a:lnTo>
                <a:cubicBezTo>
                  <a:pt x="158792" y="703223"/>
                  <a:pt x="0" y="862016"/>
                  <a:pt x="0" y="1058616"/>
                </a:cubicBezTo>
                <a:cubicBezTo>
                  <a:pt x="0" y="1255216"/>
                  <a:pt x="158792" y="1414008"/>
                  <a:pt x="355392" y="1414008"/>
                </a:cubicBezTo>
                <a:lnTo>
                  <a:pt x="703223" y="1414008"/>
                </a:lnTo>
                <a:lnTo>
                  <a:pt x="703223" y="1761839"/>
                </a:lnTo>
                <a:cubicBezTo>
                  <a:pt x="703223" y="1958439"/>
                  <a:pt x="862015" y="2117231"/>
                  <a:pt x="1058616" y="2117231"/>
                </a:cubicBezTo>
                <a:cubicBezTo>
                  <a:pt x="1255216" y="2117231"/>
                  <a:pt x="1414008" y="1958439"/>
                  <a:pt x="1414008" y="1761839"/>
                </a:cubicBezTo>
                <a:lnTo>
                  <a:pt x="1414008" y="1414008"/>
                </a:lnTo>
                <a:lnTo>
                  <a:pt x="1761839" y="1414008"/>
                </a:lnTo>
                <a:cubicBezTo>
                  <a:pt x="1958439" y="1414008"/>
                  <a:pt x="2117231" y="1255216"/>
                  <a:pt x="2117231" y="1058616"/>
                </a:cubicBezTo>
                <a:cubicBezTo>
                  <a:pt x="2117231" y="862016"/>
                  <a:pt x="1955918" y="703223"/>
                  <a:pt x="1761839" y="703223"/>
                </a:cubicBezTo>
                <a:close/>
              </a:path>
            </a:pathLst>
          </a:custGeom>
          <a:solidFill>
            <a:srgbClr val="70CFE5"/>
          </a:solidFill>
          <a:ln w="2520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1B06D13-30AE-0E5E-BE6A-60D54C791080}"/>
              </a:ext>
            </a:extLst>
          </p:cNvPr>
          <p:cNvSpPr/>
          <p:nvPr/>
        </p:nvSpPr>
        <p:spPr>
          <a:xfrm>
            <a:off x="5570336" y="3986851"/>
            <a:ext cx="671894" cy="671894"/>
          </a:xfrm>
          <a:custGeom>
            <a:avLst/>
            <a:gdLst>
              <a:gd name="connsiteX0" fmla="*/ 625087 w 751112"/>
              <a:gd name="connsiteY0" fmla="*/ 249531 h 751112"/>
              <a:gd name="connsiteX1" fmla="*/ 501582 w 751112"/>
              <a:gd name="connsiteY1" fmla="*/ 249531 h 751112"/>
              <a:gd name="connsiteX2" fmla="*/ 501582 w 751112"/>
              <a:gd name="connsiteY2" fmla="*/ 126026 h 751112"/>
              <a:gd name="connsiteX3" fmla="*/ 375556 w 751112"/>
              <a:gd name="connsiteY3" fmla="*/ 0 h 751112"/>
              <a:gd name="connsiteX4" fmla="*/ 249531 w 751112"/>
              <a:gd name="connsiteY4" fmla="*/ 126026 h 751112"/>
              <a:gd name="connsiteX5" fmla="*/ 249531 w 751112"/>
              <a:gd name="connsiteY5" fmla="*/ 249531 h 751112"/>
              <a:gd name="connsiteX6" fmla="*/ 126026 w 751112"/>
              <a:gd name="connsiteY6" fmla="*/ 249531 h 751112"/>
              <a:gd name="connsiteX7" fmla="*/ 0 w 751112"/>
              <a:gd name="connsiteY7" fmla="*/ 375557 h 751112"/>
              <a:gd name="connsiteX8" fmla="*/ 126026 w 751112"/>
              <a:gd name="connsiteY8" fmla="*/ 501582 h 751112"/>
              <a:gd name="connsiteX9" fmla="*/ 249531 w 751112"/>
              <a:gd name="connsiteY9" fmla="*/ 501582 h 751112"/>
              <a:gd name="connsiteX10" fmla="*/ 249531 w 751112"/>
              <a:gd name="connsiteY10" fmla="*/ 625087 h 751112"/>
              <a:gd name="connsiteX11" fmla="*/ 375556 w 751112"/>
              <a:gd name="connsiteY11" fmla="*/ 751113 h 751112"/>
              <a:gd name="connsiteX12" fmla="*/ 501582 w 751112"/>
              <a:gd name="connsiteY12" fmla="*/ 625087 h 751112"/>
              <a:gd name="connsiteX13" fmla="*/ 501582 w 751112"/>
              <a:gd name="connsiteY13" fmla="*/ 501582 h 751112"/>
              <a:gd name="connsiteX14" fmla="*/ 625087 w 751112"/>
              <a:gd name="connsiteY14" fmla="*/ 501582 h 751112"/>
              <a:gd name="connsiteX15" fmla="*/ 751113 w 751112"/>
              <a:gd name="connsiteY15" fmla="*/ 375557 h 751112"/>
              <a:gd name="connsiteX16" fmla="*/ 625087 w 751112"/>
              <a:gd name="connsiteY16" fmla="*/ 249531 h 751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1112" h="751112">
                <a:moveTo>
                  <a:pt x="625087" y="249531"/>
                </a:moveTo>
                <a:lnTo>
                  <a:pt x="501582" y="249531"/>
                </a:lnTo>
                <a:lnTo>
                  <a:pt x="501582" y="126026"/>
                </a:lnTo>
                <a:cubicBezTo>
                  <a:pt x="501582" y="55451"/>
                  <a:pt x="446130" y="0"/>
                  <a:pt x="375556" y="0"/>
                </a:cubicBezTo>
                <a:cubicBezTo>
                  <a:pt x="304982" y="0"/>
                  <a:pt x="249531" y="55451"/>
                  <a:pt x="249531" y="126026"/>
                </a:cubicBezTo>
                <a:lnTo>
                  <a:pt x="249531" y="249531"/>
                </a:lnTo>
                <a:lnTo>
                  <a:pt x="126026" y="249531"/>
                </a:lnTo>
                <a:cubicBezTo>
                  <a:pt x="55451" y="249531"/>
                  <a:pt x="0" y="304982"/>
                  <a:pt x="0" y="375557"/>
                </a:cubicBezTo>
                <a:cubicBezTo>
                  <a:pt x="0" y="446131"/>
                  <a:pt x="55451" y="501582"/>
                  <a:pt x="126026" y="501582"/>
                </a:cubicBezTo>
                <a:lnTo>
                  <a:pt x="249531" y="501582"/>
                </a:lnTo>
                <a:lnTo>
                  <a:pt x="249531" y="625087"/>
                </a:lnTo>
                <a:cubicBezTo>
                  <a:pt x="249531" y="695662"/>
                  <a:pt x="304982" y="751113"/>
                  <a:pt x="375556" y="751113"/>
                </a:cubicBezTo>
                <a:cubicBezTo>
                  <a:pt x="446130" y="751113"/>
                  <a:pt x="501582" y="695662"/>
                  <a:pt x="501582" y="625087"/>
                </a:cubicBezTo>
                <a:lnTo>
                  <a:pt x="501582" y="501582"/>
                </a:lnTo>
                <a:lnTo>
                  <a:pt x="625087" y="501582"/>
                </a:lnTo>
                <a:cubicBezTo>
                  <a:pt x="695662" y="501582"/>
                  <a:pt x="751113" y="446131"/>
                  <a:pt x="751113" y="375557"/>
                </a:cubicBezTo>
                <a:cubicBezTo>
                  <a:pt x="751113" y="304982"/>
                  <a:pt x="695662" y="249531"/>
                  <a:pt x="625087" y="249531"/>
                </a:cubicBezTo>
                <a:close/>
              </a:path>
            </a:pathLst>
          </a:custGeom>
          <a:solidFill>
            <a:srgbClr val="70CFE5"/>
          </a:solidFill>
          <a:ln w="2520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9B9692E-78BA-567C-557A-BC30FC8E542E}"/>
              </a:ext>
            </a:extLst>
          </p:cNvPr>
          <p:cNvSpPr/>
          <p:nvPr/>
        </p:nvSpPr>
        <p:spPr>
          <a:xfrm>
            <a:off x="7908437" y="3301430"/>
            <a:ext cx="951474" cy="951474"/>
          </a:xfrm>
          <a:custGeom>
            <a:avLst/>
            <a:gdLst>
              <a:gd name="connsiteX0" fmla="*/ 884700 w 1063656"/>
              <a:gd name="connsiteY0" fmla="*/ 352872 h 1063656"/>
              <a:gd name="connsiteX1" fmla="*/ 710785 w 1063656"/>
              <a:gd name="connsiteY1" fmla="*/ 352872 h 1063656"/>
              <a:gd name="connsiteX2" fmla="*/ 710785 w 1063656"/>
              <a:gd name="connsiteY2" fmla="*/ 178957 h 1063656"/>
              <a:gd name="connsiteX3" fmla="*/ 531828 w 1063656"/>
              <a:gd name="connsiteY3" fmla="*/ 0 h 1063656"/>
              <a:gd name="connsiteX4" fmla="*/ 352872 w 1063656"/>
              <a:gd name="connsiteY4" fmla="*/ 178957 h 1063656"/>
              <a:gd name="connsiteX5" fmla="*/ 352872 w 1063656"/>
              <a:gd name="connsiteY5" fmla="*/ 352872 h 1063656"/>
              <a:gd name="connsiteX6" fmla="*/ 178957 w 1063656"/>
              <a:gd name="connsiteY6" fmla="*/ 352872 h 1063656"/>
              <a:gd name="connsiteX7" fmla="*/ 0 w 1063656"/>
              <a:gd name="connsiteY7" fmla="*/ 531828 h 1063656"/>
              <a:gd name="connsiteX8" fmla="*/ 178957 w 1063656"/>
              <a:gd name="connsiteY8" fmla="*/ 710785 h 1063656"/>
              <a:gd name="connsiteX9" fmla="*/ 352872 w 1063656"/>
              <a:gd name="connsiteY9" fmla="*/ 710785 h 1063656"/>
              <a:gd name="connsiteX10" fmla="*/ 352872 w 1063656"/>
              <a:gd name="connsiteY10" fmla="*/ 884700 h 1063656"/>
              <a:gd name="connsiteX11" fmla="*/ 531828 w 1063656"/>
              <a:gd name="connsiteY11" fmla="*/ 1063657 h 1063656"/>
              <a:gd name="connsiteX12" fmla="*/ 710785 w 1063656"/>
              <a:gd name="connsiteY12" fmla="*/ 884700 h 1063656"/>
              <a:gd name="connsiteX13" fmla="*/ 710785 w 1063656"/>
              <a:gd name="connsiteY13" fmla="*/ 710785 h 1063656"/>
              <a:gd name="connsiteX14" fmla="*/ 884700 w 1063656"/>
              <a:gd name="connsiteY14" fmla="*/ 710785 h 1063656"/>
              <a:gd name="connsiteX15" fmla="*/ 1063657 w 1063656"/>
              <a:gd name="connsiteY15" fmla="*/ 531828 h 1063656"/>
              <a:gd name="connsiteX16" fmla="*/ 884700 w 1063656"/>
              <a:gd name="connsiteY16" fmla="*/ 352872 h 106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63656" h="1063656">
                <a:moveTo>
                  <a:pt x="884700" y="352872"/>
                </a:moveTo>
                <a:lnTo>
                  <a:pt x="710785" y="352872"/>
                </a:lnTo>
                <a:lnTo>
                  <a:pt x="710785" y="178957"/>
                </a:lnTo>
                <a:cubicBezTo>
                  <a:pt x="710785" y="80657"/>
                  <a:pt x="630128" y="0"/>
                  <a:pt x="531828" y="0"/>
                </a:cubicBezTo>
                <a:cubicBezTo>
                  <a:pt x="433529" y="0"/>
                  <a:pt x="352872" y="80657"/>
                  <a:pt x="352872" y="178957"/>
                </a:cubicBezTo>
                <a:lnTo>
                  <a:pt x="352872" y="352872"/>
                </a:lnTo>
                <a:lnTo>
                  <a:pt x="178957" y="352872"/>
                </a:lnTo>
                <a:cubicBezTo>
                  <a:pt x="80657" y="352872"/>
                  <a:pt x="0" y="433528"/>
                  <a:pt x="0" y="531828"/>
                </a:cubicBezTo>
                <a:cubicBezTo>
                  <a:pt x="0" y="630128"/>
                  <a:pt x="80657" y="710785"/>
                  <a:pt x="178957" y="710785"/>
                </a:cubicBezTo>
                <a:lnTo>
                  <a:pt x="352872" y="710785"/>
                </a:lnTo>
                <a:lnTo>
                  <a:pt x="352872" y="884700"/>
                </a:lnTo>
                <a:cubicBezTo>
                  <a:pt x="352872" y="983000"/>
                  <a:pt x="433529" y="1063657"/>
                  <a:pt x="531828" y="1063657"/>
                </a:cubicBezTo>
                <a:cubicBezTo>
                  <a:pt x="630128" y="1063657"/>
                  <a:pt x="710785" y="983000"/>
                  <a:pt x="710785" y="884700"/>
                </a:cubicBezTo>
                <a:lnTo>
                  <a:pt x="710785" y="710785"/>
                </a:lnTo>
                <a:lnTo>
                  <a:pt x="884700" y="710785"/>
                </a:lnTo>
                <a:cubicBezTo>
                  <a:pt x="983000" y="710785"/>
                  <a:pt x="1063657" y="630128"/>
                  <a:pt x="1063657" y="531828"/>
                </a:cubicBezTo>
                <a:cubicBezTo>
                  <a:pt x="1063657" y="433528"/>
                  <a:pt x="983000" y="352872"/>
                  <a:pt x="884700" y="352872"/>
                </a:cubicBezTo>
                <a:close/>
              </a:path>
            </a:pathLst>
          </a:custGeom>
          <a:solidFill>
            <a:srgbClr val="70CFE5"/>
          </a:solidFill>
          <a:ln w="2520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4B3E44-D672-14CE-5994-7E13B050864E}"/>
              </a:ext>
            </a:extLst>
          </p:cNvPr>
          <p:cNvSpPr/>
          <p:nvPr/>
        </p:nvSpPr>
        <p:spPr>
          <a:xfrm>
            <a:off x="6242230" y="1808832"/>
            <a:ext cx="1864619" cy="3203898"/>
          </a:xfrm>
          <a:custGeom>
            <a:avLst/>
            <a:gdLst>
              <a:gd name="connsiteX0" fmla="*/ 1272859 w 2084464"/>
              <a:gd name="connsiteY0" fmla="*/ 730949 h 3581649"/>
              <a:gd name="connsiteX1" fmla="*/ 1184641 w 2084464"/>
              <a:gd name="connsiteY1" fmla="*/ 730949 h 3581649"/>
              <a:gd name="connsiteX2" fmla="*/ 1184641 w 2084464"/>
              <a:gd name="connsiteY2" fmla="*/ 120985 h 3581649"/>
              <a:gd name="connsiteX3" fmla="*/ 1063657 w 2084464"/>
              <a:gd name="connsiteY3" fmla="*/ 0 h 3581649"/>
              <a:gd name="connsiteX4" fmla="*/ 1015767 w 2084464"/>
              <a:gd name="connsiteY4" fmla="*/ 0 h 3581649"/>
              <a:gd name="connsiteX5" fmla="*/ 894782 w 2084464"/>
              <a:gd name="connsiteY5" fmla="*/ 120985 h 3581649"/>
              <a:gd name="connsiteX6" fmla="*/ 894782 w 2084464"/>
              <a:gd name="connsiteY6" fmla="*/ 730949 h 3581649"/>
              <a:gd name="connsiteX7" fmla="*/ 806564 w 2084464"/>
              <a:gd name="connsiteY7" fmla="*/ 730949 h 3581649"/>
              <a:gd name="connsiteX8" fmla="*/ 0 w 2084464"/>
              <a:gd name="connsiteY8" fmla="*/ 1537513 h 3581649"/>
              <a:gd name="connsiteX9" fmla="*/ 0 w 2084464"/>
              <a:gd name="connsiteY9" fmla="*/ 3264065 h 3581649"/>
              <a:gd name="connsiteX10" fmla="*/ 317585 w 2084464"/>
              <a:gd name="connsiteY10" fmla="*/ 3581650 h 3581649"/>
              <a:gd name="connsiteX11" fmla="*/ 1766880 w 2084464"/>
              <a:gd name="connsiteY11" fmla="*/ 3581650 h 3581649"/>
              <a:gd name="connsiteX12" fmla="*/ 2084465 w 2084464"/>
              <a:gd name="connsiteY12" fmla="*/ 3264065 h 3581649"/>
              <a:gd name="connsiteX13" fmla="*/ 2084465 w 2084464"/>
              <a:gd name="connsiteY13" fmla="*/ 1537513 h 3581649"/>
              <a:gd name="connsiteX14" fmla="*/ 1272859 w 2084464"/>
              <a:gd name="connsiteY14" fmla="*/ 730949 h 358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4464" h="3581649">
                <a:moveTo>
                  <a:pt x="1272859" y="730949"/>
                </a:moveTo>
                <a:lnTo>
                  <a:pt x="1184641" y="730949"/>
                </a:lnTo>
                <a:lnTo>
                  <a:pt x="1184641" y="120985"/>
                </a:lnTo>
                <a:cubicBezTo>
                  <a:pt x="1184641" y="52931"/>
                  <a:pt x="1129190" y="0"/>
                  <a:pt x="1063657" y="0"/>
                </a:cubicBezTo>
                <a:lnTo>
                  <a:pt x="1015767" y="0"/>
                </a:lnTo>
                <a:cubicBezTo>
                  <a:pt x="947713" y="0"/>
                  <a:pt x="894782" y="55451"/>
                  <a:pt x="894782" y="120985"/>
                </a:cubicBezTo>
                <a:lnTo>
                  <a:pt x="894782" y="730949"/>
                </a:lnTo>
                <a:lnTo>
                  <a:pt x="806564" y="730949"/>
                </a:lnTo>
                <a:cubicBezTo>
                  <a:pt x="360434" y="730949"/>
                  <a:pt x="0" y="1091382"/>
                  <a:pt x="0" y="1537513"/>
                </a:cubicBezTo>
                <a:lnTo>
                  <a:pt x="0" y="3264065"/>
                </a:lnTo>
                <a:cubicBezTo>
                  <a:pt x="0" y="3437980"/>
                  <a:pt x="141149" y="3581650"/>
                  <a:pt x="317585" y="3581650"/>
                </a:cubicBezTo>
                <a:lnTo>
                  <a:pt x="1766880" y="3581650"/>
                </a:lnTo>
                <a:cubicBezTo>
                  <a:pt x="1940795" y="3581650"/>
                  <a:pt x="2084465" y="3440501"/>
                  <a:pt x="2084465" y="3264065"/>
                </a:cubicBezTo>
                <a:lnTo>
                  <a:pt x="2084465" y="1537513"/>
                </a:lnTo>
                <a:cubicBezTo>
                  <a:pt x="2079423" y="1091382"/>
                  <a:pt x="1716470" y="730949"/>
                  <a:pt x="1272859" y="730949"/>
                </a:cubicBezTo>
                <a:close/>
              </a:path>
            </a:pathLst>
          </a:custGeom>
          <a:solidFill>
            <a:srgbClr val="75C5D8"/>
          </a:solidFill>
          <a:ln w="2520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aphic 1">
            <a:extLst>
              <a:ext uri="{FF2B5EF4-FFF2-40B4-BE49-F238E27FC236}">
                <a16:creationId xmlns:a16="http://schemas.microsoft.com/office/drawing/2014/main" id="{70CCDE9C-C849-84AB-CDFD-9426D639E8AC}"/>
              </a:ext>
            </a:extLst>
          </p:cNvPr>
          <p:cNvGrpSpPr/>
          <p:nvPr/>
        </p:nvGrpSpPr>
        <p:grpSpPr>
          <a:xfrm>
            <a:off x="5147655" y="1116065"/>
            <a:ext cx="3785462" cy="3034139"/>
            <a:chOff x="6081039" y="2455482"/>
            <a:chExt cx="3662902" cy="2935905"/>
          </a:xfrm>
        </p:grpSpPr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E03D878E-3545-1749-F101-E66AA1635A9E}"/>
                </a:ext>
              </a:extLst>
            </p:cNvPr>
            <p:cNvGrpSpPr/>
            <p:nvPr/>
          </p:nvGrpSpPr>
          <p:grpSpPr>
            <a:xfrm>
              <a:off x="9284983" y="3457681"/>
              <a:ext cx="458958" cy="674293"/>
              <a:chOff x="9284983" y="3457681"/>
              <a:chExt cx="458958" cy="67429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E84390A-9564-83AD-2FCF-ED043A5BC1C2}"/>
                  </a:ext>
                </a:extLst>
              </p:cNvPr>
              <p:cNvSpPr/>
              <p:nvPr/>
            </p:nvSpPr>
            <p:spPr>
              <a:xfrm>
                <a:off x="9391503" y="3735596"/>
                <a:ext cx="352438" cy="396378"/>
              </a:xfrm>
              <a:custGeom>
                <a:avLst/>
                <a:gdLst>
                  <a:gd name="connsiteX0" fmla="*/ 274736 w 352438"/>
                  <a:gd name="connsiteY0" fmla="*/ 383118 h 396378"/>
                  <a:gd name="connsiteX1" fmla="*/ 274736 w 352438"/>
                  <a:gd name="connsiteY1" fmla="*/ 383118 h 396378"/>
                  <a:gd name="connsiteX2" fmla="*/ 93259 w 352438"/>
                  <a:gd name="connsiteY2" fmla="*/ 317585 h 396378"/>
                  <a:gd name="connsiteX3" fmla="*/ 0 w 352438"/>
                  <a:gd name="connsiteY3" fmla="*/ 115944 h 396378"/>
                  <a:gd name="connsiteX4" fmla="*/ 247010 w 352438"/>
                  <a:gd name="connsiteY4" fmla="*/ 0 h 396378"/>
                  <a:gd name="connsiteX5" fmla="*/ 340269 w 352438"/>
                  <a:gd name="connsiteY5" fmla="*/ 201641 h 396378"/>
                  <a:gd name="connsiteX6" fmla="*/ 274736 w 352438"/>
                  <a:gd name="connsiteY6" fmla="*/ 383118 h 396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2438" h="396378">
                    <a:moveTo>
                      <a:pt x="274736" y="383118"/>
                    </a:moveTo>
                    <a:lnTo>
                      <a:pt x="274736" y="383118"/>
                    </a:lnTo>
                    <a:cubicBezTo>
                      <a:pt x="206682" y="415885"/>
                      <a:pt x="126026" y="385638"/>
                      <a:pt x="93259" y="317585"/>
                    </a:cubicBezTo>
                    <a:lnTo>
                      <a:pt x="0" y="115944"/>
                    </a:lnTo>
                    <a:lnTo>
                      <a:pt x="247010" y="0"/>
                    </a:lnTo>
                    <a:lnTo>
                      <a:pt x="340269" y="201641"/>
                    </a:lnTo>
                    <a:cubicBezTo>
                      <a:pt x="370516" y="269695"/>
                      <a:pt x="342790" y="350351"/>
                      <a:pt x="274736" y="383118"/>
                    </a:cubicBezTo>
                    <a:close/>
                  </a:path>
                </a:pathLst>
              </a:custGeom>
              <a:solidFill>
                <a:srgbClr val="528EE6"/>
              </a:solidFill>
              <a:ln w="25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AA525B2-4C61-6157-5150-CD0871E66E2C}"/>
                  </a:ext>
                </a:extLst>
              </p:cNvPr>
              <p:cNvSpPr/>
              <p:nvPr/>
            </p:nvSpPr>
            <p:spPr>
              <a:xfrm>
                <a:off x="9284983" y="3457681"/>
                <a:ext cx="353529" cy="396378"/>
              </a:xfrm>
              <a:custGeom>
                <a:avLst/>
                <a:gdLst>
                  <a:gd name="connsiteX0" fmla="*/ 353530 w 353529"/>
                  <a:gd name="connsiteY0" fmla="*/ 280435 h 396378"/>
                  <a:gd name="connsiteX1" fmla="*/ 106520 w 353529"/>
                  <a:gd name="connsiteY1" fmla="*/ 396379 h 396378"/>
                  <a:gd name="connsiteX2" fmla="*/ 13260 w 353529"/>
                  <a:gd name="connsiteY2" fmla="*/ 194738 h 396378"/>
                  <a:gd name="connsiteX3" fmla="*/ 78794 w 353529"/>
                  <a:gd name="connsiteY3" fmla="*/ 13261 h 396378"/>
                  <a:gd name="connsiteX4" fmla="*/ 78794 w 353529"/>
                  <a:gd name="connsiteY4" fmla="*/ 13261 h 396378"/>
                  <a:gd name="connsiteX5" fmla="*/ 260271 w 353529"/>
                  <a:gd name="connsiteY5" fmla="*/ 78794 h 396378"/>
                  <a:gd name="connsiteX6" fmla="*/ 353530 w 353529"/>
                  <a:gd name="connsiteY6" fmla="*/ 280435 h 396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3529" h="396378">
                    <a:moveTo>
                      <a:pt x="353530" y="280435"/>
                    </a:moveTo>
                    <a:lnTo>
                      <a:pt x="106520" y="396379"/>
                    </a:lnTo>
                    <a:lnTo>
                      <a:pt x="13260" y="194738"/>
                    </a:lnTo>
                    <a:cubicBezTo>
                      <a:pt x="-19506" y="126684"/>
                      <a:pt x="10741" y="46027"/>
                      <a:pt x="78794" y="13261"/>
                    </a:cubicBezTo>
                    <a:lnTo>
                      <a:pt x="78794" y="13261"/>
                    </a:lnTo>
                    <a:cubicBezTo>
                      <a:pt x="146848" y="-19506"/>
                      <a:pt x="227504" y="10740"/>
                      <a:pt x="260271" y="78794"/>
                    </a:cubicBezTo>
                    <a:lnTo>
                      <a:pt x="353530" y="280435"/>
                    </a:lnTo>
                    <a:close/>
                  </a:path>
                </a:pathLst>
              </a:custGeom>
              <a:solidFill>
                <a:srgbClr val="F66D6F"/>
              </a:solidFill>
              <a:ln w="25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B9D8EE3-091C-7495-53A1-D326549046EB}"/>
                  </a:ext>
                </a:extLst>
              </p:cNvPr>
              <p:cNvSpPr/>
              <p:nvPr/>
            </p:nvSpPr>
            <p:spPr>
              <a:xfrm>
                <a:off x="9335605" y="3588960"/>
                <a:ext cx="247901" cy="459625"/>
              </a:xfrm>
              <a:custGeom>
                <a:avLst/>
                <a:gdLst>
                  <a:gd name="connsiteX0" fmla="*/ 229812 w 247901"/>
                  <a:gd name="connsiteY0" fmla="*/ 456659 h 459625"/>
                  <a:gd name="connsiteX1" fmla="*/ 229812 w 247901"/>
                  <a:gd name="connsiteY1" fmla="*/ 456659 h 459625"/>
                  <a:gd name="connsiteX2" fmla="*/ 186964 w 247901"/>
                  <a:gd name="connsiteY2" fmla="*/ 441536 h 459625"/>
                  <a:gd name="connsiteX3" fmla="*/ 2966 w 247901"/>
                  <a:gd name="connsiteY3" fmla="*/ 45815 h 459625"/>
                  <a:gd name="connsiteX4" fmla="*/ 18090 w 247901"/>
                  <a:gd name="connsiteY4" fmla="*/ 2966 h 459625"/>
                  <a:gd name="connsiteX5" fmla="*/ 18090 w 247901"/>
                  <a:gd name="connsiteY5" fmla="*/ 2966 h 459625"/>
                  <a:gd name="connsiteX6" fmla="*/ 60939 w 247901"/>
                  <a:gd name="connsiteY6" fmla="*/ 18090 h 459625"/>
                  <a:gd name="connsiteX7" fmla="*/ 244936 w 247901"/>
                  <a:gd name="connsiteY7" fmla="*/ 413810 h 459625"/>
                  <a:gd name="connsiteX8" fmla="*/ 229812 w 247901"/>
                  <a:gd name="connsiteY8" fmla="*/ 456659 h 459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901" h="459625">
                    <a:moveTo>
                      <a:pt x="229812" y="456659"/>
                    </a:moveTo>
                    <a:lnTo>
                      <a:pt x="229812" y="456659"/>
                    </a:lnTo>
                    <a:cubicBezTo>
                      <a:pt x="214689" y="464220"/>
                      <a:pt x="194525" y="456659"/>
                      <a:pt x="186964" y="441536"/>
                    </a:cubicBezTo>
                    <a:lnTo>
                      <a:pt x="2966" y="45815"/>
                    </a:lnTo>
                    <a:cubicBezTo>
                      <a:pt x="-4595" y="30692"/>
                      <a:pt x="2966" y="10528"/>
                      <a:pt x="18090" y="2966"/>
                    </a:cubicBezTo>
                    <a:lnTo>
                      <a:pt x="18090" y="2966"/>
                    </a:lnTo>
                    <a:cubicBezTo>
                      <a:pt x="33213" y="-4595"/>
                      <a:pt x="53377" y="2966"/>
                      <a:pt x="60939" y="18090"/>
                    </a:cubicBezTo>
                    <a:lnTo>
                      <a:pt x="244936" y="413810"/>
                    </a:lnTo>
                    <a:cubicBezTo>
                      <a:pt x="252497" y="428933"/>
                      <a:pt x="244936" y="449097"/>
                      <a:pt x="229812" y="456659"/>
                    </a:cubicBezTo>
                    <a:close/>
                  </a:path>
                </a:pathLst>
              </a:custGeom>
              <a:solidFill>
                <a:srgbClr val="FFFFFF">
                  <a:alpha val="31000"/>
                </a:srgbClr>
              </a:solidFill>
              <a:ln w="25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" name="Graphic 1">
              <a:extLst>
                <a:ext uri="{FF2B5EF4-FFF2-40B4-BE49-F238E27FC236}">
                  <a16:creationId xmlns:a16="http://schemas.microsoft.com/office/drawing/2014/main" id="{FDE2DA53-757B-9783-5C5A-738416948F41}"/>
                </a:ext>
              </a:extLst>
            </p:cNvPr>
            <p:cNvGrpSpPr/>
            <p:nvPr/>
          </p:nvGrpSpPr>
          <p:grpSpPr>
            <a:xfrm>
              <a:off x="6885483" y="2455482"/>
              <a:ext cx="398563" cy="400147"/>
              <a:chOff x="6885483" y="2455482"/>
              <a:chExt cx="398563" cy="400147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24EC14A-5C57-FECB-EEB4-9E7AFEDC6716}"/>
                  </a:ext>
                </a:extLst>
              </p:cNvPr>
              <p:cNvSpPr/>
              <p:nvPr/>
            </p:nvSpPr>
            <p:spPr>
              <a:xfrm>
                <a:off x="6885483" y="2455482"/>
                <a:ext cx="267804" cy="269387"/>
              </a:xfrm>
              <a:custGeom>
                <a:avLst/>
                <a:gdLst>
                  <a:gd name="connsiteX0" fmla="*/ 28356 w 267804"/>
                  <a:gd name="connsiteY0" fmla="*/ 27419 h 269387"/>
                  <a:gd name="connsiteX1" fmla="*/ 28356 w 267804"/>
                  <a:gd name="connsiteY1" fmla="*/ 27419 h 269387"/>
                  <a:gd name="connsiteX2" fmla="*/ 161943 w 267804"/>
                  <a:gd name="connsiteY2" fmla="*/ 27419 h 269387"/>
                  <a:gd name="connsiteX3" fmla="*/ 267805 w 267804"/>
                  <a:gd name="connsiteY3" fmla="*/ 135801 h 269387"/>
                  <a:gd name="connsiteX4" fmla="*/ 134217 w 267804"/>
                  <a:gd name="connsiteY4" fmla="*/ 269388 h 269387"/>
                  <a:gd name="connsiteX5" fmla="*/ 28356 w 267804"/>
                  <a:gd name="connsiteY5" fmla="*/ 161006 h 269387"/>
                  <a:gd name="connsiteX6" fmla="*/ 28356 w 267804"/>
                  <a:gd name="connsiteY6" fmla="*/ 27419 h 26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7804" h="269387">
                    <a:moveTo>
                      <a:pt x="28356" y="27419"/>
                    </a:moveTo>
                    <a:lnTo>
                      <a:pt x="28356" y="27419"/>
                    </a:lnTo>
                    <a:cubicBezTo>
                      <a:pt x="66163" y="-10389"/>
                      <a:pt x="124135" y="-7868"/>
                      <a:pt x="161943" y="27419"/>
                    </a:cubicBezTo>
                    <a:lnTo>
                      <a:pt x="267805" y="135801"/>
                    </a:lnTo>
                    <a:lnTo>
                      <a:pt x="134217" y="269388"/>
                    </a:lnTo>
                    <a:lnTo>
                      <a:pt x="28356" y="161006"/>
                    </a:lnTo>
                    <a:cubicBezTo>
                      <a:pt x="-9452" y="123198"/>
                      <a:pt x="-9452" y="62706"/>
                      <a:pt x="28356" y="27419"/>
                    </a:cubicBezTo>
                    <a:close/>
                  </a:path>
                </a:pathLst>
              </a:custGeom>
              <a:solidFill>
                <a:srgbClr val="528EE6"/>
              </a:solidFill>
              <a:ln w="25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FF5E803-BB0A-AFB8-5E87-50999F117789}"/>
                  </a:ext>
                </a:extLst>
              </p:cNvPr>
              <p:cNvSpPr/>
              <p:nvPr/>
            </p:nvSpPr>
            <p:spPr>
              <a:xfrm>
                <a:off x="7017179" y="2586242"/>
                <a:ext cx="266867" cy="269388"/>
              </a:xfrm>
              <a:custGeom>
                <a:avLst/>
                <a:gdLst>
                  <a:gd name="connsiteX0" fmla="*/ 0 w 266867"/>
                  <a:gd name="connsiteY0" fmla="*/ 133587 h 269388"/>
                  <a:gd name="connsiteX1" fmla="*/ 133588 w 266867"/>
                  <a:gd name="connsiteY1" fmla="*/ 0 h 269388"/>
                  <a:gd name="connsiteX2" fmla="*/ 239449 w 266867"/>
                  <a:gd name="connsiteY2" fmla="*/ 108382 h 269388"/>
                  <a:gd name="connsiteX3" fmla="*/ 239449 w 266867"/>
                  <a:gd name="connsiteY3" fmla="*/ 241969 h 269388"/>
                  <a:gd name="connsiteX4" fmla="*/ 239449 w 266867"/>
                  <a:gd name="connsiteY4" fmla="*/ 241969 h 269388"/>
                  <a:gd name="connsiteX5" fmla="*/ 105862 w 266867"/>
                  <a:gd name="connsiteY5" fmla="*/ 241969 h 269388"/>
                  <a:gd name="connsiteX6" fmla="*/ 0 w 266867"/>
                  <a:gd name="connsiteY6" fmla="*/ 133587 h 269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867" h="269388">
                    <a:moveTo>
                      <a:pt x="0" y="133587"/>
                    </a:moveTo>
                    <a:lnTo>
                      <a:pt x="133588" y="0"/>
                    </a:lnTo>
                    <a:lnTo>
                      <a:pt x="239449" y="108382"/>
                    </a:lnTo>
                    <a:cubicBezTo>
                      <a:pt x="277256" y="146190"/>
                      <a:pt x="274737" y="204162"/>
                      <a:pt x="239449" y="241969"/>
                    </a:cubicBezTo>
                    <a:lnTo>
                      <a:pt x="239449" y="241969"/>
                    </a:lnTo>
                    <a:cubicBezTo>
                      <a:pt x="201641" y="279777"/>
                      <a:pt x="143670" y="277256"/>
                      <a:pt x="105862" y="241969"/>
                    </a:cubicBezTo>
                    <a:lnTo>
                      <a:pt x="0" y="133587"/>
                    </a:lnTo>
                    <a:close/>
                  </a:path>
                </a:pathLst>
              </a:custGeom>
              <a:solidFill>
                <a:srgbClr val="F66D6F"/>
              </a:solidFill>
              <a:ln w="25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219288AA-F3A1-68BB-741D-E91C9A6DFE19}"/>
                  </a:ext>
                </a:extLst>
              </p:cNvPr>
              <p:cNvSpPr/>
              <p:nvPr/>
            </p:nvSpPr>
            <p:spPr>
              <a:xfrm>
                <a:off x="6988824" y="2499914"/>
                <a:ext cx="253311" cy="253311"/>
              </a:xfrm>
              <a:custGeom>
                <a:avLst/>
                <a:gdLst>
                  <a:gd name="connsiteX0" fmla="*/ 5671 w 253311"/>
                  <a:gd name="connsiteY0" fmla="*/ 5671 h 253311"/>
                  <a:gd name="connsiteX1" fmla="*/ 5671 w 253311"/>
                  <a:gd name="connsiteY1" fmla="*/ 5671 h 253311"/>
                  <a:gd name="connsiteX2" fmla="*/ 35917 w 253311"/>
                  <a:gd name="connsiteY2" fmla="*/ 5671 h 253311"/>
                  <a:gd name="connsiteX3" fmla="*/ 247640 w 253311"/>
                  <a:gd name="connsiteY3" fmla="*/ 217394 h 253311"/>
                  <a:gd name="connsiteX4" fmla="*/ 247640 w 253311"/>
                  <a:gd name="connsiteY4" fmla="*/ 247640 h 253311"/>
                  <a:gd name="connsiteX5" fmla="*/ 247640 w 253311"/>
                  <a:gd name="connsiteY5" fmla="*/ 247640 h 253311"/>
                  <a:gd name="connsiteX6" fmla="*/ 217394 w 253311"/>
                  <a:gd name="connsiteY6" fmla="*/ 247640 h 253311"/>
                  <a:gd name="connsiteX7" fmla="*/ 5671 w 253311"/>
                  <a:gd name="connsiteY7" fmla="*/ 35917 h 253311"/>
                  <a:gd name="connsiteX8" fmla="*/ 5671 w 253311"/>
                  <a:gd name="connsiteY8" fmla="*/ 5671 h 253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3311" h="253311">
                    <a:moveTo>
                      <a:pt x="5671" y="5671"/>
                    </a:moveTo>
                    <a:lnTo>
                      <a:pt x="5671" y="5671"/>
                    </a:lnTo>
                    <a:cubicBezTo>
                      <a:pt x="13233" y="-1890"/>
                      <a:pt x="28355" y="-1890"/>
                      <a:pt x="35917" y="5671"/>
                    </a:cubicBezTo>
                    <a:lnTo>
                      <a:pt x="247640" y="217394"/>
                    </a:lnTo>
                    <a:cubicBezTo>
                      <a:pt x="255202" y="224956"/>
                      <a:pt x="255202" y="240079"/>
                      <a:pt x="247640" y="247640"/>
                    </a:cubicBezTo>
                    <a:lnTo>
                      <a:pt x="247640" y="247640"/>
                    </a:lnTo>
                    <a:cubicBezTo>
                      <a:pt x="240079" y="255202"/>
                      <a:pt x="224956" y="255202"/>
                      <a:pt x="217394" y="247640"/>
                    </a:cubicBezTo>
                    <a:lnTo>
                      <a:pt x="5671" y="35917"/>
                    </a:lnTo>
                    <a:cubicBezTo>
                      <a:pt x="-1890" y="28356"/>
                      <a:pt x="-1890" y="13233"/>
                      <a:pt x="5671" y="5671"/>
                    </a:cubicBezTo>
                    <a:close/>
                  </a:path>
                </a:pathLst>
              </a:custGeom>
              <a:solidFill>
                <a:srgbClr val="FFFFFF">
                  <a:alpha val="31000"/>
                </a:srgbClr>
              </a:solidFill>
              <a:ln w="25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" name="Graphic 1">
              <a:extLst>
                <a:ext uri="{FF2B5EF4-FFF2-40B4-BE49-F238E27FC236}">
                  <a16:creationId xmlns:a16="http://schemas.microsoft.com/office/drawing/2014/main" id="{A4F2B5C0-8727-841B-CB58-3E1EF7ECA0D9}"/>
                </a:ext>
              </a:extLst>
            </p:cNvPr>
            <p:cNvGrpSpPr/>
            <p:nvPr/>
          </p:nvGrpSpPr>
          <p:grpSpPr>
            <a:xfrm>
              <a:off x="6081039" y="4523486"/>
              <a:ext cx="662434" cy="867900"/>
              <a:chOff x="6081039" y="4523486"/>
              <a:chExt cx="662434" cy="8679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4576E35-8F45-AC7E-7DB3-B3F2D2B2ADAC}"/>
                  </a:ext>
                </a:extLst>
              </p:cNvPr>
              <p:cNvSpPr/>
              <p:nvPr/>
            </p:nvSpPr>
            <p:spPr>
              <a:xfrm>
                <a:off x="6081039" y="4862265"/>
                <a:ext cx="487489" cy="529122"/>
              </a:xfrm>
              <a:custGeom>
                <a:avLst/>
                <a:gdLst>
                  <a:gd name="connsiteX0" fmla="*/ 89248 w 487489"/>
                  <a:gd name="connsiteY0" fmla="*/ 504103 h 529122"/>
                  <a:gd name="connsiteX1" fmla="*/ 89248 w 487489"/>
                  <a:gd name="connsiteY1" fmla="*/ 504103 h 529122"/>
                  <a:gd name="connsiteX2" fmla="*/ 26235 w 487489"/>
                  <a:gd name="connsiteY2" fmla="*/ 254572 h 529122"/>
                  <a:gd name="connsiteX3" fmla="*/ 174946 w 487489"/>
                  <a:gd name="connsiteY3" fmla="*/ 0 h 529122"/>
                  <a:gd name="connsiteX4" fmla="*/ 487489 w 487489"/>
                  <a:gd name="connsiteY4" fmla="*/ 183997 h 529122"/>
                  <a:gd name="connsiteX5" fmla="*/ 338779 w 487489"/>
                  <a:gd name="connsiteY5" fmla="*/ 438569 h 529122"/>
                  <a:gd name="connsiteX6" fmla="*/ 89248 w 487489"/>
                  <a:gd name="connsiteY6" fmla="*/ 504103 h 529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489" h="529122">
                    <a:moveTo>
                      <a:pt x="89248" y="504103"/>
                    </a:moveTo>
                    <a:lnTo>
                      <a:pt x="89248" y="504103"/>
                    </a:lnTo>
                    <a:cubicBezTo>
                      <a:pt x="3551" y="453693"/>
                      <a:pt x="-26695" y="340269"/>
                      <a:pt x="26235" y="254572"/>
                    </a:cubicBezTo>
                    <a:lnTo>
                      <a:pt x="174946" y="0"/>
                    </a:lnTo>
                    <a:lnTo>
                      <a:pt x="487489" y="183997"/>
                    </a:lnTo>
                    <a:lnTo>
                      <a:pt x="338779" y="438569"/>
                    </a:lnTo>
                    <a:cubicBezTo>
                      <a:pt x="288369" y="526787"/>
                      <a:pt x="177466" y="554513"/>
                      <a:pt x="89248" y="504103"/>
                    </a:cubicBezTo>
                    <a:close/>
                  </a:path>
                </a:pathLst>
              </a:custGeom>
              <a:solidFill>
                <a:srgbClr val="528EE6"/>
              </a:solidFill>
              <a:ln w="25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41CD2B-0307-3CDC-E76C-C41C4516A880}"/>
                  </a:ext>
                </a:extLst>
              </p:cNvPr>
              <p:cNvSpPr/>
              <p:nvPr/>
            </p:nvSpPr>
            <p:spPr>
              <a:xfrm>
                <a:off x="6255985" y="4523486"/>
                <a:ext cx="487488" cy="527817"/>
              </a:xfrm>
              <a:custGeom>
                <a:avLst/>
                <a:gdLst>
                  <a:gd name="connsiteX0" fmla="*/ 312543 w 487488"/>
                  <a:gd name="connsiteY0" fmla="*/ 527818 h 527817"/>
                  <a:gd name="connsiteX1" fmla="*/ 0 w 487488"/>
                  <a:gd name="connsiteY1" fmla="*/ 343820 h 527817"/>
                  <a:gd name="connsiteX2" fmla="*/ 148710 w 487488"/>
                  <a:gd name="connsiteY2" fmla="*/ 89248 h 527817"/>
                  <a:gd name="connsiteX3" fmla="*/ 398241 w 487488"/>
                  <a:gd name="connsiteY3" fmla="*/ 26235 h 527817"/>
                  <a:gd name="connsiteX4" fmla="*/ 398241 w 487488"/>
                  <a:gd name="connsiteY4" fmla="*/ 26235 h 527817"/>
                  <a:gd name="connsiteX5" fmla="*/ 461254 w 487488"/>
                  <a:gd name="connsiteY5" fmla="*/ 275766 h 527817"/>
                  <a:gd name="connsiteX6" fmla="*/ 312543 w 487488"/>
                  <a:gd name="connsiteY6" fmla="*/ 527818 h 527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488" h="527817">
                    <a:moveTo>
                      <a:pt x="312543" y="527818"/>
                    </a:moveTo>
                    <a:lnTo>
                      <a:pt x="0" y="343820"/>
                    </a:lnTo>
                    <a:lnTo>
                      <a:pt x="148710" y="89248"/>
                    </a:lnTo>
                    <a:cubicBezTo>
                      <a:pt x="199120" y="3551"/>
                      <a:pt x="312543" y="-26696"/>
                      <a:pt x="398241" y="26235"/>
                    </a:cubicBezTo>
                    <a:lnTo>
                      <a:pt x="398241" y="26235"/>
                    </a:lnTo>
                    <a:cubicBezTo>
                      <a:pt x="483938" y="76645"/>
                      <a:pt x="514185" y="190069"/>
                      <a:pt x="461254" y="275766"/>
                    </a:cubicBezTo>
                    <a:lnTo>
                      <a:pt x="312543" y="527818"/>
                    </a:lnTo>
                    <a:close/>
                  </a:path>
                </a:pathLst>
              </a:custGeom>
              <a:solidFill>
                <a:srgbClr val="F66D6F"/>
              </a:solidFill>
              <a:ln w="25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F29B54C-A28D-BF56-272F-8DE29761824A}"/>
                  </a:ext>
                </a:extLst>
              </p:cNvPr>
              <p:cNvSpPr/>
              <p:nvPr/>
            </p:nvSpPr>
            <p:spPr>
              <a:xfrm>
                <a:off x="6154044" y="4621696"/>
                <a:ext cx="380317" cy="584478"/>
              </a:xfrm>
              <a:custGeom>
                <a:avLst/>
                <a:gdLst>
                  <a:gd name="connsiteX0" fmla="*/ 21284 w 380317"/>
                  <a:gd name="connsiteY0" fmla="*/ 578318 h 584478"/>
                  <a:gd name="connsiteX1" fmla="*/ 21284 w 380317"/>
                  <a:gd name="connsiteY1" fmla="*/ 578318 h 584478"/>
                  <a:gd name="connsiteX2" fmla="*/ 6161 w 380317"/>
                  <a:gd name="connsiteY2" fmla="*/ 520346 h 584478"/>
                  <a:gd name="connsiteX3" fmla="*/ 301061 w 380317"/>
                  <a:gd name="connsiteY3" fmla="*/ 21284 h 584478"/>
                  <a:gd name="connsiteX4" fmla="*/ 359033 w 380317"/>
                  <a:gd name="connsiteY4" fmla="*/ 6161 h 584478"/>
                  <a:gd name="connsiteX5" fmla="*/ 359033 w 380317"/>
                  <a:gd name="connsiteY5" fmla="*/ 6161 h 584478"/>
                  <a:gd name="connsiteX6" fmla="*/ 374156 w 380317"/>
                  <a:gd name="connsiteY6" fmla="*/ 64133 h 584478"/>
                  <a:gd name="connsiteX7" fmla="*/ 79256 w 380317"/>
                  <a:gd name="connsiteY7" fmla="*/ 563195 h 584478"/>
                  <a:gd name="connsiteX8" fmla="*/ 21284 w 380317"/>
                  <a:gd name="connsiteY8" fmla="*/ 578318 h 584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317" h="584478">
                    <a:moveTo>
                      <a:pt x="21284" y="578318"/>
                    </a:moveTo>
                    <a:lnTo>
                      <a:pt x="21284" y="578318"/>
                    </a:lnTo>
                    <a:cubicBezTo>
                      <a:pt x="1120" y="565715"/>
                      <a:pt x="-6441" y="540510"/>
                      <a:pt x="6161" y="520346"/>
                    </a:cubicBezTo>
                    <a:lnTo>
                      <a:pt x="301061" y="21284"/>
                    </a:lnTo>
                    <a:cubicBezTo>
                      <a:pt x="313664" y="1120"/>
                      <a:pt x="338869" y="-6441"/>
                      <a:pt x="359033" y="6161"/>
                    </a:cubicBezTo>
                    <a:lnTo>
                      <a:pt x="359033" y="6161"/>
                    </a:lnTo>
                    <a:cubicBezTo>
                      <a:pt x="379197" y="18764"/>
                      <a:pt x="386759" y="43969"/>
                      <a:pt x="374156" y="64133"/>
                    </a:cubicBezTo>
                    <a:lnTo>
                      <a:pt x="79256" y="563195"/>
                    </a:lnTo>
                    <a:cubicBezTo>
                      <a:pt x="69174" y="583359"/>
                      <a:pt x="41448" y="590920"/>
                      <a:pt x="21284" y="578318"/>
                    </a:cubicBezTo>
                    <a:close/>
                  </a:path>
                </a:pathLst>
              </a:custGeom>
              <a:solidFill>
                <a:srgbClr val="FFFFFF">
                  <a:alpha val="31000"/>
                </a:srgbClr>
              </a:solidFill>
              <a:ln w="25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2" name="Graphic 1">
            <a:extLst>
              <a:ext uri="{FF2B5EF4-FFF2-40B4-BE49-F238E27FC236}">
                <a16:creationId xmlns:a16="http://schemas.microsoft.com/office/drawing/2014/main" id="{1AC5F864-1598-569D-9283-2FFE0C4A59E7}"/>
              </a:ext>
            </a:extLst>
          </p:cNvPr>
          <p:cNvGrpSpPr/>
          <p:nvPr/>
        </p:nvGrpSpPr>
        <p:grpSpPr>
          <a:xfrm>
            <a:off x="6156553" y="1714137"/>
            <a:ext cx="1862394" cy="3201643"/>
            <a:chOff x="6949126" y="2321588"/>
            <a:chExt cx="2081977" cy="3579128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BFF7BABE-8C81-E8DE-DC30-27880DAD5098}"/>
                </a:ext>
              </a:extLst>
            </p:cNvPr>
            <p:cNvGrpSpPr/>
            <p:nvPr/>
          </p:nvGrpSpPr>
          <p:grpSpPr>
            <a:xfrm>
              <a:off x="7846428" y="2321588"/>
              <a:ext cx="292378" cy="1245133"/>
              <a:chOff x="7846428" y="2321588"/>
              <a:chExt cx="292378" cy="1245133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A392A7C2-8B88-3401-9B35-FF607093309F}"/>
                  </a:ext>
                </a:extLst>
              </p:cNvPr>
              <p:cNvSpPr/>
              <p:nvPr/>
            </p:nvSpPr>
            <p:spPr>
              <a:xfrm>
                <a:off x="7846428" y="2321588"/>
                <a:ext cx="292378" cy="1245133"/>
              </a:xfrm>
              <a:custGeom>
                <a:avLst/>
                <a:gdLst>
                  <a:gd name="connsiteX0" fmla="*/ 171395 w 292378"/>
                  <a:gd name="connsiteY0" fmla="*/ 0 h 1245133"/>
                  <a:gd name="connsiteX1" fmla="*/ 120984 w 292378"/>
                  <a:gd name="connsiteY1" fmla="*/ 0 h 1245133"/>
                  <a:gd name="connsiteX2" fmla="*/ 0 w 292378"/>
                  <a:gd name="connsiteY2" fmla="*/ 120985 h 1245133"/>
                  <a:gd name="connsiteX3" fmla="*/ 0 w 292378"/>
                  <a:gd name="connsiteY3" fmla="*/ 1245134 h 1245133"/>
                  <a:gd name="connsiteX4" fmla="*/ 292379 w 292378"/>
                  <a:gd name="connsiteY4" fmla="*/ 1245134 h 1245133"/>
                  <a:gd name="connsiteX5" fmla="*/ 292379 w 292378"/>
                  <a:gd name="connsiteY5" fmla="*/ 120985 h 1245133"/>
                  <a:gd name="connsiteX6" fmla="*/ 171395 w 292378"/>
                  <a:gd name="connsiteY6" fmla="*/ 0 h 1245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2378" h="1245133">
                    <a:moveTo>
                      <a:pt x="171395" y="0"/>
                    </a:moveTo>
                    <a:lnTo>
                      <a:pt x="120984" y="0"/>
                    </a:lnTo>
                    <a:cubicBezTo>
                      <a:pt x="52930" y="0"/>
                      <a:pt x="0" y="55451"/>
                      <a:pt x="0" y="120985"/>
                    </a:cubicBezTo>
                    <a:lnTo>
                      <a:pt x="0" y="1245134"/>
                    </a:lnTo>
                    <a:lnTo>
                      <a:pt x="292379" y="1245134"/>
                    </a:lnTo>
                    <a:lnTo>
                      <a:pt x="292379" y="120985"/>
                    </a:lnTo>
                    <a:cubicBezTo>
                      <a:pt x="292379" y="55451"/>
                      <a:pt x="236928" y="0"/>
                      <a:pt x="171395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 w="25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77F28D3-F5C0-F549-36F9-D525C2C4A36F}"/>
                  </a:ext>
                </a:extLst>
              </p:cNvPr>
              <p:cNvSpPr/>
              <p:nvPr/>
            </p:nvSpPr>
            <p:spPr>
              <a:xfrm>
                <a:off x="7962371" y="2414847"/>
                <a:ext cx="60492" cy="307502"/>
              </a:xfrm>
              <a:custGeom>
                <a:avLst/>
                <a:gdLst>
                  <a:gd name="connsiteX0" fmla="*/ 30246 w 60492"/>
                  <a:gd name="connsiteY0" fmla="*/ 307503 h 307502"/>
                  <a:gd name="connsiteX1" fmla="*/ 30246 w 60492"/>
                  <a:gd name="connsiteY1" fmla="*/ 307503 h 307502"/>
                  <a:gd name="connsiteX2" fmla="*/ 0 w 60492"/>
                  <a:gd name="connsiteY2" fmla="*/ 277256 h 307502"/>
                  <a:gd name="connsiteX3" fmla="*/ 0 w 60492"/>
                  <a:gd name="connsiteY3" fmla="*/ 30246 h 307502"/>
                  <a:gd name="connsiteX4" fmla="*/ 30246 w 60492"/>
                  <a:gd name="connsiteY4" fmla="*/ 0 h 307502"/>
                  <a:gd name="connsiteX5" fmla="*/ 30246 w 60492"/>
                  <a:gd name="connsiteY5" fmla="*/ 0 h 307502"/>
                  <a:gd name="connsiteX6" fmla="*/ 60493 w 60492"/>
                  <a:gd name="connsiteY6" fmla="*/ 30246 h 307502"/>
                  <a:gd name="connsiteX7" fmla="*/ 60493 w 60492"/>
                  <a:gd name="connsiteY7" fmla="*/ 277256 h 307502"/>
                  <a:gd name="connsiteX8" fmla="*/ 30246 w 60492"/>
                  <a:gd name="connsiteY8" fmla="*/ 307503 h 30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492" h="307502">
                    <a:moveTo>
                      <a:pt x="30246" y="307503"/>
                    </a:moveTo>
                    <a:lnTo>
                      <a:pt x="30246" y="307503"/>
                    </a:lnTo>
                    <a:cubicBezTo>
                      <a:pt x="15123" y="307503"/>
                      <a:pt x="0" y="294900"/>
                      <a:pt x="0" y="277256"/>
                    </a:cubicBezTo>
                    <a:lnTo>
                      <a:pt x="0" y="30246"/>
                    </a:lnTo>
                    <a:cubicBezTo>
                      <a:pt x="0" y="15123"/>
                      <a:pt x="12603" y="0"/>
                      <a:pt x="30246" y="0"/>
                    </a:cubicBezTo>
                    <a:lnTo>
                      <a:pt x="30246" y="0"/>
                    </a:lnTo>
                    <a:cubicBezTo>
                      <a:pt x="45370" y="0"/>
                      <a:pt x="60493" y="12603"/>
                      <a:pt x="60493" y="30246"/>
                    </a:cubicBezTo>
                    <a:lnTo>
                      <a:pt x="60493" y="277256"/>
                    </a:lnTo>
                    <a:cubicBezTo>
                      <a:pt x="57972" y="294900"/>
                      <a:pt x="45370" y="307503"/>
                      <a:pt x="30246" y="307503"/>
                    </a:cubicBezTo>
                    <a:close/>
                  </a:path>
                </a:pathLst>
              </a:custGeom>
              <a:solidFill>
                <a:srgbClr val="00276B"/>
              </a:solidFill>
              <a:ln w="25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29138C59-5DB4-8C15-8030-689D59644460}"/>
                </a:ext>
              </a:extLst>
            </p:cNvPr>
            <p:cNvGrpSpPr/>
            <p:nvPr/>
          </p:nvGrpSpPr>
          <p:grpSpPr>
            <a:xfrm>
              <a:off x="6949126" y="3052536"/>
              <a:ext cx="2081977" cy="2848180"/>
              <a:chOff x="6949126" y="3052536"/>
              <a:chExt cx="2081977" cy="2848180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A79ADC5F-6CCF-0F2B-1650-659001846438}"/>
                  </a:ext>
                </a:extLst>
              </p:cNvPr>
              <p:cNvSpPr/>
              <p:nvPr/>
            </p:nvSpPr>
            <p:spPr>
              <a:xfrm>
                <a:off x="6949126" y="3052536"/>
                <a:ext cx="2081977" cy="2848180"/>
              </a:xfrm>
              <a:custGeom>
                <a:avLst/>
                <a:gdLst>
                  <a:gd name="connsiteX0" fmla="*/ 1766880 w 2081977"/>
                  <a:gd name="connsiteY0" fmla="*/ 2848180 h 2848180"/>
                  <a:gd name="connsiteX1" fmla="*/ 317585 w 2081977"/>
                  <a:gd name="connsiteY1" fmla="*/ 2848180 h 2848180"/>
                  <a:gd name="connsiteX2" fmla="*/ 0 w 2081977"/>
                  <a:gd name="connsiteY2" fmla="*/ 2530595 h 2848180"/>
                  <a:gd name="connsiteX3" fmla="*/ 0 w 2081977"/>
                  <a:gd name="connsiteY3" fmla="*/ 806564 h 2848180"/>
                  <a:gd name="connsiteX4" fmla="*/ 806564 w 2081977"/>
                  <a:gd name="connsiteY4" fmla="*/ 0 h 2848180"/>
                  <a:gd name="connsiteX5" fmla="*/ 1275380 w 2081977"/>
                  <a:gd name="connsiteY5" fmla="*/ 0 h 2848180"/>
                  <a:gd name="connsiteX6" fmla="*/ 2081944 w 2081977"/>
                  <a:gd name="connsiteY6" fmla="*/ 806564 h 2848180"/>
                  <a:gd name="connsiteX7" fmla="*/ 2081944 w 2081977"/>
                  <a:gd name="connsiteY7" fmla="*/ 2533116 h 2848180"/>
                  <a:gd name="connsiteX8" fmla="*/ 1766880 w 2081977"/>
                  <a:gd name="connsiteY8" fmla="*/ 2848180 h 2848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1977" h="2848180">
                    <a:moveTo>
                      <a:pt x="1766880" y="2848180"/>
                    </a:moveTo>
                    <a:lnTo>
                      <a:pt x="317585" y="2848180"/>
                    </a:lnTo>
                    <a:cubicBezTo>
                      <a:pt x="143669" y="2848180"/>
                      <a:pt x="0" y="2707031"/>
                      <a:pt x="0" y="2530595"/>
                    </a:cubicBezTo>
                    <a:lnTo>
                      <a:pt x="0" y="806564"/>
                    </a:lnTo>
                    <a:cubicBezTo>
                      <a:pt x="0" y="360433"/>
                      <a:pt x="360433" y="0"/>
                      <a:pt x="806564" y="0"/>
                    </a:cubicBezTo>
                    <a:lnTo>
                      <a:pt x="1275380" y="0"/>
                    </a:lnTo>
                    <a:cubicBezTo>
                      <a:pt x="1721510" y="0"/>
                      <a:pt x="2081944" y="360433"/>
                      <a:pt x="2081944" y="806564"/>
                    </a:cubicBezTo>
                    <a:lnTo>
                      <a:pt x="2081944" y="2533116"/>
                    </a:lnTo>
                    <a:cubicBezTo>
                      <a:pt x="2084464" y="2707031"/>
                      <a:pt x="1943316" y="2848180"/>
                      <a:pt x="1766880" y="2848180"/>
                    </a:cubicBezTo>
                    <a:close/>
                  </a:path>
                </a:pathLst>
              </a:custGeom>
              <a:solidFill>
                <a:srgbClr val="00276B"/>
              </a:solidFill>
              <a:ln w="25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380E036-2246-B0BF-2B2B-612001FA2F73}"/>
                  </a:ext>
                </a:extLst>
              </p:cNvPr>
              <p:cNvSpPr/>
              <p:nvPr/>
            </p:nvSpPr>
            <p:spPr>
              <a:xfrm>
                <a:off x="7181012" y="3271821"/>
                <a:ext cx="1623211" cy="2412131"/>
              </a:xfrm>
              <a:custGeom>
                <a:avLst/>
                <a:gdLst>
                  <a:gd name="connsiteX0" fmla="*/ 1366118 w 1623211"/>
                  <a:gd name="connsiteY0" fmla="*/ 2412131 h 2412131"/>
                  <a:gd name="connsiteX1" fmla="*/ 257093 w 1623211"/>
                  <a:gd name="connsiteY1" fmla="*/ 2412131 h 2412131"/>
                  <a:gd name="connsiteX2" fmla="*/ 0 w 1623211"/>
                  <a:gd name="connsiteY2" fmla="*/ 2155039 h 2412131"/>
                  <a:gd name="connsiteX3" fmla="*/ 0 w 1623211"/>
                  <a:gd name="connsiteY3" fmla="*/ 655333 h 2412131"/>
                  <a:gd name="connsiteX4" fmla="*/ 655333 w 1623211"/>
                  <a:gd name="connsiteY4" fmla="*/ 0 h 2412131"/>
                  <a:gd name="connsiteX5" fmla="*/ 967878 w 1623211"/>
                  <a:gd name="connsiteY5" fmla="*/ 0 h 2412131"/>
                  <a:gd name="connsiteX6" fmla="*/ 1623211 w 1623211"/>
                  <a:gd name="connsiteY6" fmla="*/ 655333 h 2412131"/>
                  <a:gd name="connsiteX7" fmla="*/ 1623211 w 1623211"/>
                  <a:gd name="connsiteY7" fmla="*/ 2155039 h 2412131"/>
                  <a:gd name="connsiteX8" fmla="*/ 1366118 w 1623211"/>
                  <a:gd name="connsiteY8" fmla="*/ 2412131 h 2412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23211" h="2412131">
                    <a:moveTo>
                      <a:pt x="1366118" y="2412131"/>
                    </a:moveTo>
                    <a:lnTo>
                      <a:pt x="257093" y="2412131"/>
                    </a:lnTo>
                    <a:cubicBezTo>
                      <a:pt x="115944" y="2412131"/>
                      <a:pt x="0" y="2296188"/>
                      <a:pt x="0" y="2155039"/>
                    </a:cubicBezTo>
                    <a:lnTo>
                      <a:pt x="0" y="655333"/>
                    </a:lnTo>
                    <a:cubicBezTo>
                      <a:pt x="0" y="292380"/>
                      <a:pt x="294900" y="0"/>
                      <a:pt x="655333" y="0"/>
                    </a:cubicBezTo>
                    <a:lnTo>
                      <a:pt x="967878" y="0"/>
                    </a:lnTo>
                    <a:cubicBezTo>
                      <a:pt x="1330831" y="0"/>
                      <a:pt x="1623211" y="294900"/>
                      <a:pt x="1623211" y="655333"/>
                    </a:cubicBezTo>
                    <a:lnTo>
                      <a:pt x="1623211" y="2155039"/>
                    </a:lnTo>
                    <a:cubicBezTo>
                      <a:pt x="1623211" y="2296188"/>
                      <a:pt x="1509788" y="2412131"/>
                      <a:pt x="1366118" y="2412131"/>
                    </a:cubicBezTo>
                    <a:close/>
                  </a:path>
                </a:pathLst>
              </a:custGeom>
              <a:solidFill>
                <a:srgbClr val="F66D6F"/>
              </a:solidFill>
              <a:ln w="25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505CB7DB-3ABD-3B8B-15BB-4F907D7443F9}"/>
                  </a:ext>
                </a:extLst>
              </p:cNvPr>
              <p:cNvSpPr/>
              <p:nvPr/>
            </p:nvSpPr>
            <p:spPr>
              <a:xfrm>
                <a:off x="7448187" y="3657460"/>
                <a:ext cx="1088861" cy="1250174"/>
              </a:xfrm>
              <a:custGeom>
                <a:avLst/>
                <a:gdLst>
                  <a:gd name="connsiteX0" fmla="*/ 945192 w 1088861"/>
                  <a:gd name="connsiteY0" fmla="*/ 1250175 h 1250174"/>
                  <a:gd name="connsiteX1" fmla="*/ 143670 w 1088861"/>
                  <a:gd name="connsiteY1" fmla="*/ 1250175 h 1250174"/>
                  <a:gd name="connsiteX2" fmla="*/ 0 w 1088861"/>
                  <a:gd name="connsiteY2" fmla="*/ 1106505 h 1250174"/>
                  <a:gd name="connsiteX3" fmla="*/ 0 w 1088861"/>
                  <a:gd name="connsiteY3" fmla="*/ 143669 h 1250174"/>
                  <a:gd name="connsiteX4" fmla="*/ 143670 w 1088861"/>
                  <a:gd name="connsiteY4" fmla="*/ 0 h 1250174"/>
                  <a:gd name="connsiteX5" fmla="*/ 945192 w 1088861"/>
                  <a:gd name="connsiteY5" fmla="*/ 0 h 1250174"/>
                  <a:gd name="connsiteX6" fmla="*/ 1088862 w 1088861"/>
                  <a:gd name="connsiteY6" fmla="*/ 143669 h 1250174"/>
                  <a:gd name="connsiteX7" fmla="*/ 1088862 w 1088861"/>
                  <a:gd name="connsiteY7" fmla="*/ 1106505 h 1250174"/>
                  <a:gd name="connsiteX8" fmla="*/ 945192 w 1088861"/>
                  <a:gd name="connsiteY8" fmla="*/ 1250175 h 125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8861" h="1250174">
                    <a:moveTo>
                      <a:pt x="945192" y="1250175"/>
                    </a:moveTo>
                    <a:lnTo>
                      <a:pt x="143670" y="1250175"/>
                    </a:lnTo>
                    <a:cubicBezTo>
                      <a:pt x="63013" y="1250175"/>
                      <a:pt x="0" y="1184641"/>
                      <a:pt x="0" y="1106505"/>
                    </a:cubicBezTo>
                    <a:lnTo>
                      <a:pt x="0" y="143669"/>
                    </a:lnTo>
                    <a:cubicBezTo>
                      <a:pt x="0" y="63013"/>
                      <a:pt x="65533" y="0"/>
                      <a:pt x="143670" y="0"/>
                    </a:cubicBezTo>
                    <a:lnTo>
                      <a:pt x="945192" y="0"/>
                    </a:lnTo>
                    <a:cubicBezTo>
                      <a:pt x="1025849" y="0"/>
                      <a:pt x="1088862" y="65533"/>
                      <a:pt x="1088862" y="143669"/>
                    </a:cubicBezTo>
                    <a:lnTo>
                      <a:pt x="1088862" y="1106505"/>
                    </a:lnTo>
                    <a:cubicBezTo>
                      <a:pt x="1088862" y="1184641"/>
                      <a:pt x="1025849" y="1250175"/>
                      <a:pt x="945192" y="1250175"/>
                    </a:cubicBezTo>
                    <a:close/>
                  </a:path>
                </a:pathLst>
              </a:custGeom>
              <a:solidFill>
                <a:srgbClr val="9AD9ED"/>
              </a:solidFill>
              <a:ln w="50408" cap="flat">
                <a:solidFill>
                  <a:srgbClr val="0027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2C9484F5-C4DF-7AC2-65D9-F858E0D4A677}"/>
                  </a:ext>
                </a:extLst>
              </p:cNvPr>
              <p:cNvGrpSpPr/>
              <p:nvPr/>
            </p:nvGrpSpPr>
            <p:grpSpPr>
              <a:xfrm>
                <a:off x="7559089" y="5121878"/>
                <a:ext cx="867057" cy="337749"/>
                <a:chOff x="7559089" y="5121878"/>
                <a:chExt cx="867057" cy="337749"/>
              </a:xfrm>
              <a:solidFill>
                <a:srgbClr val="00276B"/>
              </a:solidFill>
            </p:grpSpPr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176EA2B5-789D-0675-FEFE-B3D61B40BE50}"/>
                    </a:ext>
                  </a:extLst>
                </p:cNvPr>
                <p:cNvSpPr/>
                <p:nvPr/>
              </p:nvSpPr>
              <p:spPr>
                <a:xfrm>
                  <a:off x="7559089" y="5121878"/>
                  <a:ext cx="292379" cy="337749"/>
                </a:xfrm>
                <a:custGeom>
                  <a:avLst/>
                  <a:gdLst>
                    <a:gd name="connsiteX0" fmla="*/ 292380 w 292379"/>
                    <a:gd name="connsiteY0" fmla="*/ 0 h 337749"/>
                    <a:gd name="connsiteX1" fmla="*/ 292380 w 292379"/>
                    <a:gd name="connsiteY1" fmla="*/ 337749 h 337749"/>
                    <a:gd name="connsiteX2" fmla="*/ 0 w 292379"/>
                    <a:gd name="connsiteY2" fmla="*/ 168875 h 337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2379" h="337749">
                      <a:moveTo>
                        <a:pt x="292380" y="0"/>
                      </a:moveTo>
                      <a:lnTo>
                        <a:pt x="292380" y="337749"/>
                      </a:lnTo>
                      <a:lnTo>
                        <a:pt x="0" y="168875"/>
                      </a:lnTo>
                      <a:close/>
                    </a:path>
                  </a:pathLst>
                </a:custGeom>
                <a:solidFill>
                  <a:srgbClr val="00276B"/>
                </a:solidFill>
                <a:ln w="252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51331DAC-3B75-C80D-80DF-69023874FEEA}"/>
                    </a:ext>
                  </a:extLst>
                </p:cNvPr>
                <p:cNvSpPr/>
                <p:nvPr/>
              </p:nvSpPr>
              <p:spPr>
                <a:xfrm>
                  <a:off x="8133767" y="5121878"/>
                  <a:ext cx="292379" cy="337749"/>
                </a:xfrm>
                <a:custGeom>
                  <a:avLst/>
                  <a:gdLst>
                    <a:gd name="connsiteX0" fmla="*/ 0 w 292379"/>
                    <a:gd name="connsiteY0" fmla="*/ 337749 h 337749"/>
                    <a:gd name="connsiteX1" fmla="*/ 0 w 292379"/>
                    <a:gd name="connsiteY1" fmla="*/ 0 h 337749"/>
                    <a:gd name="connsiteX2" fmla="*/ 292380 w 292379"/>
                    <a:gd name="connsiteY2" fmla="*/ 168875 h 337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2379" h="337749">
                      <a:moveTo>
                        <a:pt x="0" y="337749"/>
                      </a:moveTo>
                      <a:lnTo>
                        <a:pt x="0" y="0"/>
                      </a:lnTo>
                      <a:lnTo>
                        <a:pt x="292380" y="168875"/>
                      </a:lnTo>
                      <a:close/>
                    </a:path>
                  </a:pathLst>
                </a:custGeom>
                <a:solidFill>
                  <a:srgbClr val="00276B"/>
                </a:solidFill>
                <a:ln w="252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91608CE4-D132-B99E-632E-0D79513C20E3}"/>
                  </a:ext>
                </a:extLst>
              </p:cNvPr>
              <p:cNvGrpSpPr/>
              <p:nvPr/>
            </p:nvGrpSpPr>
            <p:grpSpPr>
              <a:xfrm>
                <a:off x="8264833" y="4096029"/>
                <a:ext cx="141148" cy="294900"/>
                <a:chOff x="8264833" y="4096029"/>
                <a:chExt cx="141148" cy="294900"/>
              </a:xfrm>
              <a:solidFill>
                <a:srgbClr val="FFFFFF"/>
              </a:solidFill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8DC64394-C1EF-42F4-B4C4-7A7281E0C216}"/>
                    </a:ext>
                  </a:extLst>
                </p:cNvPr>
                <p:cNvSpPr/>
                <p:nvPr/>
              </p:nvSpPr>
              <p:spPr>
                <a:xfrm>
                  <a:off x="8264833" y="4269944"/>
                  <a:ext cx="141148" cy="120984"/>
                </a:xfrm>
                <a:custGeom>
                  <a:avLst/>
                  <a:gdLst>
                    <a:gd name="connsiteX0" fmla="*/ 0 w 141148"/>
                    <a:gd name="connsiteY0" fmla="*/ 0 h 120984"/>
                    <a:gd name="connsiteX1" fmla="*/ 141149 w 141148"/>
                    <a:gd name="connsiteY1" fmla="*/ 0 h 120984"/>
                    <a:gd name="connsiteX2" fmla="*/ 70575 w 141148"/>
                    <a:gd name="connsiteY2" fmla="*/ 120985 h 120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1148" h="120984">
                      <a:moveTo>
                        <a:pt x="0" y="0"/>
                      </a:moveTo>
                      <a:lnTo>
                        <a:pt x="141149" y="0"/>
                      </a:lnTo>
                      <a:lnTo>
                        <a:pt x="70575" y="1209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2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4F28FA7C-7927-B542-CCA1-577DE5397327}"/>
                    </a:ext>
                  </a:extLst>
                </p:cNvPr>
                <p:cNvSpPr/>
                <p:nvPr/>
              </p:nvSpPr>
              <p:spPr>
                <a:xfrm>
                  <a:off x="8264833" y="4096029"/>
                  <a:ext cx="141148" cy="120984"/>
                </a:xfrm>
                <a:custGeom>
                  <a:avLst/>
                  <a:gdLst>
                    <a:gd name="connsiteX0" fmla="*/ 141149 w 141148"/>
                    <a:gd name="connsiteY0" fmla="*/ 120985 h 120984"/>
                    <a:gd name="connsiteX1" fmla="*/ 0 w 141148"/>
                    <a:gd name="connsiteY1" fmla="*/ 120985 h 120984"/>
                    <a:gd name="connsiteX2" fmla="*/ 70575 w 141148"/>
                    <a:gd name="connsiteY2" fmla="*/ 0 h 120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1148" h="120984">
                      <a:moveTo>
                        <a:pt x="141149" y="120985"/>
                      </a:moveTo>
                      <a:lnTo>
                        <a:pt x="0" y="120985"/>
                      </a:lnTo>
                      <a:lnTo>
                        <a:pt x="7057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2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976B7C2-D3C6-DE48-1E4D-99F22DE1E227}"/>
                  </a:ext>
                </a:extLst>
              </p:cNvPr>
              <p:cNvSpPr/>
              <p:nvPr/>
            </p:nvSpPr>
            <p:spPr>
              <a:xfrm>
                <a:off x="7571692" y="4658103"/>
                <a:ext cx="844371" cy="85697"/>
              </a:xfrm>
              <a:custGeom>
                <a:avLst/>
                <a:gdLst>
                  <a:gd name="connsiteX0" fmla="*/ 0 w 844371"/>
                  <a:gd name="connsiteY0" fmla="*/ 0 h 85697"/>
                  <a:gd name="connsiteX1" fmla="*/ 844372 w 844371"/>
                  <a:gd name="connsiteY1" fmla="*/ 0 h 85697"/>
                  <a:gd name="connsiteX2" fmla="*/ 844372 w 844371"/>
                  <a:gd name="connsiteY2" fmla="*/ 85697 h 85697"/>
                  <a:gd name="connsiteX3" fmla="*/ 0 w 844371"/>
                  <a:gd name="connsiteY3" fmla="*/ 85697 h 85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4371" h="85697">
                    <a:moveTo>
                      <a:pt x="0" y="0"/>
                    </a:moveTo>
                    <a:lnTo>
                      <a:pt x="844372" y="0"/>
                    </a:lnTo>
                    <a:lnTo>
                      <a:pt x="844372" y="85697"/>
                    </a:lnTo>
                    <a:lnTo>
                      <a:pt x="0" y="85697"/>
                    </a:lnTo>
                    <a:close/>
                  </a:path>
                </a:pathLst>
              </a:custGeom>
              <a:solidFill>
                <a:srgbClr val="FFFFFF"/>
              </a:solidFill>
              <a:ln w="25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AA51D077-CB6A-AE5D-5A1A-D7AB3DBE81BB}"/>
                  </a:ext>
                </a:extLst>
              </p:cNvPr>
              <p:cNvSpPr/>
              <p:nvPr/>
            </p:nvSpPr>
            <p:spPr>
              <a:xfrm>
                <a:off x="7571692" y="4658103"/>
                <a:ext cx="438569" cy="85697"/>
              </a:xfrm>
              <a:custGeom>
                <a:avLst/>
                <a:gdLst>
                  <a:gd name="connsiteX0" fmla="*/ 0 w 438569"/>
                  <a:gd name="connsiteY0" fmla="*/ 0 h 85697"/>
                  <a:gd name="connsiteX1" fmla="*/ 438569 w 438569"/>
                  <a:gd name="connsiteY1" fmla="*/ 0 h 85697"/>
                  <a:gd name="connsiteX2" fmla="*/ 438569 w 438569"/>
                  <a:gd name="connsiteY2" fmla="*/ 85697 h 85697"/>
                  <a:gd name="connsiteX3" fmla="*/ 0 w 438569"/>
                  <a:gd name="connsiteY3" fmla="*/ 85697 h 85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69" h="85697">
                    <a:moveTo>
                      <a:pt x="0" y="0"/>
                    </a:moveTo>
                    <a:lnTo>
                      <a:pt x="438569" y="0"/>
                    </a:lnTo>
                    <a:lnTo>
                      <a:pt x="438569" y="85697"/>
                    </a:lnTo>
                    <a:lnTo>
                      <a:pt x="0" y="85697"/>
                    </a:lnTo>
                    <a:close/>
                  </a:path>
                </a:pathLst>
              </a:custGeom>
              <a:solidFill>
                <a:srgbClr val="F66D6F"/>
              </a:solidFill>
              <a:ln w="25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7317000-953F-401D-4817-FF0D0CEE5671}"/>
                </a:ext>
              </a:extLst>
            </p:cNvPr>
            <p:cNvSpPr/>
            <p:nvPr/>
          </p:nvSpPr>
          <p:spPr>
            <a:xfrm>
              <a:off x="7758210" y="3052536"/>
              <a:ext cx="468814" cy="84017"/>
            </a:xfrm>
            <a:custGeom>
              <a:avLst/>
              <a:gdLst>
                <a:gd name="connsiteX0" fmla="*/ 0 w 468814"/>
                <a:gd name="connsiteY0" fmla="*/ 0 h 84017"/>
                <a:gd name="connsiteX1" fmla="*/ 468815 w 468814"/>
                <a:gd name="connsiteY1" fmla="*/ 0 h 84017"/>
                <a:gd name="connsiteX2" fmla="*/ 0 w 468814"/>
                <a:gd name="connsiteY2" fmla="*/ 0 h 84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8814" h="84017">
                  <a:moveTo>
                    <a:pt x="0" y="0"/>
                  </a:moveTo>
                  <a:lnTo>
                    <a:pt x="468815" y="0"/>
                  </a:lnTo>
                  <a:cubicBezTo>
                    <a:pt x="468815" y="0"/>
                    <a:pt x="252051" y="189039"/>
                    <a:pt x="0" y="0"/>
                  </a:cubicBezTo>
                  <a:close/>
                </a:path>
              </a:pathLst>
            </a:custGeom>
            <a:solidFill>
              <a:srgbClr val="9AD9ED"/>
            </a:solidFill>
            <a:ln w="252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1A4B7DB3-D4C7-A2FB-4C2B-9EFBB937A975}"/>
              </a:ext>
            </a:extLst>
          </p:cNvPr>
          <p:cNvSpPr txBox="1"/>
          <p:nvPr/>
        </p:nvSpPr>
        <p:spPr>
          <a:xfrm>
            <a:off x="6674220" y="3036208"/>
            <a:ext cx="7643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5,6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4CCCB87-8A88-C57C-84F2-FE2D757772DF}"/>
              </a:ext>
            </a:extLst>
          </p:cNvPr>
          <p:cNvSpPr txBox="1"/>
          <p:nvPr/>
        </p:nvSpPr>
        <p:spPr>
          <a:xfrm>
            <a:off x="6658217" y="3480321"/>
            <a:ext cx="7643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mmol/l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1F0081-3371-7D87-D64A-3E852BB14C78}"/>
              </a:ext>
            </a:extLst>
          </p:cNvPr>
          <p:cNvSpPr txBox="1"/>
          <p:nvPr/>
        </p:nvSpPr>
        <p:spPr>
          <a:xfrm>
            <a:off x="1256821" y="420641"/>
            <a:ext cx="3659917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spc="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BỆNH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83FCC0-A845-B816-5C46-0A8186EFBA93}"/>
              </a:ext>
            </a:extLst>
          </p:cNvPr>
          <p:cNvSpPr txBox="1"/>
          <p:nvPr/>
        </p:nvSpPr>
        <p:spPr>
          <a:xfrm>
            <a:off x="376686" y="1825319"/>
            <a:ext cx="5888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4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8000" b="1" spc="4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4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000" b="1" spc="4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4F6E77-C8D3-549E-2856-F8EDF34D3165}"/>
              </a:ext>
            </a:extLst>
          </p:cNvPr>
          <p:cNvSpPr txBox="1"/>
          <p:nvPr/>
        </p:nvSpPr>
        <p:spPr>
          <a:xfrm>
            <a:off x="724273" y="3302498"/>
            <a:ext cx="4381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Khi </a:t>
            </a:r>
            <a:r>
              <a:rPr lang="en-US" sz="2000" i="1" dirty="0" err="1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thể</a:t>
            </a:r>
            <a:r>
              <a:rPr lang="en-US" sz="2000" i="1" dirty="0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người</a:t>
            </a:r>
            <a:r>
              <a:rPr lang="en-US" sz="2000" i="1" dirty="0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lượng</a:t>
            </a:r>
            <a:r>
              <a:rPr lang="en-US" sz="2000" i="1" dirty="0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đường</a:t>
            </a:r>
            <a:r>
              <a:rPr lang="en-US" sz="2000" i="1" dirty="0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 (</a:t>
            </a:r>
            <a:r>
              <a:rPr lang="en-US" sz="2000" i="1" dirty="0" err="1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glucozơ</a:t>
            </a:r>
            <a:r>
              <a:rPr lang="en-US" sz="2000" i="1" dirty="0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) </a:t>
            </a:r>
            <a:r>
              <a:rPr lang="en-US" sz="2000" i="1" dirty="0" err="1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máu</a:t>
            </a:r>
            <a:r>
              <a:rPr lang="en-US" sz="2000" i="1" dirty="0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tăng</a:t>
            </a:r>
            <a:r>
              <a:rPr lang="en-US" sz="2000" i="1" dirty="0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cao</a:t>
            </a:r>
            <a:r>
              <a:rPr lang="en-US" sz="2000" i="1" dirty="0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Nồng</a:t>
            </a:r>
            <a:r>
              <a:rPr lang="en-US" sz="2000" i="1" dirty="0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độ</a:t>
            </a:r>
            <a:r>
              <a:rPr lang="en-US" sz="2000" i="1" dirty="0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đường</a:t>
            </a:r>
            <a:r>
              <a:rPr lang="en-US" sz="2000" i="1" dirty="0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trên</a:t>
            </a:r>
            <a:r>
              <a:rPr lang="en-US" sz="2000" i="1" dirty="0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 5,6 mmol/</a:t>
            </a:r>
            <a:r>
              <a:rPr lang="en-US" sz="2000" i="1" dirty="0" err="1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lít</a:t>
            </a:r>
            <a:r>
              <a:rPr lang="en-US" sz="2000" i="1" dirty="0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 (0,0056 mol/</a:t>
            </a:r>
            <a:r>
              <a:rPr lang="en-US" sz="2000" i="1" dirty="0" err="1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lít</a:t>
            </a:r>
            <a:r>
              <a:rPr lang="en-US" sz="2000" i="1" dirty="0">
                <a:latin typeface="Times New Roman" panose="02020603050405020304" pitchFamily="18" charset="0"/>
                <a:ea typeface="#9Slide03 Roboto Mono" pitchFamily="2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50934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" name="Google Shape;719;p46"/>
          <p:cNvGrpSpPr/>
          <p:nvPr/>
        </p:nvGrpSpPr>
        <p:grpSpPr>
          <a:xfrm>
            <a:off x="1208046" y="534968"/>
            <a:ext cx="6816734" cy="2339327"/>
            <a:chOff x="444425" y="3165200"/>
            <a:chExt cx="6727925" cy="2308850"/>
          </a:xfrm>
        </p:grpSpPr>
        <p:sp>
          <p:nvSpPr>
            <p:cNvPr id="720" name="Google Shape;720;p46"/>
            <p:cNvSpPr/>
            <p:nvPr/>
          </p:nvSpPr>
          <p:spPr>
            <a:xfrm>
              <a:off x="514550" y="3733000"/>
              <a:ext cx="218150" cy="155950"/>
            </a:xfrm>
            <a:custGeom>
              <a:avLst/>
              <a:gdLst/>
              <a:ahLst/>
              <a:cxnLst/>
              <a:rect l="l" t="t" r="r" b="b"/>
              <a:pathLst>
                <a:path w="8726" h="6238" extrusionOk="0">
                  <a:moveTo>
                    <a:pt x="4699" y="1"/>
                  </a:moveTo>
                  <a:cubicBezTo>
                    <a:pt x="4224" y="1"/>
                    <a:pt x="3776" y="91"/>
                    <a:pt x="3408" y="274"/>
                  </a:cubicBezTo>
                  <a:cubicBezTo>
                    <a:pt x="1465" y="1237"/>
                    <a:pt x="0" y="4847"/>
                    <a:pt x="3922" y="6062"/>
                  </a:cubicBezTo>
                  <a:cubicBezTo>
                    <a:pt x="4318" y="6184"/>
                    <a:pt x="4710" y="6238"/>
                    <a:pt x="5088" y="6238"/>
                  </a:cubicBezTo>
                  <a:cubicBezTo>
                    <a:pt x="5751" y="6238"/>
                    <a:pt x="6370" y="6071"/>
                    <a:pt x="6893" y="5812"/>
                  </a:cubicBezTo>
                  <a:cubicBezTo>
                    <a:pt x="7716" y="5402"/>
                    <a:pt x="8363" y="4749"/>
                    <a:pt x="8544" y="3881"/>
                  </a:cubicBezTo>
                  <a:cubicBezTo>
                    <a:pt x="8726" y="3017"/>
                    <a:pt x="8390" y="1932"/>
                    <a:pt x="7552" y="1127"/>
                  </a:cubicBezTo>
                  <a:cubicBezTo>
                    <a:pt x="6780" y="385"/>
                    <a:pt x="5680" y="1"/>
                    <a:pt x="46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6"/>
            <p:cNvSpPr/>
            <p:nvPr/>
          </p:nvSpPr>
          <p:spPr>
            <a:xfrm>
              <a:off x="518925" y="3979150"/>
              <a:ext cx="117150" cy="83800"/>
            </a:xfrm>
            <a:custGeom>
              <a:avLst/>
              <a:gdLst/>
              <a:ahLst/>
              <a:cxnLst/>
              <a:rect l="l" t="t" r="r" b="b"/>
              <a:pathLst>
                <a:path w="4686" h="3352" extrusionOk="0">
                  <a:moveTo>
                    <a:pt x="2523" y="0"/>
                  </a:moveTo>
                  <a:cubicBezTo>
                    <a:pt x="2268" y="0"/>
                    <a:pt x="2028" y="48"/>
                    <a:pt x="1830" y="146"/>
                  </a:cubicBezTo>
                  <a:cubicBezTo>
                    <a:pt x="788" y="666"/>
                    <a:pt x="0" y="2603"/>
                    <a:pt x="2107" y="3257"/>
                  </a:cubicBezTo>
                  <a:cubicBezTo>
                    <a:pt x="2318" y="3322"/>
                    <a:pt x="2528" y="3351"/>
                    <a:pt x="2730" y="3351"/>
                  </a:cubicBezTo>
                  <a:cubicBezTo>
                    <a:pt x="3087" y="3351"/>
                    <a:pt x="3421" y="3261"/>
                    <a:pt x="3702" y="3120"/>
                  </a:cubicBezTo>
                  <a:cubicBezTo>
                    <a:pt x="4145" y="2900"/>
                    <a:pt x="4489" y="2550"/>
                    <a:pt x="4587" y="2086"/>
                  </a:cubicBezTo>
                  <a:cubicBezTo>
                    <a:pt x="4686" y="1620"/>
                    <a:pt x="4504" y="1038"/>
                    <a:pt x="4056" y="607"/>
                  </a:cubicBezTo>
                  <a:cubicBezTo>
                    <a:pt x="3641" y="206"/>
                    <a:pt x="3050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6"/>
            <p:cNvSpPr/>
            <p:nvPr/>
          </p:nvSpPr>
          <p:spPr>
            <a:xfrm>
              <a:off x="444425" y="4837850"/>
              <a:ext cx="335525" cy="256775"/>
            </a:xfrm>
            <a:custGeom>
              <a:avLst/>
              <a:gdLst/>
              <a:ahLst/>
              <a:cxnLst/>
              <a:rect l="l" t="t" r="r" b="b"/>
              <a:pathLst>
                <a:path w="13421" h="10271" extrusionOk="0">
                  <a:moveTo>
                    <a:pt x="7560" y="0"/>
                  </a:moveTo>
                  <a:cubicBezTo>
                    <a:pt x="4967" y="0"/>
                    <a:pt x="1845" y="666"/>
                    <a:pt x="651" y="3888"/>
                  </a:cubicBezTo>
                  <a:cubicBezTo>
                    <a:pt x="1" y="5635"/>
                    <a:pt x="559" y="7320"/>
                    <a:pt x="1474" y="8395"/>
                  </a:cubicBezTo>
                  <a:cubicBezTo>
                    <a:pt x="2487" y="9584"/>
                    <a:pt x="3944" y="10271"/>
                    <a:pt x="5573" y="10271"/>
                  </a:cubicBezTo>
                  <a:cubicBezTo>
                    <a:pt x="5702" y="10271"/>
                    <a:pt x="5832" y="10267"/>
                    <a:pt x="5963" y="10258"/>
                  </a:cubicBezTo>
                  <a:cubicBezTo>
                    <a:pt x="7749" y="10142"/>
                    <a:pt x="9698" y="9194"/>
                    <a:pt x="11254" y="7620"/>
                  </a:cubicBezTo>
                  <a:cubicBezTo>
                    <a:pt x="12357" y="6506"/>
                    <a:pt x="13298" y="4958"/>
                    <a:pt x="13349" y="3499"/>
                  </a:cubicBezTo>
                  <a:cubicBezTo>
                    <a:pt x="13420" y="1470"/>
                    <a:pt x="11795" y="389"/>
                    <a:pt x="10117" y="181"/>
                  </a:cubicBezTo>
                  <a:cubicBezTo>
                    <a:pt x="9424" y="93"/>
                    <a:pt x="8529" y="0"/>
                    <a:pt x="7560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6"/>
            <p:cNvSpPr/>
            <p:nvPr/>
          </p:nvSpPr>
          <p:spPr>
            <a:xfrm>
              <a:off x="1206975" y="31896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3" y="1"/>
                  </a:moveTo>
                  <a:cubicBezTo>
                    <a:pt x="4324" y="1"/>
                    <a:pt x="4306" y="1"/>
                    <a:pt x="4288" y="1"/>
                  </a:cubicBezTo>
                  <a:cubicBezTo>
                    <a:pt x="3379" y="7"/>
                    <a:pt x="2452" y="117"/>
                    <a:pt x="1662" y="444"/>
                  </a:cubicBezTo>
                  <a:cubicBezTo>
                    <a:pt x="874" y="770"/>
                    <a:pt x="241" y="1341"/>
                    <a:pt x="132" y="1994"/>
                  </a:cubicBezTo>
                  <a:cubicBezTo>
                    <a:pt x="1" y="2779"/>
                    <a:pt x="610" y="3521"/>
                    <a:pt x="1278" y="4145"/>
                  </a:cubicBezTo>
                  <a:cubicBezTo>
                    <a:pt x="2718" y="5484"/>
                    <a:pt x="5918" y="7701"/>
                    <a:pt x="8758" y="7701"/>
                  </a:cubicBezTo>
                  <a:cubicBezTo>
                    <a:pt x="9668" y="7701"/>
                    <a:pt x="10542" y="7473"/>
                    <a:pt x="11308" y="6914"/>
                  </a:cubicBezTo>
                  <a:cubicBezTo>
                    <a:pt x="12357" y="6151"/>
                    <a:pt x="12672" y="4950"/>
                    <a:pt x="12303" y="3905"/>
                  </a:cubicBezTo>
                  <a:cubicBezTo>
                    <a:pt x="11935" y="2859"/>
                    <a:pt x="10955" y="1968"/>
                    <a:pt x="9769" y="1317"/>
                  </a:cubicBezTo>
                  <a:cubicBezTo>
                    <a:pt x="8218" y="469"/>
                    <a:pt x="6282" y="1"/>
                    <a:pt x="4343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6"/>
            <p:cNvSpPr/>
            <p:nvPr/>
          </p:nvSpPr>
          <p:spPr>
            <a:xfrm>
              <a:off x="1579175" y="3168525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6" y="1"/>
                  </a:moveTo>
                  <a:cubicBezTo>
                    <a:pt x="3012" y="1"/>
                    <a:pt x="2680" y="41"/>
                    <a:pt x="2365" y="126"/>
                  </a:cubicBezTo>
                  <a:cubicBezTo>
                    <a:pt x="1093" y="471"/>
                    <a:pt x="86" y="2060"/>
                    <a:pt x="39" y="3385"/>
                  </a:cubicBezTo>
                  <a:cubicBezTo>
                    <a:pt x="0" y="4404"/>
                    <a:pt x="535" y="5266"/>
                    <a:pt x="1958" y="5275"/>
                  </a:cubicBezTo>
                  <a:cubicBezTo>
                    <a:pt x="1965" y="5275"/>
                    <a:pt x="1972" y="5275"/>
                    <a:pt x="1979" y="5275"/>
                  </a:cubicBezTo>
                  <a:cubicBezTo>
                    <a:pt x="2829" y="5275"/>
                    <a:pt x="3603" y="4915"/>
                    <a:pt x="4275" y="4532"/>
                  </a:cubicBezTo>
                  <a:cubicBezTo>
                    <a:pt x="5440" y="3866"/>
                    <a:pt x="6554" y="2936"/>
                    <a:pt x="6441" y="1861"/>
                  </a:cubicBezTo>
                  <a:cubicBezTo>
                    <a:pt x="6327" y="783"/>
                    <a:pt x="4823" y="1"/>
                    <a:pt x="334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6"/>
            <p:cNvSpPr/>
            <p:nvPr/>
          </p:nvSpPr>
          <p:spPr>
            <a:xfrm>
              <a:off x="2097150" y="3165200"/>
              <a:ext cx="191575" cy="171200"/>
            </a:xfrm>
            <a:custGeom>
              <a:avLst/>
              <a:gdLst/>
              <a:ahLst/>
              <a:cxnLst/>
              <a:rect l="l" t="t" r="r" b="b"/>
              <a:pathLst>
                <a:path w="7663" h="6848" extrusionOk="0">
                  <a:moveTo>
                    <a:pt x="4585" y="1"/>
                  </a:moveTo>
                  <a:cubicBezTo>
                    <a:pt x="3592" y="1"/>
                    <a:pt x="2558" y="299"/>
                    <a:pt x="1866" y="826"/>
                  </a:cubicBezTo>
                  <a:cubicBezTo>
                    <a:pt x="591" y="1798"/>
                    <a:pt x="303" y="3271"/>
                    <a:pt x="568" y="4599"/>
                  </a:cubicBezTo>
                  <a:cubicBezTo>
                    <a:pt x="793" y="5731"/>
                    <a:pt x="0" y="5951"/>
                    <a:pt x="1432" y="6432"/>
                  </a:cubicBezTo>
                  <a:cubicBezTo>
                    <a:pt x="1716" y="6719"/>
                    <a:pt x="2194" y="6847"/>
                    <a:pt x="2685" y="6847"/>
                  </a:cubicBezTo>
                  <a:cubicBezTo>
                    <a:pt x="2990" y="6847"/>
                    <a:pt x="3299" y="6798"/>
                    <a:pt x="3571" y="6706"/>
                  </a:cubicBezTo>
                  <a:cubicBezTo>
                    <a:pt x="4281" y="6462"/>
                    <a:pt x="4798" y="6002"/>
                    <a:pt x="5288" y="5556"/>
                  </a:cubicBezTo>
                  <a:cubicBezTo>
                    <a:pt x="6067" y="4846"/>
                    <a:pt x="6860" y="4115"/>
                    <a:pt x="7261" y="3257"/>
                  </a:cubicBezTo>
                  <a:cubicBezTo>
                    <a:pt x="7662" y="2395"/>
                    <a:pt x="7600" y="1364"/>
                    <a:pt x="6783" y="675"/>
                  </a:cubicBezTo>
                  <a:cubicBezTo>
                    <a:pt x="6230" y="212"/>
                    <a:pt x="5422" y="1"/>
                    <a:pt x="458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6"/>
            <p:cNvSpPr/>
            <p:nvPr/>
          </p:nvSpPr>
          <p:spPr>
            <a:xfrm>
              <a:off x="3018850" y="31896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0" y="1"/>
                  </a:moveTo>
                  <a:cubicBezTo>
                    <a:pt x="4322" y="1"/>
                    <a:pt x="4303" y="1"/>
                    <a:pt x="4285" y="1"/>
                  </a:cubicBezTo>
                  <a:cubicBezTo>
                    <a:pt x="3379" y="7"/>
                    <a:pt x="2449" y="117"/>
                    <a:pt x="1662" y="444"/>
                  </a:cubicBezTo>
                  <a:cubicBezTo>
                    <a:pt x="874" y="770"/>
                    <a:pt x="242" y="1341"/>
                    <a:pt x="132" y="1994"/>
                  </a:cubicBezTo>
                  <a:cubicBezTo>
                    <a:pt x="1" y="2779"/>
                    <a:pt x="607" y="3521"/>
                    <a:pt x="1275" y="4145"/>
                  </a:cubicBezTo>
                  <a:cubicBezTo>
                    <a:pt x="2717" y="5484"/>
                    <a:pt x="5918" y="7701"/>
                    <a:pt x="8758" y="7701"/>
                  </a:cubicBezTo>
                  <a:cubicBezTo>
                    <a:pt x="9668" y="7701"/>
                    <a:pt x="10542" y="7473"/>
                    <a:pt x="11308" y="6914"/>
                  </a:cubicBezTo>
                  <a:cubicBezTo>
                    <a:pt x="12357" y="6151"/>
                    <a:pt x="12672" y="4950"/>
                    <a:pt x="12303" y="3905"/>
                  </a:cubicBezTo>
                  <a:cubicBezTo>
                    <a:pt x="11932" y="2859"/>
                    <a:pt x="10955" y="1968"/>
                    <a:pt x="9766" y="1317"/>
                  </a:cubicBezTo>
                  <a:cubicBezTo>
                    <a:pt x="8215" y="469"/>
                    <a:pt x="6282" y="1"/>
                    <a:pt x="434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6"/>
            <p:cNvSpPr/>
            <p:nvPr/>
          </p:nvSpPr>
          <p:spPr>
            <a:xfrm>
              <a:off x="3391050" y="3168525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4" y="1"/>
                  </a:moveTo>
                  <a:cubicBezTo>
                    <a:pt x="3010" y="1"/>
                    <a:pt x="2677" y="41"/>
                    <a:pt x="2362" y="126"/>
                  </a:cubicBezTo>
                  <a:cubicBezTo>
                    <a:pt x="1090" y="471"/>
                    <a:pt x="83" y="2060"/>
                    <a:pt x="36" y="3385"/>
                  </a:cubicBezTo>
                  <a:cubicBezTo>
                    <a:pt x="0" y="4404"/>
                    <a:pt x="535" y="5266"/>
                    <a:pt x="1955" y="5275"/>
                  </a:cubicBezTo>
                  <a:cubicBezTo>
                    <a:pt x="1962" y="5275"/>
                    <a:pt x="1969" y="5275"/>
                    <a:pt x="1976" y="5275"/>
                  </a:cubicBezTo>
                  <a:cubicBezTo>
                    <a:pt x="2829" y="5275"/>
                    <a:pt x="3600" y="4915"/>
                    <a:pt x="4272" y="4532"/>
                  </a:cubicBezTo>
                  <a:cubicBezTo>
                    <a:pt x="5440" y="3866"/>
                    <a:pt x="6554" y="2936"/>
                    <a:pt x="6438" y="1861"/>
                  </a:cubicBezTo>
                  <a:cubicBezTo>
                    <a:pt x="6324" y="783"/>
                    <a:pt x="4823" y="1"/>
                    <a:pt x="3344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6"/>
            <p:cNvSpPr/>
            <p:nvPr/>
          </p:nvSpPr>
          <p:spPr>
            <a:xfrm>
              <a:off x="3909025" y="3165200"/>
              <a:ext cx="191500" cy="171200"/>
            </a:xfrm>
            <a:custGeom>
              <a:avLst/>
              <a:gdLst/>
              <a:ahLst/>
              <a:cxnLst/>
              <a:rect l="l" t="t" r="r" b="b"/>
              <a:pathLst>
                <a:path w="7660" h="6848" extrusionOk="0">
                  <a:moveTo>
                    <a:pt x="4585" y="1"/>
                  </a:moveTo>
                  <a:cubicBezTo>
                    <a:pt x="3591" y="1"/>
                    <a:pt x="2557" y="299"/>
                    <a:pt x="1863" y="826"/>
                  </a:cubicBezTo>
                  <a:cubicBezTo>
                    <a:pt x="588" y="1798"/>
                    <a:pt x="300" y="3271"/>
                    <a:pt x="565" y="4599"/>
                  </a:cubicBezTo>
                  <a:cubicBezTo>
                    <a:pt x="790" y="5731"/>
                    <a:pt x="0" y="5951"/>
                    <a:pt x="1429" y="6432"/>
                  </a:cubicBezTo>
                  <a:cubicBezTo>
                    <a:pt x="1713" y="6719"/>
                    <a:pt x="2191" y="6847"/>
                    <a:pt x="2683" y="6847"/>
                  </a:cubicBezTo>
                  <a:cubicBezTo>
                    <a:pt x="2987" y="6847"/>
                    <a:pt x="3297" y="6798"/>
                    <a:pt x="3568" y="6706"/>
                  </a:cubicBezTo>
                  <a:cubicBezTo>
                    <a:pt x="4281" y="6462"/>
                    <a:pt x="4795" y="6002"/>
                    <a:pt x="5285" y="5556"/>
                  </a:cubicBezTo>
                  <a:cubicBezTo>
                    <a:pt x="6064" y="4846"/>
                    <a:pt x="6857" y="4115"/>
                    <a:pt x="7258" y="3257"/>
                  </a:cubicBezTo>
                  <a:cubicBezTo>
                    <a:pt x="7659" y="2395"/>
                    <a:pt x="7597" y="1364"/>
                    <a:pt x="6780" y="675"/>
                  </a:cubicBezTo>
                  <a:cubicBezTo>
                    <a:pt x="6229" y="212"/>
                    <a:pt x="5421" y="1"/>
                    <a:pt x="458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6"/>
            <p:cNvSpPr/>
            <p:nvPr/>
          </p:nvSpPr>
          <p:spPr>
            <a:xfrm>
              <a:off x="473000" y="3165200"/>
              <a:ext cx="6670850" cy="2308850"/>
            </a:xfrm>
            <a:custGeom>
              <a:avLst/>
              <a:gdLst/>
              <a:ahLst/>
              <a:cxnLst/>
              <a:rect l="l" t="t" r="r" b="b"/>
              <a:pathLst>
                <a:path w="266834" h="92354" extrusionOk="0">
                  <a:moveTo>
                    <a:pt x="198080" y="1"/>
                  </a:moveTo>
                  <a:cubicBezTo>
                    <a:pt x="194393" y="1"/>
                    <a:pt x="190700" y="1113"/>
                    <a:pt x="187721" y="3292"/>
                  </a:cubicBezTo>
                  <a:cubicBezTo>
                    <a:pt x="186684" y="4050"/>
                    <a:pt x="185706" y="4956"/>
                    <a:pt x="185187" y="6129"/>
                  </a:cubicBezTo>
                  <a:cubicBezTo>
                    <a:pt x="184102" y="8580"/>
                    <a:pt x="186363" y="12309"/>
                    <a:pt x="187988" y="14100"/>
                  </a:cubicBezTo>
                  <a:cubicBezTo>
                    <a:pt x="187661" y="13871"/>
                    <a:pt x="187340" y="13781"/>
                    <a:pt x="187014" y="13781"/>
                  </a:cubicBezTo>
                  <a:cubicBezTo>
                    <a:pt x="186204" y="13781"/>
                    <a:pt x="185367" y="14339"/>
                    <a:pt x="184352" y="14698"/>
                  </a:cubicBezTo>
                  <a:cubicBezTo>
                    <a:pt x="182932" y="15200"/>
                    <a:pt x="182023" y="16379"/>
                    <a:pt x="182183" y="17523"/>
                  </a:cubicBezTo>
                  <a:cubicBezTo>
                    <a:pt x="179515" y="16290"/>
                    <a:pt x="176529" y="15479"/>
                    <a:pt x="173446" y="15093"/>
                  </a:cubicBezTo>
                  <a:cubicBezTo>
                    <a:pt x="174955" y="12856"/>
                    <a:pt x="174711" y="10090"/>
                    <a:pt x="173110" y="7882"/>
                  </a:cubicBezTo>
                  <a:cubicBezTo>
                    <a:pt x="171458" y="5610"/>
                    <a:pt x="168493" y="3919"/>
                    <a:pt x="165183" y="3013"/>
                  </a:cubicBezTo>
                  <a:cubicBezTo>
                    <a:pt x="163272" y="2490"/>
                    <a:pt x="161227" y="2230"/>
                    <a:pt x="159183" y="2230"/>
                  </a:cubicBezTo>
                  <a:cubicBezTo>
                    <a:pt x="155718" y="2230"/>
                    <a:pt x="152259" y="2978"/>
                    <a:pt x="149467" y="4466"/>
                  </a:cubicBezTo>
                  <a:cubicBezTo>
                    <a:pt x="145029" y="6831"/>
                    <a:pt x="142521" y="11046"/>
                    <a:pt x="143463" y="14989"/>
                  </a:cubicBezTo>
                  <a:cubicBezTo>
                    <a:pt x="143154" y="14178"/>
                    <a:pt x="141217" y="13370"/>
                    <a:pt x="140070" y="13257"/>
                  </a:cubicBezTo>
                  <a:cubicBezTo>
                    <a:pt x="139950" y="13245"/>
                    <a:pt x="139828" y="13239"/>
                    <a:pt x="139707" y="13239"/>
                  </a:cubicBezTo>
                  <a:cubicBezTo>
                    <a:pt x="138676" y="13239"/>
                    <a:pt x="137652" y="13648"/>
                    <a:pt x="137123" y="14294"/>
                  </a:cubicBezTo>
                  <a:cubicBezTo>
                    <a:pt x="138499" y="11132"/>
                    <a:pt x="134833" y="7600"/>
                    <a:pt x="130807" y="6040"/>
                  </a:cubicBezTo>
                  <a:cubicBezTo>
                    <a:pt x="129430" y="5507"/>
                    <a:pt x="127883" y="5252"/>
                    <a:pt x="126328" y="5252"/>
                  </a:cubicBezTo>
                  <a:cubicBezTo>
                    <a:pt x="123338" y="5252"/>
                    <a:pt x="120324" y="6194"/>
                    <a:pt x="118451" y="7900"/>
                  </a:cubicBezTo>
                  <a:cubicBezTo>
                    <a:pt x="116291" y="9867"/>
                    <a:pt x="114363" y="12083"/>
                    <a:pt x="114833" y="14579"/>
                  </a:cubicBezTo>
                  <a:cubicBezTo>
                    <a:pt x="113375" y="13634"/>
                    <a:pt x="110974" y="12899"/>
                    <a:pt x="108871" y="12899"/>
                  </a:cubicBezTo>
                  <a:cubicBezTo>
                    <a:pt x="108335" y="12899"/>
                    <a:pt x="107817" y="12947"/>
                    <a:pt x="107340" y="13052"/>
                  </a:cubicBezTo>
                  <a:cubicBezTo>
                    <a:pt x="106066" y="11843"/>
                    <a:pt x="104072" y="11127"/>
                    <a:pt x="101906" y="10871"/>
                  </a:cubicBezTo>
                  <a:cubicBezTo>
                    <a:pt x="101740" y="9831"/>
                    <a:pt x="101306" y="8806"/>
                    <a:pt x="100635" y="7882"/>
                  </a:cubicBezTo>
                  <a:cubicBezTo>
                    <a:pt x="98986" y="5610"/>
                    <a:pt x="96018" y="3919"/>
                    <a:pt x="92708" y="3013"/>
                  </a:cubicBezTo>
                  <a:cubicBezTo>
                    <a:pt x="90797" y="2490"/>
                    <a:pt x="88752" y="2230"/>
                    <a:pt x="86709" y="2230"/>
                  </a:cubicBezTo>
                  <a:cubicBezTo>
                    <a:pt x="83245" y="2230"/>
                    <a:pt x="79787" y="2978"/>
                    <a:pt x="76995" y="4466"/>
                  </a:cubicBezTo>
                  <a:cubicBezTo>
                    <a:pt x="72557" y="6831"/>
                    <a:pt x="70049" y="11046"/>
                    <a:pt x="70988" y="14989"/>
                  </a:cubicBezTo>
                  <a:cubicBezTo>
                    <a:pt x="70682" y="14178"/>
                    <a:pt x="68742" y="13370"/>
                    <a:pt x="67598" y="13257"/>
                  </a:cubicBezTo>
                  <a:cubicBezTo>
                    <a:pt x="67478" y="13245"/>
                    <a:pt x="67356" y="13239"/>
                    <a:pt x="67235" y="13239"/>
                  </a:cubicBezTo>
                  <a:cubicBezTo>
                    <a:pt x="66203" y="13239"/>
                    <a:pt x="65178" y="13648"/>
                    <a:pt x="64651" y="14294"/>
                  </a:cubicBezTo>
                  <a:cubicBezTo>
                    <a:pt x="66027" y="11132"/>
                    <a:pt x="62361" y="7600"/>
                    <a:pt x="58332" y="6040"/>
                  </a:cubicBezTo>
                  <a:cubicBezTo>
                    <a:pt x="56955" y="5507"/>
                    <a:pt x="55407" y="5252"/>
                    <a:pt x="53853" y="5252"/>
                  </a:cubicBezTo>
                  <a:cubicBezTo>
                    <a:pt x="50864" y="5252"/>
                    <a:pt x="47850" y="6194"/>
                    <a:pt x="45979" y="7900"/>
                  </a:cubicBezTo>
                  <a:cubicBezTo>
                    <a:pt x="43819" y="9867"/>
                    <a:pt x="41891" y="12083"/>
                    <a:pt x="42358" y="14579"/>
                  </a:cubicBezTo>
                  <a:cubicBezTo>
                    <a:pt x="40900" y="13634"/>
                    <a:pt x="38501" y="12899"/>
                    <a:pt x="36397" y="12899"/>
                  </a:cubicBezTo>
                  <a:cubicBezTo>
                    <a:pt x="35860" y="12899"/>
                    <a:pt x="35343" y="12947"/>
                    <a:pt x="34865" y="13052"/>
                  </a:cubicBezTo>
                  <a:cubicBezTo>
                    <a:pt x="33232" y="11502"/>
                    <a:pt x="30406" y="10761"/>
                    <a:pt x="27557" y="10761"/>
                  </a:cubicBezTo>
                  <a:cubicBezTo>
                    <a:pt x="25541" y="10761"/>
                    <a:pt x="23512" y="11132"/>
                    <a:pt x="21888" y="11851"/>
                  </a:cubicBezTo>
                  <a:cubicBezTo>
                    <a:pt x="17969" y="13586"/>
                    <a:pt x="15694" y="16801"/>
                    <a:pt x="14630" y="20045"/>
                  </a:cubicBezTo>
                  <a:cubicBezTo>
                    <a:pt x="14003" y="21953"/>
                    <a:pt x="13730" y="23949"/>
                    <a:pt x="14217" y="25877"/>
                  </a:cubicBezTo>
                  <a:cubicBezTo>
                    <a:pt x="14704" y="27805"/>
                    <a:pt x="16003" y="29665"/>
                    <a:pt x="18112" y="30889"/>
                  </a:cubicBezTo>
                  <a:cubicBezTo>
                    <a:pt x="16502" y="32009"/>
                    <a:pt x="15905" y="34549"/>
                    <a:pt x="17565" y="35634"/>
                  </a:cubicBezTo>
                  <a:cubicBezTo>
                    <a:pt x="16684" y="35502"/>
                    <a:pt x="15834" y="35440"/>
                    <a:pt x="15016" y="35440"/>
                  </a:cubicBezTo>
                  <a:cubicBezTo>
                    <a:pt x="5166" y="35440"/>
                    <a:pt x="1" y="44463"/>
                    <a:pt x="1641" y="50723"/>
                  </a:cubicBezTo>
                  <a:cubicBezTo>
                    <a:pt x="1927" y="51816"/>
                    <a:pt x="2363" y="52874"/>
                    <a:pt x="2922" y="53899"/>
                  </a:cubicBezTo>
                  <a:cubicBezTo>
                    <a:pt x="4226" y="56281"/>
                    <a:pt x="6205" y="58465"/>
                    <a:pt x="8543" y="60387"/>
                  </a:cubicBezTo>
                  <a:cubicBezTo>
                    <a:pt x="9288" y="60997"/>
                    <a:pt x="18121" y="66252"/>
                    <a:pt x="19419" y="66252"/>
                  </a:cubicBezTo>
                  <a:cubicBezTo>
                    <a:pt x="19487" y="66252"/>
                    <a:pt x="19534" y="66237"/>
                    <a:pt x="19559" y="66207"/>
                  </a:cubicBezTo>
                  <a:lnTo>
                    <a:pt x="19559" y="66207"/>
                  </a:lnTo>
                  <a:cubicBezTo>
                    <a:pt x="17714" y="68471"/>
                    <a:pt x="17078" y="71133"/>
                    <a:pt x="18570" y="73533"/>
                  </a:cubicBezTo>
                  <a:cubicBezTo>
                    <a:pt x="20248" y="76240"/>
                    <a:pt x="23920" y="78129"/>
                    <a:pt x="27886" y="78848"/>
                  </a:cubicBezTo>
                  <a:cubicBezTo>
                    <a:pt x="29766" y="79191"/>
                    <a:pt x="31587" y="79459"/>
                    <a:pt x="33372" y="79459"/>
                  </a:cubicBezTo>
                  <a:cubicBezTo>
                    <a:pt x="35717" y="79459"/>
                    <a:pt x="37999" y="78996"/>
                    <a:pt x="40266" y="77633"/>
                  </a:cubicBezTo>
                  <a:cubicBezTo>
                    <a:pt x="40397" y="79847"/>
                    <a:pt x="41748" y="81864"/>
                    <a:pt x="43522" y="83192"/>
                  </a:cubicBezTo>
                  <a:cubicBezTo>
                    <a:pt x="45393" y="84597"/>
                    <a:pt x="47166" y="85070"/>
                    <a:pt x="48969" y="85070"/>
                  </a:cubicBezTo>
                  <a:cubicBezTo>
                    <a:pt x="51280" y="85070"/>
                    <a:pt x="53639" y="84292"/>
                    <a:pt x="56318" y="83700"/>
                  </a:cubicBezTo>
                  <a:lnTo>
                    <a:pt x="56318" y="83700"/>
                  </a:lnTo>
                  <a:cubicBezTo>
                    <a:pt x="55673" y="86406"/>
                    <a:pt x="57990" y="88935"/>
                    <a:pt x="60427" y="90272"/>
                  </a:cubicBezTo>
                  <a:cubicBezTo>
                    <a:pt x="62967" y="91667"/>
                    <a:pt x="65859" y="92354"/>
                    <a:pt x="68755" y="92354"/>
                  </a:cubicBezTo>
                  <a:cubicBezTo>
                    <a:pt x="72442" y="92354"/>
                    <a:pt x="76135" y="91241"/>
                    <a:pt x="79114" y="89062"/>
                  </a:cubicBezTo>
                  <a:cubicBezTo>
                    <a:pt x="80147" y="88305"/>
                    <a:pt x="81125" y="87396"/>
                    <a:pt x="81645" y="86225"/>
                  </a:cubicBezTo>
                  <a:cubicBezTo>
                    <a:pt x="82732" y="83771"/>
                    <a:pt x="80471" y="80046"/>
                    <a:pt x="78846" y="78254"/>
                  </a:cubicBezTo>
                  <a:lnTo>
                    <a:pt x="78846" y="78254"/>
                  </a:lnTo>
                  <a:cubicBezTo>
                    <a:pt x="79172" y="78482"/>
                    <a:pt x="79493" y="78572"/>
                    <a:pt x="79818" y="78572"/>
                  </a:cubicBezTo>
                  <a:cubicBezTo>
                    <a:pt x="80628" y="78572"/>
                    <a:pt x="81466" y="78015"/>
                    <a:pt x="82480" y="77657"/>
                  </a:cubicBezTo>
                  <a:cubicBezTo>
                    <a:pt x="83903" y="77155"/>
                    <a:pt x="84809" y="75973"/>
                    <a:pt x="84651" y="74829"/>
                  </a:cubicBezTo>
                  <a:lnTo>
                    <a:pt x="84651" y="74829"/>
                  </a:lnTo>
                  <a:cubicBezTo>
                    <a:pt x="88047" y="76403"/>
                    <a:pt x="91957" y="77286"/>
                    <a:pt x="95935" y="77485"/>
                  </a:cubicBezTo>
                  <a:cubicBezTo>
                    <a:pt x="97295" y="78106"/>
                    <a:pt x="98805" y="78566"/>
                    <a:pt x="100358" y="78851"/>
                  </a:cubicBezTo>
                  <a:cubicBezTo>
                    <a:pt x="102238" y="79193"/>
                    <a:pt x="104058" y="79460"/>
                    <a:pt x="105842" y="79460"/>
                  </a:cubicBezTo>
                  <a:cubicBezTo>
                    <a:pt x="108189" y="79460"/>
                    <a:pt x="110472" y="78997"/>
                    <a:pt x="112741" y="77633"/>
                  </a:cubicBezTo>
                  <a:cubicBezTo>
                    <a:pt x="112872" y="79847"/>
                    <a:pt x="114221" y="81864"/>
                    <a:pt x="115994" y="83192"/>
                  </a:cubicBezTo>
                  <a:cubicBezTo>
                    <a:pt x="117867" y="84597"/>
                    <a:pt x="119640" y="85070"/>
                    <a:pt x="121442" y="85070"/>
                  </a:cubicBezTo>
                  <a:cubicBezTo>
                    <a:pt x="123753" y="85070"/>
                    <a:pt x="126113" y="84292"/>
                    <a:pt x="128793" y="83700"/>
                  </a:cubicBezTo>
                  <a:lnTo>
                    <a:pt x="128793" y="83700"/>
                  </a:lnTo>
                  <a:cubicBezTo>
                    <a:pt x="128148" y="86406"/>
                    <a:pt x="130463" y="88935"/>
                    <a:pt x="132902" y="90272"/>
                  </a:cubicBezTo>
                  <a:cubicBezTo>
                    <a:pt x="135442" y="91667"/>
                    <a:pt x="138334" y="92354"/>
                    <a:pt x="141229" y="92354"/>
                  </a:cubicBezTo>
                  <a:cubicBezTo>
                    <a:pt x="144915" y="92354"/>
                    <a:pt x="148607" y="91241"/>
                    <a:pt x="151586" y="89062"/>
                  </a:cubicBezTo>
                  <a:cubicBezTo>
                    <a:pt x="152623" y="88305"/>
                    <a:pt x="153600" y="87396"/>
                    <a:pt x="154120" y="86225"/>
                  </a:cubicBezTo>
                  <a:cubicBezTo>
                    <a:pt x="155204" y="83771"/>
                    <a:pt x="152943" y="80046"/>
                    <a:pt x="151318" y="78254"/>
                  </a:cubicBezTo>
                  <a:lnTo>
                    <a:pt x="151318" y="78254"/>
                  </a:lnTo>
                  <a:cubicBezTo>
                    <a:pt x="151645" y="78482"/>
                    <a:pt x="151966" y="78572"/>
                    <a:pt x="152291" y="78572"/>
                  </a:cubicBezTo>
                  <a:cubicBezTo>
                    <a:pt x="153102" y="78572"/>
                    <a:pt x="153939" y="78015"/>
                    <a:pt x="154955" y="77657"/>
                  </a:cubicBezTo>
                  <a:cubicBezTo>
                    <a:pt x="156375" y="77155"/>
                    <a:pt x="157284" y="75973"/>
                    <a:pt x="157123" y="74829"/>
                  </a:cubicBezTo>
                  <a:lnTo>
                    <a:pt x="157123" y="74829"/>
                  </a:lnTo>
                  <a:cubicBezTo>
                    <a:pt x="159791" y="76065"/>
                    <a:pt x="162777" y="76876"/>
                    <a:pt x="165861" y="77262"/>
                  </a:cubicBezTo>
                  <a:cubicBezTo>
                    <a:pt x="164352" y="79496"/>
                    <a:pt x="164595" y="82262"/>
                    <a:pt x="166197" y="84469"/>
                  </a:cubicBezTo>
                  <a:cubicBezTo>
                    <a:pt x="167848" y="86742"/>
                    <a:pt x="170813" y="88433"/>
                    <a:pt x="174123" y="89339"/>
                  </a:cubicBezTo>
                  <a:cubicBezTo>
                    <a:pt x="176036" y="89862"/>
                    <a:pt x="178084" y="90122"/>
                    <a:pt x="180129" y="90122"/>
                  </a:cubicBezTo>
                  <a:cubicBezTo>
                    <a:pt x="183592" y="90122"/>
                    <a:pt x="187049" y="89375"/>
                    <a:pt x="189839" y="87889"/>
                  </a:cubicBezTo>
                  <a:cubicBezTo>
                    <a:pt x="194277" y="85524"/>
                    <a:pt x="196785" y="81305"/>
                    <a:pt x="195843" y="77366"/>
                  </a:cubicBezTo>
                  <a:lnTo>
                    <a:pt x="195843" y="77366"/>
                  </a:lnTo>
                  <a:cubicBezTo>
                    <a:pt x="196152" y="78174"/>
                    <a:pt x="198089" y="78985"/>
                    <a:pt x="199236" y="79095"/>
                  </a:cubicBezTo>
                  <a:cubicBezTo>
                    <a:pt x="199358" y="79107"/>
                    <a:pt x="199481" y="79113"/>
                    <a:pt x="199605" y="79113"/>
                  </a:cubicBezTo>
                  <a:cubicBezTo>
                    <a:pt x="200632" y="79113"/>
                    <a:pt x="201655" y="78703"/>
                    <a:pt x="202183" y="78058"/>
                  </a:cubicBezTo>
                  <a:lnTo>
                    <a:pt x="202183" y="78058"/>
                  </a:lnTo>
                  <a:cubicBezTo>
                    <a:pt x="200808" y="81219"/>
                    <a:pt x="204474" y="84752"/>
                    <a:pt x="208499" y="86311"/>
                  </a:cubicBezTo>
                  <a:cubicBezTo>
                    <a:pt x="209877" y="86845"/>
                    <a:pt x="211427" y="87100"/>
                    <a:pt x="212982" y="87100"/>
                  </a:cubicBezTo>
                  <a:cubicBezTo>
                    <a:pt x="215971" y="87100"/>
                    <a:pt x="218983" y="86160"/>
                    <a:pt x="220855" y="84454"/>
                  </a:cubicBezTo>
                  <a:cubicBezTo>
                    <a:pt x="223015" y="82485"/>
                    <a:pt x="224940" y="80268"/>
                    <a:pt x="224474" y="77776"/>
                  </a:cubicBezTo>
                  <a:lnTo>
                    <a:pt x="224474" y="77776"/>
                  </a:lnTo>
                  <a:cubicBezTo>
                    <a:pt x="225933" y="78719"/>
                    <a:pt x="228337" y="79454"/>
                    <a:pt x="230441" y="79454"/>
                  </a:cubicBezTo>
                  <a:cubicBezTo>
                    <a:pt x="230976" y="79454"/>
                    <a:pt x="231491" y="79406"/>
                    <a:pt x="231966" y="79303"/>
                  </a:cubicBezTo>
                  <a:cubicBezTo>
                    <a:pt x="233601" y="80852"/>
                    <a:pt x="236425" y="81593"/>
                    <a:pt x="239272" y="81593"/>
                  </a:cubicBezTo>
                  <a:cubicBezTo>
                    <a:pt x="241290" y="81593"/>
                    <a:pt x="243320" y="81221"/>
                    <a:pt x="244946" y="80500"/>
                  </a:cubicBezTo>
                  <a:cubicBezTo>
                    <a:pt x="248865" y="78765"/>
                    <a:pt x="251138" y="75551"/>
                    <a:pt x="252204" y="72309"/>
                  </a:cubicBezTo>
                  <a:cubicBezTo>
                    <a:pt x="252831" y="70402"/>
                    <a:pt x="253104" y="68406"/>
                    <a:pt x="252617" y="66478"/>
                  </a:cubicBezTo>
                  <a:cubicBezTo>
                    <a:pt x="252130" y="64549"/>
                    <a:pt x="250829" y="62687"/>
                    <a:pt x="248719" y="61466"/>
                  </a:cubicBezTo>
                  <a:cubicBezTo>
                    <a:pt x="250329" y="60343"/>
                    <a:pt x="250930" y="57805"/>
                    <a:pt x="249269" y="56721"/>
                  </a:cubicBezTo>
                  <a:lnTo>
                    <a:pt x="249269" y="56721"/>
                  </a:lnTo>
                  <a:cubicBezTo>
                    <a:pt x="250150" y="56852"/>
                    <a:pt x="251001" y="56915"/>
                    <a:pt x="251819" y="56915"/>
                  </a:cubicBezTo>
                  <a:cubicBezTo>
                    <a:pt x="261668" y="56915"/>
                    <a:pt x="266833" y="47891"/>
                    <a:pt x="265190" y="41629"/>
                  </a:cubicBezTo>
                  <a:cubicBezTo>
                    <a:pt x="264905" y="40539"/>
                    <a:pt x="264471" y="39478"/>
                    <a:pt x="263909" y="38456"/>
                  </a:cubicBezTo>
                  <a:cubicBezTo>
                    <a:pt x="262605" y="36073"/>
                    <a:pt x="260630" y="33887"/>
                    <a:pt x="258289" y="31967"/>
                  </a:cubicBezTo>
                  <a:cubicBezTo>
                    <a:pt x="257543" y="31355"/>
                    <a:pt x="248714" y="26103"/>
                    <a:pt x="247412" y="26103"/>
                  </a:cubicBezTo>
                  <a:cubicBezTo>
                    <a:pt x="247345" y="26103"/>
                    <a:pt x="247297" y="26117"/>
                    <a:pt x="247272" y="26147"/>
                  </a:cubicBezTo>
                  <a:cubicBezTo>
                    <a:pt x="249120" y="23881"/>
                    <a:pt x="249753" y="21222"/>
                    <a:pt x="248265" y="18821"/>
                  </a:cubicBezTo>
                  <a:cubicBezTo>
                    <a:pt x="246583" y="16115"/>
                    <a:pt x="242911" y="14222"/>
                    <a:pt x="238948" y="13503"/>
                  </a:cubicBezTo>
                  <a:cubicBezTo>
                    <a:pt x="237069" y="13162"/>
                    <a:pt x="235248" y="12895"/>
                    <a:pt x="233464" y="12895"/>
                  </a:cubicBezTo>
                  <a:cubicBezTo>
                    <a:pt x="231117" y="12895"/>
                    <a:pt x="228834" y="13357"/>
                    <a:pt x="226565" y="14721"/>
                  </a:cubicBezTo>
                  <a:cubicBezTo>
                    <a:pt x="226435" y="12508"/>
                    <a:pt x="225086" y="10491"/>
                    <a:pt x="223312" y="9160"/>
                  </a:cubicBezTo>
                  <a:cubicBezTo>
                    <a:pt x="221440" y="7756"/>
                    <a:pt x="219667" y="7283"/>
                    <a:pt x="217865" y="7283"/>
                  </a:cubicBezTo>
                  <a:cubicBezTo>
                    <a:pt x="215554" y="7283"/>
                    <a:pt x="213194" y="8061"/>
                    <a:pt x="210513" y="8652"/>
                  </a:cubicBezTo>
                  <a:cubicBezTo>
                    <a:pt x="211158" y="5948"/>
                    <a:pt x="208844" y="3420"/>
                    <a:pt x="206405" y="2080"/>
                  </a:cubicBezTo>
                  <a:cubicBezTo>
                    <a:pt x="203865" y="686"/>
                    <a:pt x="200974" y="1"/>
                    <a:pt x="19808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6"/>
            <p:cNvSpPr/>
            <p:nvPr/>
          </p:nvSpPr>
          <p:spPr>
            <a:xfrm>
              <a:off x="6884075" y="4750275"/>
              <a:ext cx="218175" cy="155975"/>
            </a:xfrm>
            <a:custGeom>
              <a:avLst/>
              <a:gdLst/>
              <a:ahLst/>
              <a:cxnLst/>
              <a:rect l="l" t="t" r="r" b="b"/>
              <a:pathLst>
                <a:path w="8727" h="6239" extrusionOk="0">
                  <a:moveTo>
                    <a:pt x="3639" y="1"/>
                  </a:moveTo>
                  <a:cubicBezTo>
                    <a:pt x="2976" y="1"/>
                    <a:pt x="2357" y="168"/>
                    <a:pt x="1837" y="427"/>
                  </a:cubicBezTo>
                  <a:cubicBezTo>
                    <a:pt x="1011" y="834"/>
                    <a:pt x="366" y="1491"/>
                    <a:pt x="185" y="2356"/>
                  </a:cubicBezTo>
                  <a:cubicBezTo>
                    <a:pt x="1" y="3220"/>
                    <a:pt x="336" y="4307"/>
                    <a:pt x="1174" y="5110"/>
                  </a:cubicBezTo>
                  <a:cubicBezTo>
                    <a:pt x="1947" y="5854"/>
                    <a:pt x="3047" y="6239"/>
                    <a:pt x="4029" y="6239"/>
                  </a:cubicBezTo>
                  <a:cubicBezTo>
                    <a:pt x="4504" y="6239"/>
                    <a:pt x="4952" y="6148"/>
                    <a:pt x="5321" y="5965"/>
                  </a:cubicBezTo>
                  <a:cubicBezTo>
                    <a:pt x="7261" y="5000"/>
                    <a:pt x="8726" y="1390"/>
                    <a:pt x="4805" y="178"/>
                  </a:cubicBezTo>
                  <a:cubicBezTo>
                    <a:pt x="4409" y="55"/>
                    <a:pt x="4017" y="1"/>
                    <a:pt x="363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6"/>
            <p:cNvSpPr/>
            <p:nvPr/>
          </p:nvSpPr>
          <p:spPr>
            <a:xfrm>
              <a:off x="6980700" y="4576325"/>
              <a:ext cx="117150" cy="83725"/>
            </a:xfrm>
            <a:custGeom>
              <a:avLst/>
              <a:gdLst/>
              <a:ahLst/>
              <a:cxnLst/>
              <a:rect l="l" t="t" r="r" b="b"/>
              <a:pathLst>
                <a:path w="4686" h="3349" extrusionOk="0">
                  <a:moveTo>
                    <a:pt x="1957" y="0"/>
                  </a:moveTo>
                  <a:cubicBezTo>
                    <a:pt x="1601" y="0"/>
                    <a:pt x="1268" y="90"/>
                    <a:pt x="987" y="229"/>
                  </a:cubicBezTo>
                  <a:cubicBezTo>
                    <a:pt x="544" y="448"/>
                    <a:pt x="197" y="799"/>
                    <a:pt x="99" y="1265"/>
                  </a:cubicBezTo>
                  <a:cubicBezTo>
                    <a:pt x="1" y="1729"/>
                    <a:pt x="182" y="2311"/>
                    <a:pt x="631" y="2745"/>
                  </a:cubicBezTo>
                  <a:cubicBezTo>
                    <a:pt x="1045" y="3143"/>
                    <a:pt x="1636" y="3349"/>
                    <a:pt x="2162" y="3349"/>
                  </a:cubicBezTo>
                  <a:cubicBezTo>
                    <a:pt x="2418" y="3349"/>
                    <a:pt x="2658" y="3300"/>
                    <a:pt x="2856" y="3202"/>
                  </a:cubicBezTo>
                  <a:cubicBezTo>
                    <a:pt x="3899" y="2685"/>
                    <a:pt x="4686" y="745"/>
                    <a:pt x="2579" y="95"/>
                  </a:cubicBezTo>
                  <a:cubicBezTo>
                    <a:pt x="2369" y="29"/>
                    <a:pt x="2159" y="0"/>
                    <a:pt x="195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6"/>
            <p:cNvSpPr/>
            <p:nvPr/>
          </p:nvSpPr>
          <p:spPr>
            <a:xfrm>
              <a:off x="6836925" y="3544575"/>
              <a:ext cx="335425" cy="256800"/>
            </a:xfrm>
            <a:custGeom>
              <a:avLst/>
              <a:gdLst/>
              <a:ahLst/>
              <a:cxnLst/>
              <a:rect l="l" t="t" r="r" b="b"/>
              <a:pathLst>
                <a:path w="13417" h="10272" extrusionOk="0">
                  <a:moveTo>
                    <a:pt x="7837" y="0"/>
                  </a:moveTo>
                  <a:cubicBezTo>
                    <a:pt x="7710" y="0"/>
                    <a:pt x="7583" y="4"/>
                    <a:pt x="7454" y="13"/>
                  </a:cubicBezTo>
                  <a:cubicBezTo>
                    <a:pt x="5669" y="132"/>
                    <a:pt x="3720" y="1079"/>
                    <a:pt x="2166" y="2651"/>
                  </a:cubicBezTo>
                  <a:cubicBezTo>
                    <a:pt x="1061" y="3768"/>
                    <a:pt x="122" y="5313"/>
                    <a:pt x="71" y="6775"/>
                  </a:cubicBezTo>
                  <a:cubicBezTo>
                    <a:pt x="0" y="8801"/>
                    <a:pt x="1625" y="9882"/>
                    <a:pt x="3301" y="10093"/>
                  </a:cubicBezTo>
                  <a:cubicBezTo>
                    <a:pt x="3992" y="10179"/>
                    <a:pt x="4885" y="10272"/>
                    <a:pt x="5852" y="10272"/>
                  </a:cubicBezTo>
                  <a:cubicBezTo>
                    <a:pt x="8447" y="10272"/>
                    <a:pt x="11574" y="9608"/>
                    <a:pt x="12769" y="6385"/>
                  </a:cubicBezTo>
                  <a:cubicBezTo>
                    <a:pt x="13417" y="4635"/>
                    <a:pt x="12858" y="2951"/>
                    <a:pt x="11946" y="1878"/>
                  </a:cubicBezTo>
                  <a:cubicBezTo>
                    <a:pt x="10931" y="687"/>
                    <a:pt x="9471" y="0"/>
                    <a:pt x="78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6"/>
            <p:cNvSpPr/>
            <p:nvPr/>
          </p:nvSpPr>
          <p:spPr>
            <a:xfrm>
              <a:off x="6093000" y="52570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3915" y="1"/>
                  </a:moveTo>
                  <a:cubicBezTo>
                    <a:pt x="3004" y="1"/>
                    <a:pt x="2130" y="229"/>
                    <a:pt x="1364" y="787"/>
                  </a:cubicBezTo>
                  <a:cubicBezTo>
                    <a:pt x="315" y="1554"/>
                    <a:pt x="1" y="2751"/>
                    <a:pt x="369" y="3797"/>
                  </a:cubicBezTo>
                  <a:cubicBezTo>
                    <a:pt x="737" y="4843"/>
                    <a:pt x="1718" y="5737"/>
                    <a:pt x="2906" y="6385"/>
                  </a:cubicBezTo>
                  <a:cubicBezTo>
                    <a:pt x="4457" y="7232"/>
                    <a:pt x="6390" y="7701"/>
                    <a:pt x="8333" y="7701"/>
                  </a:cubicBezTo>
                  <a:cubicBezTo>
                    <a:pt x="8351" y="7701"/>
                    <a:pt x="8369" y="7701"/>
                    <a:pt x="8387" y="7701"/>
                  </a:cubicBezTo>
                  <a:cubicBezTo>
                    <a:pt x="9294" y="7698"/>
                    <a:pt x="10223" y="7588"/>
                    <a:pt x="11011" y="7261"/>
                  </a:cubicBezTo>
                  <a:cubicBezTo>
                    <a:pt x="11798" y="6934"/>
                    <a:pt x="12431" y="6364"/>
                    <a:pt x="12541" y="5710"/>
                  </a:cubicBezTo>
                  <a:cubicBezTo>
                    <a:pt x="12671" y="4926"/>
                    <a:pt x="12065" y="4180"/>
                    <a:pt x="11397" y="3559"/>
                  </a:cubicBezTo>
                  <a:cubicBezTo>
                    <a:pt x="9955" y="2219"/>
                    <a:pt x="6754" y="1"/>
                    <a:pt x="391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6"/>
            <p:cNvSpPr/>
            <p:nvPr/>
          </p:nvSpPr>
          <p:spPr>
            <a:xfrm>
              <a:off x="5873750" y="5338850"/>
              <a:ext cx="163875" cy="131875"/>
            </a:xfrm>
            <a:custGeom>
              <a:avLst/>
              <a:gdLst/>
              <a:ahLst/>
              <a:cxnLst/>
              <a:rect l="l" t="t" r="r" b="b"/>
              <a:pathLst>
                <a:path w="6555" h="5275" extrusionOk="0">
                  <a:moveTo>
                    <a:pt x="4578" y="1"/>
                  </a:moveTo>
                  <a:cubicBezTo>
                    <a:pt x="3725" y="1"/>
                    <a:pt x="2954" y="358"/>
                    <a:pt x="2282" y="741"/>
                  </a:cubicBezTo>
                  <a:cubicBezTo>
                    <a:pt x="1115" y="1406"/>
                    <a:pt x="0" y="2339"/>
                    <a:pt x="116" y="3415"/>
                  </a:cubicBezTo>
                  <a:cubicBezTo>
                    <a:pt x="230" y="4493"/>
                    <a:pt x="1732" y="5275"/>
                    <a:pt x="3210" y="5275"/>
                  </a:cubicBezTo>
                  <a:cubicBezTo>
                    <a:pt x="3544" y="5275"/>
                    <a:pt x="3877" y="5235"/>
                    <a:pt x="4192" y="5150"/>
                  </a:cubicBezTo>
                  <a:cubicBezTo>
                    <a:pt x="5464" y="4805"/>
                    <a:pt x="6471" y="3213"/>
                    <a:pt x="6519" y="1891"/>
                  </a:cubicBezTo>
                  <a:cubicBezTo>
                    <a:pt x="6554" y="869"/>
                    <a:pt x="6019" y="7"/>
                    <a:pt x="4599" y="1"/>
                  </a:cubicBezTo>
                  <a:cubicBezTo>
                    <a:pt x="4592" y="1"/>
                    <a:pt x="4585" y="1"/>
                    <a:pt x="4578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6"/>
            <p:cNvSpPr/>
            <p:nvPr/>
          </p:nvSpPr>
          <p:spPr>
            <a:xfrm>
              <a:off x="5328075" y="5302825"/>
              <a:ext cx="191575" cy="171225"/>
            </a:xfrm>
            <a:custGeom>
              <a:avLst/>
              <a:gdLst/>
              <a:ahLst/>
              <a:cxnLst/>
              <a:rect l="l" t="t" r="r" b="b"/>
              <a:pathLst>
                <a:path w="7663" h="6849" extrusionOk="0">
                  <a:moveTo>
                    <a:pt x="4980" y="1"/>
                  </a:moveTo>
                  <a:cubicBezTo>
                    <a:pt x="4675" y="1"/>
                    <a:pt x="4366" y="50"/>
                    <a:pt x="4094" y="144"/>
                  </a:cubicBezTo>
                  <a:cubicBezTo>
                    <a:pt x="3381" y="384"/>
                    <a:pt x="2867" y="845"/>
                    <a:pt x="2377" y="1294"/>
                  </a:cubicBezTo>
                  <a:cubicBezTo>
                    <a:pt x="1599" y="2004"/>
                    <a:pt x="802" y="2731"/>
                    <a:pt x="401" y="3593"/>
                  </a:cubicBezTo>
                  <a:cubicBezTo>
                    <a:pt x="0" y="4452"/>
                    <a:pt x="66" y="5485"/>
                    <a:pt x="883" y="6172"/>
                  </a:cubicBezTo>
                  <a:cubicBezTo>
                    <a:pt x="1434" y="6637"/>
                    <a:pt x="2243" y="6848"/>
                    <a:pt x="3080" y="6848"/>
                  </a:cubicBezTo>
                  <a:cubicBezTo>
                    <a:pt x="4073" y="6848"/>
                    <a:pt x="5106" y="6550"/>
                    <a:pt x="5799" y="6023"/>
                  </a:cubicBezTo>
                  <a:cubicBezTo>
                    <a:pt x="7074" y="5052"/>
                    <a:pt x="7359" y="3578"/>
                    <a:pt x="7098" y="2250"/>
                  </a:cubicBezTo>
                  <a:cubicBezTo>
                    <a:pt x="6872" y="1115"/>
                    <a:pt x="7662" y="895"/>
                    <a:pt x="6233" y="414"/>
                  </a:cubicBezTo>
                  <a:cubicBezTo>
                    <a:pt x="5947" y="130"/>
                    <a:pt x="5470" y="1"/>
                    <a:pt x="498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6" name="Google Shape;736;p46"/>
          <p:cNvSpPr txBox="1">
            <a:spLocks noGrp="1"/>
          </p:cNvSpPr>
          <p:nvPr>
            <p:ph type="title"/>
          </p:nvPr>
        </p:nvSpPr>
        <p:spPr>
          <a:xfrm>
            <a:off x="1304723" y="601054"/>
            <a:ext cx="6623455" cy="5661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hỏi và bài tập</a:t>
            </a:r>
            <a:endParaRPr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7" name="Google Shape;73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54">
            <a:off x="962346" y="358609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00243">
            <a:off x="283888" y="659300"/>
            <a:ext cx="619102" cy="55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599997">
            <a:off x="7835059" y="304122"/>
            <a:ext cx="366458" cy="32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81">
            <a:off x="8146244" y="592126"/>
            <a:ext cx="648561" cy="6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CA7336-31A2-B5B6-502B-DAF151EB3584}"/>
              </a:ext>
            </a:extLst>
          </p:cNvPr>
          <p:cNvSpPr txBox="1"/>
          <p:nvPr/>
        </p:nvSpPr>
        <p:spPr>
          <a:xfrm>
            <a:off x="1375315" y="1214121"/>
            <a:ext cx="6564539" cy="954107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1. </a:t>
            </a:r>
            <a:r>
              <a:rPr lang="vi-VN" sz="28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Tính khối lượng H</a:t>
            </a:r>
            <a:r>
              <a:rPr lang="en-US" sz="2800" i="1" baseline="-250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vi-VN" sz="28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SO</a:t>
            </a:r>
            <a:r>
              <a:rPr lang="vi-VN" sz="2800" i="1" baseline="-250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4</a:t>
            </a:r>
            <a:r>
              <a:rPr lang="en-US" sz="28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có trong 20 gam dung dịch H</a:t>
            </a:r>
            <a:r>
              <a:rPr lang="en-US" sz="2800" i="1" baseline="-250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vi-VN" sz="28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SO</a:t>
            </a:r>
            <a:r>
              <a:rPr lang="vi-VN" sz="2800" i="1" baseline="-250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4</a:t>
            </a:r>
            <a:r>
              <a:rPr lang="en-US" sz="28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98%.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401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61"/>
          <p:cNvSpPr/>
          <p:nvPr/>
        </p:nvSpPr>
        <p:spPr>
          <a:xfrm>
            <a:off x="946298" y="1339702"/>
            <a:ext cx="7146964" cy="334925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2" name="Google Shape;106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99937">
            <a:off x="8174353" y="1875648"/>
            <a:ext cx="509092" cy="4811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26;p39">
            <a:extLst>
              <a:ext uri="{FF2B5EF4-FFF2-40B4-BE49-F238E27FC236}">
                <a16:creationId xmlns:a16="http://schemas.microsoft.com/office/drawing/2014/main" id="{68F8BAE0-47B5-087A-7A3C-FD2A3ED780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49139" y="636070"/>
            <a:ext cx="48756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" sz="3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giải</a:t>
            </a:r>
            <a:endParaRPr sz="32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918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" name="Google Shape;719;p46"/>
          <p:cNvGrpSpPr/>
          <p:nvPr/>
        </p:nvGrpSpPr>
        <p:grpSpPr>
          <a:xfrm>
            <a:off x="337930" y="227372"/>
            <a:ext cx="8468139" cy="3390471"/>
            <a:chOff x="444425" y="3165200"/>
            <a:chExt cx="6727925" cy="2308850"/>
          </a:xfrm>
        </p:grpSpPr>
        <p:sp>
          <p:nvSpPr>
            <p:cNvPr id="720" name="Google Shape;720;p46"/>
            <p:cNvSpPr/>
            <p:nvPr/>
          </p:nvSpPr>
          <p:spPr>
            <a:xfrm>
              <a:off x="514550" y="3733000"/>
              <a:ext cx="218150" cy="155950"/>
            </a:xfrm>
            <a:custGeom>
              <a:avLst/>
              <a:gdLst/>
              <a:ahLst/>
              <a:cxnLst/>
              <a:rect l="l" t="t" r="r" b="b"/>
              <a:pathLst>
                <a:path w="8726" h="6238" extrusionOk="0">
                  <a:moveTo>
                    <a:pt x="4699" y="1"/>
                  </a:moveTo>
                  <a:cubicBezTo>
                    <a:pt x="4224" y="1"/>
                    <a:pt x="3776" y="91"/>
                    <a:pt x="3408" y="274"/>
                  </a:cubicBezTo>
                  <a:cubicBezTo>
                    <a:pt x="1465" y="1237"/>
                    <a:pt x="0" y="4847"/>
                    <a:pt x="3922" y="6062"/>
                  </a:cubicBezTo>
                  <a:cubicBezTo>
                    <a:pt x="4318" y="6184"/>
                    <a:pt x="4710" y="6238"/>
                    <a:pt x="5088" y="6238"/>
                  </a:cubicBezTo>
                  <a:cubicBezTo>
                    <a:pt x="5751" y="6238"/>
                    <a:pt x="6370" y="6071"/>
                    <a:pt x="6893" y="5812"/>
                  </a:cubicBezTo>
                  <a:cubicBezTo>
                    <a:pt x="7716" y="5402"/>
                    <a:pt x="8363" y="4749"/>
                    <a:pt x="8544" y="3881"/>
                  </a:cubicBezTo>
                  <a:cubicBezTo>
                    <a:pt x="8726" y="3017"/>
                    <a:pt x="8390" y="1932"/>
                    <a:pt x="7552" y="1127"/>
                  </a:cubicBezTo>
                  <a:cubicBezTo>
                    <a:pt x="6780" y="385"/>
                    <a:pt x="5680" y="1"/>
                    <a:pt x="46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6"/>
            <p:cNvSpPr/>
            <p:nvPr/>
          </p:nvSpPr>
          <p:spPr>
            <a:xfrm>
              <a:off x="518925" y="3979150"/>
              <a:ext cx="117150" cy="83800"/>
            </a:xfrm>
            <a:custGeom>
              <a:avLst/>
              <a:gdLst/>
              <a:ahLst/>
              <a:cxnLst/>
              <a:rect l="l" t="t" r="r" b="b"/>
              <a:pathLst>
                <a:path w="4686" h="3352" extrusionOk="0">
                  <a:moveTo>
                    <a:pt x="2523" y="0"/>
                  </a:moveTo>
                  <a:cubicBezTo>
                    <a:pt x="2268" y="0"/>
                    <a:pt x="2028" y="48"/>
                    <a:pt x="1830" y="146"/>
                  </a:cubicBezTo>
                  <a:cubicBezTo>
                    <a:pt x="788" y="666"/>
                    <a:pt x="0" y="2603"/>
                    <a:pt x="2107" y="3257"/>
                  </a:cubicBezTo>
                  <a:cubicBezTo>
                    <a:pt x="2318" y="3322"/>
                    <a:pt x="2528" y="3351"/>
                    <a:pt x="2730" y="3351"/>
                  </a:cubicBezTo>
                  <a:cubicBezTo>
                    <a:pt x="3087" y="3351"/>
                    <a:pt x="3421" y="3261"/>
                    <a:pt x="3702" y="3120"/>
                  </a:cubicBezTo>
                  <a:cubicBezTo>
                    <a:pt x="4145" y="2900"/>
                    <a:pt x="4489" y="2550"/>
                    <a:pt x="4587" y="2086"/>
                  </a:cubicBezTo>
                  <a:cubicBezTo>
                    <a:pt x="4686" y="1620"/>
                    <a:pt x="4504" y="1038"/>
                    <a:pt x="4056" y="607"/>
                  </a:cubicBezTo>
                  <a:cubicBezTo>
                    <a:pt x="3641" y="206"/>
                    <a:pt x="3050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6"/>
            <p:cNvSpPr/>
            <p:nvPr/>
          </p:nvSpPr>
          <p:spPr>
            <a:xfrm>
              <a:off x="444425" y="4837850"/>
              <a:ext cx="335525" cy="256775"/>
            </a:xfrm>
            <a:custGeom>
              <a:avLst/>
              <a:gdLst/>
              <a:ahLst/>
              <a:cxnLst/>
              <a:rect l="l" t="t" r="r" b="b"/>
              <a:pathLst>
                <a:path w="13421" h="10271" extrusionOk="0">
                  <a:moveTo>
                    <a:pt x="7560" y="0"/>
                  </a:moveTo>
                  <a:cubicBezTo>
                    <a:pt x="4967" y="0"/>
                    <a:pt x="1845" y="666"/>
                    <a:pt x="651" y="3888"/>
                  </a:cubicBezTo>
                  <a:cubicBezTo>
                    <a:pt x="1" y="5635"/>
                    <a:pt x="559" y="7320"/>
                    <a:pt x="1474" y="8395"/>
                  </a:cubicBezTo>
                  <a:cubicBezTo>
                    <a:pt x="2487" y="9584"/>
                    <a:pt x="3944" y="10271"/>
                    <a:pt x="5573" y="10271"/>
                  </a:cubicBezTo>
                  <a:cubicBezTo>
                    <a:pt x="5702" y="10271"/>
                    <a:pt x="5832" y="10267"/>
                    <a:pt x="5963" y="10258"/>
                  </a:cubicBezTo>
                  <a:cubicBezTo>
                    <a:pt x="7749" y="10142"/>
                    <a:pt x="9698" y="9194"/>
                    <a:pt x="11254" y="7620"/>
                  </a:cubicBezTo>
                  <a:cubicBezTo>
                    <a:pt x="12357" y="6506"/>
                    <a:pt x="13298" y="4958"/>
                    <a:pt x="13349" y="3499"/>
                  </a:cubicBezTo>
                  <a:cubicBezTo>
                    <a:pt x="13420" y="1470"/>
                    <a:pt x="11795" y="389"/>
                    <a:pt x="10117" y="181"/>
                  </a:cubicBezTo>
                  <a:cubicBezTo>
                    <a:pt x="9424" y="93"/>
                    <a:pt x="8529" y="0"/>
                    <a:pt x="7560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6"/>
            <p:cNvSpPr/>
            <p:nvPr/>
          </p:nvSpPr>
          <p:spPr>
            <a:xfrm>
              <a:off x="1206975" y="31896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3" y="1"/>
                  </a:moveTo>
                  <a:cubicBezTo>
                    <a:pt x="4324" y="1"/>
                    <a:pt x="4306" y="1"/>
                    <a:pt x="4288" y="1"/>
                  </a:cubicBezTo>
                  <a:cubicBezTo>
                    <a:pt x="3379" y="7"/>
                    <a:pt x="2452" y="117"/>
                    <a:pt x="1662" y="444"/>
                  </a:cubicBezTo>
                  <a:cubicBezTo>
                    <a:pt x="874" y="770"/>
                    <a:pt x="241" y="1341"/>
                    <a:pt x="132" y="1994"/>
                  </a:cubicBezTo>
                  <a:cubicBezTo>
                    <a:pt x="1" y="2779"/>
                    <a:pt x="610" y="3521"/>
                    <a:pt x="1278" y="4145"/>
                  </a:cubicBezTo>
                  <a:cubicBezTo>
                    <a:pt x="2718" y="5484"/>
                    <a:pt x="5918" y="7701"/>
                    <a:pt x="8758" y="7701"/>
                  </a:cubicBezTo>
                  <a:cubicBezTo>
                    <a:pt x="9668" y="7701"/>
                    <a:pt x="10542" y="7473"/>
                    <a:pt x="11308" y="6914"/>
                  </a:cubicBezTo>
                  <a:cubicBezTo>
                    <a:pt x="12357" y="6151"/>
                    <a:pt x="12672" y="4950"/>
                    <a:pt x="12303" y="3905"/>
                  </a:cubicBezTo>
                  <a:cubicBezTo>
                    <a:pt x="11935" y="2859"/>
                    <a:pt x="10955" y="1968"/>
                    <a:pt x="9769" y="1317"/>
                  </a:cubicBezTo>
                  <a:cubicBezTo>
                    <a:pt x="8218" y="469"/>
                    <a:pt x="6282" y="1"/>
                    <a:pt x="4343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6"/>
            <p:cNvSpPr/>
            <p:nvPr/>
          </p:nvSpPr>
          <p:spPr>
            <a:xfrm>
              <a:off x="1579175" y="3168525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6" y="1"/>
                  </a:moveTo>
                  <a:cubicBezTo>
                    <a:pt x="3012" y="1"/>
                    <a:pt x="2680" y="41"/>
                    <a:pt x="2365" y="126"/>
                  </a:cubicBezTo>
                  <a:cubicBezTo>
                    <a:pt x="1093" y="471"/>
                    <a:pt x="86" y="2060"/>
                    <a:pt x="39" y="3385"/>
                  </a:cubicBezTo>
                  <a:cubicBezTo>
                    <a:pt x="0" y="4404"/>
                    <a:pt x="535" y="5266"/>
                    <a:pt x="1958" y="5275"/>
                  </a:cubicBezTo>
                  <a:cubicBezTo>
                    <a:pt x="1965" y="5275"/>
                    <a:pt x="1972" y="5275"/>
                    <a:pt x="1979" y="5275"/>
                  </a:cubicBezTo>
                  <a:cubicBezTo>
                    <a:pt x="2829" y="5275"/>
                    <a:pt x="3603" y="4915"/>
                    <a:pt x="4275" y="4532"/>
                  </a:cubicBezTo>
                  <a:cubicBezTo>
                    <a:pt x="5440" y="3866"/>
                    <a:pt x="6554" y="2936"/>
                    <a:pt x="6441" y="1861"/>
                  </a:cubicBezTo>
                  <a:cubicBezTo>
                    <a:pt x="6327" y="783"/>
                    <a:pt x="4823" y="1"/>
                    <a:pt x="334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6"/>
            <p:cNvSpPr/>
            <p:nvPr/>
          </p:nvSpPr>
          <p:spPr>
            <a:xfrm>
              <a:off x="2097150" y="3165200"/>
              <a:ext cx="191575" cy="171200"/>
            </a:xfrm>
            <a:custGeom>
              <a:avLst/>
              <a:gdLst/>
              <a:ahLst/>
              <a:cxnLst/>
              <a:rect l="l" t="t" r="r" b="b"/>
              <a:pathLst>
                <a:path w="7663" h="6848" extrusionOk="0">
                  <a:moveTo>
                    <a:pt x="4585" y="1"/>
                  </a:moveTo>
                  <a:cubicBezTo>
                    <a:pt x="3592" y="1"/>
                    <a:pt x="2558" y="299"/>
                    <a:pt x="1866" y="826"/>
                  </a:cubicBezTo>
                  <a:cubicBezTo>
                    <a:pt x="591" y="1798"/>
                    <a:pt x="303" y="3271"/>
                    <a:pt x="568" y="4599"/>
                  </a:cubicBezTo>
                  <a:cubicBezTo>
                    <a:pt x="793" y="5731"/>
                    <a:pt x="0" y="5951"/>
                    <a:pt x="1432" y="6432"/>
                  </a:cubicBezTo>
                  <a:cubicBezTo>
                    <a:pt x="1716" y="6719"/>
                    <a:pt x="2194" y="6847"/>
                    <a:pt x="2685" y="6847"/>
                  </a:cubicBezTo>
                  <a:cubicBezTo>
                    <a:pt x="2990" y="6847"/>
                    <a:pt x="3299" y="6798"/>
                    <a:pt x="3571" y="6706"/>
                  </a:cubicBezTo>
                  <a:cubicBezTo>
                    <a:pt x="4281" y="6462"/>
                    <a:pt x="4798" y="6002"/>
                    <a:pt x="5288" y="5556"/>
                  </a:cubicBezTo>
                  <a:cubicBezTo>
                    <a:pt x="6067" y="4846"/>
                    <a:pt x="6860" y="4115"/>
                    <a:pt x="7261" y="3257"/>
                  </a:cubicBezTo>
                  <a:cubicBezTo>
                    <a:pt x="7662" y="2395"/>
                    <a:pt x="7600" y="1364"/>
                    <a:pt x="6783" y="675"/>
                  </a:cubicBezTo>
                  <a:cubicBezTo>
                    <a:pt x="6230" y="212"/>
                    <a:pt x="5422" y="1"/>
                    <a:pt x="458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6"/>
            <p:cNvSpPr/>
            <p:nvPr/>
          </p:nvSpPr>
          <p:spPr>
            <a:xfrm>
              <a:off x="3018850" y="31896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0" y="1"/>
                  </a:moveTo>
                  <a:cubicBezTo>
                    <a:pt x="4322" y="1"/>
                    <a:pt x="4303" y="1"/>
                    <a:pt x="4285" y="1"/>
                  </a:cubicBezTo>
                  <a:cubicBezTo>
                    <a:pt x="3379" y="7"/>
                    <a:pt x="2449" y="117"/>
                    <a:pt x="1662" y="444"/>
                  </a:cubicBezTo>
                  <a:cubicBezTo>
                    <a:pt x="874" y="770"/>
                    <a:pt x="242" y="1341"/>
                    <a:pt x="132" y="1994"/>
                  </a:cubicBezTo>
                  <a:cubicBezTo>
                    <a:pt x="1" y="2779"/>
                    <a:pt x="607" y="3521"/>
                    <a:pt x="1275" y="4145"/>
                  </a:cubicBezTo>
                  <a:cubicBezTo>
                    <a:pt x="2717" y="5484"/>
                    <a:pt x="5918" y="7701"/>
                    <a:pt x="8758" y="7701"/>
                  </a:cubicBezTo>
                  <a:cubicBezTo>
                    <a:pt x="9668" y="7701"/>
                    <a:pt x="10542" y="7473"/>
                    <a:pt x="11308" y="6914"/>
                  </a:cubicBezTo>
                  <a:cubicBezTo>
                    <a:pt x="12357" y="6151"/>
                    <a:pt x="12672" y="4950"/>
                    <a:pt x="12303" y="3905"/>
                  </a:cubicBezTo>
                  <a:cubicBezTo>
                    <a:pt x="11932" y="2859"/>
                    <a:pt x="10955" y="1968"/>
                    <a:pt x="9766" y="1317"/>
                  </a:cubicBezTo>
                  <a:cubicBezTo>
                    <a:pt x="8215" y="469"/>
                    <a:pt x="6282" y="1"/>
                    <a:pt x="434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6"/>
            <p:cNvSpPr/>
            <p:nvPr/>
          </p:nvSpPr>
          <p:spPr>
            <a:xfrm>
              <a:off x="3391050" y="3168525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4" y="1"/>
                  </a:moveTo>
                  <a:cubicBezTo>
                    <a:pt x="3010" y="1"/>
                    <a:pt x="2677" y="41"/>
                    <a:pt x="2362" y="126"/>
                  </a:cubicBezTo>
                  <a:cubicBezTo>
                    <a:pt x="1090" y="471"/>
                    <a:pt x="83" y="2060"/>
                    <a:pt x="36" y="3385"/>
                  </a:cubicBezTo>
                  <a:cubicBezTo>
                    <a:pt x="0" y="4404"/>
                    <a:pt x="535" y="5266"/>
                    <a:pt x="1955" y="5275"/>
                  </a:cubicBezTo>
                  <a:cubicBezTo>
                    <a:pt x="1962" y="5275"/>
                    <a:pt x="1969" y="5275"/>
                    <a:pt x="1976" y="5275"/>
                  </a:cubicBezTo>
                  <a:cubicBezTo>
                    <a:pt x="2829" y="5275"/>
                    <a:pt x="3600" y="4915"/>
                    <a:pt x="4272" y="4532"/>
                  </a:cubicBezTo>
                  <a:cubicBezTo>
                    <a:pt x="5440" y="3866"/>
                    <a:pt x="6554" y="2936"/>
                    <a:pt x="6438" y="1861"/>
                  </a:cubicBezTo>
                  <a:cubicBezTo>
                    <a:pt x="6324" y="783"/>
                    <a:pt x="4823" y="1"/>
                    <a:pt x="3344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6"/>
            <p:cNvSpPr/>
            <p:nvPr/>
          </p:nvSpPr>
          <p:spPr>
            <a:xfrm>
              <a:off x="3909025" y="3165200"/>
              <a:ext cx="191500" cy="171200"/>
            </a:xfrm>
            <a:custGeom>
              <a:avLst/>
              <a:gdLst/>
              <a:ahLst/>
              <a:cxnLst/>
              <a:rect l="l" t="t" r="r" b="b"/>
              <a:pathLst>
                <a:path w="7660" h="6848" extrusionOk="0">
                  <a:moveTo>
                    <a:pt x="4585" y="1"/>
                  </a:moveTo>
                  <a:cubicBezTo>
                    <a:pt x="3591" y="1"/>
                    <a:pt x="2557" y="299"/>
                    <a:pt x="1863" y="826"/>
                  </a:cubicBezTo>
                  <a:cubicBezTo>
                    <a:pt x="588" y="1798"/>
                    <a:pt x="300" y="3271"/>
                    <a:pt x="565" y="4599"/>
                  </a:cubicBezTo>
                  <a:cubicBezTo>
                    <a:pt x="790" y="5731"/>
                    <a:pt x="0" y="5951"/>
                    <a:pt x="1429" y="6432"/>
                  </a:cubicBezTo>
                  <a:cubicBezTo>
                    <a:pt x="1713" y="6719"/>
                    <a:pt x="2191" y="6847"/>
                    <a:pt x="2683" y="6847"/>
                  </a:cubicBezTo>
                  <a:cubicBezTo>
                    <a:pt x="2987" y="6847"/>
                    <a:pt x="3297" y="6798"/>
                    <a:pt x="3568" y="6706"/>
                  </a:cubicBezTo>
                  <a:cubicBezTo>
                    <a:pt x="4281" y="6462"/>
                    <a:pt x="4795" y="6002"/>
                    <a:pt x="5285" y="5556"/>
                  </a:cubicBezTo>
                  <a:cubicBezTo>
                    <a:pt x="6064" y="4846"/>
                    <a:pt x="6857" y="4115"/>
                    <a:pt x="7258" y="3257"/>
                  </a:cubicBezTo>
                  <a:cubicBezTo>
                    <a:pt x="7659" y="2395"/>
                    <a:pt x="7597" y="1364"/>
                    <a:pt x="6780" y="675"/>
                  </a:cubicBezTo>
                  <a:cubicBezTo>
                    <a:pt x="6229" y="212"/>
                    <a:pt x="5421" y="1"/>
                    <a:pt x="458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6"/>
            <p:cNvSpPr/>
            <p:nvPr/>
          </p:nvSpPr>
          <p:spPr>
            <a:xfrm>
              <a:off x="473000" y="3165200"/>
              <a:ext cx="6670850" cy="2308850"/>
            </a:xfrm>
            <a:custGeom>
              <a:avLst/>
              <a:gdLst/>
              <a:ahLst/>
              <a:cxnLst/>
              <a:rect l="l" t="t" r="r" b="b"/>
              <a:pathLst>
                <a:path w="266834" h="92354" extrusionOk="0">
                  <a:moveTo>
                    <a:pt x="198080" y="1"/>
                  </a:moveTo>
                  <a:cubicBezTo>
                    <a:pt x="194393" y="1"/>
                    <a:pt x="190700" y="1113"/>
                    <a:pt x="187721" y="3292"/>
                  </a:cubicBezTo>
                  <a:cubicBezTo>
                    <a:pt x="186684" y="4050"/>
                    <a:pt x="185706" y="4956"/>
                    <a:pt x="185187" y="6129"/>
                  </a:cubicBezTo>
                  <a:cubicBezTo>
                    <a:pt x="184102" y="8580"/>
                    <a:pt x="186363" y="12309"/>
                    <a:pt x="187988" y="14100"/>
                  </a:cubicBezTo>
                  <a:cubicBezTo>
                    <a:pt x="187661" y="13871"/>
                    <a:pt x="187340" y="13781"/>
                    <a:pt x="187014" y="13781"/>
                  </a:cubicBezTo>
                  <a:cubicBezTo>
                    <a:pt x="186204" y="13781"/>
                    <a:pt x="185367" y="14339"/>
                    <a:pt x="184352" y="14698"/>
                  </a:cubicBezTo>
                  <a:cubicBezTo>
                    <a:pt x="182932" y="15200"/>
                    <a:pt x="182023" y="16379"/>
                    <a:pt x="182183" y="17523"/>
                  </a:cubicBezTo>
                  <a:cubicBezTo>
                    <a:pt x="179515" y="16290"/>
                    <a:pt x="176529" y="15479"/>
                    <a:pt x="173446" y="15093"/>
                  </a:cubicBezTo>
                  <a:cubicBezTo>
                    <a:pt x="174955" y="12856"/>
                    <a:pt x="174711" y="10090"/>
                    <a:pt x="173110" y="7882"/>
                  </a:cubicBezTo>
                  <a:cubicBezTo>
                    <a:pt x="171458" y="5610"/>
                    <a:pt x="168493" y="3919"/>
                    <a:pt x="165183" y="3013"/>
                  </a:cubicBezTo>
                  <a:cubicBezTo>
                    <a:pt x="163272" y="2490"/>
                    <a:pt x="161227" y="2230"/>
                    <a:pt x="159183" y="2230"/>
                  </a:cubicBezTo>
                  <a:cubicBezTo>
                    <a:pt x="155718" y="2230"/>
                    <a:pt x="152259" y="2978"/>
                    <a:pt x="149467" y="4466"/>
                  </a:cubicBezTo>
                  <a:cubicBezTo>
                    <a:pt x="145029" y="6831"/>
                    <a:pt x="142521" y="11046"/>
                    <a:pt x="143463" y="14989"/>
                  </a:cubicBezTo>
                  <a:cubicBezTo>
                    <a:pt x="143154" y="14178"/>
                    <a:pt x="141217" y="13370"/>
                    <a:pt x="140070" y="13257"/>
                  </a:cubicBezTo>
                  <a:cubicBezTo>
                    <a:pt x="139950" y="13245"/>
                    <a:pt x="139828" y="13239"/>
                    <a:pt x="139707" y="13239"/>
                  </a:cubicBezTo>
                  <a:cubicBezTo>
                    <a:pt x="138676" y="13239"/>
                    <a:pt x="137652" y="13648"/>
                    <a:pt x="137123" y="14294"/>
                  </a:cubicBezTo>
                  <a:cubicBezTo>
                    <a:pt x="138499" y="11132"/>
                    <a:pt x="134833" y="7600"/>
                    <a:pt x="130807" y="6040"/>
                  </a:cubicBezTo>
                  <a:cubicBezTo>
                    <a:pt x="129430" y="5507"/>
                    <a:pt x="127883" y="5252"/>
                    <a:pt x="126328" y="5252"/>
                  </a:cubicBezTo>
                  <a:cubicBezTo>
                    <a:pt x="123338" y="5252"/>
                    <a:pt x="120324" y="6194"/>
                    <a:pt x="118451" y="7900"/>
                  </a:cubicBezTo>
                  <a:cubicBezTo>
                    <a:pt x="116291" y="9867"/>
                    <a:pt x="114363" y="12083"/>
                    <a:pt x="114833" y="14579"/>
                  </a:cubicBezTo>
                  <a:cubicBezTo>
                    <a:pt x="113375" y="13634"/>
                    <a:pt x="110974" y="12899"/>
                    <a:pt x="108871" y="12899"/>
                  </a:cubicBezTo>
                  <a:cubicBezTo>
                    <a:pt x="108335" y="12899"/>
                    <a:pt x="107817" y="12947"/>
                    <a:pt x="107340" y="13052"/>
                  </a:cubicBezTo>
                  <a:cubicBezTo>
                    <a:pt x="106066" y="11843"/>
                    <a:pt x="104072" y="11127"/>
                    <a:pt x="101906" y="10871"/>
                  </a:cubicBezTo>
                  <a:cubicBezTo>
                    <a:pt x="101740" y="9831"/>
                    <a:pt x="101306" y="8806"/>
                    <a:pt x="100635" y="7882"/>
                  </a:cubicBezTo>
                  <a:cubicBezTo>
                    <a:pt x="98986" y="5610"/>
                    <a:pt x="96018" y="3919"/>
                    <a:pt x="92708" y="3013"/>
                  </a:cubicBezTo>
                  <a:cubicBezTo>
                    <a:pt x="90797" y="2490"/>
                    <a:pt x="88752" y="2230"/>
                    <a:pt x="86709" y="2230"/>
                  </a:cubicBezTo>
                  <a:cubicBezTo>
                    <a:pt x="83245" y="2230"/>
                    <a:pt x="79787" y="2978"/>
                    <a:pt x="76995" y="4466"/>
                  </a:cubicBezTo>
                  <a:cubicBezTo>
                    <a:pt x="72557" y="6831"/>
                    <a:pt x="70049" y="11046"/>
                    <a:pt x="70988" y="14989"/>
                  </a:cubicBezTo>
                  <a:cubicBezTo>
                    <a:pt x="70682" y="14178"/>
                    <a:pt x="68742" y="13370"/>
                    <a:pt x="67598" y="13257"/>
                  </a:cubicBezTo>
                  <a:cubicBezTo>
                    <a:pt x="67478" y="13245"/>
                    <a:pt x="67356" y="13239"/>
                    <a:pt x="67235" y="13239"/>
                  </a:cubicBezTo>
                  <a:cubicBezTo>
                    <a:pt x="66203" y="13239"/>
                    <a:pt x="65178" y="13648"/>
                    <a:pt x="64651" y="14294"/>
                  </a:cubicBezTo>
                  <a:cubicBezTo>
                    <a:pt x="66027" y="11132"/>
                    <a:pt x="62361" y="7600"/>
                    <a:pt x="58332" y="6040"/>
                  </a:cubicBezTo>
                  <a:cubicBezTo>
                    <a:pt x="56955" y="5507"/>
                    <a:pt x="55407" y="5252"/>
                    <a:pt x="53853" y="5252"/>
                  </a:cubicBezTo>
                  <a:cubicBezTo>
                    <a:pt x="50864" y="5252"/>
                    <a:pt x="47850" y="6194"/>
                    <a:pt x="45979" y="7900"/>
                  </a:cubicBezTo>
                  <a:cubicBezTo>
                    <a:pt x="43819" y="9867"/>
                    <a:pt x="41891" y="12083"/>
                    <a:pt x="42358" y="14579"/>
                  </a:cubicBezTo>
                  <a:cubicBezTo>
                    <a:pt x="40900" y="13634"/>
                    <a:pt x="38501" y="12899"/>
                    <a:pt x="36397" y="12899"/>
                  </a:cubicBezTo>
                  <a:cubicBezTo>
                    <a:pt x="35860" y="12899"/>
                    <a:pt x="35343" y="12947"/>
                    <a:pt x="34865" y="13052"/>
                  </a:cubicBezTo>
                  <a:cubicBezTo>
                    <a:pt x="33232" y="11502"/>
                    <a:pt x="30406" y="10761"/>
                    <a:pt x="27557" y="10761"/>
                  </a:cubicBezTo>
                  <a:cubicBezTo>
                    <a:pt x="25541" y="10761"/>
                    <a:pt x="23512" y="11132"/>
                    <a:pt x="21888" y="11851"/>
                  </a:cubicBezTo>
                  <a:cubicBezTo>
                    <a:pt x="17969" y="13586"/>
                    <a:pt x="15694" y="16801"/>
                    <a:pt x="14630" y="20045"/>
                  </a:cubicBezTo>
                  <a:cubicBezTo>
                    <a:pt x="14003" y="21953"/>
                    <a:pt x="13730" y="23949"/>
                    <a:pt x="14217" y="25877"/>
                  </a:cubicBezTo>
                  <a:cubicBezTo>
                    <a:pt x="14704" y="27805"/>
                    <a:pt x="16003" y="29665"/>
                    <a:pt x="18112" y="30889"/>
                  </a:cubicBezTo>
                  <a:cubicBezTo>
                    <a:pt x="16502" y="32009"/>
                    <a:pt x="15905" y="34549"/>
                    <a:pt x="17565" y="35634"/>
                  </a:cubicBezTo>
                  <a:cubicBezTo>
                    <a:pt x="16684" y="35502"/>
                    <a:pt x="15834" y="35440"/>
                    <a:pt x="15016" y="35440"/>
                  </a:cubicBezTo>
                  <a:cubicBezTo>
                    <a:pt x="5166" y="35440"/>
                    <a:pt x="1" y="44463"/>
                    <a:pt x="1641" y="50723"/>
                  </a:cubicBezTo>
                  <a:cubicBezTo>
                    <a:pt x="1927" y="51816"/>
                    <a:pt x="2363" y="52874"/>
                    <a:pt x="2922" y="53899"/>
                  </a:cubicBezTo>
                  <a:cubicBezTo>
                    <a:pt x="4226" y="56281"/>
                    <a:pt x="6205" y="58465"/>
                    <a:pt x="8543" y="60387"/>
                  </a:cubicBezTo>
                  <a:cubicBezTo>
                    <a:pt x="9288" y="60997"/>
                    <a:pt x="18121" y="66252"/>
                    <a:pt x="19419" y="66252"/>
                  </a:cubicBezTo>
                  <a:cubicBezTo>
                    <a:pt x="19487" y="66252"/>
                    <a:pt x="19534" y="66237"/>
                    <a:pt x="19559" y="66207"/>
                  </a:cubicBezTo>
                  <a:lnTo>
                    <a:pt x="19559" y="66207"/>
                  </a:lnTo>
                  <a:cubicBezTo>
                    <a:pt x="17714" y="68471"/>
                    <a:pt x="17078" y="71133"/>
                    <a:pt x="18570" y="73533"/>
                  </a:cubicBezTo>
                  <a:cubicBezTo>
                    <a:pt x="20248" y="76240"/>
                    <a:pt x="23920" y="78129"/>
                    <a:pt x="27886" y="78848"/>
                  </a:cubicBezTo>
                  <a:cubicBezTo>
                    <a:pt x="29766" y="79191"/>
                    <a:pt x="31587" y="79459"/>
                    <a:pt x="33372" y="79459"/>
                  </a:cubicBezTo>
                  <a:cubicBezTo>
                    <a:pt x="35717" y="79459"/>
                    <a:pt x="37999" y="78996"/>
                    <a:pt x="40266" y="77633"/>
                  </a:cubicBezTo>
                  <a:cubicBezTo>
                    <a:pt x="40397" y="79847"/>
                    <a:pt x="41748" y="81864"/>
                    <a:pt x="43522" y="83192"/>
                  </a:cubicBezTo>
                  <a:cubicBezTo>
                    <a:pt x="45393" y="84597"/>
                    <a:pt x="47166" y="85070"/>
                    <a:pt x="48969" y="85070"/>
                  </a:cubicBezTo>
                  <a:cubicBezTo>
                    <a:pt x="51280" y="85070"/>
                    <a:pt x="53639" y="84292"/>
                    <a:pt x="56318" y="83700"/>
                  </a:cubicBezTo>
                  <a:lnTo>
                    <a:pt x="56318" y="83700"/>
                  </a:lnTo>
                  <a:cubicBezTo>
                    <a:pt x="55673" y="86406"/>
                    <a:pt x="57990" y="88935"/>
                    <a:pt x="60427" y="90272"/>
                  </a:cubicBezTo>
                  <a:cubicBezTo>
                    <a:pt x="62967" y="91667"/>
                    <a:pt x="65859" y="92354"/>
                    <a:pt x="68755" y="92354"/>
                  </a:cubicBezTo>
                  <a:cubicBezTo>
                    <a:pt x="72442" y="92354"/>
                    <a:pt x="76135" y="91241"/>
                    <a:pt x="79114" y="89062"/>
                  </a:cubicBezTo>
                  <a:cubicBezTo>
                    <a:pt x="80147" y="88305"/>
                    <a:pt x="81125" y="87396"/>
                    <a:pt x="81645" y="86225"/>
                  </a:cubicBezTo>
                  <a:cubicBezTo>
                    <a:pt x="82732" y="83771"/>
                    <a:pt x="80471" y="80046"/>
                    <a:pt x="78846" y="78254"/>
                  </a:cubicBezTo>
                  <a:lnTo>
                    <a:pt x="78846" y="78254"/>
                  </a:lnTo>
                  <a:cubicBezTo>
                    <a:pt x="79172" y="78482"/>
                    <a:pt x="79493" y="78572"/>
                    <a:pt x="79818" y="78572"/>
                  </a:cubicBezTo>
                  <a:cubicBezTo>
                    <a:pt x="80628" y="78572"/>
                    <a:pt x="81466" y="78015"/>
                    <a:pt x="82480" y="77657"/>
                  </a:cubicBezTo>
                  <a:cubicBezTo>
                    <a:pt x="83903" y="77155"/>
                    <a:pt x="84809" y="75973"/>
                    <a:pt x="84651" y="74829"/>
                  </a:cubicBezTo>
                  <a:lnTo>
                    <a:pt x="84651" y="74829"/>
                  </a:lnTo>
                  <a:cubicBezTo>
                    <a:pt x="88047" y="76403"/>
                    <a:pt x="91957" y="77286"/>
                    <a:pt x="95935" y="77485"/>
                  </a:cubicBezTo>
                  <a:cubicBezTo>
                    <a:pt x="97295" y="78106"/>
                    <a:pt x="98805" y="78566"/>
                    <a:pt x="100358" y="78851"/>
                  </a:cubicBezTo>
                  <a:cubicBezTo>
                    <a:pt x="102238" y="79193"/>
                    <a:pt x="104058" y="79460"/>
                    <a:pt x="105842" y="79460"/>
                  </a:cubicBezTo>
                  <a:cubicBezTo>
                    <a:pt x="108189" y="79460"/>
                    <a:pt x="110472" y="78997"/>
                    <a:pt x="112741" y="77633"/>
                  </a:cubicBezTo>
                  <a:cubicBezTo>
                    <a:pt x="112872" y="79847"/>
                    <a:pt x="114221" y="81864"/>
                    <a:pt x="115994" y="83192"/>
                  </a:cubicBezTo>
                  <a:cubicBezTo>
                    <a:pt x="117867" y="84597"/>
                    <a:pt x="119640" y="85070"/>
                    <a:pt x="121442" y="85070"/>
                  </a:cubicBezTo>
                  <a:cubicBezTo>
                    <a:pt x="123753" y="85070"/>
                    <a:pt x="126113" y="84292"/>
                    <a:pt x="128793" y="83700"/>
                  </a:cubicBezTo>
                  <a:lnTo>
                    <a:pt x="128793" y="83700"/>
                  </a:lnTo>
                  <a:cubicBezTo>
                    <a:pt x="128148" y="86406"/>
                    <a:pt x="130463" y="88935"/>
                    <a:pt x="132902" y="90272"/>
                  </a:cubicBezTo>
                  <a:cubicBezTo>
                    <a:pt x="135442" y="91667"/>
                    <a:pt x="138334" y="92354"/>
                    <a:pt x="141229" y="92354"/>
                  </a:cubicBezTo>
                  <a:cubicBezTo>
                    <a:pt x="144915" y="92354"/>
                    <a:pt x="148607" y="91241"/>
                    <a:pt x="151586" y="89062"/>
                  </a:cubicBezTo>
                  <a:cubicBezTo>
                    <a:pt x="152623" y="88305"/>
                    <a:pt x="153600" y="87396"/>
                    <a:pt x="154120" y="86225"/>
                  </a:cubicBezTo>
                  <a:cubicBezTo>
                    <a:pt x="155204" y="83771"/>
                    <a:pt x="152943" y="80046"/>
                    <a:pt x="151318" y="78254"/>
                  </a:cubicBezTo>
                  <a:lnTo>
                    <a:pt x="151318" y="78254"/>
                  </a:lnTo>
                  <a:cubicBezTo>
                    <a:pt x="151645" y="78482"/>
                    <a:pt x="151966" y="78572"/>
                    <a:pt x="152291" y="78572"/>
                  </a:cubicBezTo>
                  <a:cubicBezTo>
                    <a:pt x="153102" y="78572"/>
                    <a:pt x="153939" y="78015"/>
                    <a:pt x="154955" y="77657"/>
                  </a:cubicBezTo>
                  <a:cubicBezTo>
                    <a:pt x="156375" y="77155"/>
                    <a:pt x="157284" y="75973"/>
                    <a:pt x="157123" y="74829"/>
                  </a:cubicBezTo>
                  <a:lnTo>
                    <a:pt x="157123" y="74829"/>
                  </a:lnTo>
                  <a:cubicBezTo>
                    <a:pt x="159791" y="76065"/>
                    <a:pt x="162777" y="76876"/>
                    <a:pt x="165861" y="77262"/>
                  </a:cubicBezTo>
                  <a:cubicBezTo>
                    <a:pt x="164352" y="79496"/>
                    <a:pt x="164595" y="82262"/>
                    <a:pt x="166197" y="84469"/>
                  </a:cubicBezTo>
                  <a:cubicBezTo>
                    <a:pt x="167848" y="86742"/>
                    <a:pt x="170813" y="88433"/>
                    <a:pt x="174123" y="89339"/>
                  </a:cubicBezTo>
                  <a:cubicBezTo>
                    <a:pt x="176036" y="89862"/>
                    <a:pt x="178084" y="90122"/>
                    <a:pt x="180129" y="90122"/>
                  </a:cubicBezTo>
                  <a:cubicBezTo>
                    <a:pt x="183592" y="90122"/>
                    <a:pt x="187049" y="89375"/>
                    <a:pt x="189839" y="87889"/>
                  </a:cubicBezTo>
                  <a:cubicBezTo>
                    <a:pt x="194277" y="85524"/>
                    <a:pt x="196785" y="81305"/>
                    <a:pt x="195843" y="77366"/>
                  </a:cubicBezTo>
                  <a:lnTo>
                    <a:pt x="195843" y="77366"/>
                  </a:lnTo>
                  <a:cubicBezTo>
                    <a:pt x="196152" y="78174"/>
                    <a:pt x="198089" y="78985"/>
                    <a:pt x="199236" y="79095"/>
                  </a:cubicBezTo>
                  <a:cubicBezTo>
                    <a:pt x="199358" y="79107"/>
                    <a:pt x="199481" y="79113"/>
                    <a:pt x="199605" y="79113"/>
                  </a:cubicBezTo>
                  <a:cubicBezTo>
                    <a:pt x="200632" y="79113"/>
                    <a:pt x="201655" y="78703"/>
                    <a:pt x="202183" y="78058"/>
                  </a:cubicBezTo>
                  <a:lnTo>
                    <a:pt x="202183" y="78058"/>
                  </a:lnTo>
                  <a:cubicBezTo>
                    <a:pt x="200808" y="81219"/>
                    <a:pt x="204474" y="84752"/>
                    <a:pt x="208499" y="86311"/>
                  </a:cubicBezTo>
                  <a:cubicBezTo>
                    <a:pt x="209877" y="86845"/>
                    <a:pt x="211427" y="87100"/>
                    <a:pt x="212982" y="87100"/>
                  </a:cubicBezTo>
                  <a:cubicBezTo>
                    <a:pt x="215971" y="87100"/>
                    <a:pt x="218983" y="86160"/>
                    <a:pt x="220855" y="84454"/>
                  </a:cubicBezTo>
                  <a:cubicBezTo>
                    <a:pt x="223015" y="82485"/>
                    <a:pt x="224940" y="80268"/>
                    <a:pt x="224474" y="77776"/>
                  </a:cubicBezTo>
                  <a:lnTo>
                    <a:pt x="224474" y="77776"/>
                  </a:lnTo>
                  <a:cubicBezTo>
                    <a:pt x="225933" y="78719"/>
                    <a:pt x="228337" y="79454"/>
                    <a:pt x="230441" y="79454"/>
                  </a:cubicBezTo>
                  <a:cubicBezTo>
                    <a:pt x="230976" y="79454"/>
                    <a:pt x="231491" y="79406"/>
                    <a:pt x="231966" y="79303"/>
                  </a:cubicBezTo>
                  <a:cubicBezTo>
                    <a:pt x="233601" y="80852"/>
                    <a:pt x="236425" y="81593"/>
                    <a:pt x="239272" y="81593"/>
                  </a:cubicBezTo>
                  <a:cubicBezTo>
                    <a:pt x="241290" y="81593"/>
                    <a:pt x="243320" y="81221"/>
                    <a:pt x="244946" y="80500"/>
                  </a:cubicBezTo>
                  <a:cubicBezTo>
                    <a:pt x="248865" y="78765"/>
                    <a:pt x="251138" y="75551"/>
                    <a:pt x="252204" y="72309"/>
                  </a:cubicBezTo>
                  <a:cubicBezTo>
                    <a:pt x="252831" y="70402"/>
                    <a:pt x="253104" y="68406"/>
                    <a:pt x="252617" y="66478"/>
                  </a:cubicBezTo>
                  <a:cubicBezTo>
                    <a:pt x="252130" y="64549"/>
                    <a:pt x="250829" y="62687"/>
                    <a:pt x="248719" y="61466"/>
                  </a:cubicBezTo>
                  <a:cubicBezTo>
                    <a:pt x="250329" y="60343"/>
                    <a:pt x="250930" y="57805"/>
                    <a:pt x="249269" y="56721"/>
                  </a:cubicBezTo>
                  <a:lnTo>
                    <a:pt x="249269" y="56721"/>
                  </a:lnTo>
                  <a:cubicBezTo>
                    <a:pt x="250150" y="56852"/>
                    <a:pt x="251001" y="56915"/>
                    <a:pt x="251819" y="56915"/>
                  </a:cubicBezTo>
                  <a:cubicBezTo>
                    <a:pt x="261668" y="56915"/>
                    <a:pt x="266833" y="47891"/>
                    <a:pt x="265190" y="41629"/>
                  </a:cubicBezTo>
                  <a:cubicBezTo>
                    <a:pt x="264905" y="40539"/>
                    <a:pt x="264471" y="39478"/>
                    <a:pt x="263909" y="38456"/>
                  </a:cubicBezTo>
                  <a:cubicBezTo>
                    <a:pt x="262605" y="36073"/>
                    <a:pt x="260630" y="33887"/>
                    <a:pt x="258289" y="31967"/>
                  </a:cubicBezTo>
                  <a:cubicBezTo>
                    <a:pt x="257543" y="31355"/>
                    <a:pt x="248714" y="26103"/>
                    <a:pt x="247412" y="26103"/>
                  </a:cubicBezTo>
                  <a:cubicBezTo>
                    <a:pt x="247345" y="26103"/>
                    <a:pt x="247297" y="26117"/>
                    <a:pt x="247272" y="26147"/>
                  </a:cubicBezTo>
                  <a:cubicBezTo>
                    <a:pt x="249120" y="23881"/>
                    <a:pt x="249753" y="21222"/>
                    <a:pt x="248265" y="18821"/>
                  </a:cubicBezTo>
                  <a:cubicBezTo>
                    <a:pt x="246583" y="16115"/>
                    <a:pt x="242911" y="14222"/>
                    <a:pt x="238948" y="13503"/>
                  </a:cubicBezTo>
                  <a:cubicBezTo>
                    <a:pt x="237069" y="13162"/>
                    <a:pt x="235248" y="12895"/>
                    <a:pt x="233464" y="12895"/>
                  </a:cubicBezTo>
                  <a:cubicBezTo>
                    <a:pt x="231117" y="12895"/>
                    <a:pt x="228834" y="13357"/>
                    <a:pt x="226565" y="14721"/>
                  </a:cubicBezTo>
                  <a:cubicBezTo>
                    <a:pt x="226435" y="12508"/>
                    <a:pt x="225086" y="10491"/>
                    <a:pt x="223312" y="9160"/>
                  </a:cubicBezTo>
                  <a:cubicBezTo>
                    <a:pt x="221440" y="7756"/>
                    <a:pt x="219667" y="7283"/>
                    <a:pt x="217865" y="7283"/>
                  </a:cubicBezTo>
                  <a:cubicBezTo>
                    <a:pt x="215554" y="7283"/>
                    <a:pt x="213194" y="8061"/>
                    <a:pt x="210513" y="8652"/>
                  </a:cubicBezTo>
                  <a:cubicBezTo>
                    <a:pt x="211158" y="5948"/>
                    <a:pt x="208844" y="3420"/>
                    <a:pt x="206405" y="2080"/>
                  </a:cubicBezTo>
                  <a:cubicBezTo>
                    <a:pt x="203865" y="686"/>
                    <a:pt x="200974" y="1"/>
                    <a:pt x="19808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6"/>
            <p:cNvSpPr/>
            <p:nvPr/>
          </p:nvSpPr>
          <p:spPr>
            <a:xfrm>
              <a:off x="6884075" y="4750275"/>
              <a:ext cx="218175" cy="155975"/>
            </a:xfrm>
            <a:custGeom>
              <a:avLst/>
              <a:gdLst/>
              <a:ahLst/>
              <a:cxnLst/>
              <a:rect l="l" t="t" r="r" b="b"/>
              <a:pathLst>
                <a:path w="8727" h="6239" extrusionOk="0">
                  <a:moveTo>
                    <a:pt x="3639" y="1"/>
                  </a:moveTo>
                  <a:cubicBezTo>
                    <a:pt x="2976" y="1"/>
                    <a:pt x="2357" y="168"/>
                    <a:pt x="1837" y="427"/>
                  </a:cubicBezTo>
                  <a:cubicBezTo>
                    <a:pt x="1011" y="834"/>
                    <a:pt x="366" y="1491"/>
                    <a:pt x="185" y="2356"/>
                  </a:cubicBezTo>
                  <a:cubicBezTo>
                    <a:pt x="1" y="3220"/>
                    <a:pt x="336" y="4307"/>
                    <a:pt x="1174" y="5110"/>
                  </a:cubicBezTo>
                  <a:cubicBezTo>
                    <a:pt x="1947" y="5854"/>
                    <a:pt x="3047" y="6239"/>
                    <a:pt x="4029" y="6239"/>
                  </a:cubicBezTo>
                  <a:cubicBezTo>
                    <a:pt x="4504" y="6239"/>
                    <a:pt x="4952" y="6148"/>
                    <a:pt x="5321" y="5965"/>
                  </a:cubicBezTo>
                  <a:cubicBezTo>
                    <a:pt x="7261" y="5000"/>
                    <a:pt x="8726" y="1390"/>
                    <a:pt x="4805" y="178"/>
                  </a:cubicBezTo>
                  <a:cubicBezTo>
                    <a:pt x="4409" y="55"/>
                    <a:pt x="4017" y="1"/>
                    <a:pt x="363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6"/>
            <p:cNvSpPr/>
            <p:nvPr/>
          </p:nvSpPr>
          <p:spPr>
            <a:xfrm>
              <a:off x="6980700" y="4576325"/>
              <a:ext cx="117150" cy="83725"/>
            </a:xfrm>
            <a:custGeom>
              <a:avLst/>
              <a:gdLst/>
              <a:ahLst/>
              <a:cxnLst/>
              <a:rect l="l" t="t" r="r" b="b"/>
              <a:pathLst>
                <a:path w="4686" h="3349" extrusionOk="0">
                  <a:moveTo>
                    <a:pt x="1957" y="0"/>
                  </a:moveTo>
                  <a:cubicBezTo>
                    <a:pt x="1601" y="0"/>
                    <a:pt x="1268" y="90"/>
                    <a:pt x="987" y="229"/>
                  </a:cubicBezTo>
                  <a:cubicBezTo>
                    <a:pt x="544" y="448"/>
                    <a:pt x="197" y="799"/>
                    <a:pt x="99" y="1265"/>
                  </a:cubicBezTo>
                  <a:cubicBezTo>
                    <a:pt x="1" y="1729"/>
                    <a:pt x="182" y="2311"/>
                    <a:pt x="631" y="2745"/>
                  </a:cubicBezTo>
                  <a:cubicBezTo>
                    <a:pt x="1045" y="3143"/>
                    <a:pt x="1636" y="3349"/>
                    <a:pt x="2162" y="3349"/>
                  </a:cubicBezTo>
                  <a:cubicBezTo>
                    <a:pt x="2418" y="3349"/>
                    <a:pt x="2658" y="3300"/>
                    <a:pt x="2856" y="3202"/>
                  </a:cubicBezTo>
                  <a:cubicBezTo>
                    <a:pt x="3899" y="2685"/>
                    <a:pt x="4686" y="745"/>
                    <a:pt x="2579" y="95"/>
                  </a:cubicBezTo>
                  <a:cubicBezTo>
                    <a:pt x="2369" y="29"/>
                    <a:pt x="2159" y="0"/>
                    <a:pt x="195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6"/>
            <p:cNvSpPr/>
            <p:nvPr/>
          </p:nvSpPr>
          <p:spPr>
            <a:xfrm>
              <a:off x="6836925" y="3544575"/>
              <a:ext cx="335425" cy="256800"/>
            </a:xfrm>
            <a:custGeom>
              <a:avLst/>
              <a:gdLst/>
              <a:ahLst/>
              <a:cxnLst/>
              <a:rect l="l" t="t" r="r" b="b"/>
              <a:pathLst>
                <a:path w="13417" h="10272" extrusionOk="0">
                  <a:moveTo>
                    <a:pt x="7837" y="0"/>
                  </a:moveTo>
                  <a:cubicBezTo>
                    <a:pt x="7710" y="0"/>
                    <a:pt x="7583" y="4"/>
                    <a:pt x="7454" y="13"/>
                  </a:cubicBezTo>
                  <a:cubicBezTo>
                    <a:pt x="5669" y="132"/>
                    <a:pt x="3720" y="1079"/>
                    <a:pt x="2166" y="2651"/>
                  </a:cubicBezTo>
                  <a:cubicBezTo>
                    <a:pt x="1061" y="3768"/>
                    <a:pt x="122" y="5313"/>
                    <a:pt x="71" y="6775"/>
                  </a:cubicBezTo>
                  <a:cubicBezTo>
                    <a:pt x="0" y="8801"/>
                    <a:pt x="1625" y="9882"/>
                    <a:pt x="3301" y="10093"/>
                  </a:cubicBezTo>
                  <a:cubicBezTo>
                    <a:pt x="3992" y="10179"/>
                    <a:pt x="4885" y="10272"/>
                    <a:pt x="5852" y="10272"/>
                  </a:cubicBezTo>
                  <a:cubicBezTo>
                    <a:pt x="8447" y="10272"/>
                    <a:pt x="11574" y="9608"/>
                    <a:pt x="12769" y="6385"/>
                  </a:cubicBezTo>
                  <a:cubicBezTo>
                    <a:pt x="13417" y="4635"/>
                    <a:pt x="12858" y="2951"/>
                    <a:pt x="11946" y="1878"/>
                  </a:cubicBezTo>
                  <a:cubicBezTo>
                    <a:pt x="10931" y="687"/>
                    <a:pt x="9471" y="0"/>
                    <a:pt x="78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6"/>
            <p:cNvSpPr/>
            <p:nvPr/>
          </p:nvSpPr>
          <p:spPr>
            <a:xfrm>
              <a:off x="6093000" y="52570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3915" y="1"/>
                  </a:moveTo>
                  <a:cubicBezTo>
                    <a:pt x="3004" y="1"/>
                    <a:pt x="2130" y="229"/>
                    <a:pt x="1364" y="787"/>
                  </a:cubicBezTo>
                  <a:cubicBezTo>
                    <a:pt x="315" y="1554"/>
                    <a:pt x="1" y="2751"/>
                    <a:pt x="369" y="3797"/>
                  </a:cubicBezTo>
                  <a:cubicBezTo>
                    <a:pt x="737" y="4843"/>
                    <a:pt x="1718" y="5737"/>
                    <a:pt x="2906" y="6385"/>
                  </a:cubicBezTo>
                  <a:cubicBezTo>
                    <a:pt x="4457" y="7232"/>
                    <a:pt x="6390" y="7701"/>
                    <a:pt x="8333" y="7701"/>
                  </a:cubicBezTo>
                  <a:cubicBezTo>
                    <a:pt x="8351" y="7701"/>
                    <a:pt x="8369" y="7701"/>
                    <a:pt x="8387" y="7701"/>
                  </a:cubicBezTo>
                  <a:cubicBezTo>
                    <a:pt x="9294" y="7698"/>
                    <a:pt x="10223" y="7588"/>
                    <a:pt x="11011" y="7261"/>
                  </a:cubicBezTo>
                  <a:cubicBezTo>
                    <a:pt x="11798" y="6934"/>
                    <a:pt x="12431" y="6364"/>
                    <a:pt x="12541" y="5710"/>
                  </a:cubicBezTo>
                  <a:cubicBezTo>
                    <a:pt x="12671" y="4926"/>
                    <a:pt x="12065" y="4180"/>
                    <a:pt x="11397" y="3559"/>
                  </a:cubicBezTo>
                  <a:cubicBezTo>
                    <a:pt x="9955" y="2219"/>
                    <a:pt x="6754" y="1"/>
                    <a:pt x="391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6"/>
            <p:cNvSpPr/>
            <p:nvPr/>
          </p:nvSpPr>
          <p:spPr>
            <a:xfrm>
              <a:off x="5873750" y="5338850"/>
              <a:ext cx="163875" cy="131875"/>
            </a:xfrm>
            <a:custGeom>
              <a:avLst/>
              <a:gdLst/>
              <a:ahLst/>
              <a:cxnLst/>
              <a:rect l="l" t="t" r="r" b="b"/>
              <a:pathLst>
                <a:path w="6555" h="5275" extrusionOk="0">
                  <a:moveTo>
                    <a:pt x="4578" y="1"/>
                  </a:moveTo>
                  <a:cubicBezTo>
                    <a:pt x="3725" y="1"/>
                    <a:pt x="2954" y="358"/>
                    <a:pt x="2282" y="741"/>
                  </a:cubicBezTo>
                  <a:cubicBezTo>
                    <a:pt x="1115" y="1406"/>
                    <a:pt x="0" y="2339"/>
                    <a:pt x="116" y="3415"/>
                  </a:cubicBezTo>
                  <a:cubicBezTo>
                    <a:pt x="230" y="4493"/>
                    <a:pt x="1732" y="5275"/>
                    <a:pt x="3210" y="5275"/>
                  </a:cubicBezTo>
                  <a:cubicBezTo>
                    <a:pt x="3544" y="5275"/>
                    <a:pt x="3877" y="5235"/>
                    <a:pt x="4192" y="5150"/>
                  </a:cubicBezTo>
                  <a:cubicBezTo>
                    <a:pt x="5464" y="4805"/>
                    <a:pt x="6471" y="3213"/>
                    <a:pt x="6519" y="1891"/>
                  </a:cubicBezTo>
                  <a:cubicBezTo>
                    <a:pt x="6554" y="869"/>
                    <a:pt x="6019" y="7"/>
                    <a:pt x="4599" y="1"/>
                  </a:cubicBezTo>
                  <a:cubicBezTo>
                    <a:pt x="4592" y="1"/>
                    <a:pt x="4585" y="1"/>
                    <a:pt x="4578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6"/>
            <p:cNvSpPr/>
            <p:nvPr/>
          </p:nvSpPr>
          <p:spPr>
            <a:xfrm>
              <a:off x="5328075" y="5302825"/>
              <a:ext cx="191575" cy="171225"/>
            </a:xfrm>
            <a:custGeom>
              <a:avLst/>
              <a:gdLst/>
              <a:ahLst/>
              <a:cxnLst/>
              <a:rect l="l" t="t" r="r" b="b"/>
              <a:pathLst>
                <a:path w="7663" h="6849" extrusionOk="0">
                  <a:moveTo>
                    <a:pt x="4980" y="1"/>
                  </a:moveTo>
                  <a:cubicBezTo>
                    <a:pt x="4675" y="1"/>
                    <a:pt x="4366" y="50"/>
                    <a:pt x="4094" y="144"/>
                  </a:cubicBezTo>
                  <a:cubicBezTo>
                    <a:pt x="3381" y="384"/>
                    <a:pt x="2867" y="845"/>
                    <a:pt x="2377" y="1294"/>
                  </a:cubicBezTo>
                  <a:cubicBezTo>
                    <a:pt x="1599" y="2004"/>
                    <a:pt x="802" y="2731"/>
                    <a:pt x="401" y="3593"/>
                  </a:cubicBezTo>
                  <a:cubicBezTo>
                    <a:pt x="0" y="4452"/>
                    <a:pt x="66" y="5485"/>
                    <a:pt x="883" y="6172"/>
                  </a:cubicBezTo>
                  <a:cubicBezTo>
                    <a:pt x="1434" y="6637"/>
                    <a:pt x="2243" y="6848"/>
                    <a:pt x="3080" y="6848"/>
                  </a:cubicBezTo>
                  <a:cubicBezTo>
                    <a:pt x="4073" y="6848"/>
                    <a:pt x="5106" y="6550"/>
                    <a:pt x="5799" y="6023"/>
                  </a:cubicBezTo>
                  <a:cubicBezTo>
                    <a:pt x="7074" y="5052"/>
                    <a:pt x="7359" y="3578"/>
                    <a:pt x="7098" y="2250"/>
                  </a:cubicBezTo>
                  <a:cubicBezTo>
                    <a:pt x="6872" y="1115"/>
                    <a:pt x="7662" y="895"/>
                    <a:pt x="6233" y="414"/>
                  </a:cubicBezTo>
                  <a:cubicBezTo>
                    <a:pt x="5947" y="130"/>
                    <a:pt x="5470" y="1"/>
                    <a:pt x="498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6" name="Google Shape;736;p46"/>
          <p:cNvSpPr txBox="1">
            <a:spLocks noGrp="1"/>
          </p:cNvSpPr>
          <p:nvPr>
            <p:ph type="title"/>
          </p:nvPr>
        </p:nvSpPr>
        <p:spPr>
          <a:xfrm>
            <a:off x="1249018" y="461776"/>
            <a:ext cx="6623455" cy="5661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hỏi và bài tập</a:t>
            </a:r>
            <a:endParaRPr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7" name="Google Shape;73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54">
            <a:off x="962346" y="358609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00243">
            <a:off x="283888" y="659300"/>
            <a:ext cx="619102" cy="55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599997">
            <a:off x="7835059" y="304122"/>
            <a:ext cx="366458" cy="32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81">
            <a:off x="8146244" y="592126"/>
            <a:ext cx="648561" cy="6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CA7336-31A2-B5B6-502B-DAF151EB3584}"/>
              </a:ext>
            </a:extLst>
          </p:cNvPr>
          <p:cNvSpPr txBox="1"/>
          <p:nvPr/>
        </p:nvSpPr>
        <p:spPr>
          <a:xfrm>
            <a:off x="902898" y="1220712"/>
            <a:ext cx="7380971" cy="1785104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vi-VN" sz="2200" b="1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vi-VN" sz="22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r>
              <a:rPr lang="en-US" sz="22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22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Trộn lẫn 2 lít dung dịch urea 0,02 M. (dung dịch A) với 3 lít dung dịch urea 0,1 M (dung dịch B), thu được 5 lít dung dịch C.</a:t>
            </a:r>
          </a:p>
          <a:p>
            <a:r>
              <a:rPr lang="vi-VN" sz="22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a)</a:t>
            </a:r>
            <a:r>
              <a:rPr lang="en-US" sz="22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22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Tính số mol urea trong dung dịch A, B và C.</a:t>
            </a:r>
          </a:p>
          <a:p>
            <a:r>
              <a:rPr lang="vi-VN" sz="22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b)</a:t>
            </a:r>
            <a:r>
              <a:rPr lang="en-US" sz="22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22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Tính nống độ mol của dung dịch C. Nhận xét về giá trị nống độ mol của dung dịch C so với nống độ mol của dung dịch A, B.</a:t>
            </a:r>
          </a:p>
        </p:txBody>
      </p:sp>
    </p:spTree>
    <p:extLst>
      <p:ext uri="{BB962C8B-B14F-4D97-AF65-F5344CB8AC3E}">
        <p14:creationId xmlns:p14="http://schemas.microsoft.com/office/powerpoint/2010/main" val="362525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61"/>
          <p:cNvSpPr/>
          <p:nvPr/>
        </p:nvSpPr>
        <p:spPr>
          <a:xfrm>
            <a:off x="946298" y="1339702"/>
            <a:ext cx="7146964" cy="334925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2" name="Google Shape;106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99937">
            <a:off x="8174353" y="1875648"/>
            <a:ext cx="509092" cy="4811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26;p39">
            <a:extLst>
              <a:ext uri="{FF2B5EF4-FFF2-40B4-BE49-F238E27FC236}">
                <a16:creationId xmlns:a16="http://schemas.microsoft.com/office/drawing/2014/main" id="{68F8BAE0-47B5-087A-7A3C-FD2A3ED780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49139" y="636070"/>
            <a:ext cx="48756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" sz="3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giải</a:t>
            </a:r>
            <a:endParaRPr sz="32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5542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Google Shape;1024;p60"/>
          <p:cNvGrpSpPr/>
          <p:nvPr/>
        </p:nvGrpSpPr>
        <p:grpSpPr>
          <a:xfrm>
            <a:off x="709727" y="939364"/>
            <a:ext cx="4365748" cy="3244293"/>
            <a:chOff x="309900" y="238100"/>
            <a:chExt cx="7048350" cy="5237800"/>
          </a:xfrm>
        </p:grpSpPr>
        <p:sp>
          <p:nvSpPr>
            <p:cNvPr id="1025" name="Google Shape;1025;p60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60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60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60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60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60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60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60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60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5" name="Google Shape;1035;p60"/>
          <p:cNvSpPr txBox="1">
            <a:spLocks noGrp="1"/>
          </p:cNvSpPr>
          <p:nvPr>
            <p:ph type="title"/>
          </p:nvPr>
        </p:nvSpPr>
        <p:spPr>
          <a:xfrm>
            <a:off x="774305" y="2366511"/>
            <a:ext cx="4347760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PHA 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DỊCH THEO MỘT NỒNG ĐỘ CHO TRƯỚC</a:t>
            </a:r>
          </a:p>
        </p:txBody>
      </p:sp>
      <p:sp>
        <p:nvSpPr>
          <p:cNvPr id="1036" name="Google Shape;1036;p60"/>
          <p:cNvSpPr txBox="1">
            <a:spLocks noGrp="1"/>
          </p:cNvSpPr>
          <p:nvPr>
            <p:ph type="title" idx="2"/>
          </p:nvPr>
        </p:nvSpPr>
        <p:spPr>
          <a:xfrm>
            <a:off x="961490" y="331417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</a:t>
            </a:r>
            <a:endParaRPr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38" name="Google Shape;1038;p60"/>
          <p:cNvGrpSpPr/>
          <p:nvPr/>
        </p:nvGrpSpPr>
        <p:grpSpPr>
          <a:xfrm flipH="1">
            <a:off x="5370330" y="779062"/>
            <a:ext cx="3096682" cy="3888074"/>
            <a:chOff x="5009875" y="720424"/>
            <a:chExt cx="3096682" cy="3888074"/>
          </a:xfrm>
        </p:grpSpPr>
        <p:pic>
          <p:nvPicPr>
            <p:cNvPr id="1039" name="Google Shape;1039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8999860">
              <a:off x="5482905" y="1761292"/>
              <a:ext cx="773901" cy="692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0" name="Google Shape;1040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0799867">
              <a:off x="5661955" y="2356405"/>
              <a:ext cx="529818" cy="473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1" name="Google Shape;1041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3517922">
              <a:off x="5370060" y="3474237"/>
              <a:ext cx="458992" cy="4338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2" name="Google Shape;1042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7199965">
              <a:off x="5119627" y="2888580"/>
              <a:ext cx="799678" cy="7151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3" name="Google Shape;1043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928290">
              <a:off x="6819871" y="2829424"/>
              <a:ext cx="713001" cy="6376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4" name="Google Shape;1044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100000">
              <a:off x="6900594" y="1491964"/>
              <a:ext cx="799856" cy="7560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5" name="Google Shape;1045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799960">
              <a:off x="7098878" y="1130487"/>
              <a:ext cx="799680" cy="715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6" name="Google Shape;1046;p6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6">
              <a:off x="5903745" y="1056263"/>
              <a:ext cx="1511980" cy="2245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7" name="Google Shape;1047;p6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99983">
              <a:off x="6462669" y="3283764"/>
              <a:ext cx="1508595" cy="11490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8" name="Google Shape;1048;p6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55">
              <a:off x="6029071" y="3074715"/>
              <a:ext cx="1105072" cy="11478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9" name="Google Shape;1049;p6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21">
              <a:off x="5455713" y="2922852"/>
              <a:ext cx="1412416" cy="12190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0" name="Google Shape;1050;p6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078069" y="3276676"/>
              <a:ext cx="687367" cy="245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1" name="Google Shape;1051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00054">
              <a:off x="7673859" y="2587684"/>
              <a:ext cx="373248" cy="3527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2" name="Google Shape;1052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6300229">
              <a:off x="5672988" y="780088"/>
              <a:ext cx="393716" cy="35209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728555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1916159" y="633764"/>
            <a:ext cx="5215779" cy="3875972"/>
            <a:chOff x="309900" y="238100"/>
            <a:chExt cx="7048350" cy="5237800"/>
          </a:xfrm>
        </p:grpSpPr>
        <p:sp>
          <p:nvSpPr>
            <p:cNvPr id="555" name="Google Shape;555;p3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4" name="Google Shape;564;p36"/>
          <p:cNvSpPr/>
          <p:nvPr/>
        </p:nvSpPr>
        <p:spPr>
          <a:xfrm>
            <a:off x="1715701" y="2452466"/>
            <a:ext cx="5664645" cy="106097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Pha 100 gam dung dịch muối ăn 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ồ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 độ 0,9%</a:t>
            </a:r>
            <a:endParaRPr lang="en-US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65" name="Google Shape;565;p36"/>
          <p:cNvSpPr txBox="1">
            <a:spLocks noGrp="1"/>
          </p:cNvSpPr>
          <p:nvPr>
            <p:ph type="subTitle" idx="1"/>
          </p:nvPr>
        </p:nvSpPr>
        <p:spPr>
          <a:xfrm>
            <a:off x="2197710" y="1133908"/>
            <a:ext cx="4648773" cy="10069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567" name="Google Shape;56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9879">
            <a:off x="7818538" y="1871425"/>
            <a:ext cx="580878" cy="5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265">
            <a:off x="1132843" y="2906503"/>
            <a:ext cx="327587" cy="2929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51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499995">
            <a:off x="7745391" y="394646"/>
            <a:ext cx="354019" cy="31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199995">
            <a:off x="8351575" y="249064"/>
            <a:ext cx="479789" cy="453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41" flipH="1">
            <a:off x="7974398" y="744755"/>
            <a:ext cx="646154" cy="57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480012" flipH="1">
            <a:off x="222806" y="4160412"/>
            <a:ext cx="660373" cy="62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579983">
            <a:off x="712025" y="4455920"/>
            <a:ext cx="479448" cy="428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000">
            <a:off x="685513" y="3724626"/>
            <a:ext cx="309824" cy="27709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">
            <a:extLst>
              <a:ext uri="{FF2B5EF4-FFF2-40B4-BE49-F238E27FC236}">
                <a16:creationId xmlns:a16="http://schemas.microsoft.com/office/drawing/2014/main" id="{2783BCF3-FD58-F993-141D-FD78DCB02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649" y="664258"/>
            <a:ext cx="72174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 bị:</a:t>
            </a: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 ăn khan, nước cất; cốc thuỷ tinh, cân, ống đong.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hape 323">
            <a:extLst>
              <a:ext uri="{FF2B5EF4-FFF2-40B4-BE49-F238E27FC236}">
                <a16:creationId xmlns:a16="http://schemas.microsoft.com/office/drawing/2014/main" id="{A2C22963-289F-E56F-1D4B-1819E2730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649" y="1713573"/>
            <a:ext cx="8053182" cy="285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indent="20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>
              <a:buClrTx/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kumimoji="0" lang="vi-VN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hành: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ClrTx/>
              <a:buFont typeface="Arial" panose="020B0604020202020204" pitchFamily="34" charset="0"/>
              <a:buChar char="•"/>
            </a:pP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 định khối lượng muối ăn (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và nước (m</a:t>
            </a:r>
            <a:r>
              <a:rPr lang="vi-VN" altLang="en-US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dựa vào công thức:</a:t>
            </a:r>
          </a:p>
          <a:p>
            <a:pPr lvl="0" indent="0">
              <a:buClrTx/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ClrTx/>
              <a:buFont typeface="Arial" panose="020B0604020202020204" pitchFamily="34" charset="0"/>
              <a:buChar char="•"/>
            </a:pP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gam muối ăn rồi cho vào cốc thuỷ tinh.</a:t>
            </a:r>
          </a:p>
          <a:p>
            <a:pPr marL="342900" lvl="0" indent="-342900">
              <a:buClrTx/>
              <a:buFont typeface="Arial" panose="020B0604020202020204" pitchFamily="34" charset="0"/>
              <a:buChar char="•"/>
            </a:pP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 m</a:t>
            </a:r>
            <a:r>
              <a:rPr lang="vi-VN" altLang="en-US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gam nước cất, rót vào cốc, lắc đều cho muối tan hết.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7330C5-0B39-1068-7F4B-FBC46A33B138}"/>
              </a:ext>
            </a:extLst>
          </p:cNvPr>
          <p:cNvGrpSpPr/>
          <p:nvPr/>
        </p:nvGrpSpPr>
        <p:grpSpPr>
          <a:xfrm>
            <a:off x="2511463" y="2345354"/>
            <a:ext cx="3345353" cy="923330"/>
            <a:chOff x="764651" y="3683143"/>
            <a:chExt cx="4460470" cy="12311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C650332-E727-D8F7-9BCC-EDFE4FFF17E7}"/>
                </a:ext>
              </a:extLst>
            </p:cNvPr>
            <p:cNvSpPr txBox="1"/>
            <p:nvPr/>
          </p:nvSpPr>
          <p:spPr>
            <a:xfrm>
              <a:off x="764651" y="4024333"/>
              <a:ext cx="124605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C%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66CFB0-56A6-8B90-9E72-17B346F8DE96}"/>
                </a:ext>
              </a:extLst>
            </p:cNvPr>
            <p:cNvSpPr txBox="1"/>
            <p:nvPr/>
          </p:nvSpPr>
          <p:spPr>
            <a:xfrm>
              <a:off x="1765776" y="4007627"/>
              <a:ext cx="7048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45296E1-ECD1-5B5A-D0D6-E0DF0917FC4F}"/>
                </a:ext>
              </a:extLst>
            </p:cNvPr>
            <p:cNvCxnSpPr/>
            <p:nvPr/>
          </p:nvCxnSpPr>
          <p:spPr>
            <a:xfrm>
              <a:off x="2204927" y="4315404"/>
              <a:ext cx="1190625" cy="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6441D5-0BA0-138C-4616-0CA9D6C716D6}"/>
                </a:ext>
              </a:extLst>
            </p:cNvPr>
            <p:cNvSpPr txBox="1"/>
            <p:nvPr/>
          </p:nvSpPr>
          <p:spPr>
            <a:xfrm>
              <a:off x="2221743" y="3683143"/>
              <a:ext cx="115699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400" baseline="-25000" dirty="0" err="1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ct</a:t>
              </a:r>
              <a:endParaRPr lang="en-US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2DC43C-1E55-1811-CDBC-536C04D29ECF}"/>
                </a:ext>
              </a:extLst>
            </p:cNvPr>
            <p:cNvSpPr txBox="1"/>
            <p:nvPr/>
          </p:nvSpPr>
          <p:spPr>
            <a:xfrm>
              <a:off x="2093222" y="4298696"/>
              <a:ext cx="122425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F76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400" baseline="-25000" dirty="0" err="1">
                  <a:solidFill>
                    <a:srgbClr val="F76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dd</a:t>
              </a:r>
              <a:endParaRPr lang="en-US" sz="2400" dirty="0">
                <a:solidFill>
                  <a:srgbClr val="F7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14EE2A-657F-795F-0ABC-D6A2D57E7902}"/>
                </a:ext>
              </a:extLst>
            </p:cNvPr>
            <p:cNvSpPr txBox="1"/>
            <p:nvPr/>
          </p:nvSpPr>
          <p:spPr>
            <a:xfrm>
              <a:off x="2910542" y="3974212"/>
              <a:ext cx="231457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841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460452-D052-92F3-69AE-22AE2413B051}"/>
              </a:ext>
            </a:extLst>
          </p:cNvPr>
          <p:cNvSpPr txBox="1"/>
          <p:nvPr/>
        </p:nvSpPr>
        <p:spPr>
          <a:xfrm>
            <a:off x="578643" y="1239269"/>
            <a:ext cx="8168751" cy="1332481"/>
          </a:xfrm>
          <a:prstGeom prst="rect">
            <a:avLst/>
          </a:prstGeom>
          <a:noFill/>
          <a:ln w="28575">
            <a:solidFill>
              <a:srgbClr val="7030A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indent="26670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vi-VN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lời câu hỏi: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SzPts val="1200"/>
              <a:tabLst>
                <a:tab pos="491490" algn="l"/>
              </a:tabLst>
            </a:pPr>
            <a:r>
              <a:rPr lang="en-US" sz="24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 sao phải dùng muối ăn khan để pha dung dịch?</a:t>
            </a:r>
          </a:p>
          <a:p>
            <a:pPr lvl="0" algn="just">
              <a:lnSpc>
                <a:spcPct val="115000"/>
              </a:lnSpc>
              <a:buSzPts val="1200"/>
              <a:tabLst>
                <a:tab pos="491490" algn="l"/>
              </a:tabLs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Dung dịch muối ăn nống độ 0,9% có thể được dùng để làm gì?</a:t>
            </a:r>
          </a:p>
        </p:txBody>
      </p:sp>
    </p:spTree>
    <p:extLst>
      <p:ext uri="{BB962C8B-B14F-4D97-AF65-F5344CB8AC3E}">
        <p14:creationId xmlns:p14="http://schemas.microsoft.com/office/powerpoint/2010/main" val="197161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99860">
            <a:off x="1109030" y="1761292"/>
            <a:ext cx="773901" cy="69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867">
            <a:off x="1288080" y="2356405"/>
            <a:ext cx="529818" cy="47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517922">
            <a:off x="996185" y="3474237"/>
            <a:ext cx="458992" cy="43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9965">
            <a:off x="745752" y="2888580"/>
            <a:ext cx="799678" cy="71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928290">
            <a:off x="2445996" y="2829424"/>
            <a:ext cx="713001" cy="63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100000">
            <a:off x="2526719" y="1491964"/>
            <a:ext cx="799856" cy="756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99960">
            <a:off x="2725003" y="1130487"/>
            <a:ext cx="799680" cy="715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">
            <a:off x="1529870" y="1056263"/>
            <a:ext cx="1511980" cy="22454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1" name="Google Shape;581;p37"/>
          <p:cNvGrpSpPr/>
          <p:nvPr/>
        </p:nvGrpSpPr>
        <p:grpSpPr>
          <a:xfrm>
            <a:off x="4074602" y="939364"/>
            <a:ext cx="4365748" cy="3244293"/>
            <a:chOff x="309900" y="238100"/>
            <a:chExt cx="7048350" cy="5237800"/>
          </a:xfrm>
        </p:grpSpPr>
        <p:sp>
          <p:nvSpPr>
            <p:cNvPr id="582" name="Google Shape;582;p37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7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7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7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7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7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7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7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7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2" name="Google Shape;592;p37"/>
          <p:cNvSpPr txBox="1">
            <a:spLocks noGrp="1"/>
          </p:cNvSpPr>
          <p:nvPr>
            <p:ph type="title"/>
          </p:nvPr>
        </p:nvSpPr>
        <p:spPr>
          <a:xfrm>
            <a:off x="4173102" y="2477476"/>
            <a:ext cx="4572683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DUNG DỊCH, CHẤT TAN VÀ DUNG MÔI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3" name="Google Shape;593;p37"/>
          <p:cNvSpPr txBox="1">
            <a:spLocks noGrp="1"/>
          </p:cNvSpPr>
          <p:nvPr>
            <p:ph type="title" idx="2"/>
          </p:nvPr>
        </p:nvSpPr>
        <p:spPr>
          <a:xfrm>
            <a:off x="4242595" y="534727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endParaRPr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5" name="Google Shape;59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99983">
            <a:off x="2088794" y="3283764"/>
            <a:ext cx="1508595" cy="1149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5">
            <a:off x="1655196" y="3074715"/>
            <a:ext cx="1105072" cy="114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1">
            <a:off x="1081838" y="2922852"/>
            <a:ext cx="1412416" cy="121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04194" y="3276676"/>
            <a:ext cx="687367" cy="24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54">
            <a:off x="3299984" y="2587684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229">
            <a:off x="1299113" y="780088"/>
            <a:ext cx="393716" cy="352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51"/>
          <p:cNvGrpSpPr/>
          <p:nvPr/>
        </p:nvGrpSpPr>
        <p:grpSpPr>
          <a:xfrm>
            <a:off x="5784351" y="1202076"/>
            <a:ext cx="2686173" cy="2219218"/>
            <a:chOff x="4924125" y="1219450"/>
            <a:chExt cx="3506650" cy="2793100"/>
          </a:xfrm>
        </p:grpSpPr>
        <p:sp>
          <p:nvSpPr>
            <p:cNvPr id="830" name="Google Shape;830;p51"/>
            <p:cNvSpPr/>
            <p:nvPr/>
          </p:nvSpPr>
          <p:spPr>
            <a:xfrm>
              <a:off x="6230550" y="3482450"/>
              <a:ext cx="897075" cy="367000"/>
            </a:xfrm>
            <a:custGeom>
              <a:avLst/>
              <a:gdLst/>
              <a:ahLst/>
              <a:cxnLst/>
              <a:rect l="l" t="t" r="r" b="b"/>
              <a:pathLst>
                <a:path w="35883" h="14680" extrusionOk="0">
                  <a:moveTo>
                    <a:pt x="0" y="1"/>
                  </a:moveTo>
                  <a:lnTo>
                    <a:pt x="0" y="14680"/>
                  </a:lnTo>
                  <a:lnTo>
                    <a:pt x="35882" y="14680"/>
                  </a:lnTo>
                  <a:lnTo>
                    <a:pt x="358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1"/>
            <p:cNvSpPr/>
            <p:nvPr/>
          </p:nvSpPr>
          <p:spPr>
            <a:xfrm>
              <a:off x="4924125" y="1219450"/>
              <a:ext cx="3506650" cy="1909625"/>
            </a:xfrm>
            <a:custGeom>
              <a:avLst/>
              <a:gdLst/>
              <a:ahLst/>
              <a:cxnLst/>
              <a:rect l="l" t="t" r="r" b="b"/>
              <a:pathLst>
                <a:path w="140266" h="75027" extrusionOk="0">
                  <a:moveTo>
                    <a:pt x="3327" y="1"/>
                  </a:moveTo>
                  <a:cubicBezTo>
                    <a:pt x="1370" y="1"/>
                    <a:pt x="0" y="555"/>
                    <a:pt x="0" y="2610"/>
                  </a:cubicBezTo>
                  <a:lnTo>
                    <a:pt x="0" y="75026"/>
                  </a:lnTo>
                  <a:lnTo>
                    <a:pt x="140266" y="75026"/>
                  </a:lnTo>
                  <a:lnTo>
                    <a:pt x="140266" y="2610"/>
                  </a:lnTo>
                  <a:cubicBezTo>
                    <a:pt x="140266" y="555"/>
                    <a:pt x="139026" y="1"/>
                    <a:pt x="137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1"/>
            <p:cNvSpPr/>
            <p:nvPr/>
          </p:nvSpPr>
          <p:spPr>
            <a:xfrm>
              <a:off x="4924125" y="3095100"/>
              <a:ext cx="3506650" cy="407775"/>
            </a:xfrm>
            <a:custGeom>
              <a:avLst/>
              <a:gdLst/>
              <a:ahLst/>
              <a:cxnLst/>
              <a:rect l="l" t="t" r="r" b="b"/>
              <a:pathLst>
                <a:path w="140266" h="16311" extrusionOk="0">
                  <a:moveTo>
                    <a:pt x="0" y="0"/>
                  </a:moveTo>
                  <a:lnTo>
                    <a:pt x="0" y="12233"/>
                  </a:lnTo>
                  <a:cubicBezTo>
                    <a:pt x="0" y="14190"/>
                    <a:pt x="1370" y="16310"/>
                    <a:pt x="3327" y="16310"/>
                  </a:cubicBezTo>
                  <a:lnTo>
                    <a:pt x="137069" y="16310"/>
                  </a:lnTo>
                  <a:cubicBezTo>
                    <a:pt x="139026" y="16310"/>
                    <a:pt x="140266" y="14190"/>
                    <a:pt x="140266" y="12233"/>
                  </a:cubicBezTo>
                  <a:lnTo>
                    <a:pt x="1402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1"/>
            <p:cNvSpPr/>
            <p:nvPr/>
          </p:nvSpPr>
          <p:spPr>
            <a:xfrm>
              <a:off x="5945125" y="3849425"/>
              <a:ext cx="1467925" cy="163125"/>
            </a:xfrm>
            <a:custGeom>
              <a:avLst/>
              <a:gdLst/>
              <a:ahLst/>
              <a:cxnLst/>
              <a:rect l="l" t="t" r="r" b="b"/>
              <a:pathLst>
                <a:path w="58717" h="6525" extrusionOk="0">
                  <a:moveTo>
                    <a:pt x="3262" y="1"/>
                  </a:moveTo>
                  <a:cubicBezTo>
                    <a:pt x="1468" y="1"/>
                    <a:pt x="0" y="1469"/>
                    <a:pt x="0" y="3263"/>
                  </a:cubicBezTo>
                  <a:cubicBezTo>
                    <a:pt x="0" y="5057"/>
                    <a:pt x="1468" y="6525"/>
                    <a:pt x="3262" y="6525"/>
                  </a:cubicBezTo>
                  <a:lnTo>
                    <a:pt x="55454" y="6525"/>
                  </a:lnTo>
                  <a:cubicBezTo>
                    <a:pt x="57248" y="6525"/>
                    <a:pt x="58716" y="5057"/>
                    <a:pt x="58716" y="3263"/>
                  </a:cubicBezTo>
                  <a:cubicBezTo>
                    <a:pt x="58716" y="1469"/>
                    <a:pt x="57248" y="1"/>
                    <a:pt x="55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1"/>
            <p:cNvSpPr/>
            <p:nvPr/>
          </p:nvSpPr>
          <p:spPr>
            <a:xfrm>
              <a:off x="6597525" y="3197025"/>
              <a:ext cx="163125" cy="163125"/>
            </a:xfrm>
            <a:custGeom>
              <a:avLst/>
              <a:gdLst/>
              <a:ahLst/>
              <a:cxnLst/>
              <a:rect l="l" t="t" r="r" b="b"/>
              <a:pathLst>
                <a:path w="6525" h="6525" extrusionOk="0">
                  <a:moveTo>
                    <a:pt x="3262" y="1"/>
                  </a:moveTo>
                  <a:cubicBezTo>
                    <a:pt x="1468" y="1"/>
                    <a:pt x="0" y="1469"/>
                    <a:pt x="0" y="3263"/>
                  </a:cubicBezTo>
                  <a:cubicBezTo>
                    <a:pt x="0" y="5057"/>
                    <a:pt x="1468" y="6525"/>
                    <a:pt x="3262" y="6525"/>
                  </a:cubicBezTo>
                  <a:cubicBezTo>
                    <a:pt x="5056" y="6525"/>
                    <a:pt x="6524" y="5057"/>
                    <a:pt x="6524" y="3263"/>
                  </a:cubicBezTo>
                  <a:cubicBezTo>
                    <a:pt x="6524" y="1469"/>
                    <a:pt x="5056" y="1"/>
                    <a:pt x="3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36" name="Google Shape;83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599997">
            <a:off x="7835059" y="304122"/>
            <a:ext cx="366458" cy="32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81">
            <a:off x="8146244" y="592126"/>
            <a:ext cx="648561" cy="6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36">
            <a:off x="529890" y="2312260"/>
            <a:ext cx="370408" cy="3500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36144C-048F-6142-9A1A-603B27D30861}"/>
              </a:ext>
            </a:extLst>
          </p:cNvPr>
          <p:cNvSpPr/>
          <p:nvPr/>
        </p:nvSpPr>
        <p:spPr>
          <a:xfrm>
            <a:off x="5875398" y="1511919"/>
            <a:ext cx="2504077" cy="81165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38BC20-4095-7659-3734-7A8D03ACCC61}"/>
              </a:ext>
            </a:extLst>
          </p:cNvPr>
          <p:cNvSpPr txBox="1"/>
          <p:nvPr/>
        </p:nvSpPr>
        <p:spPr>
          <a:xfrm>
            <a:off x="489406" y="627931"/>
            <a:ext cx="5203896" cy="3453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indent="38100" algn="just">
              <a:lnSpc>
                <a:spcPct val="110000"/>
              </a:lnSpc>
              <a:spcBef>
                <a:spcPts val="0"/>
              </a:spcBef>
              <a:spcAft>
                <a:spcPts val="3600"/>
              </a:spcAft>
            </a:pPr>
            <a:r>
              <a:rPr lang="vi-VN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Oresol (viết tắt của Oral Rehydration Solution) là một loại dung dịch có tác dụng bù nước và điện giải. Trong Oresol có một số thành phẩn chính là: sodium chloride, sodium bicarbonate, potassium chloride, glucose. Nóng độ các chất trong một loại dung dịch Oresol được WHO và UNICEF khuyên dùng là ion sodium: 0,075 mol/L; ion chloride: 0,065 mol/L; ion potassium: 0,020 mol/L; ion citrate: 0,010 mol/L; glucose: 0,075 mol/L,...</a:t>
            </a:r>
            <a:endParaRPr lang="en-US" sz="20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64"/>
          <p:cNvSpPr/>
          <p:nvPr/>
        </p:nvSpPr>
        <p:spPr>
          <a:xfrm>
            <a:off x="3336900" y="381025"/>
            <a:ext cx="2470200" cy="12699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64"/>
          <p:cNvSpPr txBox="1"/>
          <p:nvPr/>
        </p:nvSpPr>
        <p:spPr>
          <a:xfrm>
            <a:off x="3280708" y="247975"/>
            <a:ext cx="2470200" cy="9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- </a:t>
            </a:r>
            <a:r>
              <a:rPr lang="vi-VN" sz="2000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Độ tan của một chất trong nước: </a:t>
            </a:r>
          </a:p>
        </p:txBody>
      </p:sp>
      <p:sp>
        <p:nvSpPr>
          <p:cNvPr id="1129" name="Google Shape;1129;p64"/>
          <p:cNvSpPr/>
          <p:nvPr/>
        </p:nvSpPr>
        <p:spPr>
          <a:xfrm>
            <a:off x="3336900" y="1813600"/>
            <a:ext cx="2470200" cy="12699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64"/>
          <p:cNvSpPr txBox="1"/>
          <p:nvPr/>
        </p:nvSpPr>
        <p:spPr>
          <a:xfrm>
            <a:off x="3336900" y="1783975"/>
            <a:ext cx="23556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-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Nồng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độ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phần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trăm</a:t>
            </a:r>
            <a:endParaRPr lang="en-US" sz="2000" dirty="0">
              <a:solidFill>
                <a:schemeClr val="dk1"/>
              </a:solidFill>
              <a:latin typeface="Times New Roman" panose="02020603050405020304" pitchFamily="18" charset="0"/>
              <a:ea typeface="Raleway SemiBold"/>
              <a:cs typeface="Times New Roman" panose="02020603050405020304" pitchFamily="18" charset="0"/>
              <a:sym typeface="Raleway SemiBold"/>
            </a:endParaRPr>
          </a:p>
        </p:txBody>
      </p:sp>
      <p:sp>
        <p:nvSpPr>
          <p:cNvPr id="1131" name="Google Shape;1131;p64"/>
          <p:cNvSpPr/>
          <p:nvPr/>
        </p:nvSpPr>
        <p:spPr>
          <a:xfrm>
            <a:off x="5958690" y="1813600"/>
            <a:ext cx="2470200" cy="12699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2" name="Google Shape;1132;p64"/>
              <p:cNvSpPr txBox="1"/>
              <p:nvPr/>
            </p:nvSpPr>
            <p:spPr>
              <a:xfrm>
                <a:off x="5894896" y="1946650"/>
                <a:ext cx="2470200" cy="92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just"/>
                <a:r>
                  <a:rPr lang="vi-VN" sz="18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Raleway SemiBold"/>
                    <a:cs typeface="Times New Roman" panose="02020603050405020304" pitchFamily="18" charset="0"/>
                    <a:sym typeface="Raleway SemiBold"/>
                  </a:rPr>
                  <a:t>(C% là n</a:t>
                </a:r>
                <a:r>
                  <a:rPr lang="en-US" sz="18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Raleway SemiBold"/>
                    <a:cs typeface="Times New Roman" panose="02020603050405020304" pitchFamily="18" charset="0"/>
                    <a:sym typeface="Raleway SemiBold"/>
                  </a:rPr>
                  <a:t>ồ</a:t>
                </a:r>
                <a:r>
                  <a:rPr lang="vi-VN" sz="18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Raleway SemiBold"/>
                    <a:cs typeface="Times New Roman" panose="02020603050405020304" pitchFamily="18" charset="0"/>
                    <a:sym typeface="Raleway SemiBold"/>
                  </a:rPr>
                  <a:t>ng độ ph</a:t>
                </a:r>
                <a:r>
                  <a:rPr lang="en-US" sz="18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Raleway SemiBold"/>
                    <a:cs typeface="Times New Roman" panose="02020603050405020304" pitchFamily="18" charset="0"/>
                    <a:sym typeface="Raleway SemiBold"/>
                  </a:rPr>
                  <a:t>ầ</a:t>
                </a:r>
                <a:r>
                  <a:rPr lang="vi-VN" sz="18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Raleway SemiBold"/>
                    <a:cs typeface="Times New Roman" panose="02020603050405020304" pitchFamily="18" charset="0"/>
                    <a:sym typeface="Raleway SemiBold"/>
                  </a:rPr>
                  <a:t>n trăm,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Raleway SemiBold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Raleway SemiBold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Raleway SemiBold"/>
                          </a:rPr>
                          <m:t>𝑐𝑡</m:t>
                        </m:r>
                      </m:sub>
                    </m:sSub>
                  </m:oMath>
                </a14:m>
                <a:r>
                  <a:rPr lang="vi-VN" sz="18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Raleway SemiBold"/>
                    <a:cs typeface="Times New Roman" panose="02020603050405020304" pitchFamily="18" charset="0"/>
                    <a:sym typeface="Raleway SemiBold"/>
                  </a:rPr>
                  <a:t> là khối lượng chất tan, m</a:t>
                </a:r>
                <a:r>
                  <a:rPr lang="vi-VN" sz="1800" i="1" baseline="-250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Raleway SemiBold"/>
                    <a:cs typeface="Times New Roman" panose="02020603050405020304" pitchFamily="18" charset="0"/>
                    <a:sym typeface="Raleway SemiBold"/>
                  </a:rPr>
                  <a:t>dd</a:t>
                </a:r>
                <a:r>
                  <a:rPr lang="vi-VN" sz="18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Raleway SemiBold"/>
                    <a:cs typeface="Times New Roman" panose="02020603050405020304" pitchFamily="18" charset="0"/>
                    <a:sym typeface="Raleway SemiBold"/>
                  </a:rPr>
                  <a:t> là khối lượng dung dịch).</a:t>
                </a:r>
                <a:endParaRPr sz="1800" i="1" dirty="0">
                  <a:solidFill>
                    <a:schemeClr val="dk1"/>
                  </a:solidFill>
                  <a:latin typeface="Times New Roman" panose="02020603050405020304" pitchFamily="18" charset="0"/>
                  <a:ea typeface="Raleway SemiBold"/>
                  <a:cs typeface="Times New Roman" panose="02020603050405020304" pitchFamily="18" charset="0"/>
                  <a:sym typeface="Raleway SemiBold"/>
                </a:endParaRPr>
              </a:p>
            </p:txBody>
          </p:sp>
        </mc:Choice>
        <mc:Fallback xmlns="">
          <p:sp>
            <p:nvSpPr>
              <p:cNvPr id="1132" name="Google Shape;1132;p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4896" y="1946650"/>
                <a:ext cx="2470200" cy="924000"/>
              </a:xfrm>
              <a:prstGeom prst="rect">
                <a:avLst/>
              </a:prstGeom>
              <a:blipFill>
                <a:blip r:embed="rId3"/>
                <a:stretch>
                  <a:fillRect l="-1975" t="-17763" r="-2222" b="-2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5" name="Google Shape;1135;p64"/>
          <p:cNvSpPr/>
          <p:nvPr/>
        </p:nvSpPr>
        <p:spPr>
          <a:xfrm>
            <a:off x="3336900" y="3246175"/>
            <a:ext cx="2470200" cy="12699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64"/>
          <p:cNvSpPr txBox="1"/>
          <p:nvPr/>
        </p:nvSpPr>
        <p:spPr>
          <a:xfrm>
            <a:off x="3451500" y="3294571"/>
            <a:ext cx="2241000" cy="249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-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Nồng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độ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 mol</a:t>
            </a:r>
          </a:p>
        </p:txBody>
      </p:sp>
      <p:sp>
        <p:nvSpPr>
          <p:cNvPr id="1137" name="Google Shape;1137;p64"/>
          <p:cNvSpPr/>
          <p:nvPr/>
        </p:nvSpPr>
        <p:spPr>
          <a:xfrm>
            <a:off x="5958690" y="3246175"/>
            <a:ext cx="2470200" cy="12699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64"/>
          <p:cNvSpPr txBox="1"/>
          <p:nvPr/>
        </p:nvSpPr>
        <p:spPr>
          <a:xfrm>
            <a:off x="5958689" y="3419125"/>
            <a:ext cx="2470201" cy="9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(C</a:t>
            </a:r>
            <a:r>
              <a:rPr lang="en-US" sz="2000" i="1" baseline="-25000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M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 </a:t>
            </a:r>
            <a:r>
              <a:rPr lang="en-US" sz="2000" i="1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là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 </a:t>
            </a:r>
            <a:r>
              <a:rPr lang="en-US" sz="2000" i="1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nồng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 </a:t>
            </a:r>
            <a:r>
              <a:rPr lang="en-US" sz="2000" i="1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độ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 mol, n </a:t>
            </a:r>
            <a:r>
              <a:rPr lang="en-US" sz="2000" i="1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là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 </a:t>
            </a:r>
            <a:r>
              <a:rPr lang="en-US" sz="2000" i="1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số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 mol </a:t>
            </a:r>
            <a:r>
              <a:rPr lang="en-US" sz="2000" i="1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chất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 tan, V </a:t>
            </a:r>
            <a:r>
              <a:rPr lang="en-US" sz="2000" i="1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là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 </a:t>
            </a:r>
            <a:r>
              <a:rPr lang="en-US" sz="2000" i="1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thể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 </a:t>
            </a:r>
            <a:r>
              <a:rPr lang="en-US" sz="2000" i="1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tích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 dung </a:t>
            </a:r>
            <a:r>
              <a:rPr lang="en-US" sz="2000" i="1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dịch</a:t>
            </a:r>
            <a:r>
              <a:rPr lang="en-US" sz="2000" i="1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).</a:t>
            </a:r>
            <a:endParaRPr sz="2000" i="1" dirty="0">
              <a:solidFill>
                <a:schemeClr val="dk1"/>
              </a:solidFill>
              <a:latin typeface="Times New Roman" panose="02020603050405020304" pitchFamily="18" charset="0"/>
              <a:ea typeface="Raleway SemiBold"/>
              <a:cs typeface="Times New Roman" panose="02020603050405020304" pitchFamily="18" charset="0"/>
              <a:sym typeface="Raleway SemiBol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3CF542-2F21-8814-DED5-5F4C5BEF2E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92" t="15561" r="3861" b="15561"/>
          <a:stretch/>
        </p:blipFill>
        <p:spPr>
          <a:xfrm>
            <a:off x="-1" y="0"/>
            <a:ext cx="2955851" cy="2922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469F68-C7B3-2A54-E79A-7105A2B19C78}"/>
              </a:ext>
            </a:extLst>
          </p:cNvPr>
          <p:cNvSpPr txBox="1"/>
          <p:nvPr/>
        </p:nvSpPr>
        <p:spPr>
          <a:xfrm>
            <a:off x="1559957" y="498204"/>
            <a:ext cx="10453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đã học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Google Shape;1131;p64">
            <a:extLst>
              <a:ext uri="{FF2B5EF4-FFF2-40B4-BE49-F238E27FC236}">
                <a16:creationId xmlns:a16="http://schemas.microsoft.com/office/drawing/2014/main" id="{3C1553E2-3633-2984-076F-79869227556F}"/>
              </a:ext>
            </a:extLst>
          </p:cNvPr>
          <p:cNvSpPr/>
          <p:nvPr/>
        </p:nvSpPr>
        <p:spPr>
          <a:xfrm>
            <a:off x="5958690" y="370750"/>
            <a:ext cx="2470200" cy="12699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1132;p64">
                <a:extLst>
                  <a:ext uri="{FF2B5EF4-FFF2-40B4-BE49-F238E27FC236}">
                    <a16:creationId xmlns:a16="http://schemas.microsoft.com/office/drawing/2014/main" id="{C1481165-D53E-50FE-4F1F-F51379ED8692}"/>
                  </a:ext>
                </a:extLst>
              </p:cNvPr>
              <p:cNvSpPr txBox="1"/>
              <p:nvPr/>
            </p:nvSpPr>
            <p:spPr>
              <a:xfrm>
                <a:off x="5958690" y="529794"/>
                <a:ext cx="2470200" cy="92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just"/>
                <a:r>
                  <a:rPr lang="vi-VN" sz="20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Raleway SemiBold"/>
                    <a:cs typeface="Times New Roman" panose="02020603050405020304" pitchFamily="18" charset="0"/>
                    <a:sym typeface="Raleway SemiBold"/>
                  </a:rPr>
                  <a:t>(S là độ tan,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20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Raleway SemiBold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Raleway SemiBold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Raleway SemiBold"/>
                          </a:rPr>
                          <m:t>𝑐𝑡</m:t>
                        </m:r>
                      </m:sub>
                    </m:sSub>
                  </m:oMath>
                </a14:m>
                <a:r>
                  <a:rPr lang="vi-VN" sz="20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Raleway SemiBold"/>
                    <a:cs typeface="Times New Roman" panose="02020603050405020304" pitchFamily="18" charset="0"/>
                    <a:sym typeface="Raleway SemiBold"/>
                  </a:rPr>
                  <a:t> là khối lượng chất tan,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20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Raleway SemiBold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Raleway SemiBold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Raleway SemiBold"/>
                          </a:rPr>
                          <m:t>𝑛</m:t>
                        </m:r>
                        <m:r>
                          <a:rPr lang="en-US" sz="20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Raleway SemiBold"/>
                          </a:rPr>
                          <m:t>ướ</m:t>
                        </m:r>
                        <m:r>
                          <a:rPr lang="en-US" sz="20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Raleway SemiBold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0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Raleway SemiBold"/>
                    <a:cs typeface="Times New Roman" panose="02020603050405020304" pitchFamily="18" charset="0"/>
                    <a:sym typeface="Raleway SemiBold"/>
                  </a:rPr>
                  <a:t> </a:t>
                </a:r>
                <a:r>
                  <a:rPr lang="vi-VN" sz="20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Raleway SemiBold"/>
                    <a:cs typeface="Times New Roman" panose="02020603050405020304" pitchFamily="18" charset="0"/>
                    <a:sym typeface="Raleway SemiBold"/>
                  </a:rPr>
                  <a:t>là khối lượng nước).</a:t>
                </a:r>
              </a:p>
            </p:txBody>
          </p:sp>
        </mc:Choice>
        <mc:Fallback xmlns="">
          <p:sp>
            <p:nvSpPr>
              <p:cNvPr id="11" name="Google Shape;1132;p64">
                <a:extLst>
                  <a:ext uri="{FF2B5EF4-FFF2-40B4-BE49-F238E27FC236}">
                    <a16:creationId xmlns:a16="http://schemas.microsoft.com/office/drawing/2014/main" id="{C1481165-D53E-50FE-4F1F-F51379ED8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690" y="529794"/>
                <a:ext cx="2470200" cy="924000"/>
              </a:xfrm>
              <a:prstGeom prst="rect">
                <a:avLst/>
              </a:prstGeom>
              <a:blipFill>
                <a:blip r:embed="rId5"/>
                <a:stretch>
                  <a:fillRect l="-2463" t="-24503" r="-2463" b="-331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Google Shape;1127;p64">
            <a:extLst>
              <a:ext uri="{FF2B5EF4-FFF2-40B4-BE49-F238E27FC236}">
                <a16:creationId xmlns:a16="http://schemas.microsoft.com/office/drawing/2014/main" id="{B0053911-DB85-42B2-F965-084F48831C3F}"/>
              </a:ext>
            </a:extLst>
          </p:cNvPr>
          <p:cNvSpPr/>
          <p:nvPr/>
        </p:nvSpPr>
        <p:spPr>
          <a:xfrm>
            <a:off x="575979" y="3246175"/>
            <a:ext cx="2470200" cy="12699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128;p64">
            <a:extLst>
              <a:ext uri="{FF2B5EF4-FFF2-40B4-BE49-F238E27FC236}">
                <a16:creationId xmlns:a16="http://schemas.microsoft.com/office/drawing/2014/main" id="{A5C5B9E9-79F1-DA89-6BF9-80354A6520E8}"/>
              </a:ext>
            </a:extLst>
          </p:cNvPr>
          <p:cNvSpPr txBox="1"/>
          <p:nvPr/>
        </p:nvSpPr>
        <p:spPr>
          <a:xfrm>
            <a:off x="575979" y="3419125"/>
            <a:ext cx="2470200" cy="9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- Dung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dịch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là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hỗn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hợp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đồng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nhất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của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chất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 tan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 dung </a:t>
            </a:r>
            <a:r>
              <a:rPr lang="en-US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môi</a:t>
            </a:r>
            <a:r>
              <a:rPr lang="en-US" sz="2000" dirty="0">
                <a:solidFill>
                  <a:schemeClr val="dk1"/>
                </a:solidFill>
                <a:latin typeface="Times New Roman" panose="02020603050405020304" pitchFamily="18" charset="0"/>
                <a:ea typeface="Raleway SemiBold"/>
                <a:cs typeface="Times New Roman" panose="02020603050405020304" pitchFamily="18" charset="0"/>
                <a:sym typeface="Raleway SemiBold"/>
              </a:rPr>
              <a:t>.</a:t>
            </a:r>
            <a:endParaRPr sz="2000" dirty="0">
              <a:solidFill>
                <a:schemeClr val="dk1"/>
              </a:solidFill>
              <a:latin typeface="Times New Roman" panose="02020603050405020304" pitchFamily="18" charset="0"/>
              <a:ea typeface="Raleway SemiBold"/>
              <a:cs typeface="Times New Roman" panose="02020603050405020304" pitchFamily="18" charset="0"/>
              <a:sym typeface="Raleway SemiBold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5CCB19-E1D9-D420-702A-63AE8CD466DE}"/>
              </a:ext>
            </a:extLst>
          </p:cNvPr>
          <p:cNvGrpSpPr/>
          <p:nvPr/>
        </p:nvGrpSpPr>
        <p:grpSpPr>
          <a:xfrm>
            <a:off x="3336900" y="2070117"/>
            <a:ext cx="2373142" cy="852389"/>
            <a:chOff x="764651" y="3683692"/>
            <a:chExt cx="3164188" cy="113651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69CFCA-CC59-9204-89E9-A9E9E743422D}"/>
                </a:ext>
              </a:extLst>
            </p:cNvPr>
            <p:cNvSpPr txBox="1"/>
            <p:nvPr/>
          </p:nvSpPr>
          <p:spPr>
            <a:xfrm>
              <a:off x="764651" y="4024334"/>
              <a:ext cx="1246055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0B195A-3E8B-6662-C233-4D04544311C6}"/>
                </a:ext>
              </a:extLst>
            </p:cNvPr>
            <p:cNvSpPr txBox="1"/>
            <p:nvPr/>
          </p:nvSpPr>
          <p:spPr>
            <a:xfrm>
              <a:off x="1618296" y="3982696"/>
              <a:ext cx="704803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FA5859A-5230-9F9E-3993-8403480F43F1}"/>
                </a:ext>
              </a:extLst>
            </p:cNvPr>
            <p:cNvCxnSpPr>
              <a:cxnSpLocks/>
            </p:cNvCxnSpPr>
            <p:nvPr/>
          </p:nvCxnSpPr>
          <p:spPr>
            <a:xfrm>
              <a:off x="2010706" y="4261652"/>
              <a:ext cx="501691" cy="16919"/>
            </a:xfrm>
            <a:prstGeom prst="line">
              <a:avLst/>
            </a:prstGeom>
            <a:ln w="47625" cap="rnd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5FAB79-F9D4-4815-EC41-ACFFBEB2B24E}"/>
                </a:ext>
              </a:extLst>
            </p:cNvPr>
            <p:cNvSpPr txBox="1"/>
            <p:nvPr/>
          </p:nvSpPr>
          <p:spPr>
            <a:xfrm>
              <a:off x="1674175" y="3683692"/>
              <a:ext cx="1156991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000" baseline="-25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ct</a:t>
              </a:r>
              <a:endPara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77D76FF-60F1-BCD2-C141-AE25D31F7AF5}"/>
                </a:ext>
              </a:extLst>
            </p:cNvPr>
            <p:cNvSpPr txBox="1"/>
            <p:nvPr/>
          </p:nvSpPr>
          <p:spPr>
            <a:xfrm>
              <a:off x="1630358" y="4286731"/>
              <a:ext cx="1224253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000" baseline="-25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dd</a:t>
              </a:r>
              <a:endPara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62DE86D-5410-0181-7800-C4E486989F23}"/>
                </a:ext>
              </a:extLst>
            </p:cNvPr>
            <p:cNvSpPr txBox="1"/>
            <p:nvPr/>
          </p:nvSpPr>
          <p:spPr>
            <a:xfrm>
              <a:off x="2315951" y="4002713"/>
              <a:ext cx="161288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</a:t>
              </a:r>
              <a:r>
                <a:rPr lang="en-US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100%</a:t>
              </a:r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903F52-CB1C-512D-9175-8C562D079829}"/>
              </a:ext>
            </a:extLst>
          </p:cNvPr>
          <p:cNvGrpSpPr/>
          <p:nvPr/>
        </p:nvGrpSpPr>
        <p:grpSpPr>
          <a:xfrm>
            <a:off x="2955850" y="3465024"/>
            <a:ext cx="2171029" cy="991747"/>
            <a:chOff x="356085" y="3582757"/>
            <a:chExt cx="2894704" cy="132233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5CD23A-9C1E-F40A-93E5-F8E65E411797}"/>
                </a:ext>
              </a:extLst>
            </p:cNvPr>
            <p:cNvSpPr txBox="1"/>
            <p:nvPr/>
          </p:nvSpPr>
          <p:spPr>
            <a:xfrm>
              <a:off x="356085" y="3923398"/>
              <a:ext cx="2259803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="1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5DFC1FC-BBC8-2F3A-6D6D-1106D3EDC15D}"/>
                </a:ext>
              </a:extLst>
            </p:cNvPr>
            <p:cNvSpPr txBox="1"/>
            <p:nvPr/>
          </p:nvSpPr>
          <p:spPr>
            <a:xfrm>
              <a:off x="1876468" y="3981757"/>
              <a:ext cx="704802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7E37671-FDAA-5AEF-8624-D9D4FF5886FB}"/>
                </a:ext>
              </a:extLst>
            </p:cNvPr>
            <p:cNvCxnSpPr>
              <a:cxnSpLocks/>
            </p:cNvCxnSpPr>
            <p:nvPr/>
          </p:nvCxnSpPr>
          <p:spPr>
            <a:xfrm>
              <a:off x="2324762" y="4220715"/>
              <a:ext cx="822658" cy="1"/>
            </a:xfrm>
            <a:prstGeom prst="line">
              <a:avLst/>
            </a:prstGeom>
            <a:ln w="47625" cap="rnd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FB2FC2-29E9-7A93-120C-BF32F776E561}"/>
                </a:ext>
              </a:extLst>
            </p:cNvPr>
            <p:cNvSpPr txBox="1"/>
            <p:nvPr/>
          </p:nvSpPr>
          <p:spPr>
            <a:xfrm>
              <a:off x="2082935" y="3582757"/>
              <a:ext cx="1134866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2400" baseline="-25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ct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50F1749-8422-63F9-EFB4-4F17FF76D37B}"/>
                </a:ext>
              </a:extLst>
            </p:cNvPr>
            <p:cNvSpPr txBox="1"/>
            <p:nvPr/>
          </p:nvSpPr>
          <p:spPr>
            <a:xfrm>
              <a:off x="2049947" y="4289533"/>
              <a:ext cx="1200842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400" baseline="-25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dd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20" name="TextBox 1119">
                <a:extLst>
                  <a:ext uri="{FF2B5EF4-FFF2-40B4-BE49-F238E27FC236}">
                    <a16:creationId xmlns:a16="http://schemas.microsoft.com/office/drawing/2014/main" id="{C54DF1EF-53F3-DF5B-BD7C-1D0597440ABE}"/>
                  </a:ext>
                </a:extLst>
              </p:cNvPr>
              <p:cNvSpPr txBox="1"/>
              <p:nvPr/>
            </p:nvSpPr>
            <p:spPr>
              <a:xfrm>
                <a:off x="3488111" y="993054"/>
                <a:ext cx="2290893" cy="541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ct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ướ</m:t>
                            </m:r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sub>
                        </m:sSub>
                      </m:den>
                    </m:f>
                  </m:oMath>
                </a14:m>
                <a:r>
                  <a:rPr lang="vi-V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100</a:t>
                </a:r>
              </a:p>
            </p:txBody>
          </p:sp>
        </mc:Choice>
        <mc:Fallback xmlns="">
          <p:sp>
            <p:nvSpPr>
              <p:cNvPr id="1120" name="TextBox 1119">
                <a:extLst>
                  <a:ext uri="{FF2B5EF4-FFF2-40B4-BE49-F238E27FC236}">
                    <a16:creationId xmlns:a16="http://schemas.microsoft.com/office/drawing/2014/main" id="{C54DF1EF-53F3-DF5B-BD7C-1D0597440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111" y="993054"/>
                <a:ext cx="2290893" cy="541430"/>
              </a:xfrm>
              <a:prstGeom prst="rect">
                <a:avLst/>
              </a:prstGeom>
              <a:blipFill>
                <a:blip r:embed="rId6"/>
                <a:stretch>
                  <a:fillRect b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" grpId="0" animBg="1"/>
      <p:bldP spid="1128" grpId="0"/>
      <p:bldP spid="1129" grpId="0" animBg="1"/>
      <p:bldP spid="1130" grpId="0"/>
      <p:bldP spid="1131" grpId="0" animBg="1"/>
      <p:bldP spid="1132" grpId="0"/>
      <p:bldP spid="1135" grpId="0" animBg="1"/>
      <p:bldP spid="1136" grpId="0"/>
      <p:bldP spid="1137" grpId="0" animBg="1"/>
      <p:bldP spid="1138" grpId="0"/>
      <p:bldP spid="10" grpId="0" animBg="1"/>
      <p:bldP spid="11" grpId="0"/>
      <p:bldP spid="12" grpId="0" animBg="1"/>
      <p:bldP spid="13" grpId="0"/>
      <p:bldP spid="112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7C60CF4-9B93-25D2-0004-EF0EBCB89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535" y="1667105"/>
            <a:ext cx="4402929" cy="34763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54F28A-F851-5CEE-D587-0A6EB08F4C7F}"/>
              </a:ext>
            </a:extLst>
          </p:cNvPr>
          <p:cNvSpPr txBox="1"/>
          <p:nvPr/>
        </p:nvSpPr>
        <p:spPr>
          <a:xfrm>
            <a:off x="3042031" y="3999472"/>
            <a:ext cx="3059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690B90-FF64-F1AE-7EE6-055F9EA16042}"/>
              </a:ext>
            </a:extLst>
          </p:cNvPr>
          <p:cNvSpPr txBox="1"/>
          <p:nvPr/>
        </p:nvSpPr>
        <p:spPr>
          <a:xfrm>
            <a:off x="1222872" y="618298"/>
            <a:ext cx="7623672" cy="1479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788D"/>
              </a:buClr>
              <a:buSzPts val="1100"/>
              <a:buFont typeface="Arial" panose="020B0604020202020204" pitchFamily="34" charset="0"/>
              <a:buChar char="■"/>
              <a:tabLst>
                <a:tab pos="459740" algn="l"/>
              </a:tabLst>
            </a:pPr>
            <a:r>
              <a:rPr lang="vi-VN" sz="2000" u="none" strike="noStrike" spc="0" dirty="0">
                <a:solidFill>
                  <a:srgbClr val="311E28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Pha ch</a:t>
            </a:r>
            <a:r>
              <a:rPr lang="en-US" sz="2000" dirty="0">
                <a:solidFill>
                  <a:srgbClr val="311E2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ế</a:t>
            </a:r>
            <a:r>
              <a:rPr lang="vi-VN" sz="2000" u="none" strike="noStrike" spc="0" dirty="0">
                <a:solidFill>
                  <a:srgbClr val="311E28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một dung dịch có n</a:t>
            </a:r>
            <a:r>
              <a:rPr lang="en-US" sz="2000" dirty="0">
                <a:solidFill>
                  <a:srgbClr val="311E2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ồ</a:t>
            </a:r>
            <a:r>
              <a:rPr lang="vi-VN" sz="2000" u="none" strike="noStrike" spc="0" dirty="0">
                <a:solidFill>
                  <a:srgbClr val="311E28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độ xác định để làm thí nghiệm.</a:t>
            </a:r>
            <a:endParaRPr lang="en-US" sz="2000" u="none" strike="noStrike" spc="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788D"/>
              </a:buClr>
              <a:buSzPts val="1100"/>
              <a:buFont typeface="Arial" panose="020B0604020202020204" pitchFamily="34" charset="0"/>
              <a:buChar char="■"/>
              <a:tabLst>
                <a:tab pos="459740" algn="l"/>
              </a:tabLst>
            </a:pPr>
            <a:r>
              <a:rPr lang="vi-VN" sz="2000" u="none" strike="noStrike" spc="0" dirty="0">
                <a:solidFill>
                  <a:srgbClr val="311E28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Pha ch</a:t>
            </a:r>
            <a:r>
              <a:rPr lang="en-US" sz="2000" dirty="0">
                <a:solidFill>
                  <a:srgbClr val="311E2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ế </a:t>
            </a:r>
            <a:r>
              <a:rPr lang="vi-VN" sz="2000" u="none" strike="noStrike" spc="0" dirty="0">
                <a:solidFill>
                  <a:srgbClr val="311E28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dung dịch nước muối 0,9% (có thể dùng thay nước mu</a:t>
            </a:r>
            <a:r>
              <a:rPr lang="en-US" sz="2000" dirty="0">
                <a:solidFill>
                  <a:srgbClr val="311E2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ố</a:t>
            </a:r>
            <a:r>
              <a:rPr lang="vi-VN" sz="2000" u="none" strike="noStrike" spc="0" dirty="0">
                <a:solidFill>
                  <a:srgbClr val="311E28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sinh lí trong một s</a:t>
            </a:r>
            <a:r>
              <a:rPr lang="en-US" sz="2000" dirty="0">
                <a:solidFill>
                  <a:srgbClr val="311E2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ố</a:t>
            </a:r>
            <a:r>
              <a:rPr lang="vi-VN" sz="2000" u="none" strike="noStrike" spc="0" dirty="0">
                <a:solidFill>
                  <a:srgbClr val="311E28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trường hợp).</a:t>
            </a:r>
            <a:br>
              <a:rPr lang="vi-VN" sz="2000" u="none" strike="noStrike" spc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en-US" sz="2000" u="none" strike="noStrike" spc="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99860">
            <a:off x="1109030" y="1761292"/>
            <a:ext cx="773901" cy="69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867">
            <a:off x="1288080" y="2356405"/>
            <a:ext cx="529818" cy="47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517922">
            <a:off x="996185" y="3474237"/>
            <a:ext cx="458992" cy="43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9965">
            <a:off x="745752" y="2888580"/>
            <a:ext cx="799678" cy="71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928290">
            <a:off x="2445996" y="2829424"/>
            <a:ext cx="713001" cy="63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100000">
            <a:off x="2526719" y="1491964"/>
            <a:ext cx="799856" cy="756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99960">
            <a:off x="2725003" y="1130487"/>
            <a:ext cx="799680" cy="715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">
            <a:off x="1529870" y="1056263"/>
            <a:ext cx="1511980" cy="22454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1" name="Google Shape;581;p37"/>
          <p:cNvGrpSpPr/>
          <p:nvPr/>
        </p:nvGrpSpPr>
        <p:grpSpPr>
          <a:xfrm>
            <a:off x="4074602" y="939364"/>
            <a:ext cx="4365748" cy="3244293"/>
            <a:chOff x="309900" y="238100"/>
            <a:chExt cx="7048350" cy="5237800"/>
          </a:xfrm>
        </p:grpSpPr>
        <p:sp>
          <p:nvSpPr>
            <p:cNvPr id="582" name="Google Shape;582;p37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7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7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7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7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7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7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7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7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2" name="Google Shape;592;p37"/>
          <p:cNvSpPr txBox="1">
            <a:spLocks noGrp="1"/>
          </p:cNvSpPr>
          <p:nvPr>
            <p:ph type="title"/>
          </p:nvPr>
        </p:nvSpPr>
        <p:spPr>
          <a:xfrm>
            <a:off x="3905014" y="2252922"/>
            <a:ext cx="4572683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CỦNG CỐ</a:t>
            </a:r>
            <a:endParaRPr lang="vi-VN" sz="8000" dirty="0">
              <a:effectLst/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</p:txBody>
      </p:sp>
      <p:pic>
        <p:nvPicPr>
          <p:cNvPr id="595" name="Google Shape;59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99983">
            <a:off x="2088794" y="3283764"/>
            <a:ext cx="1508595" cy="1149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5">
            <a:off x="1655196" y="3074715"/>
            <a:ext cx="1105072" cy="114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1">
            <a:off x="1081838" y="2922852"/>
            <a:ext cx="1412416" cy="121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04194" y="3276676"/>
            <a:ext cx="687367" cy="24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54">
            <a:off x="3299984" y="2587684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229">
            <a:off x="1299113" y="780088"/>
            <a:ext cx="393716" cy="352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2388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9158288" cy="5143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5429" y="406582"/>
            <a:ext cx="1467429" cy="537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6795" y="2023432"/>
            <a:ext cx="1878299" cy="688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3485094" y="437442"/>
            <a:ext cx="2188100" cy="6232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50" b="1">
                <a:ln w="31750"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651" y="400050"/>
            <a:ext cx="2171888" cy="7955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614654" y="112048"/>
            <a:ext cx="2958096" cy="1083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6402" y="1943251"/>
            <a:ext cx="1071939" cy="392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918" y="1143001"/>
            <a:ext cx="2588191" cy="1399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2619" y="1143000"/>
            <a:ext cx="2441294" cy="1332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4151" y="2599056"/>
            <a:ext cx="6115698" cy="1458594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92215" y="0"/>
            <a:ext cx="621388" cy="6213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9084" y="4156225"/>
            <a:ext cx="1582049" cy="5806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153581" y="757231"/>
            <a:ext cx="578685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5580" y="184639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2" cy="9051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Dung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dịch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47480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4" y="1374248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1006" y="352268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5" y="358956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5" y="350201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01910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1692387" y="2571747"/>
            <a:ext cx="3508262" cy="1162441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2632105" y="3805195"/>
              <a:ext cx="4171791" cy="820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457200" indent="-226695" algn="r">
                <a:spcAft>
                  <a:spcPts val="600"/>
                </a:spcAft>
                <a:tabLst>
                  <a:tab pos="179705" algn="l"/>
                  <a:tab pos="3420110" algn="l"/>
                  <a:tab pos="5039995" algn="l"/>
                </a:tabLst>
              </a:pP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hỗn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</a:t>
              </a:r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nhất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gồm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nhiều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5375539" y="2515269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096574" y="3989903"/>
              <a:ext cx="3560750" cy="820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457200" indent="-226695" algn="just">
                <a:spcAft>
                  <a:spcPts val="600"/>
                </a:spcAft>
                <a:tabLst>
                  <a:tab pos="179705" algn="l"/>
                  <a:tab pos="3420110" algn="l"/>
                  <a:tab pos="5039995" algn="l"/>
                </a:tabLst>
              </a:pP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hỗn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gồm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nhiều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endPara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671018" y="384678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2892794" y="5453581"/>
              <a:ext cx="3929450" cy="820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457200" indent="-226695" algn="just">
                <a:spcAft>
                  <a:spcPts val="600"/>
                </a:spcAft>
                <a:tabLst>
                  <a:tab pos="179705" algn="l"/>
                  <a:tab pos="3420110" algn="l"/>
                  <a:tab pos="5039995" algn="l"/>
                </a:tabLst>
              </a:pP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gồm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tan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môi</a:t>
              </a:r>
              <a:endPara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5358740" y="3817268"/>
            <a:ext cx="3442358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033660" y="5480730"/>
              <a:ext cx="3623668" cy="820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457200" indent="-226695" algn="just">
                <a:spcAft>
                  <a:spcPts val="600"/>
                </a:spcAft>
                <a:tabLst>
                  <a:tab pos="179705" algn="l"/>
                  <a:tab pos="3420110" algn="l"/>
                  <a:tab pos="5039995" algn="l"/>
                </a:tabLst>
              </a:pP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hỗn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nhất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gồm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tan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20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môi</a:t>
              </a:r>
              <a:endPara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943349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Khi đến mỗi Slide, thầy cô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nhấp chuột trái 1 lần hoặc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2761362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480361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5580" y="184639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747345" y="735697"/>
              <a:ext cx="9029102" cy="26933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vi-VN" sz="28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một số các dung môi sau: xăng, nước, benzen</a:t>
              </a:r>
              <a:r>
                <a:rPr lang="en-US" sz="28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vi-VN" sz="28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n-hexan</a:t>
              </a:r>
              <a:r>
                <a:rPr lang="en-US" sz="28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vi-VN" sz="28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>
                <a:lnSpc>
                  <a:spcPct val="121000"/>
                </a:lnSpc>
              </a:pPr>
              <a:r>
                <a:rPr lang="vi-VN" sz="28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Dung môi hòa tan muối ăn (NaCl) là</a:t>
              </a:r>
            </a:p>
            <a:p>
              <a:pPr algn="ctr">
                <a:lnSpc>
                  <a:spcPct val="121000"/>
                </a:lnSpc>
              </a:pPr>
              <a:endParaRPr lang="en-US" sz="2700" dirty="0">
                <a:solidFill>
                  <a:schemeClr val="accent6"/>
                </a:solidFill>
                <a:latin typeface="+mj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47480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4" y="1374248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1006" y="352268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5" y="358956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5" y="350201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01910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1692387" y="257175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270120" y="3989902"/>
              <a:ext cx="1224693" cy="6565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30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5375539" y="2515269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746715" y="3989903"/>
              <a:ext cx="1887269" cy="6565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Benzen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sz="30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671019" y="384678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289354" y="5635627"/>
              <a:ext cx="1186222" cy="6565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Xăng</a:t>
              </a:r>
              <a:endParaRPr lang="en-US" sz="30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5358741" y="3817268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686865" y="5635627"/>
              <a:ext cx="2006960" cy="6565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n-hexan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sz="3000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943349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Khi đến mỗi Slide, thầy cô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nhấp chuột trái 1 lần hoặc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2761362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6480361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5580" y="184639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56691" y="1017644"/>
              <a:ext cx="9029102" cy="15186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pt-BR" sz="3200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 tan (kí hiệu là S) của một chất trong nước là</a:t>
              </a:r>
              <a:endParaRPr lang="en-US" sz="24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47480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4" y="1374248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1006" y="352268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5" y="358956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5" y="350201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01910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1692387" y="2571752"/>
            <a:ext cx="3508263" cy="116244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335615" y="3894235"/>
              <a:ext cx="3422193" cy="820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gam chất đó hòa tan hoàn toàn trong nước</a:t>
              </a:r>
              <a:endPara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5375539" y="2515269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125981" y="3665221"/>
              <a:ext cx="3579417" cy="13131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gam chất đó hòa tan trong 100 gam nước để tạo thành dung dịch bão hòa ở nhiệt độ xác định.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671019" y="384678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211922" y="5349713"/>
              <a:ext cx="3523490" cy="12311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gam chất đó hòa tan trong 1 lít nước để tạo thành dung dịch bão hòa.</a:t>
              </a:r>
              <a:endPara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5314333" y="3817268"/>
            <a:ext cx="3576249" cy="1161393"/>
            <a:chOff x="7144988" y="5089690"/>
            <a:chExt cx="473620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950190" y="5413542"/>
              <a:ext cx="3931000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gam chất đó hòa tan trong 100 gam nước để tạo thành dung dịch quá bão hòa ở nhiệt độ xác định.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943349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Khi đến mỗi Slide, thầy cô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nhấp chuột trái 1 lần hoặc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2761362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6480361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5580" y="184639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63005" y="873092"/>
              <a:ext cx="9029102" cy="24947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pt-BR" sz="2400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Ở 18</a:t>
              </a:r>
              <a:r>
                <a:rPr lang="pt-BR" sz="2400" baseline="30000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</a:t>
              </a:r>
              <a:r>
                <a:rPr lang="pt-BR" sz="2400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C, khi hòa tan hết 53 gam Na</a:t>
              </a:r>
              <a:r>
                <a:rPr lang="pt-BR" sz="2400" baseline="-25000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pt-BR" sz="2400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</a:t>
              </a:r>
              <a:r>
                <a:rPr lang="pt-BR" sz="2400" baseline="-25000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lang="pt-BR" sz="2400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trong 250 gam nước thì được dung dịch bão hòa. Độ tan của Na</a:t>
              </a:r>
              <a:r>
                <a:rPr lang="pt-BR" sz="2400" baseline="-25000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pt-BR" sz="2400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</a:t>
              </a:r>
              <a:r>
                <a:rPr lang="pt-BR" sz="2400" baseline="-25000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lang="pt-BR" sz="2400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ở nhiệt độ này là</a:t>
              </a:r>
              <a:endParaRPr lang="en-US" sz="24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21000"/>
                </a:lnSpc>
              </a:pPr>
              <a:endParaRPr lang="en-US" sz="2700" dirty="0">
                <a:solidFill>
                  <a:schemeClr val="accent6"/>
                </a:solidFill>
                <a:latin typeface="+mj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47480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4" y="1374248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1006" y="352268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5" y="358956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5" y="350201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01910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1692387" y="257175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716548" y="3989902"/>
              <a:ext cx="2331836" cy="6565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pt-BR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0,212 gam</a:t>
              </a:r>
              <a:endPara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5375539" y="2515269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731755" y="3989903"/>
              <a:ext cx="1917190" cy="6565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pt-BR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106 gam</a:t>
              </a:r>
              <a:endPara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671019" y="384678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855475" y="5635627"/>
              <a:ext cx="2053980" cy="6565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pt-BR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21,2 gam</a:t>
              </a:r>
              <a:endPara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5358741" y="3817268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70676" y="5635627"/>
              <a:ext cx="1639339" cy="6565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pt-BR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53 gam</a:t>
              </a:r>
              <a:endPara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943349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Khi đến mỗi Slide, thầy cô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nhấp chuột trái 1 lần hoặc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2761362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6480361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9554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5580" y="184639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2" cy="13287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5: </a:t>
              </a:r>
              <a:r>
                <a:rPr lang="pt-BR" sz="2800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Nồng độ mol của 200 ml dung dịch NaOH có hòa tan 2 gam NaOH là</a:t>
              </a:r>
              <a:r>
                <a:rPr lang="pt-BR" sz="2400" dirty="0">
                  <a:solidFill>
                    <a:srgbClr val="002060"/>
                  </a:solidFill>
                  <a:effectLst/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	</a:t>
              </a:r>
              <a:endParaRPr lang="en-US" sz="2700" dirty="0">
                <a:solidFill>
                  <a:schemeClr val="accent6"/>
                </a:solidFill>
                <a:latin typeface="+mj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47480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4" y="1374248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1006" y="352268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5" y="358956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5" y="350201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01910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1692387" y="257175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302179" y="3989902"/>
              <a:ext cx="1160575" cy="6565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pt-BR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0,1M</a:t>
              </a:r>
              <a:endPara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5375539" y="2515269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71138" y="3989903"/>
              <a:ext cx="1438426" cy="6565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pt-BR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0,25M</a:t>
              </a:r>
              <a:endPara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671019" y="384678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63251" y="5635627"/>
              <a:ext cx="1438426" cy="6565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pt-BR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0,05M</a:t>
              </a:r>
              <a:endPara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5358741" y="3817268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71132" y="5635627"/>
              <a:ext cx="1438427" cy="6565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pt-BR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0,15M</a:t>
              </a:r>
              <a:endPara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943349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Khi đến mỗi Slide, thầy cô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nhấp chuột trái 1 lần hoặc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2761362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6480361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47873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74000">
              <a:schemeClr val="accent6">
                <a:lumMod val="25000"/>
                <a:lumOff val="75000"/>
              </a:schemeClr>
            </a:gs>
            <a:gs pos="83000">
              <a:schemeClr val="accent6">
                <a:lumMod val="50000"/>
                <a:lumOff val="50000"/>
              </a:schemeClr>
            </a:gs>
            <a:gs pos="100000">
              <a:schemeClr val="accent6">
                <a:lumMod val="75000"/>
                <a:lumOff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94611" y="385852"/>
            <a:ext cx="7999112" cy="4758929"/>
            <a:chOff x="593384" y="385969"/>
            <a:chExt cx="8001580" cy="4760397"/>
          </a:xfrm>
        </p:grpSpPr>
        <p:sp>
          <p:nvSpPr>
            <p:cNvPr id="76" name="椭圆 109"/>
            <p:cNvSpPr/>
            <p:nvPr/>
          </p:nvSpPr>
          <p:spPr>
            <a:xfrm>
              <a:off x="3255974" y="4129147"/>
              <a:ext cx="3281562" cy="1017219"/>
            </a:xfrm>
            <a:prstGeom prst="ellipse">
              <a:avLst/>
            </a:prstGeom>
            <a:gradFill flip="none" rotWithShape="1">
              <a:gsLst>
                <a:gs pos="47000">
                  <a:srgbClr val="747474">
                    <a:alpha val="15000"/>
                  </a:srgbClr>
                </a:gs>
                <a:gs pos="0">
                  <a:schemeClr val="tx1">
                    <a:alpha val="23000"/>
                  </a:schemeClr>
                </a:gs>
                <a:gs pos="100000">
                  <a:srgbClr val="E8E8E8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7" tIns="34274" rIns="68547" bIns="34274"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grpSp>
          <p:nvGrpSpPr>
            <p:cNvPr id="258" name="组合 40"/>
            <p:cNvGrpSpPr/>
            <p:nvPr/>
          </p:nvGrpSpPr>
          <p:grpSpPr>
            <a:xfrm>
              <a:off x="593384" y="702519"/>
              <a:ext cx="3395220" cy="4261663"/>
              <a:chOff x="1665167" y="1115627"/>
              <a:chExt cx="3769590" cy="4730110"/>
            </a:xfrm>
          </p:grpSpPr>
          <p:sp>
            <p:nvSpPr>
              <p:cNvPr id="259" name="圆角矩形 41"/>
              <p:cNvSpPr/>
              <p:nvPr/>
            </p:nvSpPr>
            <p:spPr>
              <a:xfrm>
                <a:off x="1665167" y="1190610"/>
                <a:ext cx="3769590" cy="4655127"/>
              </a:xfrm>
              <a:prstGeom prst="roundRect">
                <a:avLst>
                  <a:gd name="adj" fmla="val 4670"/>
                </a:avLst>
              </a:prstGeom>
              <a:solidFill>
                <a:schemeClr val="accent2"/>
              </a:solidFill>
              <a:ln w="2222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60" name="圆角矩形 42"/>
              <p:cNvSpPr/>
              <p:nvPr/>
            </p:nvSpPr>
            <p:spPr>
              <a:xfrm>
                <a:off x="1884385" y="1360824"/>
                <a:ext cx="3331153" cy="4156364"/>
              </a:xfrm>
              <a:prstGeom prst="roundRect">
                <a:avLst>
                  <a:gd name="adj" fmla="val 0"/>
                </a:avLst>
              </a:prstGeom>
              <a:gradFill>
                <a:gsLst>
                  <a:gs pos="52000">
                    <a:srgbClr val="FFFF00"/>
                  </a:gs>
                  <a:gs pos="0">
                    <a:schemeClr val="bg2">
                      <a:lumMod val="7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0" scaled="0"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261" name="组合 43"/>
              <p:cNvGrpSpPr/>
              <p:nvPr/>
            </p:nvGrpSpPr>
            <p:grpSpPr>
              <a:xfrm>
                <a:off x="1965492" y="1443022"/>
                <a:ext cx="3168938" cy="213302"/>
                <a:chOff x="2149634" y="1165384"/>
                <a:chExt cx="3485832" cy="234632"/>
              </a:xfrm>
            </p:grpSpPr>
            <p:grpSp>
              <p:nvGrpSpPr>
                <p:cNvPr id="296" name="组合 78"/>
                <p:cNvGrpSpPr/>
                <p:nvPr/>
              </p:nvGrpSpPr>
              <p:grpSpPr>
                <a:xfrm>
                  <a:off x="21496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24" name="椭圆 106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25" name="椭圆 107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297" name="组合 79"/>
                <p:cNvGrpSpPr/>
                <p:nvPr/>
              </p:nvGrpSpPr>
              <p:grpSpPr>
                <a:xfrm>
                  <a:off x="2510879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22" name="椭圆 104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23" name="椭圆 105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298" name="组合 80"/>
                <p:cNvGrpSpPr/>
                <p:nvPr/>
              </p:nvGrpSpPr>
              <p:grpSpPr>
                <a:xfrm>
                  <a:off x="2872123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20" name="椭圆 10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21" name="椭圆 103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299" name="组合 81"/>
                <p:cNvGrpSpPr/>
                <p:nvPr/>
              </p:nvGrpSpPr>
              <p:grpSpPr>
                <a:xfrm>
                  <a:off x="3233367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18" name="椭圆 100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19" name="椭圆 101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300" name="组合 82"/>
                <p:cNvGrpSpPr/>
                <p:nvPr/>
              </p:nvGrpSpPr>
              <p:grpSpPr>
                <a:xfrm>
                  <a:off x="3594612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16" name="椭圆 98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17" name="椭圆 99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301" name="组合 83"/>
                <p:cNvGrpSpPr/>
                <p:nvPr/>
              </p:nvGrpSpPr>
              <p:grpSpPr>
                <a:xfrm>
                  <a:off x="3955856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14" name="椭圆 96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15" name="椭圆 97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302" name="组合 84"/>
                <p:cNvGrpSpPr/>
                <p:nvPr/>
              </p:nvGrpSpPr>
              <p:grpSpPr>
                <a:xfrm>
                  <a:off x="4317101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12" name="椭圆 94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13" name="椭圆 95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303" name="组合 85"/>
                <p:cNvGrpSpPr/>
                <p:nvPr/>
              </p:nvGrpSpPr>
              <p:grpSpPr>
                <a:xfrm>
                  <a:off x="4678345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10" name="椭圆 9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11" name="椭圆 93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304" name="组合 86"/>
                <p:cNvGrpSpPr/>
                <p:nvPr/>
              </p:nvGrpSpPr>
              <p:grpSpPr>
                <a:xfrm>
                  <a:off x="5039590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08" name="椭圆 90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09" name="椭圆 91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305" name="组合 87"/>
                <p:cNvGrpSpPr/>
                <p:nvPr/>
              </p:nvGrpSpPr>
              <p:grpSpPr>
                <a:xfrm>
                  <a:off x="54008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06" name="椭圆 88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07" name="椭圆 89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262" name="组合 44"/>
              <p:cNvGrpSpPr/>
              <p:nvPr/>
            </p:nvGrpSpPr>
            <p:grpSpPr>
              <a:xfrm>
                <a:off x="2020452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94" name="圆角矩形 76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95" name="圆角矩形 77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63" name="组合 45"/>
              <p:cNvGrpSpPr/>
              <p:nvPr/>
            </p:nvGrpSpPr>
            <p:grpSpPr>
              <a:xfrm>
                <a:off x="2350139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92" name="圆角矩形 74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93" name="圆角矩形 75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64" name="组合 46"/>
              <p:cNvGrpSpPr/>
              <p:nvPr/>
            </p:nvGrpSpPr>
            <p:grpSpPr>
              <a:xfrm>
                <a:off x="2679826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90" name="圆角矩形 7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91" name="圆角矩形 73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65" name="组合 47"/>
              <p:cNvGrpSpPr/>
              <p:nvPr/>
            </p:nvGrpSpPr>
            <p:grpSpPr>
              <a:xfrm>
                <a:off x="3009512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88" name="圆角矩形 70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89" name="圆角矩形 71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66" name="组合 48"/>
              <p:cNvGrpSpPr/>
              <p:nvPr/>
            </p:nvGrpSpPr>
            <p:grpSpPr>
              <a:xfrm>
                <a:off x="3339200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86" name="圆角矩形 68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87" name="圆角矩形 69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67" name="组合 49"/>
              <p:cNvGrpSpPr/>
              <p:nvPr/>
            </p:nvGrpSpPr>
            <p:grpSpPr>
              <a:xfrm>
                <a:off x="3668886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84" name="圆角矩形 66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85" name="圆角矩形 67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68" name="组合 50"/>
              <p:cNvGrpSpPr/>
              <p:nvPr/>
            </p:nvGrpSpPr>
            <p:grpSpPr>
              <a:xfrm>
                <a:off x="3998573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82" name="圆角矩形 64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83" name="圆角矩形 65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69" name="组合 51"/>
              <p:cNvGrpSpPr/>
              <p:nvPr/>
            </p:nvGrpSpPr>
            <p:grpSpPr>
              <a:xfrm>
                <a:off x="4328260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80" name="圆角矩形 6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81" name="圆角矩形 63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70" name="组合 52"/>
              <p:cNvGrpSpPr/>
              <p:nvPr/>
            </p:nvGrpSpPr>
            <p:grpSpPr>
              <a:xfrm>
                <a:off x="4657947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78" name="圆角矩形 60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79" name="圆角矩形 61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71" name="组合 53"/>
              <p:cNvGrpSpPr/>
              <p:nvPr/>
            </p:nvGrpSpPr>
            <p:grpSpPr>
              <a:xfrm>
                <a:off x="4987634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76" name="圆角矩形 58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77" name="圆角矩形 59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sp>
            <p:nvSpPr>
              <p:cNvPr id="274" name="文本框 435"/>
              <p:cNvSpPr txBox="1"/>
              <p:nvPr/>
            </p:nvSpPr>
            <p:spPr>
              <a:xfrm>
                <a:off x="2079298" y="4164097"/>
                <a:ext cx="3082688" cy="580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altLang="zh-CN" sz="28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NƯỚC ĐƯỜNG</a:t>
                </a:r>
                <a:endParaRPr lang="zh-CN" alt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326" name="椭圆 108"/>
            <p:cNvSpPr/>
            <p:nvPr/>
          </p:nvSpPr>
          <p:spPr>
            <a:xfrm>
              <a:off x="3075069" y="1024579"/>
              <a:ext cx="3428926" cy="1062899"/>
            </a:xfrm>
            <a:prstGeom prst="ellipse">
              <a:avLst/>
            </a:prstGeom>
            <a:gradFill flip="none" rotWithShape="1">
              <a:gsLst>
                <a:gs pos="47000">
                  <a:srgbClr val="747474">
                    <a:alpha val="15000"/>
                  </a:srgbClr>
                </a:gs>
                <a:gs pos="0">
                  <a:schemeClr val="tx1">
                    <a:alpha val="23000"/>
                  </a:schemeClr>
                </a:gs>
                <a:gs pos="100000">
                  <a:srgbClr val="E8E8E8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7" tIns="34274" rIns="68547" bIns="34274"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27" name="椭圆 109"/>
            <p:cNvSpPr/>
            <p:nvPr/>
          </p:nvSpPr>
          <p:spPr>
            <a:xfrm>
              <a:off x="3021058" y="4083467"/>
              <a:ext cx="3428926" cy="1062899"/>
            </a:xfrm>
            <a:prstGeom prst="ellipse">
              <a:avLst/>
            </a:prstGeom>
            <a:gradFill flip="none" rotWithShape="1">
              <a:gsLst>
                <a:gs pos="47000">
                  <a:srgbClr val="747474">
                    <a:alpha val="15000"/>
                  </a:srgbClr>
                </a:gs>
                <a:gs pos="0">
                  <a:schemeClr val="tx1">
                    <a:alpha val="23000"/>
                  </a:schemeClr>
                </a:gs>
                <a:gs pos="100000">
                  <a:srgbClr val="E8E8E8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7" tIns="34274" rIns="68547" bIns="34274"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grpSp>
          <p:nvGrpSpPr>
            <p:cNvPr id="328" name="组合 110"/>
            <p:cNvGrpSpPr/>
            <p:nvPr/>
          </p:nvGrpSpPr>
          <p:grpSpPr>
            <a:xfrm>
              <a:off x="3795233" y="693735"/>
              <a:ext cx="1483257" cy="4134214"/>
              <a:chOff x="5206229" y="1101404"/>
              <a:chExt cx="1646806" cy="4588652"/>
            </a:xfrm>
          </p:grpSpPr>
          <p:grpSp>
            <p:nvGrpSpPr>
              <p:cNvPr id="329" name="组合 111"/>
              <p:cNvGrpSpPr/>
              <p:nvPr/>
            </p:nvGrpSpPr>
            <p:grpSpPr>
              <a:xfrm>
                <a:off x="5624034" y="1101404"/>
                <a:ext cx="860661" cy="1640723"/>
                <a:chOff x="5537459" y="941354"/>
                <a:chExt cx="946727" cy="1804795"/>
              </a:xfrm>
              <a:scene3d>
                <a:camera prst="orthographicFront">
                  <a:rot lat="600000" lon="20399993" rev="0"/>
                </a:camera>
                <a:lightRig rig="threePt" dir="t"/>
              </a:scene3d>
            </p:grpSpPr>
            <p:sp>
              <p:nvSpPr>
                <p:cNvPr id="345" name="圆角矩形 127"/>
                <p:cNvSpPr/>
                <p:nvPr/>
              </p:nvSpPr>
              <p:spPr>
                <a:xfrm rot="5400000">
                  <a:off x="5108425" y="1370388"/>
                  <a:ext cx="1804795" cy="946727"/>
                </a:xfrm>
                <a:prstGeom prst="roundRect">
                  <a:avLst>
                    <a:gd name="adj" fmla="val 19898"/>
                  </a:avLst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46" name="圆角矩形 128"/>
                <p:cNvSpPr/>
                <p:nvPr/>
              </p:nvSpPr>
              <p:spPr>
                <a:xfrm rot="5400000">
                  <a:off x="5222427" y="1446913"/>
                  <a:ext cx="1579634" cy="753287"/>
                </a:xfrm>
                <a:prstGeom prst="roundRect">
                  <a:avLst>
                    <a:gd name="adj" fmla="val 15457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sp>
            <p:nvSpPr>
              <p:cNvPr id="330" name="梯形 112"/>
              <p:cNvSpPr/>
              <p:nvPr/>
            </p:nvSpPr>
            <p:spPr>
              <a:xfrm rot="16200000">
                <a:off x="3776493" y="2613514"/>
                <a:ext cx="4506278" cy="1646805"/>
              </a:xfrm>
              <a:prstGeom prst="trapezoid">
                <a:avLst>
                  <a:gd name="adj" fmla="val 9948"/>
                </a:avLst>
              </a:prstGeom>
              <a:solidFill>
                <a:srgbClr val="FD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331" name="组合 113"/>
              <p:cNvGrpSpPr/>
              <p:nvPr/>
            </p:nvGrpSpPr>
            <p:grpSpPr>
              <a:xfrm>
                <a:off x="5767215" y="1136749"/>
                <a:ext cx="568651" cy="996955"/>
                <a:chOff x="5695240" y="977137"/>
                <a:chExt cx="625516" cy="1096651"/>
              </a:xfrm>
              <a:scene3d>
                <a:camera prst="orthographicFront">
                  <a:rot lat="600000" lon="20399993" rev="0"/>
                </a:camera>
                <a:lightRig rig="threePt" dir="t"/>
              </a:scene3d>
            </p:grpSpPr>
            <p:sp>
              <p:nvSpPr>
                <p:cNvPr id="343" name="任意多边形 125"/>
                <p:cNvSpPr/>
                <p:nvPr/>
              </p:nvSpPr>
              <p:spPr bwMode="auto">
                <a:xfrm rot="5400000">
                  <a:off x="5533884" y="1302921"/>
                  <a:ext cx="923924" cy="527529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solidFill>
                  <a:srgbClr val="01A9BB"/>
                </a:solidFill>
                <a:ln w="25400">
                  <a:noFill/>
                </a:ln>
                <a:effectLst>
                  <a:outerShdw blurRad="215900" dist="76200" dir="2700000" algn="tl" rotWithShape="0">
                    <a:prstClr val="black">
                      <a:alpha val="37000"/>
                    </a:prstClr>
                  </a:outerShdw>
                </a:effectLst>
              </p:spPr>
              <p:txBody>
                <a:bodyPr vert="horz" wrap="square" lIns="91396" tIns="45698" rIns="91396" bIns="45698" numCol="1" anchor="t" anchorCtr="0" compatLnSpc="1">
                  <a:noAutofit/>
                </a:bodyPr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44" name="任意多边形 126"/>
                <p:cNvSpPr/>
                <p:nvPr/>
              </p:nvSpPr>
              <p:spPr bwMode="auto">
                <a:xfrm rot="5400000">
                  <a:off x="5459672" y="1212705"/>
                  <a:ext cx="1096651" cy="625516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5400">
                  <a:solidFill>
                    <a:schemeClr val="accent1"/>
                  </a:solidFill>
                </a:ln>
                <a:effectLst/>
              </p:spPr>
              <p:txBody>
                <a:bodyPr vert="horz" wrap="square" lIns="91396" tIns="45698" rIns="91396" bIns="45698" numCol="1" anchor="t" anchorCtr="0" compatLnSpc="1">
                  <a:noAutofit/>
                </a:bodyPr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332" name="组合 114"/>
              <p:cNvGrpSpPr/>
              <p:nvPr/>
            </p:nvGrpSpPr>
            <p:grpSpPr>
              <a:xfrm>
                <a:off x="5542590" y="2593211"/>
                <a:ext cx="1000117" cy="878791"/>
                <a:chOff x="4123036" y="1134371"/>
                <a:chExt cx="1000117" cy="878791"/>
              </a:xfrm>
              <a:scene3d>
                <a:camera prst="perspectiveFront">
                  <a:rot lat="0" lon="1799981" rev="0"/>
                </a:camera>
                <a:lightRig rig="threePt" dir="t"/>
              </a:scene3d>
            </p:grpSpPr>
            <p:sp>
              <p:nvSpPr>
                <p:cNvPr id="341" name="文本框 200"/>
                <p:cNvSpPr txBox="1"/>
                <p:nvPr/>
              </p:nvSpPr>
              <p:spPr>
                <a:xfrm>
                  <a:off x="4123036" y="1134371"/>
                  <a:ext cx="1000117" cy="7175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600" b="1" dirty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rPr>
                    <a:t>1</a:t>
                  </a:r>
                  <a:endParaRPr lang="zh-CN" altLang="en-US" sz="3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42" name="文本框 201"/>
                <p:cNvSpPr txBox="1"/>
                <p:nvPr/>
              </p:nvSpPr>
              <p:spPr>
                <a:xfrm>
                  <a:off x="4188959" y="1731248"/>
                  <a:ext cx="895896" cy="2819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zh-CN" alt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sp>
            <p:nvSpPr>
              <p:cNvPr id="339" name="文本框 209"/>
              <p:cNvSpPr txBox="1"/>
              <p:nvPr/>
            </p:nvSpPr>
            <p:spPr>
              <a:xfrm>
                <a:off x="5248720" y="3608719"/>
                <a:ext cx="1604315" cy="1059310"/>
              </a:xfrm>
              <a:prstGeom prst="rect">
                <a:avLst/>
              </a:prstGeom>
              <a:noFill/>
              <a:scene3d>
                <a:camera prst="perspectiveFront">
                  <a:rot lat="0" lon="2099990" rev="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zh-CN" sz="28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Dung </a:t>
                </a:r>
                <a:r>
                  <a:rPr lang="en-GB" altLang="zh-CN" sz="28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dịch</a:t>
                </a:r>
                <a:endParaRPr lang="en-GB" altLang="zh-CN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334" name="Group 4"/>
              <p:cNvGrpSpPr>
                <a:grpSpLocks noChangeAspect="1"/>
              </p:cNvGrpSpPr>
              <p:nvPr/>
            </p:nvGrpSpPr>
            <p:grpSpPr bwMode="auto">
              <a:xfrm>
                <a:off x="6321857" y="5034452"/>
                <a:ext cx="347592" cy="407338"/>
                <a:chOff x="1776" y="1776"/>
                <a:chExt cx="64" cy="75"/>
              </a:xfrm>
              <a:solidFill>
                <a:schemeClr val="tx1">
                  <a:lumMod val="50000"/>
                  <a:lumOff val="50000"/>
                </a:schemeClr>
              </a:solidFill>
              <a:scene3d>
                <a:camera prst="perspectiveFront">
                  <a:rot lat="0" lon="1799990" rev="0"/>
                </a:camera>
                <a:lightRig rig="threePt" dir="t"/>
              </a:scene3d>
            </p:grpSpPr>
            <p:sp>
              <p:nvSpPr>
                <p:cNvPr id="335" name="Freeform 5"/>
                <p:cNvSpPr/>
                <p:nvPr/>
              </p:nvSpPr>
              <p:spPr bwMode="auto">
                <a:xfrm>
                  <a:off x="1795" y="1779"/>
                  <a:ext cx="29" cy="26"/>
                </a:xfrm>
                <a:custGeom>
                  <a:avLst/>
                  <a:gdLst>
                    <a:gd name="T0" fmla="*/ 5 w 11"/>
                    <a:gd name="T1" fmla="*/ 10 h 10"/>
                    <a:gd name="T2" fmla="*/ 5 w 11"/>
                    <a:gd name="T3" fmla="*/ 10 h 10"/>
                    <a:gd name="T4" fmla="*/ 11 w 11"/>
                    <a:gd name="T5" fmla="*/ 5 h 10"/>
                    <a:gd name="T6" fmla="*/ 5 w 11"/>
                    <a:gd name="T7" fmla="*/ 0 h 10"/>
                    <a:gd name="T8" fmla="*/ 5 w 11"/>
                    <a:gd name="T9" fmla="*/ 0 h 10"/>
                    <a:gd name="T10" fmla="*/ 0 w 11"/>
                    <a:gd name="T11" fmla="*/ 5 h 10"/>
                    <a:gd name="T12" fmla="*/ 5 w 11"/>
                    <a:gd name="T13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0">
                      <a:moveTo>
                        <a:pt x="5" y="10"/>
                      </a:move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8" y="10"/>
                        <a:pt x="11" y="8"/>
                        <a:pt x="11" y="5"/>
                      </a:cubicBezTo>
                      <a:cubicBezTo>
                        <a:pt x="11" y="2"/>
                        <a:pt x="8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2" y="1"/>
                        <a:pt x="0" y="3"/>
                        <a:pt x="0" y="5"/>
                      </a:cubicBezTo>
                      <a:cubicBezTo>
                        <a:pt x="0" y="8"/>
                        <a:pt x="2" y="10"/>
                        <a:pt x="5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36" name="Freeform 6"/>
                <p:cNvSpPr/>
                <p:nvPr/>
              </p:nvSpPr>
              <p:spPr bwMode="auto">
                <a:xfrm>
                  <a:off x="1776" y="1810"/>
                  <a:ext cx="64" cy="41"/>
                </a:xfrm>
                <a:custGeom>
                  <a:avLst/>
                  <a:gdLst>
                    <a:gd name="T0" fmla="*/ 23 w 24"/>
                    <a:gd name="T1" fmla="*/ 3 h 16"/>
                    <a:gd name="T2" fmla="*/ 19 w 24"/>
                    <a:gd name="T3" fmla="*/ 0 h 16"/>
                    <a:gd name="T4" fmla="*/ 19 w 24"/>
                    <a:gd name="T5" fmla="*/ 0 h 16"/>
                    <a:gd name="T6" fmla="*/ 17 w 24"/>
                    <a:gd name="T7" fmla="*/ 0 h 16"/>
                    <a:gd name="T8" fmla="*/ 15 w 24"/>
                    <a:gd name="T9" fmla="*/ 5 h 16"/>
                    <a:gd name="T10" fmla="*/ 12 w 24"/>
                    <a:gd name="T11" fmla="*/ 11 h 16"/>
                    <a:gd name="T12" fmla="*/ 14 w 24"/>
                    <a:gd name="T13" fmla="*/ 7 h 16"/>
                    <a:gd name="T14" fmla="*/ 13 w 24"/>
                    <a:gd name="T15" fmla="*/ 1 h 16"/>
                    <a:gd name="T16" fmla="*/ 13 w 24"/>
                    <a:gd name="T17" fmla="*/ 1 h 16"/>
                    <a:gd name="T18" fmla="*/ 12 w 24"/>
                    <a:gd name="T19" fmla="*/ 0 h 16"/>
                    <a:gd name="T20" fmla="*/ 12 w 24"/>
                    <a:gd name="T21" fmla="*/ 0 h 16"/>
                    <a:gd name="T22" fmla="*/ 12 w 24"/>
                    <a:gd name="T23" fmla="*/ 1 h 16"/>
                    <a:gd name="T24" fmla="*/ 12 w 24"/>
                    <a:gd name="T25" fmla="*/ 1 h 16"/>
                    <a:gd name="T26" fmla="*/ 11 w 24"/>
                    <a:gd name="T27" fmla="*/ 7 h 16"/>
                    <a:gd name="T28" fmla="*/ 10 w 24"/>
                    <a:gd name="T29" fmla="*/ 5 h 16"/>
                    <a:gd name="T30" fmla="*/ 8 w 24"/>
                    <a:gd name="T31" fmla="*/ 0 h 16"/>
                    <a:gd name="T32" fmla="*/ 5 w 24"/>
                    <a:gd name="T33" fmla="*/ 0 h 16"/>
                    <a:gd name="T34" fmla="*/ 5 w 24"/>
                    <a:gd name="T35" fmla="*/ 0 h 16"/>
                    <a:gd name="T36" fmla="*/ 1 w 24"/>
                    <a:gd name="T37" fmla="*/ 3 h 16"/>
                    <a:gd name="T38" fmla="*/ 0 w 24"/>
                    <a:gd name="T39" fmla="*/ 16 h 16"/>
                    <a:gd name="T40" fmla="*/ 4 w 24"/>
                    <a:gd name="T41" fmla="*/ 16 h 16"/>
                    <a:gd name="T42" fmla="*/ 4 w 24"/>
                    <a:gd name="T43" fmla="*/ 6 h 16"/>
                    <a:gd name="T44" fmla="*/ 5 w 24"/>
                    <a:gd name="T45" fmla="*/ 6 h 16"/>
                    <a:gd name="T46" fmla="*/ 5 w 24"/>
                    <a:gd name="T47" fmla="*/ 16 h 16"/>
                    <a:gd name="T48" fmla="*/ 12 w 24"/>
                    <a:gd name="T49" fmla="*/ 16 h 16"/>
                    <a:gd name="T50" fmla="*/ 19 w 24"/>
                    <a:gd name="T51" fmla="*/ 16 h 16"/>
                    <a:gd name="T52" fmla="*/ 19 w 24"/>
                    <a:gd name="T53" fmla="*/ 6 h 16"/>
                    <a:gd name="T54" fmla="*/ 19 w 24"/>
                    <a:gd name="T55" fmla="*/ 6 h 16"/>
                    <a:gd name="T56" fmla="*/ 20 w 24"/>
                    <a:gd name="T57" fmla="*/ 6 h 16"/>
                    <a:gd name="T58" fmla="*/ 20 w 24"/>
                    <a:gd name="T59" fmla="*/ 16 h 16"/>
                    <a:gd name="T60" fmla="*/ 23 w 24"/>
                    <a:gd name="T61" fmla="*/ 16 h 16"/>
                    <a:gd name="T62" fmla="*/ 23 w 24"/>
                    <a:gd name="T63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" h="16">
                      <a:moveTo>
                        <a:pt x="23" y="3"/>
                      </a:moveTo>
                      <a:cubicBezTo>
                        <a:pt x="22" y="1"/>
                        <a:pt x="20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5" y="5"/>
                        <a:pt x="15" y="5"/>
                        <a:pt x="15" y="5"/>
                      </a:cubicBez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0"/>
                        <a:pt x="13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2" y="1"/>
                        <a:pt x="1" y="3"/>
                      </a:cubicBezTo>
                      <a:cubicBezTo>
                        <a:pt x="0" y="5"/>
                        <a:pt x="0" y="11"/>
                        <a:pt x="0" y="16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5" y="6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20" y="6"/>
                        <a:pt x="20" y="6"/>
                      </a:cubicBezTo>
                      <a:cubicBezTo>
                        <a:pt x="20" y="16"/>
                        <a:pt x="20" y="16"/>
                        <a:pt x="20" y="1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4" y="11"/>
                        <a:pt x="24" y="5"/>
                        <a:pt x="2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37" name="Freeform 7"/>
                <p:cNvSpPr/>
                <p:nvPr/>
              </p:nvSpPr>
              <p:spPr bwMode="auto">
                <a:xfrm>
                  <a:off x="1795" y="1776"/>
                  <a:ext cx="29" cy="26"/>
                </a:xfrm>
                <a:custGeom>
                  <a:avLst/>
                  <a:gdLst>
                    <a:gd name="T0" fmla="*/ 5 w 11"/>
                    <a:gd name="T1" fmla="*/ 10 h 10"/>
                    <a:gd name="T2" fmla="*/ 5 w 11"/>
                    <a:gd name="T3" fmla="*/ 10 h 10"/>
                    <a:gd name="T4" fmla="*/ 11 w 11"/>
                    <a:gd name="T5" fmla="*/ 5 h 10"/>
                    <a:gd name="T6" fmla="*/ 5 w 11"/>
                    <a:gd name="T7" fmla="*/ 0 h 10"/>
                    <a:gd name="T8" fmla="*/ 5 w 11"/>
                    <a:gd name="T9" fmla="*/ 0 h 10"/>
                    <a:gd name="T10" fmla="*/ 0 w 11"/>
                    <a:gd name="T11" fmla="*/ 5 h 10"/>
                    <a:gd name="T12" fmla="*/ 5 w 11"/>
                    <a:gd name="T13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0">
                      <a:moveTo>
                        <a:pt x="5" y="10"/>
                      </a:move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8" y="10"/>
                        <a:pt x="11" y="8"/>
                        <a:pt x="11" y="5"/>
                      </a:cubicBezTo>
                      <a:cubicBezTo>
                        <a:pt x="11" y="2"/>
                        <a:pt x="8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2" y="1"/>
                        <a:pt x="0" y="3"/>
                        <a:pt x="0" y="5"/>
                      </a:cubicBezTo>
                      <a:cubicBezTo>
                        <a:pt x="0" y="8"/>
                        <a:pt x="2" y="10"/>
                        <a:pt x="5" y="1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38" name="Freeform 8"/>
                <p:cNvSpPr/>
                <p:nvPr/>
              </p:nvSpPr>
              <p:spPr bwMode="auto">
                <a:xfrm>
                  <a:off x="1776" y="1807"/>
                  <a:ext cx="64" cy="42"/>
                </a:xfrm>
                <a:custGeom>
                  <a:avLst/>
                  <a:gdLst>
                    <a:gd name="T0" fmla="*/ 23 w 24"/>
                    <a:gd name="T1" fmla="*/ 3 h 16"/>
                    <a:gd name="T2" fmla="*/ 19 w 24"/>
                    <a:gd name="T3" fmla="*/ 0 h 16"/>
                    <a:gd name="T4" fmla="*/ 19 w 24"/>
                    <a:gd name="T5" fmla="*/ 0 h 16"/>
                    <a:gd name="T6" fmla="*/ 17 w 24"/>
                    <a:gd name="T7" fmla="*/ 0 h 16"/>
                    <a:gd name="T8" fmla="*/ 15 w 24"/>
                    <a:gd name="T9" fmla="*/ 5 h 16"/>
                    <a:gd name="T10" fmla="*/ 12 w 24"/>
                    <a:gd name="T11" fmla="*/ 11 h 16"/>
                    <a:gd name="T12" fmla="*/ 14 w 24"/>
                    <a:gd name="T13" fmla="*/ 7 h 16"/>
                    <a:gd name="T14" fmla="*/ 13 w 24"/>
                    <a:gd name="T15" fmla="*/ 1 h 16"/>
                    <a:gd name="T16" fmla="*/ 13 w 24"/>
                    <a:gd name="T17" fmla="*/ 1 h 16"/>
                    <a:gd name="T18" fmla="*/ 12 w 24"/>
                    <a:gd name="T19" fmla="*/ 0 h 16"/>
                    <a:gd name="T20" fmla="*/ 12 w 24"/>
                    <a:gd name="T21" fmla="*/ 0 h 16"/>
                    <a:gd name="T22" fmla="*/ 12 w 24"/>
                    <a:gd name="T23" fmla="*/ 1 h 16"/>
                    <a:gd name="T24" fmla="*/ 12 w 24"/>
                    <a:gd name="T25" fmla="*/ 1 h 16"/>
                    <a:gd name="T26" fmla="*/ 11 w 24"/>
                    <a:gd name="T27" fmla="*/ 7 h 16"/>
                    <a:gd name="T28" fmla="*/ 10 w 24"/>
                    <a:gd name="T29" fmla="*/ 5 h 16"/>
                    <a:gd name="T30" fmla="*/ 8 w 24"/>
                    <a:gd name="T31" fmla="*/ 0 h 16"/>
                    <a:gd name="T32" fmla="*/ 5 w 24"/>
                    <a:gd name="T33" fmla="*/ 0 h 16"/>
                    <a:gd name="T34" fmla="*/ 5 w 24"/>
                    <a:gd name="T35" fmla="*/ 0 h 16"/>
                    <a:gd name="T36" fmla="*/ 1 w 24"/>
                    <a:gd name="T37" fmla="*/ 3 h 16"/>
                    <a:gd name="T38" fmla="*/ 0 w 24"/>
                    <a:gd name="T39" fmla="*/ 16 h 16"/>
                    <a:gd name="T40" fmla="*/ 4 w 24"/>
                    <a:gd name="T41" fmla="*/ 16 h 16"/>
                    <a:gd name="T42" fmla="*/ 4 w 24"/>
                    <a:gd name="T43" fmla="*/ 6 h 16"/>
                    <a:gd name="T44" fmla="*/ 5 w 24"/>
                    <a:gd name="T45" fmla="*/ 6 h 16"/>
                    <a:gd name="T46" fmla="*/ 5 w 24"/>
                    <a:gd name="T47" fmla="*/ 16 h 16"/>
                    <a:gd name="T48" fmla="*/ 12 w 24"/>
                    <a:gd name="T49" fmla="*/ 16 h 16"/>
                    <a:gd name="T50" fmla="*/ 19 w 24"/>
                    <a:gd name="T51" fmla="*/ 16 h 16"/>
                    <a:gd name="T52" fmla="*/ 19 w 24"/>
                    <a:gd name="T53" fmla="*/ 6 h 16"/>
                    <a:gd name="T54" fmla="*/ 19 w 24"/>
                    <a:gd name="T55" fmla="*/ 6 h 16"/>
                    <a:gd name="T56" fmla="*/ 20 w 24"/>
                    <a:gd name="T57" fmla="*/ 6 h 16"/>
                    <a:gd name="T58" fmla="*/ 20 w 24"/>
                    <a:gd name="T59" fmla="*/ 16 h 16"/>
                    <a:gd name="T60" fmla="*/ 23 w 24"/>
                    <a:gd name="T61" fmla="*/ 16 h 16"/>
                    <a:gd name="T62" fmla="*/ 23 w 24"/>
                    <a:gd name="T63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" h="16">
                      <a:moveTo>
                        <a:pt x="23" y="3"/>
                      </a:moveTo>
                      <a:cubicBezTo>
                        <a:pt x="22" y="1"/>
                        <a:pt x="20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5" y="5"/>
                        <a:pt x="15" y="5"/>
                        <a:pt x="15" y="5"/>
                      </a:cubicBez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0"/>
                        <a:pt x="13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2" y="1"/>
                        <a:pt x="1" y="3"/>
                      </a:cubicBezTo>
                      <a:cubicBezTo>
                        <a:pt x="0" y="5"/>
                        <a:pt x="0" y="11"/>
                        <a:pt x="0" y="16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5" y="6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20" y="6"/>
                        <a:pt x="20" y="6"/>
                      </a:cubicBezTo>
                      <a:cubicBezTo>
                        <a:pt x="20" y="16"/>
                        <a:pt x="20" y="16"/>
                        <a:pt x="20" y="1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4" y="11"/>
                        <a:pt x="24" y="5"/>
                        <a:pt x="23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</p:grpSp>
        <p:grpSp>
          <p:nvGrpSpPr>
            <p:cNvPr id="347" name="组合 129"/>
            <p:cNvGrpSpPr/>
            <p:nvPr/>
          </p:nvGrpSpPr>
          <p:grpSpPr>
            <a:xfrm>
              <a:off x="5283593" y="718911"/>
              <a:ext cx="1506873" cy="4109040"/>
              <a:chOff x="6852202" y="1129344"/>
              <a:chExt cx="1673025" cy="4560711"/>
            </a:xfrm>
          </p:grpSpPr>
          <p:grpSp>
            <p:nvGrpSpPr>
              <p:cNvPr id="348" name="组合 130"/>
              <p:cNvGrpSpPr/>
              <p:nvPr/>
            </p:nvGrpSpPr>
            <p:grpSpPr>
              <a:xfrm>
                <a:off x="7264831" y="1129344"/>
                <a:ext cx="860661" cy="1640723"/>
                <a:chOff x="5537459" y="941354"/>
                <a:chExt cx="946727" cy="1804795"/>
              </a:xfrm>
              <a:scene3d>
                <a:camera prst="orthographicFront">
                  <a:rot lat="20967539" lon="19191102" rev="113251"/>
                </a:camera>
                <a:lightRig rig="threePt" dir="t"/>
              </a:scene3d>
            </p:grpSpPr>
            <p:sp>
              <p:nvSpPr>
                <p:cNvPr id="362" name="圆角矩形 144"/>
                <p:cNvSpPr/>
                <p:nvPr/>
              </p:nvSpPr>
              <p:spPr>
                <a:xfrm rot="5400000">
                  <a:off x="5108425" y="1370388"/>
                  <a:ext cx="1804795" cy="946727"/>
                </a:xfrm>
                <a:prstGeom prst="roundRect">
                  <a:avLst>
                    <a:gd name="adj" fmla="val 19898"/>
                  </a:avLst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63" name="圆角矩形 145"/>
                <p:cNvSpPr/>
                <p:nvPr/>
              </p:nvSpPr>
              <p:spPr>
                <a:xfrm rot="5400000">
                  <a:off x="5222427" y="1446913"/>
                  <a:ext cx="1579634" cy="753287"/>
                </a:xfrm>
                <a:prstGeom prst="roundRect">
                  <a:avLst>
                    <a:gd name="adj" fmla="val 15457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sp>
            <p:nvSpPr>
              <p:cNvPr id="349" name="梯形 131"/>
              <p:cNvSpPr/>
              <p:nvPr/>
            </p:nvSpPr>
            <p:spPr>
              <a:xfrm rot="5400000" flipH="1">
                <a:off x="5422466" y="2613513"/>
                <a:ext cx="4506278" cy="1646805"/>
              </a:xfrm>
              <a:prstGeom prst="trapezoid">
                <a:avLst>
                  <a:gd name="adj" fmla="val 11105"/>
                </a:avLst>
              </a:prstGeom>
              <a:solidFill>
                <a:srgbClr val="E8E8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350" name="组合 132"/>
              <p:cNvGrpSpPr/>
              <p:nvPr/>
            </p:nvGrpSpPr>
            <p:grpSpPr>
              <a:xfrm>
                <a:off x="7411034" y="1166629"/>
                <a:ext cx="568651" cy="996956"/>
                <a:chOff x="5695240" y="977137"/>
                <a:chExt cx="625516" cy="1096651"/>
              </a:xfrm>
              <a:scene3d>
                <a:camera prst="orthographicFront">
                  <a:rot lat="20944032" lon="19239453" rev="161931"/>
                </a:camera>
                <a:lightRig rig="threePt" dir="t"/>
              </a:scene3d>
            </p:grpSpPr>
            <p:sp>
              <p:nvSpPr>
                <p:cNvPr id="360" name="任意多边形 142"/>
                <p:cNvSpPr/>
                <p:nvPr/>
              </p:nvSpPr>
              <p:spPr bwMode="auto">
                <a:xfrm rot="5400000">
                  <a:off x="5533885" y="1302922"/>
                  <a:ext cx="923924" cy="527529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gradFill>
                  <a:gsLst>
                    <a:gs pos="38000">
                      <a:srgbClr val="E04949"/>
                    </a:gs>
                    <a:gs pos="0">
                      <a:srgbClr val="E04949"/>
                    </a:gs>
                    <a:gs pos="100000">
                      <a:srgbClr val="E04949"/>
                    </a:gs>
                  </a:gsLst>
                  <a:lin ang="0" scaled="0"/>
                </a:gradFill>
                <a:ln w="25400">
                  <a:noFill/>
                </a:ln>
                <a:effectLst>
                  <a:outerShdw blurRad="215900" dist="76200" dir="2700000" algn="tl" rotWithShape="0">
                    <a:prstClr val="black">
                      <a:alpha val="37000"/>
                    </a:prstClr>
                  </a:outerShdw>
                </a:effectLst>
              </p:spPr>
              <p:txBody>
                <a:bodyPr vert="horz" wrap="square" lIns="91396" tIns="45698" rIns="91396" bIns="45698" numCol="1" anchor="t" anchorCtr="0" compatLnSpc="1">
                  <a:noAutofit/>
                </a:bodyPr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61" name="任意多边形 143"/>
                <p:cNvSpPr/>
                <p:nvPr/>
              </p:nvSpPr>
              <p:spPr bwMode="auto">
                <a:xfrm rot="5400000">
                  <a:off x="5459672" y="1212705"/>
                  <a:ext cx="1096651" cy="625516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5400">
                  <a:solidFill>
                    <a:schemeClr val="accent1"/>
                  </a:solidFill>
                </a:ln>
                <a:effectLst/>
              </p:spPr>
              <p:txBody>
                <a:bodyPr vert="horz" wrap="square" lIns="91396" tIns="45698" rIns="91396" bIns="45698" numCol="1" anchor="t" anchorCtr="0" compatLnSpc="1">
                  <a:noAutofit/>
                </a:bodyPr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351" name="组合 133"/>
              <p:cNvGrpSpPr/>
              <p:nvPr/>
            </p:nvGrpSpPr>
            <p:grpSpPr>
              <a:xfrm>
                <a:off x="7162891" y="2593211"/>
                <a:ext cx="1000117" cy="878789"/>
                <a:chOff x="4123036" y="1134371"/>
                <a:chExt cx="1000117" cy="878789"/>
              </a:xfrm>
              <a:scene3d>
                <a:camera prst="perspectiveFront">
                  <a:rot lat="0" lon="19799991" rev="0"/>
                </a:camera>
                <a:lightRig rig="threePt" dir="t"/>
              </a:scene3d>
            </p:grpSpPr>
            <p:sp>
              <p:nvSpPr>
                <p:cNvPr id="358" name="文本框 203"/>
                <p:cNvSpPr txBox="1"/>
                <p:nvPr/>
              </p:nvSpPr>
              <p:spPr>
                <a:xfrm>
                  <a:off x="4123036" y="1134371"/>
                  <a:ext cx="1000117" cy="7175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600" b="1" dirty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rPr>
                    <a:t>2</a:t>
                  </a:r>
                  <a:endParaRPr lang="zh-CN" altLang="en-US" sz="3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59" name="文本框 204"/>
                <p:cNvSpPr txBox="1"/>
                <p:nvPr/>
              </p:nvSpPr>
              <p:spPr>
                <a:xfrm>
                  <a:off x="4188959" y="1731246"/>
                  <a:ext cx="895896" cy="2819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zh-CN" alt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sp>
            <p:nvSpPr>
              <p:cNvPr id="356" name="文本框 212"/>
              <p:cNvSpPr txBox="1"/>
              <p:nvPr/>
            </p:nvSpPr>
            <p:spPr>
              <a:xfrm>
                <a:off x="6886973" y="3608719"/>
                <a:ext cx="1638254" cy="1059310"/>
              </a:xfrm>
              <a:prstGeom prst="rect">
                <a:avLst/>
              </a:prstGeom>
              <a:noFill/>
              <a:scene3d>
                <a:camera prst="perspectiveFront">
                  <a:rot lat="0" lon="19799991" rev="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zh-CN" sz="2800" b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Chất tan</a:t>
                </a:r>
                <a:endParaRPr lang="zh-CN" alt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353" name="Group 13"/>
              <p:cNvGrpSpPr>
                <a:grpSpLocks noChangeAspect="1"/>
              </p:cNvGrpSpPr>
              <p:nvPr/>
            </p:nvGrpSpPr>
            <p:grpSpPr bwMode="auto">
              <a:xfrm>
                <a:off x="7975650" y="4994409"/>
                <a:ext cx="423877" cy="428882"/>
                <a:chOff x="2426" y="2781"/>
                <a:chExt cx="593" cy="600"/>
              </a:xfrm>
              <a:solidFill>
                <a:schemeClr val="tx1">
                  <a:lumMod val="50000"/>
                  <a:lumOff val="50000"/>
                </a:schemeClr>
              </a:solidFill>
              <a:scene3d>
                <a:camera prst="perspectiveFront">
                  <a:rot lat="0" lon="19799991" rev="0"/>
                </a:camera>
                <a:lightRig rig="threePt" dir="t"/>
              </a:scene3d>
            </p:grpSpPr>
            <p:sp>
              <p:nvSpPr>
                <p:cNvPr id="354" name="Freeform 14"/>
                <p:cNvSpPr/>
                <p:nvPr/>
              </p:nvSpPr>
              <p:spPr bwMode="auto">
                <a:xfrm>
                  <a:off x="2442" y="2805"/>
                  <a:ext cx="577" cy="576"/>
                </a:xfrm>
                <a:custGeom>
                  <a:avLst/>
                  <a:gdLst>
                    <a:gd name="T0" fmla="*/ 0 w 241"/>
                    <a:gd name="T1" fmla="*/ 115 h 241"/>
                    <a:gd name="T2" fmla="*/ 0 w 241"/>
                    <a:gd name="T3" fmla="*/ 121 h 241"/>
                    <a:gd name="T4" fmla="*/ 121 w 241"/>
                    <a:gd name="T5" fmla="*/ 241 h 241"/>
                    <a:gd name="T6" fmla="*/ 241 w 241"/>
                    <a:gd name="T7" fmla="*/ 121 h 241"/>
                    <a:gd name="T8" fmla="*/ 121 w 241"/>
                    <a:gd name="T9" fmla="*/ 0 h 241"/>
                    <a:gd name="T10" fmla="*/ 121 w 241"/>
                    <a:gd name="T11" fmla="*/ 115 h 241"/>
                    <a:gd name="T12" fmla="*/ 0 w 241"/>
                    <a:gd name="T13" fmla="*/ 115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1" h="241">
                      <a:moveTo>
                        <a:pt x="0" y="115"/>
                      </a:moveTo>
                      <a:cubicBezTo>
                        <a:pt x="0" y="117"/>
                        <a:pt x="0" y="119"/>
                        <a:pt x="0" y="121"/>
                      </a:cubicBezTo>
                      <a:cubicBezTo>
                        <a:pt x="0" y="187"/>
                        <a:pt x="54" y="241"/>
                        <a:pt x="121" y="241"/>
                      </a:cubicBezTo>
                      <a:cubicBezTo>
                        <a:pt x="187" y="241"/>
                        <a:pt x="241" y="187"/>
                        <a:pt x="241" y="121"/>
                      </a:cubicBezTo>
                      <a:cubicBezTo>
                        <a:pt x="241" y="54"/>
                        <a:pt x="187" y="0"/>
                        <a:pt x="121" y="0"/>
                      </a:cubicBezTo>
                      <a:cubicBezTo>
                        <a:pt x="121" y="115"/>
                        <a:pt x="121" y="115"/>
                        <a:pt x="121" y="115"/>
                      </a:cubicBez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55" name="Freeform 15"/>
                <p:cNvSpPr>
                  <a:spLocks noEditPoints="1"/>
                </p:cNvSpPr>
                <p:nvPr/>
              </p:nvSpPr>
              <p:spPr bwMode="auto">
                <a:xfrm>
                  <a:off x="2426" y="2781"/>
                  <a:ext cx="275" cy="273"/>
                </a:xfrm>
                <a:custGeom>
                  <a:avLst/>
                  <a:gdLst>
                    <a:gd name="T0" fmla="*/ 0 w 115"/>
                    <a:gd name="T1" fmla="*/ 114 h 114"/>
                    <a:gd name="T2" fmla="*/ 115 w 115"/>
                    <a:gd name="T3" fmla="*/ 114 h 114"/>
                    <a:gd name="T4" fmla="*/ 115 w 115"/>
                    <a:gd name="T5" fmla="*/ 0 h 114"/>
                    <a:gd name="T6" fmla="*/ 0 w 115"/>
                    <a:gd name="T7" fmla="*/ 114 h 114"/>
                    <a:gd name="T8" fmla="*/ 15 w 115"/>
                    <a:gd name="T9" fmla="*/ 104 h 114"/>
                    <a:gd name="T10" fmla="*/ 104 w 115"/>
                    <a:gd name="T11" fmla="*/ 14 h 114"/>
                    <a:gd name="T12" fmla="*/ 104 w 115"/>
                    <a:gd name="T13" fmla="*/ 104 h 114"/>
                    <a:gd name="T14" fmla="*/ 15 w 115"/>
                    <a:gd name="T15" fmla="*/ 10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5" h="114">
                      <a:moveTo>
                        <a:pt x="0" y="114"/>
                      </a:moveTo>
                      <a:cubicBezTo>
                        <a:pt x="115" y="114"/>
                        <a:pt x="115" y="114"/>
                        <a:pt x="115" y="114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51" y="0"/>
                        <a:pt x="0" y="51"/>
                        <a:pt x="0" y="114"/>
                      </a:cubicBezTo>
                      <a:close/>
                      <a:moveTo>
                        <a:pt x="15" y="104"/>
                      </a:moveTo>
                      <a:cubicBezTo>
                        <a:pt x="15" y="54"/>
                        <a:pt x="55" y="14"/>
                        <a:pt x="104" y="14"/>
                      </a:cubicBezTo>
                      <a:cubicBezTo>
                        <a:pt x="104" y="104"/>
                        <a:pt x="104" y="104"/>
                        <a:pt x="104" y="104"/>
                      </a:cubicBezTo>
                      <a:lnTo>
                        <a:pt x="15" y="104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accent1"/>
                  </a:solidFill>
                </a:ln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</p:grpSp>
        <p:grpSp>
          <p:nvGrpSpPr>
            <p:cNvPr id="364" name="组合 146"/>
            <p:cNvGrpSpPr/>
            <p:nvPr/>
          </p:nvGrpSpPr>
          <p:grpSpPr>
            <a:xfrm>
              <a:off x="6768527" y="385969"/>
              <a:ext cx="1826437" cy="4565311"/>
              <a:chOff x="8499007" y="784648"/>
              <a:chExt cx="2027826" cy="5067134"/>
            </a:xfrm>
          </p:grpSpPr>
          <p:grpSp>
            <p:nvGrpSpPr>
              <p:cNvPr id="365" name="组合 147"/>
              <p:cNvGrpSpPr/>
              <p:nvPr/>
            </p:nvGrpSpPr>
            <p:grpSpPr>
              <a:xfrm>
                <a:off x="8910113" y="1110294"/>
                <a:ext cx="860661" cy="1640723"/>
                <a:chOff x="5537459" y="941354"/>
                <a:chExt cx="946727" cy="1804795"/>
              </a:xfrm>
              <a:scene3d>
                <a:camera prst="orthographicFront">
                  <a:rot lat="600000" lon="20399993" rev="0"/>
                </a:camera>
                <a:lightRig rig="threePt" dir="t"/>
              </a:scene3d>
            </p:grpSpPr>
            <p:sp>
              <p:nvSpPr>
                <p:cNvPr id="382" name="圆角矩形 164"/>
                <p:cNvSpPr/>
                <p:nvPr/>
              </p:nvSpPr>
              <p:spPr>
                <a:xfrm rot="5400000">
                  <a:off x="5108425" y="1370388"/>
                  <a:ext cx="1804795" cy="946727"/>
                </a:xfrm>
                <a:prstGeom prst="roundRect">
                  <a:avLst>
                    <a:gd name="adj" fmla="val 19898"/>
                  </a:avLst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83" name="圆角矩形 165"/>
                <p:cNvSpPr/>
                <p:nvPr/>
              </p:nvSpPr>
              <p:spPr>
                <a:xfrm rot="5400000">
                  <a:off x="5222427" y="1446913"/>
                  <a:ext cx="1579634" cy="753287"/>
                </a:xfrm>
                <a:prstGeom prst="roundRect">
                  <a:avLst>
                    <a:gd name="adj" fmla="val 15457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sp>
            <p:nvSpPr>
              <p:cNvPr id="366" name="椭圆 148"/>
              <p:cNvSpPr/>
              <p:nvPr/>
            </p:nvSpPr>
            <p:spPr>
              <a:xfrm rot="5400000">
                <a:off x="7505773" y="2830722"/>
                <a:ext cx="5067134" cy="974986"/>
              </a:xfrm>
              <a:prstGeom prst="ellipse">
                <a:avLst/>
              </a:prstGeom>
              <a:gradFill flip="none" rotWithShape="1">
                <a:gsLst>
                  <a:gs pos="47000">
                    <a:srgbClr val="747474">
                      <a:alpha val="15000"/>
                    </a:srgbClr>
                  </a:gs>
                  <a:gs pos="0">
                    <a:schemeClr val="tx1">
                      <a:alpha val="23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67" name="梯形 149"/>
              <p:cNvSpPr/>
              <p:nvPr/>
            </p:nvSpPr>
            <p:spPr>
              <a:xfrm rot="16200000">
                <a:off x="7069271" y="2613513"/>
                <a:ext cx="4506278" cy="1646805"/>
              </a:xfrm>
              <a:prstGeom prst="trapezoid">
                <a:avLst>
                  <a:gd name="adj" fmla="val 11105"/>
                </a:avLst>
              </a:prstGeom>
              <a:solidFill>
                <a:srgbClr val="FD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368" name="组合 150"/>
              <p:cNvGrpSpPr/>
              <p:nvPr/>
            </p:nvGrpSpPr>
            <p:grpSpPr>
              <a:xfrm>
                <a:off x="9053294" y="1145639"/>
                <a:ext cx="568651" cy="996955"/>
                <a:chOff x="5695240" y="977137"/>
                <a:chExt cx="625516" cy="1096651"/>
              </a:xfrm>
              <a:scene3d>
                <a:camera prst="orthographicFront">
                  <a:rot lat="600000" lon="20399993" rev="0"/>
                </a:camera>
                <a:lightRig rig="threePt" dir="t"/>
              </a:scene3d>
            </p:grpSpPr>
            <p:sp>
              <p:nvSpPr>
                <p:cNvPr id="380" name="任意多边形 162"/>
                <p:cNvSpPr/>
                <p:nvPr/>
              </p:nvSpPr>
              <p:spPr bwMode="auto">
                <a:xfrm rot="5400000">
                  <a:off x="5533884" y="1302921"/>
                  <a:ext cx="923924" cy="527529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solidFill>
                  <a:srgbClr val="01A9BB"/>
                </a:solidFill>
                <a:ln w="25400">
                  <a:noFill/>
                </a:ln>
                <a:effectLst>
                  <a:outerShdw blurRad="215900" dist="76200" dir="2700000" algn="tl" rotWithShape="0">
                    <a:prstClr val="black">
                      <a:alpha val="37000"/>
                    </a:prstClr>
                  </a:outerShdw>
                </a:effectLst>
              </p:spPr>
              <p:txBody>
                <a:bodyPr vert="horz" wrap="square" lIns="91396" tIns="45698" rIns="91396" bIns="45698" numCol="1" anchor="t" anchorCtr="0" compatLnSpc="1">
                  <a:noAutofit/>
                </a:bodyPr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81" name="任意多边形 163"/>
                <p:cNvSpPr/>
                <p:nvPr/>
              </p:nvSpPr>
              <p:spPr bwMode="auto">
                <a:xfrm rot="5400000">
                  <a:off x="5459672" y="1212705"/>
                  <a:ext cx="1096651" cy="625516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5400">
                  <a:solidFill>
                    <a:schemeClr val="accent1"/>
                  </a:solidFill>
                </a:ln>
                <a:effectLst/>
              </p:spPr>
              <p:txBody>
                <a:bodyPr vert="horz" wrap="square" lIns="91396" tIns="45698" rIns="91396" bIns="45698" numCol="1" anchor="t" anchorCtr="0" compatLnSpc="1">
                  <a:noAutofit/>
                </a:bodyPr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369" name="组合 151"/>
              <p:cNvGrpSpPr/>
              <p:nvPr/>
            </p:nvGrpSpPr>
            <p:grpSpPr>
              <a:xfrm>
                <a:off x="8846802" y="2593211"/>
                <a:ext cx="1000117" cy="878791"/>
                <a:chOff x="4123036" y="1134371"/>
                <a:chExt cx="1000117" cy="878791"/>
              </a:xfrm>
              <a:scene3d>
                <a:camera prst="perspectiveFront">
                  <a:rot lat="0" lon="1800000" rev="0"/>
                </a:camera>
                <a:lightRig rig="threePt" dir="t"/>
              </a:scene3d>
            </p:grpSpPr>
            <p:sp>
              <p:nvSpPr>
                <p:cNvPr id="378" name="文本框 206"/>
                <p:cNvSpPr txBox="1"/>
                <p:nvPr/>
              </p:nvSpPr>
              <p:spPr>
                <a:xfrm>
                  <a:off x="4123036" y="1134371"/>
                  <a:ext cx="1000117" cy="7175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600" b="1" dirty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rPr>
                    <a:t>3</a:t>
                  </a:r>
                  <a:endParaRPr lang="zh-CN" altLang="en-US" sz="3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79" name="文本框 207"/>
                <p:cNvSpPr txBox="1"/>
                <p:nvPr/>
              </p:nvSpPr>
              <p:spPr>
                <a:xfrm>
                  <a:off x="4188959" y="1731248"/>
                  <a:ext cx="895896" cy="2819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zh-CN" alt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sp>
            <p:nvSpPr>
              <p:cNvPr id="376" name="文本框 215"/>
              <p:cNvSpPr txBox="1"/>
              <p:nvPr/>
            </p:nvSpPr>
            <p:spPr>
              <a:xfrm>
                <a:off x="8500750" y="3608720"/>
                <a:ext cx="1645064" cy="1059310"/>
              </a:xfrm>
              <a:prstGeom prst="rect">
                <a:avLst/>
              </a:prstGeom>
              <a:noFill/>
              <a:scene3d>
                <a:camera prst="perspectiveFront">
                  <a:rot lat="0" lon="1800000" rev="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zh-CN" sz="28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Dung </a:t>
                </a:r>
                <a:r>
                  <a:rPr lang="en-GB" altLang="zh-CN" sz="28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môi</a:t>
                </a:r>
                <a:endParaRPr lang="en-GB" altLang="zh-CN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371" name="组合 153"/>
              <p:cNvGrpSpPr/>
              <p:nvPr/>
            </p:nvGrpSpPr>
            <p:grpSpPr>
              <a:xfrm>
                <a:off x="9546100" y="5045457"/>
                <a:ext cx="400684" cy="436036"/>
                <a:chOff x="4873626" y="1965325"/>
                <a:chExt cx="269876" cy="293688"/>
              </a:xfrm>
              <a:solidFill>
                <a:schemeClr val="tx1">
                  <a:lumMod val="50000"/>
                  <a:lumOff val="50000"/>
                </a:schemeClr>
              </a:solidFill>
              <a:scene3d>
                <a:camera prst="perspectiveFront">
                  <a:rot lat="0" lon="1799990" rev="0"/>
                </a:camera>
                <a:lightRig rig="threePt" dir="t"/>
              </a:scene3d>
            </p:grpSpPr>
            <p:sp>
              <p:nvSpPr>
                <p:cNvPr id="372" name="Freeform 502"/>
                <p:cNvSpPr/>
                <p:nvPr/>
              </p:nvSpPr>
              <p:spPr bwMode="auto">
                <a:xfrm>
                  <a:off x="4873626" y="2127250"/>
                  <a:ext cx="112713" cy="131763"/>
                </a:xfrm>
                <a:custGeom>
                  <a:avLst/>
                  <a:gdLst>
                    <a:gd name="T0" fmla="*/ 2 w 30"/>
                    <a:gd name="T1" fmla="*/ 0 h 35"/>
                    <a:gd name="T2" fmla="*/ 28 w 30"/>
                    <a:gd name="T3" fmla="*/ 0 h 35"/>
                    <a:gd name="T4" fmla="*/ 30 w 30"/>
                    <a:gd name="T5" fmla="*/ 1 h 35"/>
                    <a:gd name="T6" fmla="*/ 28 w 30"/>
                    <a:gd name="T7" fmla="*/ 3 h 35"/>
                    <a:gd name="T8" fmla="*/ 3 w 30"/>
                    <a:gd name="T9" fmla="*/ 3 h 35"/>
                    <a:gd name="T10" fmla="*/ 3 w 30"/>
                    <a:gd name="T11" fmla="*/ 33 h 35"/>
                    <a:gd name="T12" fmla="*/ 2 w 30"/>
                    <a:gd name="T13" fmla="*/ 35 h 35"/>
                    <a:gd name="T14" fmla="*/ 0 w 30"/>
                    <a:gd name="T15" fmla="*/ 33 h 35"/>
                    <a:gd name="T16" fmla="*/ 0 w 30"/>
                    <a:gd name="T17" fmla="*/ 1 h 35"/>
                    <a:gd name="T18" fmla="*/ 2 w 30"/>
                    <a:gd name="T19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35">
                      <a:moveTo>
                        <a:pt x="2" y="0"/>
                      </a:move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9" y="0"/>
                        <a:pt x="30" y="1"/>
                        <a:pt x="30" y="1"/>
                      </a:cubicBezTo>
                      <a:cubicBezTo>
                        <a:pt x="30" y="2"/>
                        <a:pt x="29" y="3"/>
                        <a:pt x="28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4"/>
                        <a:pt x="3" y="35"/>
                        <a:pt x="2" y="35"/>
                      </a:cubicBezTo>
                      <a:cubicBezTo>
                        <a:pt x="1" y="35"/>
                        <a:pt x="0" y="34"/>
                        <a:pt x="0" y="33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73" name="Freeform 503"/>
                <p:cNvSpPr/>
                <p:nvPr/>
              </p:nvSpPr>
              <p:spPr bwMode="auto">
                <a:xfrm>
                  <a:off x="4884739" y="1973263"/>
                  <a:ext cx="41275" cy="146050"/>
                </a:xfrm>
                <a:custGeom>
                  <a:avLst/>
                  <a:gdLst>
                    <a:gd name="T0" fmla="*/ 11 w 11"/>
                    <a:gd name="T1" fmla="*/ 34 h 39"/>
                    <a:gd name="T2" fmla="*/ 11 w 11"/>
                    <a:gd name="T3" fmla="*/ 6 h 39"/>
                    <a:gd name="T4" fmla="*/ 5 w 11"/>
                    <a:gd name="T5" fmla="*/ 0 h 39"/>
                    <a:gd name="T6" fmla="*/ 0 w 11"/>
                    <a:gd name="T7" fmla="*/ 6 h 39"/>
                    <a:gd name="T8" fmla="*/ 0 w 11"/>
                    <a:gd name="T9" fmla="*/ 34 h 39"/>
                    <a:gd name="T10" fmla="*/ 5 w 11"/>
                    <a:gd name="T11" fmla="*/ 39 h 39"/>
                    <a:gd name="T12" fmla="*/ 11 w 11"/>
                    <a:gd name="T13" fmla="*/ 3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39">
                      <a:moveTo>
                        <a:pt x="11" y="34"/>
                      </a:move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3"/>
                        <a:pt x="9" y="0"/>
                        <a:pt x="5" y="0"/>
                      </a:cubicBezTo>
                      <a:cubicBezTo>
                        <a:pt x="2" y="0"/>
                        <a:pt x="0" y="3"/>
                        <a:pt x="0" y="6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0" y="37"/>
                        <a:pt x="2" y="39"/>
                        <a:pt x="5" y="39"/>
                      </a:cubicBezTo>
                      <a:cubicBezTo>
                        <a:pt x="9" y="39"/>
                        <a:pt x="11" y="37"/>
                        <a:pt x="11" y="3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74" name="Freeform 504"/>
                <p:cNvSpPr/>
                <p:nvPr/>
              </p:nvSpPr>
              <p:spPr bwMode="auto">
                <a:xfrm>
                  <a:off x="4940301" y="1965325"/>
                  <a:ext cx="177800" cy="293688"/>
                </a:xfrm>
                <a:custGeom>
                  <a:avLst/>
                  <a:gdLst>
                    <a:gd name="T0" fmla="*/ 5 w 47"/>
                    <a:gd name="T1" fmla="*/ 69 h 78"/>
                    <a:gd name="T2" fmla="*/ 6 w 47"/>
                    <a:gd name="T3" fmla="*/ 77 h 78"/>
                    <a:gd name="T4" fmla="*/ 9 w 47"/>
                    <a:gd name="T5" fmla="*/ 78 h 78"/>
                    <a:gd name="T6" fmla="*/ 14 w 47"/>
                    <a:gd name="T7" fmla="*/ 76 h 78"/>
                    <a:gd name="T8" fmla="*/ 26 w 47"/>
                    <a:gd name="T9" fmla="*/ 57 h 78"/>
                    <a:gd name="T10" fmla="*/ 46 w 47"/>
                    <a:gd name="T11" fmla="*/ 57 h 78"/>
                    <a:gd name="T12" fmla="*/ 47 w 47"/>
                    <a:gd name="T13" fmla="*/ 56 h 78"/>
                    <a:gd name="T14" fmla="*/ 47 w 47"/>
                    <a:gd name="T15" fmla="*/ 42 h 78"/>
                    <a:gd name="T16" fmla="*/ 32 w 47"/>
                    <a:gd name="T17" fmla="*/ 19 h 78"/>
                    <a:gd name="T18" fmla="*/ 30 w 47"/>
                    <a:gd name="T19" fmla="*/ 20 h 78"/>
                    <a:gd name="T20" fmla="*/ 35 w 47"/>
                    <a:gd name="T21" fmla="*/ 10 h 78"/>
                    <a:gd name="T22" fmla="*/ 24 w 47"/>
                    <a:gd name="T23" fmla="*/ 0 h 78"/>
                    <a:gd name="T24" fmla="*/ 14 w 47"/>
                    <a:gd name="T25" fmla="*/ 10 h 78"/>
                    <a:gd name="T26" fmla="*/ 24 w 47"/>
                    <a:gd name="T27" fmla="*/ 21 h 78"/>
                    <a:gd name="T28" fmla="*/ 27 w 47"/>
                    <a:gd name="T29" fmla="*/ 20 h 78"/>
                    <a:gd name="T30" fmla="*/ 21 w 47"/>
                    <a:gd name="T31" fmla="*/ 27 h 78"/>
                    <a:gd name="T32" fmla="*/ 5 w 47"/>
                    <a:gd name="T33" fmla="*/ 31 h 78"/>
                    <a:gd name="T34" fmla="*/ 1 w 47"/>
                    <a:gd name="T35" fmla="*/ 34 h 78"/>
                    <a:gd name="T36" fmla="*/ 1 w 47"/>
                    <a:gd name="T37" fmla="*/ 38 h 78"/>
                    <a:gd name="T38" fmla="*/ 6 w 47"/>
                    <a:gd name="T39" fmla="*/ 42 h 78"/>
                    <a:gd name="T40" fmla="*/ 8 w 47"/>
                    <a:gd name="T41" fmla="*/ 42 h 78"/>
                    <a:gd name="T42" fmla="*/ 17 w 47"/>
                    <a:gd name="T43" fmla="*/ 40 h 78"/>
                    <a:gd name="T44" fmla="*/ 17 w 47"/>
                    <a:gd name="T45" fmla="*/ 43 h 78"/>
                    <a:gd name="T46" fmla="*/ 17 w 47"/>
                    <a:gd name="T47" fmla="*/ 47 h 78"/>
                    <a:gd name="T48" fmla="*/ 5 w 47"/>
                    <a:gd name="T49" fmla="*/ 69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7" h="78">
                      <a:moveTo>
                        <a:pt x="5" y="69"/>
                      </a:moveTo>
                      <a:cubicBezTo>
                        <a:pt x="3" y="72"/>
                        <a:pt x="3" y="76"/>
                        <a:pt x="6" y="77"/>
                      </a:cubicBezTo>
                      <a:cubicBezTo>
                        <a:pt x="7" y="78"/>
                        <a:pt x="8" y="78"/>
                        <a:pt x="9" y="78"/>
                      </a:cubicBezTo>
                      <a:cubicBezTo>
                        <a:pt x="11" y="78"/>
                        <a:pt x="13" y="77"/>
                        <a:pt x="14" y="76"/>
                      </a:cubicBezTo>
                      <a:cubicBezTo>
                        <a:pt x="26" y="57"/>
                        <a:pt x="26" y="57"/>
                        <a:pt x="26" y="57"/>
                      </a:cubicBezTo>
                      <a:cubicBezTo>
                        <a:pt x="46" y="57"/>
                        <a:pt x="46" y="57"/>
                        <a:pt x="46" y="57"/>
                      </a:cubicBezTo>
                      <a:cubicBezTo>
                        <a:pt x="47" y="57"/>
                        <a:pt x="47" y="57"/>
                        <a:pt x="47" y="56"/>
                      </a:cubicBezTo>
                      <a:cubicBezTo>
                        <a:pt x="47" y="42"/>
                        <a:pt x="47" y="42"/>
                        <a:pt x="47" y="42"/>
                      </a:cubicBezTo>
                      <a:cubicBezTo>
                        <a:pt x="47" y="29"/>
                        <a:pt x="41" y="19"/>
                        <a:pt x="32" y="19"/>
                      </a:cubicBezTo>
                      <a:cubicBezTo>
                        <a:pt x="31" y="19"/>
                        <a:pt x="30" y="19"/>
                        <a:pt x="30" y="20"/>
                      </a:cubicBezTo>
                      <a:cubicBezTo>
                        <a:pt x="33" y="18"/>
                        <a:pt x="35" y="14"/>
                        <a:pt x="35" y="10"/>
                      </a:cubicBezTo>
                      <a:cubicBezTo>
                        <a:pt x="35" y="5"/>
                        <a:pt x="30" y="0"/>
                        <a:pt x="24" y="0"/>
                      </a:cubicBezTo>
                      <a:cubicBezTo>
                        <a:pt x="19" y="0"/>
                        <a:pt x="14" y="5"/>
                        <a:pt x="14" y="10"/>
                      </a:cubicBezTo>
                      <a:cubicBezTo>
                        <a:pt x="14" y="16"/>
                        <a:pt x="19" y="21"/>
                        <a:pt x="24" y="21"/>
                      </a:cubicBezTo>
                      <a:cubicBezTo>
                        <a:pt x="25" y="21"/>
                        <a:pt x="26" y="21"/>
                        <a:pt x="27" y="20"/>
                      </a:cubicBezTo>
                      <a:cubicBezTo>
                        <a:pt x="25" y="22"/>
                        <a:pt x="23" y="24"/>
                        <a:pt x="21" y="27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3" y="32"/>
                        <a:pt x="2" y="32"/>
                        <a:pt x="1" y="34"/>
                      </a:cubicBezTo>
                      <a:cubicBezTo>
                        <a:pt x="1" y="35"/>
                        <a:pt x="0" y="37"/>
                        <a:pt x="1" y="38"/>
                      </a:cubicBezTo>
                      <a:cubicBezTo>
                        <a:pt x="1" y="41"/>
                        <a:pt x="4" y="42"/>
                        <a:pt x="6" y="42"/>
                      </a:cubicBezTo>
                      <a:cubicBezTo>
                        <a:pt x="7" y="42"/>
                        <a:pt x="7" y="42"/>
                        <a:pt x="8" y="42"/>
                      </a:cubicBezTo>
                      <a:cubicBezTo>
                        <a:pt x="17" y="40"/>
                        <a:pt x="17" y="40"/>
                        <a:pt x="17" y="40"/>
                      </a:cubicBezTo>
                      <a:cubicBezTo>
                        <a:pt x="17" y="41"/>
                        <a:pt x="17" y="42"/>
                        <a:pt x="17" y="43"/>
                      </a:cubicBezTo>
                      <a:cubicBezTo>
                        <a:pt x="17" y="47"/>
                        <a:pt x="17" y="47"/>
                        <a:pt x="17" y="47"/>
                      </a:cubicBezTo>
                      <a:lnTo>
                        <a:pt x="5" y="6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75" name="Freeform 505"/>
                <p:cNvSpPr/>
                <p:nvPr/>
              </p:nvSpPr>
              <p:spPr bwMode="auto">
                <a:xfrm>
                  <a:off x="5046664" y="2093913"/>
                  <a:ext cx="96838" cy="112713"/>
                </a:xfrm>
                <a:custGeom>
                  <a:avLst/>
                  <a:gdLst>
                    <a:gd name="T0" fmla="*/ 1 w 26"/>
                    <a:gd name="T1" fmla="*/ 27 h 30"/>
                    <a:gd name="T2" fmla="*/ 23 w 26"/>
                    <a:gd name="T3" fmla="*/ 27 h 30"/>
                    <a:gd name="T4" fmla="*/ 23 w 26"/>
                    <a:gd name="T5" fmla="*/ 2 h 30"/>
                    <a:gd name="T6" fmla="*/ 24 w 26"/>
                    <a:gd name="T7" fmla="*/ 0 h 30"/>
                    <a:gd name="T8" fmla="*/ 26 w 26"/>
                    <a:gd name="T9" fmla="*/ 2 h 30"/>
                    <a:gd name="T10" fmla="*/ 26 w 26"/>
                    <a:gd name="T11" fmla="*/ 28 h 30"/>
                    <a:gd name="T12" fmla="*/ 24 w 26"/>
                    <a:gd name="T13" fmla="*/ 30 h 30"/>
                    <a:gd name="T14" fmla="*/ 1 w 26"/>
                    <a:gd name="T15" fmla="*/ 30 h 30"/>
                    <a:gd name="T16" fmla="*/ 0 w 26"/>
                    <a:gd name="T17" fmla="*/ 28 h 30"/>
                    <a:gd name="T18" fmla="*/ 1 w 26"/>
                    <a:gd name="T19" fmla="*/ 2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30">
                      <a:moveTo>
                        <a:pt x="1" y="27"/>
                      </a:moveTo>
                      <a:cubicBezTo>
                        <a:pt x="23" y="27"/>
                        <a:pt x="23" y="27"/>
                        <a:pt x="23" y="27"/>
                      </a:cubicBez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3" y="1"/>
                        <a:pt x="23" y="0"/>
                        <a:pt x="24" y="0"/>
                      </a:cubicBezTo>
                      <a:cubicBezTo>
                        <a:pt x="25" y="0"/>
                        <a:pt x="26" y="1"/>
                        <a:pt x="26" y="2"/>
                      </a:cubicBezTo>
                      <a:cubicBezTo>
                        <a:pt x="26" y="28"/>
                        <a:pt x="26" y="28"/>
                        <a:pt x="26" y="28"/>
                      </a:cubicBezTo>
                      <a:cubicBezTo>
                        <a:pt x="26" y="29"/>
                        <a:pt x="25" y="30"/>
                        <a:pt x="24" y="30"/>
                      </a:cubicBezTo>
                      <a:cubicBezTo>
                        <a:pt x="1" y="30"/>
                        <a:pt x="1" y="30"/>
                        <a:pt x="1" y="30"/>
                      </a:cubicBezTo>
                      <a:cubicBezTo>
                        <a:pt x="0" y="30"/>
                        <a:pt x="0" y="29"/>
                        <a:pt x="0" y="28"/>
                      </a:cubicBezTo>
                      <a:cubicBezTo>
                        <a:pt x="0" y="27"/>
                        <a:pt x="0" y="27"/>
                        <a:pt x="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</p:grpSp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0"/>
            <a:stretch/>
          </p:blipFill>
          <p:spPr bwMode="auto">
            <a:xfrm>
              <a:off x="964188" y="1432852"/>
              <a:ext cx="2621698" cy="1871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1" name="五边形 13"/>
          <p:cNvSpPr/>
          <p:nvPr/>
        </p:nvSpPr>
        <p:spPr>
          <a:xfrm>
            <a:off x="507251" y="174117"/>
            <a:ext cx="8129498" cy="479319"/>
          </a:xfrm>
          <a:prstGeom prst="homePlat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just"/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Chúng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ta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cùng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nhau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tìm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hiểu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các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khái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niệm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sau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?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25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5580" y="184639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705697" y="688582"/>
              <a:ext cx="9029102" cy="26933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6: </a:t>
              </a:r>
              <a:r>
                <a:rPr lang="nl-NL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 tan của muối NaCl ở 100</a:t>
              </a:r>
              <a:r>
                <a:rPr lang="en-US" sz="2800" baseline="300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</a:t>
              </a:r>
              <a:r>
                <a:rPr lang="nl-NL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 là 40 gam. Ở nhiệt độ này dung dịch bão hoà NaCl có nồng độ phần trăm là</a:t>
              </a:r>
              <a:endPara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21000"/>
                </a:lnSpc>
              </a:pPr>
              <a:endParaRPr lang="en-US" sz="2700" dirty="0">
                <a:solidFill>
                  <a:schemeClr val="accent6"/>
                </a:solidFill>
                <a:latin typeface="+mj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47480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4" y="1374248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1006" y="352268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5" y="358956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5" y="350201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01910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1692387" y="257175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381260" y="3989902"/>
              <a:ext cx="1002412" cy="6565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pt-BR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28%</a:t>
              </a:r>
              <a:endPara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5375539" y="2515269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847170" y="3989903"/>
              <a:ext cx="1686360" cy="6565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pt-BR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26,72%</a:t>
              </a:r>
              <a:endPara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671019" y="384678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39284" y="5635627"/>
              <a:ext cx="1686360" cy="6565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pt-BR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30,05%</a:t>
              </a:r>
              <a:endPara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5358741" y="3817268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47167" y="5635627"/>
              <a:ext cx="1686360" cy="6565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pt-BR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28,57%</a:t>
              </a:r>
              <a:endPara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943349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Khi đến mỗi Slide, thầy cô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nhấp chuột trái 1 lần hoặc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2761362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480361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93335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5580" y="184639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90799" y="814589"/>
              <a:ext cx="9029102" cy="23308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7: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5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lít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dịch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axit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HCl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nồng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0,5M,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phải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lấy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lít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dịch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HCl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nồng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36% (D=1,19g/ml).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trị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endPara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21000"/>
                </a:lnSpc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47480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4" y="1374248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1006" y="352268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5" y="358956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5" y="350201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01910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1692387" y="257175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978372" y="3989902"/>
              <a:ext cx="1808187" cy="6565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0,213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lít</a:t>
              </a:r>
              <a:endPara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5375539" y="2515269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15564" y="3989903"/>
              <a:ext cx="1549570" cy="6565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0,21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lít</a:t>
              </a:r>
              <a:endPara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671019" y="384678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978372" y="5635627"/>
              <a:ext cx="1808186" cy="6565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0,214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lít</a:t>
              </a:r>
              <a:endPara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5358741" y="3817268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15560" y="5635627"/>
              <a:ext cx="1549571" cy="6565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0,24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lít</a:t>
              </a:r>
              <a:endPara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943349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Khi đến mỗi Slide, thầy cô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nhấp chuột trái 1 lần hoặc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2761362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6480361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64587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5580" y="184639"/>
            <a:ext cx="7115176" cy="2560582"/>
            <a:chOff x="2434106" y="246185"/>
            <a:chExt cx="9486901" cy="34141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63005" y="944422"/>
              <a:ext cx="9029102" cy="27158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8: </a:t>
              </a:r>
              <a:r>
                <a:rPr lang="nl-NL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Hòa tan 6,2 gam Na</a:t>
              </a:r>
              <a:r>
                <a:rPr lang="nl-NL" sz="2800" baseline="-250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nl-NL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 vào nước được 2 lít dung dịch X. Nồng độ mol/l của dung dịch X là</a:t>
              </a:r>
            </a:p>
            <a:p>
              <a:pPr algn="ctr">
                <a:lnSpc>
                  <a:spcPct val="121000"/>
                </a:lnSpc>
              </a:pPr>
              <a:endParaRPr lang="en-US" sz="2800" dirty="0">
                <a:solidFill>
                  <a:schemeClr val="accent6"/>
                </a:solidFill>
                <a:latin typeface="+mj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47480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4" y="1374248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1006" y="352268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5" y="358956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5" y="350201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01910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1692387" y="257175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302179" y="3989902"/>
              <a:ext cx="1160575" cy="6565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nl-NL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0,1M</a:t>
              </a:r>
              <a:endPara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5375539" y="2515269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01672" y="3989903"/>
              <a:ext cx="1577354" cy="6565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nl-NL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0,05M.</a:t>
              </a:r>
              <a:endPara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671019" y="384678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63250" y="5635627"/>
              <a:ext cx="1438428" cy="6565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nl-NL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0,01M</a:t>
              </a:r>
              <a:endPara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5358741" y="3817268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309899" y="5635627"/>
              <a:ext cx="760892" cy="6565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nl-NL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1M</a:t>
              </a:r>
              <a:endPara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943349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Khi đến mỗi Slide, thầy cô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nhấp chuột trái 1 lần hoặc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2761362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6480361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47724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508000" y="184639"/>
            <a:ext cx="8432756" cy="1610836"/>
            <a:chOff x="2434106" y="246185"/>
            <a:chExt cx="9486901" cy="21477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4106" y="246185"/>
              <a:ext cx="9486901" cy="214778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63005" y="626008"/>
              <a:ext cx="9029102" cy="11390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9: </a:t>
              </a:r>
              <a:r>
                <a:rPr lang="vi-VN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 47 gam K</a:t>
              </a:r>
              <a:r>
                <a:rPr lang="vi-VN" sz="2400" baseline="-250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vi-VN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 vào m gam dung dịch KOH 7,83%, thu được dung dịch mới có nồng độ 21%.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</a:t>
              </a:r>
              <a:endParaRPr lang="nl-NL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9887" y="1019108"/>
            <a:ext cx="365522" cy="36552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392989" y="2188090"/>
            <a:ext cx="7258642" cy="2583421"/>
            <a:chOff x="6953676" y="5290947"/>
            <a:chExt cx="5310064" cy="344456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6953676" y="5290947"/>
              <a:ext cx="5310064" cy="34442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7122550" y="5573104"/>
                  <a:ext cx="4792547" cy="316240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spcAft>
                      <a:spcPts val="200"/>
                    </a:spcAft>
                    <a:tabLst>
                      <a:tab pos="179705" algn="l"/>
                      <a:tab pos="3420110" algn="l"/>
                      <a:tab pos="5039995" algn="l"/>
                    </a:tabLst>
                  </a:pPr>
                  <a:r>
                    <a:rPr lang="en-US" sz="2000" dirty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</a:t>
                  </a:r>
                  <a:r>
                    <a:rPr lang="en-US" sz="2000" baseline="-25000" dirty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2</a:t>
                  </a:r>
                  <a:r>
                    <a:rPr lang="en-US" sz="2000" dirty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 + H</a:t>
                  </a:r>
                  <a:r>
                    <a:rPr lang="en-US" sz="2000" baseline="-25000" dirty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2</a:t>
                  </a:r>
                  <a:r>
                    <a:rPr lang="en-US" sz="2000" dirty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 → 2KOH</a:t>
                  </a:r>
                </a:p>
                <a:p>
                  <a:pPr algn="ctr">
                    <a:spcAft>
                      <a:spcPts val="200"/>
                    </a:spcAft>
                    <a:tabLst>
                      <a:tab pos="179705" algn="l"/>
                      <a:tab pos="3420110" algn="l"/>
                      <a:tab pos="5039995" algn="l"/>
                    </a:tabLst>
                  </a:pPr>
                  <a:r>
                    <a:rPr lang="en-US" sz="2000" dirty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1     :                 2</a:t>
                  </a:r>
                </a:p>
                <a:p>
                  <a:pPr algn="ctr">
                    <a:spcAft>
                      <a:spcPts val="200"/>
                    </a:spcAft>
                    <a:tabLst>
                      <a:tab pos="179705" algn="l"/>
                      <a:tab pos="3420110" algn="l"/>
                      <a:tab pos="5039995" algn="l"/>
                    </a:tabLst>
                  </a:pPr>
                  <a:r>
                    <a:rPr lang="en-US" sz="2000" dirty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0,5 mol      →    1 mol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nl-NL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𝑛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nl-NL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nl-NL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nl-NL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𝑂</m:t>
                          </m:r>
                        </m:sub>
                      </m:sSub>
                      <m:r>
                        <a:rPr lang="nl-NL" sz="2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47</m:t>
                          </m:r>
                        </m:num>
                        <m:den>
                          <m:r>
                            <a:rPr lang="nl-NL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94</m:t>
                          </m:r>
                        </m:den>
                      </m:f>
                      <m:r>
                        <a:rPr lang="nl-NL" sz="2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nl-NL" sz="2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0</m:t>
                      </m:r>
                      <m:r>
                        <a:rPr lang="nl-NL" sz="2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,</m:t>
                      </m:r>
                      <m:r>
                        <a:rPr lang="nl-NL" sz="2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5</m:t>
                      </m:r>
                      <m:r>
                        <a:rPr lang="nl-NL" sz="2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a:rPr lang="nl-NL" sz="2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𝑚𝑜𝑙</m:t>
                      </m:r>
                    </m:oMath>
                  </a14:m>
                  <a:r>
                    <a:rPr lang="nl-NL" sz="2000" dirty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endParaRPr lang="en-US" sz="2000" i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ts val="30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⇒ 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nl-NL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nl-NL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𝐾𝑂𝐻</m:t>
                            </m:r>
                          </m:sub>
                        </m:sSub>
                        <m:r>
                          <a:rPr lang="nl-NL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nl-NL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  <m:r>
                          <a:rPr lang="nl-NL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. </m:t>
                        </m:r>
                        <m:r>
                          <a:rPr lang="nl-NL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56</m:t>
                        </m:r>
                        <m:r>
                          <a:rPr lang="nl-NL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nl-NL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56</m:t>
                        </m:r>
                        <m:r>
                          <a:rPr lang="nl-NL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nl-NL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𝑔𝑎𝑚</m:t>
                        </m:r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ts val="300"/>
                    </a:spcBef>
                    <a:spcAft>
                      <a:spcPts val="0"/>
                    </a:spcAft>
                    <a:tabLst>
                      <a:tab pos="63055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𝐶</m:t>
                        </m:r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%=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pt-BR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7</m:t>
                            </m:r>
                            <m:r>
                              <a:rPr lang="pt-BR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,</m:t>
                            </m:r>
                            <m:r>
                              <a:rPr lang="pt-BR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83</m:t>
                            </m:r>
                            <m:r>
                              <a:rPr lang="pt-BR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%.</m:t>
                            </m:r>
                            <m:r>
                              <a:rPr lang="pt-BR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𝑚</m:t>
                            </m:r>
                            <m:r>
                              <a:rPr lang="pt-BR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</m:t>
                            </m:r>
                            <m:r>
                              <a:rPr lang="pt-BR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56</m:t>
                            </m:r>
                          </m:num>
                          <m:den>
                            <m:r>
                              <a:rPr lang="pt-BR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𝑚</m:t>
                            </m:r>
                            <m:r>
                              <a:rPr lang="pt-BR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</m:t>
                            </m:r>
                            <m:r>
                              <a:rPr lang="pt-BR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47</m:t>
                            </m:r>
                          </m:den>
                        </m:f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.</m:t>
                        </m:r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100</m:t>
                        </m:r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%=</m:t>
                        </m:r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21</m:t>
                        </m:r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% ⇒</m:t>
                        </m:r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𝑚</m:t>
                        </m:r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 </m:t>
                        </m:r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350</m:t>
                        </m:r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,</m:t>
                        </m:r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226</m:t>
                        </m:r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𝑔𝑎𝑚</m:t>
                        </m:r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2550" y="5573104"/>
                  <a:ext cx="4792547" cy="3162405"/>
                </a:xfrm>
                <a:prstGeom prst="rect">
                  <a:avLst/>
                </a:prstGeom>
                <a:blipFill>
                  <a:blip r:embed="rId7"/>
                  <a:stretch>
                    <a:fillRect t="-33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943349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Khi đến mỗi Slide, thầy cô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nhấp chuột trái 1 lần hoặc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2761362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6480361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064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508000" y="184639"/>
            <a:ext cx="8432756" cy="1610836"/>
            <a:chOff x="2434106" y="246185"/>
            <a:chExt cx="9486901" cy="21477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4106" y="246185"/>
              <a:ext cx="9486901" cy="214778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63005" y="626008"/>
              <a:ext cx="9029102" cy="11390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10: </a:t>
              </a:r>
              <a:r>
                <a:rPr lang="vi-VN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Hoà tan 100 gam P</a:t>
              </a:r>
              <a:r>
                <a:rPr lang="vi-VN" sz="2400" baseline="-250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vi-VN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</a:t>
              </a:r>
              <a:r>
                <a:rPr lang="vi-VN" sz="2400" baseline="-250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r>
                <a:rPr lang="vi-VN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vào m gam dung dịch H</a:t>
              </a:r>
              <a:r>
                <a:rPr lang="vi-VN" sz="2400" baseline="-250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lang="vi-VN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</a:t>
              </a:r>
              <a:r>
                <a:rPr lang="vi-VN" sz="2400" baseline="-250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lang="vi-VN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48%, thu được dung dịch H</a:t>
              </a:r>
              <a:r>
                <a:rPr lang="vi-VN" sz="2400" baseline="-250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lang="vi-VN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</a:t>
              </a:r>
              <a:r>
                <a:rPr lang="vi-VN" sz="2400" baseline="-250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lang="vi-VN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60%.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</a:t>
              </a:r>
              <a:endParaRPr lang="nl-NL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9887" y="1019108"/>
            <a:ext cx="365522" cy="36552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943349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Khi đến mỗi Slide, thầy cô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nhấp chuột trái 1 lần hoặc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2761362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6480361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057A8F4-83D5-F2F5-167C-7A79B512F6A5}"/>
              </a:ext>
            </a:extLst>
          </p:cNvPr>
          <p:cNvGrpSpPr/>
          <p:nvPr/>
        </p:nvGrpSpPr>
        <p:grpSpPr>
          <a:xfrm>
            <a:off x="-1" y="2188090"/>
            <a:ext cx="8651633" cy="2583202"/>
            <a:chOff x="-1" y="2188090"/>
            <a:chExt cx="8651633" cy="258320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30854B2-F80C-4FF7-88D5-341CFE138CE3}"/>
                </a:ext>
              </a:extLst>
            </p:cNvPr>
            <p:cNvGrpSpPr/>
            <p:nvPr/>
          </p:nvGrpSpPr>
          <p:grpSpPr>
            <a:xfrm>
              <a:off x="-1" y="2188090"/>
              <a:ext cx="8651633" cy="2583202"/>
              <a:chOff x="5934633" y="5290947"/>
              <a:chExt cx="6329107" cy="344427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BD814C31-9D0A-41B1-ADED-E8FF4ABD4B00}"/>
                  </a:ext>
                </a:extLst>
              </p:cNvPr>
              <p:cNvSpPr/>
              <p:nvPr/>
            </p:nvSpPr>
            <p:spPr>
              <a:xfrm>
                <a:off x="6455107" y="5290947"/>
                <a:ext cx="5808633" cy="344427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DA81D0B3-76A8-47AE-B788-8A81D806EC61}"/>
                      </a:ext>
                    </a:extLst>
                  </p:cNvPr>
                  <p:cNvSpPr txBox="1"/>
                  <p:nvPr/>
                </p:nvSpPr>
                <p:spPr>
                  <a:xfrm>
                    <a:off x="5934633" y="5349036"/>
                    <a:ext cx="4051488" cy="332809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>
                      <a:spcAft>
                        <a:spcPts val="20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P</a:t>
                    </a:r>
                    <a:r>
                      <a:rPr lang="en-US" sz="2000" baseline="-25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O</a:t>
                    </a:r>
                    <a:r>
                      <a:rPr lang="en-US" sz="2000" baseline="-25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5</a:t>
                    </a:r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+ 3H</a:t>
                    </a:r>
                    <a:r>
                      <a:rPr lang="en-US" sz="2000" baseline="-25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O → 2H</a:t>
                    </a:r>
                    <a:r>
                      <a:rPr lang="en-US" sz="2000" baseline="-25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PO</a:t>
                    </a:r>
                    <a:r>
                      <a:rPr lang="en-US" sz="2000" baseline="-25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4</a:t>
                    </a:r>
                    <a:endParaRPr lang="en-US" sz="2000" dirty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algn="ctr">
                      <a:spcAft>
                        <a:spcPts val="20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1          :                 2</a:t>
                    </a:r>
                  </a:p>
                  <a:p>
                    <a:pPr algn="ctr">
                      <a:spcAft>
                        <a:spcPts val="200"/>
                      </a:spcAft>
                      <a:tabLst>
                        <a:tab pos="179705" algn="l"/>
                        <a:tab pos="3420110" algn="l"/>
                        <a:tab pos="5039995" algn="l"/>
                      </a:tabLst>
                    </a:pPr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nl-NL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50</m:t>
                            </m:r>
                          </m:num>
                          <m:den>
                            <m:r>
                              <a:rPr lang="nl-NL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71</m:t>
                            </m:r>
                          </m:den>
                        </m:f>
                      </m:oMath>
                    </a14:m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     →           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nl-NL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100</m:t>
                            </m:r>
                          </m:num>
                          <m:den>
                            <m:r>
                              <a:rPr lang="nl-NL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71</m:t>
                            </m:r>
                          </m:den>
                        </m:f>
                      </m:oMath>
                    </a14:m>
                    <a:endParaRPr lang="en-US" sz="2000" dirty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algn="ctr">
                      <a:spcBef>
                        <a:spcPts val="300"/>
                      </a:spcBef>
                      <a:spcAft>
                        <a:spcPts val="0"/>
                      </a:spcAft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nl-NL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nl-NL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nl-NL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nl-NL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𝑂</m:t>
                                </m:r>
                              </m:e>
                              <m:sub>
                                <m:r>
                                  <a:rPr lang="nl-NL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5</m:t>
                                </m:r>
                              </m:sub>
                            </m:sSub>
                          </m:sub>
                        </m:sSub>
                        <m:r>
                          <a:rPr lang="nl-NL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nl-NL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100</m:t>
                            </m:r>
                          </m:num>
                          <m:den>
                            <m:r>
                              <a:rPr lang="nl-NL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142</m:t>
                            </m:r>
                          </m:den>
                        </m:f>
                        <m:r>
                          <a:rPr lang="nl-NL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nl-NL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50</m:t>
                            </m:r>
                          </m:num>
                          <m:den>
                            <m:r>
                              <a:rPr lang="nl-NL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71</m:t>
                            </m:r>
                          </m:den>
                        </m:f>
                        <m:r>
                          <a:rPr lang="nl-NL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nl-NL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𝑚𝑜𝑙</m:t>
                        </m:r>
                      </m:oMath>
                    </a14:m>
                    <a:r>
                      <a:rPr lang="nl-N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endParaRPr lang="en-US" sz="2000" i="1" dirty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algn="ctr">
                      <a:spcBef>
                        <a:spcPts val="30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nl-NL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⇒ 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nl-NL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𝑚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20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nl-NL" sz="20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20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𝑃𝑂</m:t>
                                  </m:r>
                                </m:e>
                                <m:sub>
                                  <m:r>
                                    <a:rPr lang="nl-NL" sz="20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4</m:t>
                                  </m:r>
                                </m:sub>
                              </m:sSub>
                            </m:sub>
                          </m:sSub>
                          <m:r>
                            <a:rPr lang="nl-NL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nl-NL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100</m:t>
                              </m:r>
                            </m:num>
                            <m:den>
                              <m:r>
                                <a:rPr lang="nl-NL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71</m:t>
                              </m:r>
                            </m:den>
                          </m:f>
                          <m:r>
                            <a:rPr lang="nl-NL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. </m:t>
                          </m:r>
                          <m:r>
                            <a:rPr lang="nl-NL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98</m:t>
                          </m:r>
                          <m:r>
                            <a:rPr lang="nl-NL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nl-NL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9800</m:t>
                              </m:r>
                            </m:num>
                            <m:den>
                              <m:r>
                                <a:rPr lang="nl-NL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71</m:t>
                              </m:r>
                            </m:den>
                          </m:f>
                          <m:r>
                            <a:rPr lang="nl-NL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 </m:t>
                          </m:r>
                          <m:r>
                            <a:rPr lang="nl-NL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𝑔𝑎𝑚</m:t>
                          </m:r>
                        </m:oMath>
                      </m:oMathPara>
                    </a14:m>
                    <a:endParaRPr lang="en-US" sz="2000" dirty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algn="ctr">
                      <a:spcBef>
                        <a:spcPts val="300"/>
                      </a:spcBef>
                      <a:spcAft>
                        <a:spcPts val="0"/>
                      </a:spcAft>
                      <a:tabLst>
                        <a:tab pos="63055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𝐶</m:t>
                          </m:r>
                        </m:oMath>
                      </m:oMathPara>
                    </a14:m>
                    <a:endParaRPr lang="en-US" sz="2000" dirty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DA81D0B3-76A8-47AE-B788-8A81D806EC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34633" y="5349036"/>
                    <a:ext cx="4051488" cy="332809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3171" b="-2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9BF65FC-7391-73DA-632B-A6CD8B02A287}"/>
                    </a:ext>
                  </a:extLst>
                </p:cNvPr>
                <p:cNvSpPr txBox="1"/>
                <p:nvPr/>
              </p:nvSpPr>
              <p:spPr>
                <a:xfrm>
                  <a:off x="4791098" y="2555733"/>
                  <a:ext cx="3860534" cy="149156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0"/>
                    </a:spcAft>
                    <a:tabLst>
                      <a:tab pos="63055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𝐶</m:t>
                        </m:r>
                        <m:r>
                          <a:rPr lang="pt-BR" sz="2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%=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pt-BR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48</m:t>
                            </m:r>
                            <m:r>
                              <a:rPr lang="pt-BR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%.</m:t>
                            </m:r>
                            <m:r>
                              <a:rPr lang="pt-BR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𝑚</m:t>
                            </m:r>
                            <m:r>
                              <a:rPr lang="pt-BR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nl-NL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9800</m:t>
                                </m:r>
                              </m:num>
                              <m:den>
                                <m:r>
                                  <a:rPr lang="nl-NL" sz="2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71</m:t>
                                </m:r>
                              </m:den>
                            </m:f>
                          </m:num>
                          <m:den>
                            <m:r>
                              <a:rPr lang="pt-BR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𝑚</m:t>
                            </m:r>
                            <m:r>
                              <a:rPr lang="pt-BR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</m:t>
                            </m:r>
                            <m:r>
                              <a:rPr lang="pt-BR" sz="2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100</m:t>
                            </m:r>
                          </m:den>
                        </m:f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.</m:t>
                        </m:r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100</m:t>
                        </m:r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%=</m:t>
                        </m:r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60</m:t>
                        </m:r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% </m:t>
                        </m:r>
                      </m:oMath>
                    </m:oMathPara>
                  </a14:m>
                  <a:endParaRPr lang="en-US" sz="2000" i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ts val="300"/>
                    </a:spcBef>
                    <a:spcAft>
                      <a:spcPts val="0"/>
                    </a:spcAft>
                    <a:tabLst>
                      <a:tab pos="63055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⇒</m:t>
                        </m:r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𝑚</m:t>
                        </m:r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 </m:t>
                        </m:r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650</m:t>
                        </m:r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,</m:t>
                        </m:r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23</m:t>
                        </m:r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pt-BR" sz="2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𝑔𝑎𝑚</m:t>
                        </m:r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9BF65FC-7391-73DA-632B-A6CD8B02A2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1098" y="2555733"/>
                  <a:ext cx="3860534" cy="1491562"/>
                </a:xfrm>
                <a:prstGeom prst="rect">
                  <a:avLst/>
                </a:prstGeom>
                <a:blipFill>
                  <a:blip r:embed="rId8"/>
                  <a:stretch>
                    <a:fillRect b="-20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40BA33E-4E95-0F3B-0151-26F72446DCAA}"/>
                </a:ext>
              </a:extLst>
            </p:cNvPr>
            <p:cNvCxnSpPr>
              <a:cxnSpLocks/>
            </p:cNvCxnSpPr>
            <p:nvPr/>
          </p:nvCxnSpPr>
          <p:spPr>
            <a:xfrm>
              <a:off x="4782993" y="2231657"/>
              <a:ext cx="0" cy="25396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270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9158288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001" y="1600200"/>
            <a:ext cx="3184987" cy="30289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3086100" y="514350"/>
            <a:ext cx="5926481" cy="20574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350303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60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ƠN CÁC BẠN</a:t>
              </a:r>
            </a:p>
            <a:p>
              <a:pPr algn="l"/>
              <a:r>
                <a:rPr lang="en-US" sz="360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49"/>
          <p:cNvSpPr/>
          <p:nvPr/>
        </p:nvSpPr>
        <p:spPr>
          <a:xfrm rot="10800000">
            <a:off x="4244200" y="2719194"/>
            <a:ext cx="4028567" cy="1856124"/>
          </a:xfrm>
          <a:custGeom>
            <a:avLst/>
            <a:gdLst/>
            <a:ahLst/>
            <a:cxnLst/>
            <a:rect l="l" t="t" r="r" b="b"/>
            <a:pathLst>
              <a:path w="195609" h="90125" extrusionOk="0">
                <a:moveTo>
                  <a:pt x="86708" y="1"/>
                </a:moveTo>
                <a:cubicBezTo>
                  <a:pt x="83243" y="1"/>
                  <a:pt x="79784" y="749"/>
                  <a:pt x="76992" y="2236"/>
                </a:cubicBezTo>
                <a:cubicBezTo>
                  <a:pt x="72554" y="4601"/>
                  <a:pt x="70046" y="8817"/>
                  <a:pt x="70988" y="12759"/>
                </a:cubicBezTo>
                <a:cubicBezTo>
                  <a:pt x="70682" y="11948"/>
                  <a:pt x="68742" y="11140"/>
                  <a:pt x="67598" y="11027"/>
                </a:cubicBezTo>
                <a:cubicBezTo>
                  <a:pt x="67478" y="11016"/>
                  <a:pt x="67356" y="11010"/>
                  <a:pt x="67235" y="11010"/>
                </a:cubicBezTo>
                <a:cubicBezTo>
                  <a:pt x="66203" y="11010"/>
                  <a:pt x="65178" y="11418"/>
                  <a:pt x="64651" y="12064"/>
                </a:cubicBezTo>
                <a:cubicBezTo>
                  <a:pt x="66027" y="8903"/>
                  <a:pt x="62361" y="5371"/>
                  <a:pt x="58332" y="3811"/>
                </a:cubicBezTo>
                <a:cubicBezTo>
                  <a:pt x="56955" y="3277"/>
                  <a:pt x="55407" y="3023"/>
                  <a:pt x="53852" y="3023"/>
                </a:cubicBezTo>
                <a:cubicBezTo>
                  <a:pt x="50863" y="3023"/>
                  <a:pt x="47849" y="3963"/>
                  <a:pt x="45979" y="5668"/>
                </a:cubicBezTo>
                <a:cubicBezTo>
                  <a:pt x="43819" y="7637"/>
                  <a:pt x="41891" y="9854"/>
                  <a:pt x="42358" y="12349"/>
                </a:cubicBezTo>
                <a:cubicBezTo>
                  <a:pt x="40898" y="11404"/>
                  <a:pt x="38494" y="10668"/>
                  <a:pt x="36390" y="10668"/>
                </a:cubicBezTo>
                <a:cubicBezTo>
                  <a:pt x="35855" y="10668"/>
                  <a:pt x="35340" y="10716"/>
                  <a:pt x="34865" y="10819"/>
                </a:cubicBezTo>
                <a:cubicBezTo>
                  <a:pt x="33233" y="9270"/>
                  <a:pt x="30409" y="8530"/>
                  <a:pt x="27562" y="8530"/>
                </a:cubicBezTo>
                <a:cubicBezTo>
                  <a:pt x="25544" y="8530"/>
                  <a:pt x="23514" y="8902"/>
                  <a:pt x="21888" y="9622"/>
                </a:cubicBezTo>
                <a:cubicBezTo>
                  <a:pt x="17969" y="11357"/>
                  <a:pt x="15694" y="14571"/>
                  <a:pt x="14627" y="17816"/>
                </a:cubicBezTo>
                <a:cubicBezTo>
                  <a:pt x="14003" y="19723"/>
                  <a:pt x="13730" y="21719"/>
                  <a:pt x="14214" y="23648"/>
                </a:cubicBezTo>
                <a:cubicBezTo>
                  <a:pt x="14701" y="25576"/>
                  <a:pt x="16003" y="27436"/>
                  <a:pt x="18112" y="28660"/>
                </a:cubicBezTo>
                <a:cubicBezTo>
                  <a:pt x="16502" y="29780"/>
                  <a:pt x="15905" y="32320"/>
                  <a:pt x="17562" y="33404"/>
                </a:cubicBezTo>
                <a:cubicBezTo>
                  <a:pt x="16681" y="33273"/>
                  <a:pt x="15831" y="33211"/>
                  <a:pt x="15013" y="33211"/>
                </a:cubicBezTo>
                <a:cubicBezTo>
                  <a:pt x="5166" y="33211"/>
                  <a:pt x="1" y="42234"/>
                  <a:pt x="1641" y="48493"/>
                </a:cubicBezTo>
                <a:cubicBezTo>
                  <a:pt x="1927" y="49587"/>
                  <a:pt x="2363" y="50644"/>
                  <a:pt x="2922" y="51669"/>
                </a:cubicBezTo>
                <a:cubicBezTo>
                  <a:pt x="4226" y="54052"/>
                  <a:pt x="6205" y="56235"/>
                  <a:pt x="8543" y="58158"/>
                </a:cubicBezTo>
                <a:cubicBezTo>
                  <a:pt x="9288" y="58768"/>
                  <a:pt x="18121" y="64022"/>
                  <a:pt x="19419" y="64022"/>
                </a:cubicBezTo>
                <a:cubicBezTo>
                  <a:pt x="19487" y="64022"/>
                  <a:pt x="19534" y="64008"/>
                  <a:pt x="19559" y="63978"/>
                </a:cubicBezTo>
                <a:lnTo>
                  <a:pt x="19559" y="63978"/>
                </a:lnTo>
                <a:cubicBezTo>
                  <a:pt x="17711" y="66242"/>
                  <a:pt x="17078" y="68904"/>
                  <a:pt x="18570" y="71304"/>
                </a:cubicBezTo>
                <a:cubicBezTo>
                  <a:pt x="20248" y="74010"/>
                  <a:pt x="23920" y="75900"/>
                  <a:pt x="27883" y="76619"/>
                </a:cubicBezTo>
                <a:cubicBezTo>
                  <a:pt x="29764" y="76962"/>
                  <a:pt x="31586" y="77230"/>
                  <a:pt x="33371" y="77230"/>
                </a:cubicBezTo>
                <a:cubicBezTo>
                  <a:pt x="35717" y="77230"/>
                  <a:pt x="37999" y="76767"/>
                  <a:pt x="40266" y="75404"/>
                </a:cubicBezTo>
                <a:cubicBezTo>
                  <a:pt x="40397" y="77617"/>
                  <a:pt x="41748" y="79634"/>
                  <a:pt x="43519" y="80962"/>
                </a:cubicBezTo>
                <a:cubicBezTo>
                  <a:pt x="45391" y="82367"/>
                  <a:pt x="47165" y="82841"/>
                  <a:pt x="48968" y="82841"/>
                </a:cubicBezTo>
                <a:cubicBezTo>
                  <a:pt x="51280" y="82841"/>
                  <a:pt x="53639" y="82063"/>
                  <a:pt x="56318" y="81470"/>
                </a:cubicBezTo>
                <a:lnTo>
                  <a:pt x="56318" y="81470"/>
                </a:lnTo>
                <a:cubicBezTo>
                  <a:pt x="55673" y="84177"/>
                  <a:pt x="57990" y="86705"/>
                  <a:pt x="60427" y="88042"/>
                </a:cubicBezTo>
                <a:cubicBezTo>
                  <a:pt x="62967" y="89438"/>
                  <a:pt x="65859" y="90124"/>
                  <a:pt x="68754" y="90124"/>
                </a:cubicBezTo>
                <a:cubicBezTo>
                  <a:pt x="72440" y="90124"/>
                  <a:pt x="76132" y="89011"/>
                  <a:pt x="79111" y="86833"/>
                </a:cubicBezTo>
                <a:cubicBezTo>
                  <a:pt x="80147" y="86075"/>
                  <a:pt x="81125" y="85166"/>
                  <a:pt x="81645" y="83996"/>
                </a:cubicBezTo>
                <a:cubicBezTo>
                  <a:pt x="82732" y="81542"/>
                  <a:pt x="80468" y="77816"/>
                  <a:pt x="78846" y="76025"/>
                </a:cubicBezTo>
                <a:lnTo>
                  <a:pt x="78846" y="76025"/>
                </a:lnTo>
                <a:cubicBezTo>
                  <a:pt x="79172" y="76253"/>
                  <a:pt x="79492" y="76342"/>
                  <a:pt x="79817" y="76342"/>
                </a:cubicBezTo>
                <a:cubicBezTo>
                  <a:pt x="80627" y="76342"/>
                  <a:pt x="81464" y="75786"/>
                  <a:pt x="82480" y="75428"/>
                </a:cubicBezTo>
                <a:cubicBezTo>
                  <a:pt x="83903" y="74925"/>
                  <a:pt x="84809" y="73743"/>
                  <a:pt x="84651" y="72599"/>
                </a:cubicBezTo>
                <a:lnTo>
                  <a:pt x="84651" y="72599"/>
                </a:lnTo>
                <a:cubicBezTo>
                  <a:pt x="88047" y="74174"/>
                  <a:pt x="91957" y="75056"/>
                  <a:pt x="95935" y="75255"/>
                </a:cubicBezTo>
                <a:cubicBezTo>
                  <a:pt x="97295" y="75876"/>
                  <a:pt x="98805" y="76337"/>
                  <a:pt x="100358" y="76622"/>
                </a:cubicBezTo>
                <a:cubicBezTo>
                  <a:pt x="102238" y="76963"/>
                  <a:pt x="104058" y="77230"/>
                  <a:pt x="105842" y="77230"/>
                </a:cubicBezTo>
                <a:cubicBezTo>
                  <a:pt x="108189" y="77230"/>
                  <a:pt x="110472" y="76768"/>
                  <a:pt x="112741" y="75404"/>
                </a:cubicBezTo>
                <a:cubicBezTo>
                  <a:pt x="112869" y="77617"/>
                  <a:pt x="114221" y="79634"/>
                  <a:pt x="115994" y="80962"/>
                </a:cubicBezTo>
                <a:cubicBezTo>
                  <a:pt x="117867" y="82367"/>
                  <a:pt x="119640" y="82841"/>
                  <a:pt x="121442" y="82841"/>
                </a:cubicBezTo>
                <a:cubicBezTo>
                  <a:pt x="123753" y="82841"/>
                  <a:pt x="126111" y="82063"/>
                  <a:pt x="128790" y="81470"/>
                </a:cubicBezTo>
                <a:lnTo>
                  <a:pt x="128790" y="81470"/>
                </a:lnTo>
                <a:cubicBezTo>
                  <a:pt x="128145" y="84177"/>
                  <a:pt x="130463" y="86705"/>
                  <a:pt x="132902" y="88042"/>
                </a:cubicBezTo>
                <a:cubicBezTo>
                  <a:pt x="135442" y="89438"/>
                  <a:pt x="138334" y="90124"/>
                  <a:pt x="141229" y="90124"/>
                </a:cubicBezTo>
                <a:cubicBezTo>
                  <a:pt x="144915" y="90124"/>
                  <a:pt x="148607" y="89011"/>
                  <a:pt x="151586" y="86833"/>
                </a:cubicBezTo>
                <a:cubicBezTo>
                  <a:pt x="152620" y="86075"/>
                  <a:pt x="153600" y="85166"/>
                  <a:pt x="154120" y="83996"/>
                </a:cubicBezTo>
                <a:cubicBezTo>
                  <a:pt x="155204" y="81542"/>
                  <a:pt x="152943" y="77816"/>
                  <a:pt x="151318" y="76025"/>
                </a:cubicBezTo>
                <a:lnTo>
                  <a:pt x="151318" y="76025"/>
                </a:lnTo>
                <a:cubicBezTo>
                  <a:pt x="151644" y="76253"/>
                  <a:pt x="151965" y="76342"/>
                  <a:pt x="152290" y="76342"/>
                </a:cubicBezTo>
                <a:cubicBezTo>
                  <a:pt x="153100" y="76342"/>
                  <a:pt x="153938" y="75786"/>
                  <a:pt x="154952" y="75428"/>
                </a:cubicBezTo>
                <a:cubicBezTo>
                  <a:pt x="156375" y="74925"/>
                  <a:pt x="157284" y="73743"/>
                  <a:pt x="157123" y="72602"/>
                </a:cubicBezTo>
                <a:lnTo>
                  <a:pt x="157123" y="72602"/>
                </a:lnTo>
                <a:cubicBezTo>
                  <a:pt x="161010" y="74400"/>
                  <a:pt x="165572" y="75298"/>
                  <a:pt x="170132" y="75298"/>
                </a:cubicBezTo>
                <a:cubicBezTo>
                  <a:pt x="174834" y="75298"/>
                  <a:pt x="179534" y="74344"/>
                  <a:pt x="183493" y="72436"/>
                </a:cubicBezTo>
                <a:cubicBezTo>
                  <a:pt x="191292" y="68678"/>
                  <a:pt x="195608" y="61441"/>
                  <a:pt x="194049" y="54735"/>
                </a:cubicBezTo>
                <a:cubicBezTo>
                  <a:pt x="192489" y="48030"/>
                  <a:pt x="185139" y="42225"/>
                  <a:pt x="176072" y="40540"/>
                </a:cubicBezTo>
                <a:cubicBezTo>
                  <a:pt x="177079" y="39901"/>
                  <a:pt x="176749" y="38930"/>
                  <a:pt x="176375" y="37997"/>
                </a:cubicBezTo>
                <a:cubicBezTo>
                  <a:pt x="176001" y="37067"/>
                  <a:pt x="174836" y="36330"/>
                  <a:pt x="173517" y="36191"/>
                </a:cubicBezTo>
                <a:cubicBezTo>
                  <a:pt x="176134" y="33559"/>
                  <a:pt x="176654" y="29340"/>
                  <a:pt x="175891" y="26140"/>
                </a:cubicBezTo>
                <a:cubicBezTo>
                  <a:pt x="175469" y="24375"/>
                  <a:pt x="174459" y="22629"/>
                  <a:pt x="172632" y="21425"/>
                </a:cubicBezTo>
                <a:cubicBezTo>
                  <a:pt x="171327" y="20563"/>
                  <a:pt x="169563" y="20029"/>
                  <a:pt x="167822" y="20029"/>
                </a:cubicBezTo>
                <a:cubicBezTo>
                  <a:pt x="167127" y="20029"/>
                  <a:pt x="166437" y="20114"/>
                  <a:pt x="165781" y="20296"/>
                </a:cubicBezTo>
                <a:cubicBezTo>
                  <a:pt x="167210" y="19818"/>
                  <a:pt x="166211" y="17459"/>
                  <a:pt x="164768" y="16999"/>
                </a:cubicBezTo>
                <a:lnTo>
                  <a:pt x="164768" y="16999"/>
                </a:lnTo>
                <a:cubicBezTo>
                  <a:pt x="165044" y="17028"/>
                  <a:pt x="165320" y="17041"/>
                  <a:pt x="165594" y="17041"/>
                </a:cubicBezTo>
                <a:cubicBezTo>
                  <a:pt x="168792" y="17041"/>
                  <a:pt x="171774" y="15150"/>
                  <a:pt x="173306" y="13059"/>
                </a:cubicBezTo>
                <a:cubicBezTo>
                  <a:pt x="174967" y="10792"/>
                  <a:pt x="174759" y="7926"/>
                  <a:pt x="173110" y="5653"/>
                </a:cubicBezTo>
                <a:cubicBezTo>
                  <a:pt x="171458" y="3380"/>
                  <a:pt x="168493" y="1690"/>
                  <a:pt x="165180" y="784"/>
                </a:cubicBezTo>
                <a:cubicBezTo>
                  <a:pt x="163270" y="261"/>
                  <a:pt x="161225" y="1"/>
                  <a:pt x="159182" y="1"/>
                </a:cubicBezTo>
                <a:cubicBezTo>
                  <a:pt x="155718" y="1"/>
                  <a:pt x="152259" y="749"/>
                  <a:pt x="149467" y="2236"/>
                </a:cubicBezTo>
                <a:cubicBezTo>
                  <a:pt x="145029" y="4601"/>
                  <a:pt x="142521" y="8817"/>
                  <a:pt x="143463" y="12759"/>
                </a:cubicBezTo>
                <a:cubicBezTo>
                  <a:pt x="143154" y="11948"/>
                  <a:pt x="141217" y="11140"/>
                  <a:pt x="140070" y="11027"/>
                </a:cubicBezTo>
                <a:cubicBezTo>
                  <a:pt x="139950" y="11016"/>
                  <a:pt x="139828" y="11010"/>
                  <a:pt x="139707" y="11010"/>
                </a:cubicBezTo>
                <a:cubicBezTo>
                  <a:pt x="138676" y="11010"/>
                  <a:pt x="137652" y="11418"/>
                  <a:pt x="137123" y="12064"/>
                </a:cubicBezTo>
                <a:cubicBezTo>
                  <a:pt x="138499" y="8903"/>
                  <a:pt x="134833" y="5371"/>
                  <a:pt x="130807" y="3811"/>
                </a:cubicBezTo>
                <a:cubicBezTo>
                  <a:pt x="129429" y="3277"/>
                  <a:pt x="127880" y="3023"/>
                  <a:pt x="126325" y="3023"/>
                </a:cubicBezTo>
                <a:cubicBezTo>
                  <a:pt x="123335" y="3023"/>
                  <a:pt x="120322" y="3963"/>
                  <a:pt x="118451" y="5668"/>
                </a:cubicBezTo>
                <a:cubicBezTo>
                  <a:pt x="116291" y="7637"/>
                  <a:pt x="114363" y="9854"/>
                  <a:pt x="114833" y="12349"/>
                </a:cubicBezTo>
                <a:cubicBezTo>
                  <a:pt x="113373" y="11404"/>
                  <a:pt x="110969" y="10668"/>
                  <a:pt x="108865" y="10668"/>
                </a:cubicBezTo>
                <a:cubicBezTo>
                  <a:pt x="108330" y="10668"/>
                  <a:pt x="107815" y="10716"/>
                  <a:pt x="107340" y="10819"/>
                </a:cubicBezTo>
                <a:cubicBezTo>
                  <a:pt x="106066" y="9613"/>
                  <a:pt x="104072" y="8897"/>
                  <a:pt x="101906" y="8642"/>
                </a:cubicBezTo>
                <a:cubicBezTo>
                  <a:pt x="101740" y="7599"/>
                  <a:pt x="101306" y="6577"/>
                  <a:pt x="100635" y="5653"/>
                </a:cubicBezTo>
                <a:cubicBezTo>
                  <a:pt x="98986" y="3380"/>
                  <a:pt x="96018" y="1690"/>
                  <a:pt x="92708" y="784"/>
                </a:cubicBezTo>
                <a:cubicBezTo>
                  <a:pt x="90797" y="261"/>
                  <a:pt x="88752" y="1"/>
                  <a:pt x="86708" y="1"/>
                </a:cubicBezTo>
                <a:close/>
              </a:path>
            </a:pathLst>
          </a:custGeom>
          <a:solidFill>
            <a:srgbClr val="FFFFFF">
              <a:alpha val="58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75" name="Google Shape;775;p49"/>
          <p:cNvGrpSpPr/>
          <p:nvPr/>
        </p:nvGrpSpPr>
        <p:grpSpPr>
          <a:xfrm rot="10800000">
            <a:off x="781396" y="642474"/>
            <a:ext cx="4052107" cy="1902031"/>
            <a:chOff x="444425" y="238125"/>
            <a:chExt cx="4918800" cy="2308850"/>
          </a:xfrm>
        </p:grpSpPr>
        <p:sp>
          <p:nvSpPr>
            <p:cNvPr id="776" name="Google Shape;776;p49"/>
            <p:cNvSpPr/>
            <p:nvPr/>
          </p:nvSpPr>
          <p:spPr>
            <a:xfrm>
              <a:off x="473000" y="293850"/>
              <a:ext cx="4890225" cy="2253125"/>
            </a:xfrm>
            <a:custGeom>
              <a:avLst/>
              <a:gdLst/>
              <a:ahLst/>
              <a:cxnLst/>
              <a:rect l="l" t="t" r="r" b="b"/>
              <a:pathLst>
                <a:path w="195609" h="90125" extrusionOk="0">
                  <a:moveTo>
                    <a:pt x="86708" y="1"/>
                  </a:moveTo>
                  <a:cubicBezTo>
                    <a:pt x="83243" y="1"/>
                    <a:pt x="79784" y="749"/>
                    <a:pt x="76992" y="2236"/>
                  </a:cubicBezTo>
                  <a:cubicBezTo>
                    <a:pt x="72554" y="4601"/>
                    <a:pt x="70046" y="8817"/>
                    <a:pt x="70988" y="12759"/>
                  </a:cubicBezTo>
                  <a:cubicBezTo>
                    <a:pt x="70682" y="11948"/>
                    <a:pt x="68742" y="11140"/>
                    <a:pt x="67598" y="11027"/>
                  </a:cubicBezTo>
                  <a:cubicBezTo>
                    <a:pt x="67478" y="11016"/>
                    <a:pt x="67356" y="11010"/>
                    <a:pt x="67235" y="11010"/>
                  </a:cubicBezTo>
                  <a:cubicBezTo>
                    <a:pt x="66203" y="11010"/>
                    <a:pt x="65178" y="11418"/>
                    <a:pt x="64651" y="12064"/>
                  </a:cubicBezTo>
                  <a:cubicBezTo>
                    <a:pt x="66027" y="8903"/>
                    <a:pt x="62361" y="5371"/>
                    <a:pt x="58332" y="3811"/>
                  </a:cubicBezTo>
                  <a:cubicBezTo>
                    <a:pt x="56955" y="3277"/>
                    <a:pt x="55407" y="3023"/>
                    <a:pt x="53852" y="3023"/>
                  </a:cubicBezTo>
                  <a:cubicBezTo>
                    <a:pt x="50863" y="3023"/>
                    <a:pt x="47849" y="3963"/>
                    <a:pt x="45979" y="5668"/>
                  </a:cubicBezTo>
                  <a:cubicBezTo>
                    <a:pt x="43819" y="7637"/>
                    <a:pt x="41891" y="9854"/>
                    <a:pt x="42358" y="12349"/>
                  </a:cubicBezTo>
                  <a:cubicBezTo>
                    <a:pt x="40898" y="11404"/>
                    <a:pt x="38494" y="10668"/>
                    <a:pt x="36390" y="10668"/>
                  </a:cubicBezTo>
                  <a:cubicBezTo>
                    <a:pt x="35855" y="10668"/>
                    <a:pt x="35340" y="10716"/>
                    <a:pt x="34865" y="10819"/>
                  </a:cubicBezTo>
                  <a:cubicBezTo>
                    <a:pt x="33233" y="9270"/>
                    <a:pt x="30409" y="8530"/>
                    <a:pt x="27562" y="8530"/>
                  </a:cubicBezTo>
                  <a:cubicBezTo>
                    <a:pt x="25544" y="8530"/>
                    <a:pt x="23514" y="8902"/>
                    <a:pt x="21888" y="9622"/>
                  </a:cubicBezTo>
                  <a:cubicBezTo>
                    <a:pt x="17969" y="11357"/>
                    <a:pt x="15694" y="14571"/>
                    <a:pt x="14627" y="17816"/>
                  </a:cubicBezTo>
                  <a:cubicBezTo>
                    <a:pt x="14003" y="19723"/>
                    <a:pt x="13730" y="21719"/>
                    <a:pt x="14214" y="23648"/>
                  </a:cubicBezTo>
                  <a:cubicBezTo>
                    <a:pt x="14701" y="25576"/>
                    <a:pt x="16003" y="27436"/>
                    <a:pt x="18112" y="28660"/>
                  </a:cubicBezTo>
                  <a:cubicBezTo>
                    <a:pt x="16502" y="29780"/>
                    <a:pt x="15905" y="32320"/>
                    <a:pt x="17562" y="33404"/>
                  </a:cubicBezTo>
                  <a:cubicBezTo>
                    <a:pt x="16681" y="33273"/>
                    <a:pt x="15831" y="33211"/>
                    <a:pt x="15013" y="33211"/>
                  </a:cubicBezTo>
                  <a:cubicBezTo>
                    <a:pt x="5166" y="33211"/>
                    <a:pt x="1" y="42234"/>
                    <a:pt x="1641" y="48493"/>
                  </a:cubicBezTo>
                  <a:cubicBezTo>
                    <a:pt x="1927" y="49587"/>
                    <a:pt x="2363" y="50644"/>
                    <a:pt x="2922" y="51669"/>
                  </a:cubicBezTo>
                  <a:cubicBezTo>
                    <a:pt x="4226" y="54052"/>
                    <a:pt x="6205" y="56235"/>
                    <a:pt x="8543" y="58158"/>
                  </a:cubicBezTo>
                  <a:cubicBezTo>
                    <a:pt x="9288" y="58768"/>
                    <a:pt x="18121" y="64022"/>
                    <a:pt x="19419" y="64022"/>
                  </a:cubicBezTo>
                  <a:cubicBezTo>
                    <a:pt x="19487" y="64022"/>
                    <a:pt x="19534" y="64008"/>
                    <a:pt x="19559" y="63978"/>
                  </a:cubicBezTo>
                  <a:lnTo>
                    <a:pt x="19559" y="63978"/>
                  </a:lnTo>
                  <a:cubicBezTo>
                    <a:pt x="17711" y="66242"/>
                    <a:pt x="17078" y="68904"/>
                    <a:pt x="18570" y="71304"/>
                  </a:cubicBezTo>
                  <a:cubicBezTo>
                    <a:pt x="20248" y="74010"/>
                    <a:pt x="23920" y="75900"/>
                    <a:pt x="27883" y="76619"/>
                  </a:cubicBezTo>
                  <a:cubicBezTo>
                    <a:pt x="29764" y="76962"/>
                    <a:pt x="31586" y="77230"/>
                    <a:pt x="33371" y="77230"/>
                  </a:cubicBezTo>
                  <a:cubicBezTo>
                    <a:pt x="35717" y="77230"/>
                    <a:pt x="37999" y="76767"/>
                    <a:pt x="40266" y="75404"/>
                  </a:cubicBezTo>
                  <a:cubicBezTo>
                    <a:pt x="40397" y="77617"/>
                    <a:pt x="41748" y="79634"/>
                    <a:pt x="43519" y="80962"/>
                  </a:cubicBezTo>
                  <a:cubicBezTo>
                    <a:pt x="45391" y="82367"/>
                    <a:pt x="47165" y="82841"/>
                    <a:pt x="48968" y="82841"/>
                  </a:cubicBezTo>
                  <a:cubicBezTo>
                    <a:pt x="51280" y="82841"/>
                    <a:pt x="53639" y="82063"/>
                    <a:pt x="56318" y="81470"/>
                  </a:cubicBezTo>
                  <a:lnTo>
                    <a:pt x="56318" y="81470"/>
                  </a:lnTo>
                  <a:cubicBezTo>
                    <a:pt x="55673" y="84177"/>
                    <a:pt x="57990" y="86705"/>
                    <a:pt x="60427" y="88042"/>
                  </a:cubicBezTo>
                  <a:cubicBezTo>
                    <a:pt x="62967" y="89438"/>
                    <a:pt x="65859" y="90124"/>
                    <a:pt x="68754" y="90124"/>
                  </a:cubicBezTo>
                  <a:cubicBezTo>
                    <a:pt x="72440" y="90124"/>
                    <a:pt x="76132" y="89011"/>
                    <a:pt x="79111" y="86833"/>
                  </a:cubicBezTo>
                  <a:cubicBezTo>
                    <a:pt x="80147" y="86075"/>
                    <a:pt x="81125" y="85166"/>
                    <a:pt x="81645" y="83996"/>
                  </a:cubicBezTo>
                  <a:cubicBezTo>
                    <a:pt x="82732" y="81542"/>
                    <a:pt x="80468" y="77816"/>
                    <a:pt x="78846" y="76025"/>
                  </a:cubicBezTo>
                  <a:lnTo>
                    <a:pt x="78846" y="76025"/>
                  </a:lnTo>
                  <a:cubicBezTo>
                    <a:pt x="79172" y="76253"/>
                    <a:pt x="79492" y="76342"/>
                    <a:pt x="79817" y="76342"/>
                  </a:cubicBezTo>
                  <a:cubicBezTo>
                    <a:pt x="80627" y="76342"/>
                    <a:pt x="81464" y="75786"/>
                    <a:pt x="82480" y="75428"/>
                  </a:cubicBezTo>
                  <a:cubicBezTo>
                    <a:pt x="83903" y="74925"/>
                    <a:pt x="84809" y="73743"/>
                    <a:pt x="84651" y="72599"/>
                  </a:cubicBezTo>
                  <a:lnTo>
                    <a:pt x="84651" y="72599"/>
                  </a:lnTo>
                  <a:cubicBezTo>
                    <a:pt x="88047" y="74174"/>
                    <a:pt x="91957" y="75056"/>
                    <a:pt x="95935" y="75255"/>
                  </a:cubicBezTo>
                  <a:cubicBezTo>
                    <a:pt x="97295" y="75876"/>
                    <a:pt x="98805" y="76337"/>
                    <a:pt x="100358" y="76622"/>
                  </a:cubicBezTo>
                  <a:cubicBezTo>
                    <a:pt x="102238" y="76963"/>
                    <a:pt x="104058" y="77230"/>
                    <a:pt x="105842" y="77230"/>
                  </a:cubicBezTo>
                  <a:cubicBezTo>
                    <a:pt x="108189" y="77230"/>
                    <a:pt x="110472" y="76768"/>
                    <a:pt x="112741" y="75404"/>
                  </a:cubicBezTo>
                  <a:cubicBezTo>
                    <a:pt x="112869" y="77617"/>
                    <a:pt x="114221" y="79634"/>
                    <a:pt x="115994" y="80962"/>
                  </a:cubicBezTo>
                  <a:cubicBezTo>
                    <a:pt x="117867" y="82367"/>
                    <a:pt x="119640" y="82841"/>
                    <a:pt x="121442" y="82841"/>
                  </a:cubicBezTo>
                  <a:cubicBezTo>
                    <a:pt x="123753" y="82841"/>
                    <a:pt x="126111" y="82063"/>
                    <a:pt x="128790" y="81470"/>
                  </a:cubicBezTo>
                  <a:lnTo>
                    <a:pt x="128790" y="81470"/>
                  </a:lnTo>
                  <a:cubicBezTo>
                    <a:pt x="128145" y="84177"/>
                    <a:pt x="130463" y="86705"/>
                    <a:pt x="132902" y="88042"/>
                  </a:cubicBezTo>
                  <a:cubicBezTo>
                    <a:pt x="135442" y="89438"/>
                    <a:pt x="138334" y="90124"/>
                    <a:pt x="141229" y="90124"/>
                  </a:cubicBezTo>
                  <a:cubicBezTo>
                    <a:pt x="144915" y="90124"/>
                    <a:pt x="148607" y="89011"/>
                    <a:pt x="151586" y="86833"/>
                  </a:cubicBezTo>
                  <a:cubicBezTo>
                    <a:pt x="152620" y="86075"/>
                    <a:pt x="153600" y="85166"/>
                    <a:pt x="154120" y="83996"/>
                  </a:cubicBezTo>
                  <a:cubicBezTo>
                    <a:pt x="155204" y="81542"/>
                    <a:pt x="152943" y="77816"/>
                    <a:pt x="151318" y="76025"/>
                  </a:cubicBezTo>
                  <a:lnTo>
                    <a:pt x="151318" y="76025"/>
                  </a:lnTo>
                  <a:cubicBezTo>
                    <a:pt x="151644" y="76253"/>
                    <a:pt x="151965" y="76342"/>
                    <a:pt x="152290" y="76342"/>
                  </a:cubicBezTo>
                  <a:cubicBezTo>
                    <a:pt x="153100" y="76342"/>
                    <a:pt x="153938" y="75786"/>
                    <a:pt x="154952" y="75428"/>
                  </a:cubicBezTo>
                  <a:cubicBezTo>
                    <a:pt x="156375" y="74925"/>
                    <a:pt x="157284" y="73743"/>
                    <a:pt x="157123" y="72602"/>
                  </a:cubicBezTo>
                  <a:lnTo>
                    <a:pt x="157123" y="72602"/>
                  </a:lnTo>
                  <a:cubicBezTo>
                    <a:pt x="161010" y="74400"/>
                    <a:pt x="165572" y="75298"/>
                    <a:pt x="170132" y="75298"/>
                  </a:cubicBezTo>
                  <a:cubicBezTo>
                    <a:pt x="174834" y="75298"/>
                    <a:pt x="179534" y="74344"/>
                    <a:pt x="183493" y="72436"/>
                  </a:cubicBezTo>
                  <a:cubicBezTo>
                    <a:pt x="191292" y="68678"/>
                    <a:pt x="195608" y="61441"/>
                    <a:pt x="194049" y="54735"/>
                  </a:cubicBezTo>
                  <a:cubicBezTo>
                    <a:pt x="192489" y="48030"/>
                    <a:pt x="185139" y="42225"/>
                    <a:pt x="176072" y="40540"/>
                  </a:cubicBezTo>
                  <a:cubicBezTo>
                    <a:pt x="177079" y="39901"/>
                    <a:pt x="176749" y="38930"/>
                    <a:pt x="176375" y="37997"/>
                  </a:cubicBezTo>
                  <a:cubicBezTo>
                    <a:pt x="176001" y="37067"/>
                    <a:pt x="174836" y="36330"/>
                    <a:pt x="173517" y="36191"/>
                  </a:cubicBezTo>
                  <a:cubicBezTo>
                    <a:pt x="176134" y="33559"/>
                    <a:pt x="176654" y="29340"/>
                    <a:pt x="175891" y="26140"/>
                  </a:cubicBezTo>
                  <a:cubicBezTo>
                    <a:pt x="175469" y="24375"/>
                    <a:pt x="174459" y="22629"/>
                    <a:pt x="172632" y="21425"/>
                  </a:cubicBezTo>
                  <a:cubicBezTo>
                    <a:pt x="171327" y="20563"/>
                    <a:pt x="169563" y="20029"/>
                    <a:pt x="167822" y="20029"/>
                  </a:cubicBezTo>
                  <a:cubicBezTo>
                    <a:pt x="167127" y="20029"/>
                    <a:pt x="166437" y="20114"/>
                    <a:pt x="165781" y="20296"/>
                  </a:cubicBezTo>
                  <a:cubicBezTo>
                    <a:pt x="167210" y="19818"/>
                    <a:pt x="166211" y="17459"/>
                    <a:pt x="164768" y="16999"/>
                  </a:cubicBezTo>
                  <a:lnTo>
                    <a:pt x="164768" y="16999"/>
                  </a:lnTo>
                  <a:cubicBezTo>
                    <a:pt x="165044" y="17028"/>
                    <a:pt x="165320" y="17041"/>
                    <a:pt x="165594" y="17041"/>
                  </a:cubicBezTo>
                  <a:cubicBezTo>
                    <a:pt x="168792" y="17041"/>
                    <a:pt x="171774" y="15150"/>
                    <a:pt x="173306" y="13059"/>
                  </a:cubicBezTo>
                  <a:cubicBezTo>
                    <a:pt x="174967" y="10792"/>
                    <a:pt x="174759" y="7926"/>
                    <a:pt x="173110" y="5653"/>
                  </a:cubicBezTo>
                  <a:cubicBezTo>
                    <a:pt x="171458" y="3380"/>
                    <a:pt x="168493" y="1690"/>
                    <a:pt x="165180" y="784"/>
                  </a:cubicBezTo>
                  <a:cubicBezTo>
                    <a:pt x="163270" y="261"/>
                    <a:pt x="161225" y="1"/>
                    <a:pt x="159182" y="1"/>
                  </a:cubicBezTo>
                  <a:cubicBezTo>
                    <a:pt x="155718" y="1"/>
                    <a:pt x="152259" y="749"/>
                    <a:pt x="149467" y="2236"/>
                  </a:cubicBezTo>
                  <a:cubicBezTo>
                    <a:pt x="145029" y="4601"/>
                    <a:pt x="142521" y="8817"/>
                    <a:pt x="143463" y="12759"/>
                  </a:cubicBezTo>
                  <a:cubicBezTo>
                    <a:pt x="143154" y="11948"/>
                    <a:pt x="141217" y="11140"/>
                    <a:pt x="140070" y="11027"/>
                  </a:cubicBezTo>
                  <a:cubicBezTo>
                    <a:pt x="139950" y="11016"/>
                    <a:pt x="139828" y="11010"/>
                    <a:pt x="139707" y="11010"/>
                  </a:cubicBezTo>
                  <a:cubicBezTo>
                    <a:pt x="138676" y="11010"/>
                    <a:pt x="137652" y="11418"/>
                    <a:pt x="137123" y="12064"/>
                  </a:cubicBezTo>
                  <a:cubicBezTo>
                    <a:pt x="138499" y="8903"/>
                    <a:pt x="134833" y="5371"/>
                    <a:pt x="130807" y="3811"/>
                  </a:cubicBezTo>
                  <a:cubicBezTo>
                    <a:pt x="129429" y="3277"/>
                    <a:pt x="127880" y="3023"/>
                    <a:pt x="126325" y="3023"/>
                  </a:cubicBezTo>
                  <a:cubicBezTo>
                    <a:pt x="123335" y="3023"/>
                    <a:pt x="120322" y="3963"/>
                    <a:pt x="118451" y="5668"/>
                  </a:cubicBezTo>
                  <a:cubicBezTo>
                    <a:pt x="116291" y="7637"/>
                    <a:pt x="114363" y="9854"/>
                    <a:pt x="114833" y="12349"/>
                  </a:cubicBezTo>
                  <a:cubicBezTo>
                    <a:pt x="113373" y="11404"/>
                    <a:pt x="110969" y="10668"/>
                    <a:pt x="108865" y="10668"/>
                  </a:cubicBezTo>
                  <a:cubicBezTo>
                    <a:pt x="108330" y="10668"/>
                    <a:pt x="107815" y="10716"/>
                    <a:pt x="107340" y="10819"/>
                  </a:cubicBezTo>
                  <a:cubicBezTo>
                    <a:pt x="106066" y="9613"/>
                    <a:pt x="104072" y="8897"/>
                    <a:pt x="101906" y="8642"/>
                  </a:cubicBezTo>
                  <a:cubicBezTo>
                    <a:pt x="101740" y="7599"/>
                    <a:pt x="101306" y="6577"/>
                    <a:pt x="100635" y="5653"/>
                  </a:cubicBezTo>
                  <a:cubicBezTo>
                    <a:pt x="98986" y="3380"/>
                    <a:pt x="96018" y="1690"/>
                    <a:pt x="92708" y="784"/>
                  </a:cubicBezTo>
                  <a:cubicBezTo>
                    <a:pt x="90797" y="261"/>
                    <a:pt x="88752" y="1"/>
                    <a:pt x="86708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9"/>
            <p:cNvSpPr/>
            <p:nvPr/>
          </p:nvSpPr>
          <p:spPr>
            <a:xfrm>
              <a:off x="514550" y="805925"/>
              <a:ext cx="218150" cy="155975"/>
            </a:xfrm>
            <a:custGeom>
              <a:avLst/>
              <a:gdLst/>
              <a:ahLst/>
              <a:cxnLst/>
              <a:rect l="l" t="t" r="r" b="b"/>
              <a:pathLst>
                <a:path w="8726" h="6239" extrusionOk="0">
                  <a:moveTo>
                    <a:pt x="4699" y="0"/>
                  </a:moveTo>
                  <a:cubicBezTo>
                    <a:pt x="4224" y="0"/>
                    <a:pt x="3776" y="91"/>
                    <a:pt x="3408" y="274"/>
                  </a:cubicBezTo>
                  <a:cubicBezTo>
                    <a:pt x="1465" y="1236"/>
                    <a:pt x="0" y="4846"/>
                    <a:pt x="3922" y="6061"/>
                  </a:cubicBezTo>
                  <a:cubicBezTo>
                    <a:pt x="4317" y="6184"/>
                    <a:pt x="4709" y="6239"/>
                    <a:pt x="5087" y="6239"/>
                  </a:cubicBezTo>
                  <a:cubicBezTo>
                    <a:pt x="5750" y="6239"/>
                    <a:pt x="6370" y="6071"/>
                    <a:pt x="6893" y="5812"/>
                  </a:cubicBezTo>
                  <a:cubicBezTo>
                    <a:pt x="7716" y="5402"/>
                    <a:pt x="8363" y="4748"/>
                    <a:pt x="8544" y="3881"/>
                  </a:cubicBezTo>
                  <a:cubicBezTo>
                    <a:pt x="8726" y="3016"/>
                    <a:pt x="8390" y="1932"/>
                    <a:pt x="7552" y="1127"/>
                  </a:cubicBezTo>
                  <a:cubicBezTo>
                    <a:pt x="6780" y="384"/>
                    <a:pt x="5680" y="0"/>
                    <a:pt x="4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9"/>
            <p:cNvSpPr/>
            <p:nvPr/>
          </p:nvSpPr>
          <p:spPr>
            <a:xfrm>
              <a:off x="518925" y="1052075"/>
              <a:ext cx="117150" cy="83775"/>
            </a:xfrm>
            <a:custGeom>
              <a:avLst/>
              <a:gdLst/>
              <a:ahLst/>
              <a:cxnLst/>
              <a:rect l="l" t="t" r="r" b="b"/>
              <a:pathLst>
                <a:path w="4686" h="3351" extrusionOk="0">
                  <a:moveTo>
                    <a:pt x="2526" y="1"/>
                  </a:moveTo>
                  <a:cubicBezTo>
                    <a:pt x="2270" y="1"/>
                    <a:pt x="2029" y="49"/>
                    <a:pt x="1830" y="149"/>
                  </a:cubicBezTo>
                  <a:cubicBezTo>
                    <a:pt x="788" y="666"/>
                    <a:pt x="0" y="2603"/>
                    <a:pt x="2107" y="3256"/>
                  </a:cubicBezTo>
                  <a:cubicBezTo>
                    <a:pt x="2318" y="3322"/>
                    <a:pt x="2528" y="3351"/>
                    <a:pt x="2730" y="3351"/>
                  </a:cubicBezTo>
                  <a:cubicBezTo>
                    <a:pt x="3087" y="3351"/>
                    <a:pt x="3421" y="3260"/>
                    <a:pt x="3702" y="3120"/>
                  </a:cubicBezTo>
                  <a:cubicBezTo>
                    <a:pt x="4142" y="2900"/>
                    <a:pt x="4489" y="2549"/>
                    <a:pt x="4587" y="2086"/>
                  </a:cubicBezTo>
                  <a:cubicBezTo>
                    <a:pt x="4686" y="1619"/>
                    <a:pt x="4504" y="1037"/>
                    <a:pt x="4056" y="606"/>
                  </a:cubicBezTo>
                  <a:cubicBezTo>
                    <a:pt x="3642" y="207"/>
                    <a:pt x="3053" y="1"/>
                    <a:pt x="252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9"/>
            <p:cNvSpPr/>
            <p:nvPr/>
          </p:nvSpPr>
          <p:spPr>
            <a:xfrm>
              <a:off x="444425" y="1910800"/>
              <a:ext cx="335525" cy="256750"/>
            </a:xfrm>
            <a:custGeom>
              <a:avLst/>
              <a:gdLst/>
              <a:ahLst/>
              <a:cxnLst/>
              <a:rect l="l" t="t" r="r" b="b"/>
              <a:pathLst>
                <a:path w="13421" h="10270" extrusionOk="0">
                  <a:moveTo>
                    <a:pt x="7561" y="0"/>
                  </a:moveTo>
                  <a:cubicBezTo>
                    <a:pt x="4968" y="0"/>
                    <a:pt x="1845" y="664"/>
                    <a:pt x="651" y="3887"/>
                  </a:cubicBezTo>
                  <a:cubicBezTo>
                    <a:pt x="1" y="5634"/>
                    <a:pt x="559" y="7321"/>
                    <a:pt x="1474" y="8394"/>
                  </a:cubicBezTo>
                  <a:cubicBezTo>
                    <a:pt x="2487" y="9583"/>
                    <a:pt x="3944" y="10269"/>
                    <a:pt x="5573" y="10269"/>
                  </a:cubicBezTo>
                  <a:cubicBezTo>
                    <a:pt x="5702" y="10269"/>
                    <a:pt x="5832" y="10265"/>
                    <a:pt x="5963" y="10256"/>
                  </a:cubicBezTo>
                  <a:cubicBezTo>
                    <a:pt x="7749" y="10141"/>
                    <a:pt x="9698" y="9193"/>
                    <a:pt x="11254" y="7621"/>
                  </a:cubicBezTo>
                  <a:cubicBezTo>
                    <a:pt x="12357" y="6504"/>
                    <a:pt x="13298" y="4959"/>
                    <a:pt x="13349" y="3498"/>
                  </a:cubicBezTo>
                  <a:cubicBezTo>
                    <a:pt x="13420" y="1471"/>
                    <a:pt x="11795" y="387"/>
                    <a:pt x="10117" y="179"/>
                  </a:cubicBezTo>
                  <a:cubicBezTo>
                    <a:pt x="9424" y="93"/>
                    <a:pt x="8530" y="0"/>
                    <a:pt x="75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9"/>
            <p:cNvSpPr/>
            <p:nvPr/>
          </p:nvSpPr>
          <p:spPr>
            <a:xfrm>
              <a:off x="1206975" y="262550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3" y="0"/>
                  </a:moveTo>
                  <a:cubicBezTo>
                    <a:pt x="4324" y="0"/>
                    <a:pt x="4306" y="0"/>
                    <a:pt x="4288" y="0"/>
                  </a:cubicBezTo>
                  <a:cubicBezTo>
                    <a:pt x="3379" y="6"/>
                    <a:pt x="2452" y="116"/>
                    <a:pt x="1662" y="443"/>
                  </a:cubicBezTo>
                  <a:cubicBezTo>
                    <a:pt x="874" y="770"/>
                    <a:pt x="241" y="1337"/>
                    <a:pt x="132" y="1994"/>
                  </a:cubicBezTo>
                  <a:cubicBezTo>
                    <a:pt x="1" y="2775"/>
                    <a:pt x="607" y="3521"/>
                    <a:pt x="1275" y="4145"/>
                  </a:cubicBezTo>
                  <a:lnTo>
                    <a:pt x="1278" y="4145"/>
                  </a:lnTo>
                  <a:cubicBezTo>
                    <a:pt x="2718" y="5485"/>
                    <a:pt x="5917" y="7701"/>
                    <a:pt x="8756" y="7701"/>
                  </a:cubicBezTo>
                  <a:cubicBezTo>
                    <a:pt x="9667" y="7701"/>
                    <a:pt x="10541" y="7472"/>
                    <a:pt x="11308" y="6914"/>
                  </a:cubicBezTo>
                  <a:cubicBezTo>
                    <a:pt x="12357" y="6150"/>
                    <a:pt x="12672" y="4950"/>
                    <a:pt x="12303" y="3904"/>
                  </a:cubicBezTo>
                  <a:cubicBezTo>
                    <a:pt x="11935" y="2858"/>
                    <a:pt x="10955" y="1967"/>
                    <a:pt x="9769" y="1317"/>
                  </a:cubicBezTo>
                  <a:cubicBezTo>
                    <a:pt x="8218" y="469"/>
                    <a:pt x="6282" y="0"/>
                    <a:pt x="4343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9"/>
            <p:cNvSpPr/>
            <p:nvPr/>
          </p:nvSpPr>
          <p:spPr>
            <a:xfrm>
              <a:off x="1579175" y="241450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6" y="0"/>
                  </a:moveTo>
                  <a:cubicBezTo>
                    <a:pt x="3012" y="0"/>
                    <a:pt x="2680" y="40"/>
                    <a:pt x="2365" y="125"/>
                  </a:cubicBezTo>
                  <a:cubicBezTo>
                    <a:pt x="1093" y="470"/>
                    <a:pt x="86" y="2060"/>
                    <a:pt x="39" y="3385"/>
                  </a:cubicBezTo>
                  <a:cubicBezTo>
                    <a:pt x="0" y="4407"/>
                    <a:pt x="535" y="5265"/>
                    <a:pt x="1958" y="5274"/>
                  </a:cubicBezTo>
                  <a:cubicBezTo>
                    <a:pt x="1965" y="5274"/>
                    <a:pt x="1972" y="5274"/>
                    <a:pt x="1979" y="5274"/>
                  </a:cubicBezTo>
                  <a:cubicBezTo>
                    <a:pt x="2829" y="5274"/>
                    <a:pt x="3603" y="4917"/>
                    <a:pt x="4275" y="4534"/>
                  </a:cubicBezTo>
                  <a:cubicBezTo>
                    <a:pt x="5440" y="3866"/>
                    <a:pt x="6554" y="2936"/>
                    <a:pt x="6441" y="1860"/>
                  </a:cubicBezTo>
                  <a:cubicBezTo>
                    <a:pt x="6327" y="782"/>
                    <a:pt x="4823" y="0"/>
                    <a:pt x="3346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9"/>
            <p:cNvSpPr/>
            <p:nvPr/>
          </p:nvSpPr>
          <p:spPr>
            <a:xfrm>
              <a:off x="2097150" y="238125"/>
              <a:ext cx="191575" cy="171200"/>
            </a:xfrm>
            <a:custGeom>
              <a:avLst/>
              <a:gdLst/>
              <a:ahLst/>
              <a:cxnLst/>
              <a:rect l="l" t="t" r="r" b="b"/>
              <a:pathLst>
                <a:path w="7663" h="6848" extrusionOk="0">
                  <a:moveTo>
                    <a:pt x="4583" y="1"/>
                  </a:moveTo>
                  <a:cubicBezTo>
                    <a:pt x="3590" y="1"/>
                    <a:pt x="2557" y="299"/>
                    <a:pt x="1866" y="826"/>
                  </a:cubicBezTo>
                  <a:cubicBezTo>
                    <a:pt x="591" y="1797"/>
                    <a:pt x="303" y="3271"/>
                    <a:pt x="568" y="4599"/>
                  </a:cubicBezTo>
                  <a:cubicBezTo>
                    <a:pt x="793" y="5734"/>
                    <a:pt x="0" y="5954"/>
                    <a:pt x="1432" y="6435"/>
                  </a:cubicBezTo>
                  <a:cubicBezTo>
                    <a:pt x="1716" y="6719"/>
                    <a:pt x="2193" y="6847"/>
                    <a:pt x="2684" y="6847"/>
                  </a:cubicBezTo>
                  <a:cubicBezTo>
                    <a:pt x="2989" y="6847"/>
                    <a:pt x="3299" y="6798"/>
                    <a:pt x="3571" y="6705"/>
                  </a:cubicBezTo>
                  <a:cubicBezTo>
                    <a:pt x="4281" y="6465"/>
                    <a:pt x="4798" y="6001"/>
                    <a:pt x="5288" y="5556"/>
                  </a:cubicBezTo>
                  <a:cubicBezTo>
                    <a:pt x="6067" y="4846"/>
                    <a:pt x="6860" y="4118"/>
                    <a:pt x="7261" y="3256"/>
                  </a:cubicBezTo>
                  <a:cubicBezTo>
                    <a:pt x="7662" y="2395"/>
                    <a:pt x="7600" y="1364"/>
                    <a:pt x="6783" y="677"/>
                  </a:cubicBezTo>
                  <a:cubicBezTo>
                    <a:pt x="6230" y="213"/>
                    <a:pt x="5420" y="1"/>
                    <a:pt x="4583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9"/>
            <p:cNvSpPr/>
            <p:nvPr/>
          </p:nvSpPr>
          <p:spPr>
            <a:xfrm>
              <a:off x="4957375" y="1073675"/>
              <a:ext cx="345900" cy="225550"/>
            </a:xfrm>
            <a:custGeom>
              <a:avLst/>
              <a:gdLst/>
              <a:ahLst/>
              <a:cxnLst/>
              <a:rect l="l" t="t" r="r" b="b"/>
              <a:pathLst>
                <a:path w="13836" h="9022" extrusionOk="0">
                  <a:moveTo>
                    <a:pt x="6364" y="0"/>
                  </a:moveTo>
                  <a:cubicBezTo>
                    <a:pt x="5529" y="0"/>
                    <a:pt x="4743" y="160"/>
                    <a:pt x="4091" y="482"/>
                  </a:cubicBezTo>
                  <a:cubicBezTo>
                    <a:pt x="0" y="2502"/>
                    <a:pt x="1617" y="8931"/>
                    <a:pt x="7811" y="9020"/>
                  </a:cubicBezTo>
                  <a:cubicBezTo>
                    <a:pt x="7873" y="9021"/>
                    <a:pt x="7935" y="9022"/>
                    <a:pt x="7998" y="9022"/>
                  </a:cubicBezTo>
                  <a:cubicBezTo>
                    <a:pt x="10112" y="9022"/>
                    <a:pt x="12231" y="8524"/>
                    <a:pt x="13004" y="6994"/>
                  </a:cubicBezTo>
                  <a:cubicBezTo>
                    <a:pt x="13836" y="5357"/>
                    <a:pt x="12713" y="2823"/>
                    <a:pt x="10651" y="1376"/>
                  </a:cubicBezTo>
                  <a:cubicBezTo>
                    <a:pt x="9352" y="463"/>
                    <a:pt x="7786" y="0"/>
                    <a:pt x="63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9"/>
            <p:cNvSpPr/>
            <p:nvPr/>
          </p:nvSpPr>
          <p:spPr>
            <a:xfrm>
              <a:off x="4972225" y="850775"/>
              <a:ext cx="218175" cy="155950"/>
            </a:xfrm>
            <a:custGeom>
              <a:avLst/>
              <a:gdLst/>
              <a:ahLst/>
              <a:cxnLst/>
              <a:rect l="l" t="t" r="r" b="b"/>
              <a:pathLst>
                <a:path w="8727" h="6238" extrusionOk="0">
                  <a:moveTo>
                    <a:pt x="4699" y="1"/>
                  </a:moveTo>
                  <a:cubicBezTo>
                    <a:pt x="4223" y="1"/>
                    <a:pt x="3775" y="91"/>
                    <a:pt x="3405" y="274"/>
                  </a:cubicBezTo>
                  <a:cubicBezTo>
                    <a:pt x="1465" y="1237"/>
                    <a:pt x="1" y="4847"/>
                    <a:pt x="3922" y="6062"/>
                  </a:cubicBezTo>
                  <a:cubicBezTo>
                    <a:pt x="4318" y="6184"/>
                    <a:pt x="4710" y="6238"/>
                    <a:pt x="5088" y="6238"/>
                  </a:cubicBezTo>
                  <a:cubicBezTo>
                    <a:pt x="5751" y="6238"/>
                    <a:pt x="6370" y="6071"/>
                    <a:pt x="6890" y="5812"/>
                  </a:cubicBezTo>
                  <a:cubicBezTo>
                    <a:pt x="7716" y="5402"/>
                    <a:pt x="8361" y="4749"/>
                    <a:pt x="8545" y="3881"/>
                  </a:cubicBezTo>
                  <a:cubicBezTo>
                    <a:pt x="8726" y="3016"/>
                    <a:pt x="8390" y="1932"/>
                    <a:pt x="7553" y="1127"/>
                  </a:cubicBezTo>
                  <a:cubicBezTo>
                    <a:pt x="6780" y="385"/>
                    <a:pt x="5681" y="1"/>
                    <a:pt x="46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9"/>
            <p:cNvSpPr/>
            <p:nvPr/>
          </p:nvSpPr>
          <p:spPr>
            <a:xfrm>
              <a:off x="3018850" y="262550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0" y="0"/>
                  </a:moveTo>
                  <a:cubicBezTo>
                    <a:pt x="4322" y="0"/>
                    <a:pt x="4303" y="0"/>
                    <a:pt x="4285" y="0"/>
                  </a:cubicBezTo>
                  <a:cubicBezTo>
                    <a:pt x="3379" y="6"/>
                    <a:pt x="2449" y="116"/>
                    <a:pt x="1662" y="443"/>
                  </a:cubicBezTo>
                  <a:cubicBezTo>
                    <a:pt x="874" y="770"/>
                    <a:pt x="242" y="1337"/>
                    <a:pt x="132" y="1994"/>
                  </a:cubicBezTo>
                  <a:cubicBezTo>
                    <a:pt x="1" y="2775"/>
                    <a:pt x="607" y="3521"/>
                    <a:pt x="1275" y="4145"/>
                  </a:cubicBezTo>
                  <a:cubicBezTo>
                    <a:pt x="2717" y="5485"/>
                    <a:pt x="5917" y="7701"/>
                    <a:pt x="8756" y="7701"/>
                  </a:cubicBezTo>
                  <a:cubicBezTo>
                    <a:pt x="9668" y="7701"/>
                    <a:pt x="10542" y="7472"/>
                    <a:pt x="11308" y="6914"/>
                  </a:cubicBezTo>
                  <a:cubicBezTo>
                    <a:pt x="12357" y="6150"/>
                    <a:pt x="12672" y="4950"/>
                    <a:pt x="12303" y="3904"/>
                  </a:cubicBezTo>
                  <a:cubicBezTo>
                    <a:pt x="11932" y="2858"/>
                    <a:pt x="10955" y="1967"/>
                    <a:pt x="9766" y="1317"/>
                  </a:cubicBezTo>
                  <a:cubicBezTo>
                    <a:pt x="8215" y="469"/>
                    <a:pt x="6282" y="0"/>
                    <a:pt x="4340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9"/>
            <p:cNvSpPr/>
            <p:nvPr/>
          </p:nvSpPr>
          <p:spPr>
            <a:xfrm>
              <a:off x="3391050" y="241450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4" y="0"/>
                  </a:moveTo>
                  <a:cubicBezTo>
                    <a:pt x="3010" y="0"/>
                    <a:pt x="2677" y="40"/>
                    <a:pt x="2362" y="125"/>
                  </a:cubicBezTo>
                  <a:cubicBezTo>
                    <a:pt x="1090" y="470"/>
                    <a:pt x="83" y="2060"/>
                    <a:pt x="36" y="3385"/>
                  </a:cubicBezTo>
                  <a:cubicBezTo>
                    <a:pt x="0" y="4407"/>
                    <a:pt x="535" y="5265"/>
                    <a:pt x="1955" y="5274"/>
                  </a:cubicBezTo>
                  <a:cubicBezTo>
                    <a:pt x="1962" y="5274"/>
                    <a:pt x="1969" y="5274"/>
                    <a:pt x="1976" y="5274"/>
                  </a:cubicBezTo>
                  <a:cubicBezTo>
                    <a:pt x="2829" y="5274"/>
                    <a:pt x="3600" y="4917"/>
                    <a:pt x="4272" y="4534"/>
                  </a:cubicBezTo>
                  <a:cubicBezTo>
                    <a:pt x="5440" y="3866"/>
                    <a:pt x="6554" y="2936"/>
                    <a:pt x="6438" y="1860"/>
                  </a:cubicBezTo>
                  <a:cubicBezTo>
                    <a:pt x="6324" y="782"/>
                    <a:pt x="4823" y="0"/>
                    <a:pt x="334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9"/>
            <p:cNvSpPr/>
            <p:nvPr/>
          </p:nvSpPr>
          <p:spPr>
            <a:xfrm>
              <a:off x="3909025" y="238125"/>
              <a:ext cx="191500" cy="171200"/>
            </a:xfrm>
            <a:custGeom>
              <a:avLst/>
              <a:gdLst/>
              <a:ahLst/>
              <a:cxnLst/>
              <a:rect l="l" t="t" r="r" b="b"/>
              <a:pathLst>
                <a:path w="7660" h="6848" extrusionOk="0">
                  <a:moveTo>
                    <a:pt x="4582" y="1"/>
                  </a:moveTo>
                  <a:cubicBezTo>
                    <a:pt x="3589" y="1"/>
                    <a:pt x="2556" y="299"/>
                    <a:pt x="1863" y="826"/>
                  </a:cubicBezTo>
                  <a:cubicBezTo>
                    <a:pt x="588" y="1797"/>
                    <a:pt x="300" y="3271"/>
                    <a:pt x="565" y="4599"/>
                  </a:cubicBezTo>
                  <a:cubicBezTo>
                    <a:pt x="790" y="5734"/>
                    <a:pt x="0" y="5954"/>
                    <a:pt x="1429" y="6435"/>
                  </a:cubicBezTo>
                  <a:cubicBezTo>
                    <a:pt x="1713" y="6719"/>
                    <a:pt x="2190" y="6847"/>
                    <a:pt x="2681" y="6847"/>
                  </a:cubicBezTo>
                  <a:cubicBezTo>
                    <a:pt x="2986" y="6847"/>
                    <a:pt x="3296" y="6798"/>
                    <a:pt x="3568" y="6705"/>
                  </a:cubicBezTo>
                  <a:cubicBezTo>
                    <a:pt x="4281" y="6465"/>
                    <a:pt x="4795" y="6001"/>
                    <a:pt x="5285" y="5556"/>
                  </a:cubicBezTo>
                  <a:cubicBezTo>
                    <a:pt x="6064" y="4846"/>
                    <a:pt x="6857" y="4118"/>
                    <a:pt x="7258" y="3256"/>
                  </a:cubicBezTo>
                  <a:cubicBezTo>
                    <a:pt x="7659" y="2395"/>
                    <a:pt x="7597" y="1364"/>
                    <a:pt x="6780" y="677"/>
                  </a:cubicBezTo>
                  <a:cubicBezTo>
                    <a:pt x="6228" y="213"/>
                    <a:pt x="5420" y="1"/>
                    <a:pt x="4582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8" name="Google Shape;788;p49"/>
          <p:cNvSpPr txBox="1">
            <a:spLocks noGrp="1"/>
          </p:cNvSpPr>
          <p:nvPr>
            <p:ph type="title"/>
          </p:nvPr>
        </p:nvSpPr>
        <p:spPr>
          <a:xfrm>
            <a:off x="734259" y="1014474"/>
            <a:ext cx="41847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sz="5400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Dặn dò</a:t>
            </a:r>
            <a:endParaRPr sz="5400" dirty="0">
              <a:solidFill>
                <a:srgbClr val="FF0000"/>
              </a:solidFill>
            </a:endParaRPr>
          </a:p>
        </p:txBody>
      </p:sp>
      <p:sp>
        <p:nvSpPr>
          <p:cNvPr id="790" name="Google Shape;790;p49"/>
          <p:cNvSpPr txBox="1">
            <a:spLocks noGrp="1"/>
          </p:cNvSpPr>
          <p:nvPr>
            <p:ph type="title" idx="2"/>
          </p:nvPr>
        </p:nvSpPr>
        <p:spPr>
          <a:xfrm>
            <a:off x="4244200" y="3021250"/>
            <a:ext cx="41847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bài và làm bài tập về nhà.</a:t>
            </a:r>
            <a:br>
              <a:rPr lang="vi-VN" sz="2400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 và chuẩn bị bài mới “Bài </a:t>
            </a:r>
            <a:r>
              <a:rPr lang="en-US" sz="2400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vi-VN" sz="2400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400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400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400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2400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</p:txBody>
      </p:sp>
      <p:pic>
        <p:nvPicPr>
          <p:cNvPr id="792" name="Google Shape;79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053507" y="834750"/>
            <a:ext cx="1509268" cy="11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213224" y="3217552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0066">
            <a:off x="2295869" y="4121796"/>
            <a:ext cx="806461" cy="189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71">
            <a:off x="8150194" y="2001892"/>
            <a:ext cx="494109" cy="441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7199892">
            <a:off x="1119651" y="2941250"/>
            <a:ext cx="412347" cy="389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10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" grpId="0"/>
      <p:bldP spid="79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33"/>
          <p:cNvGrpSpPr/>
          <p:nvPr/>
        </p:nvGrpSpPr>
        <p:grpSpPr>
          <a:xfrm>
            <a:off x="1259315" y="771392"/>
            <a:ext cx="4703364" cy="3495184"/>
            <a:chOff x="309900" y="238100"/>
            <a:chExt cx="7048350" cy="5237800"/>
          </a:xfrm>
        </p:grpSpPr>
        <p:sp>
          <p:nvSpPr>
            <p:cNvPr id="503" name="Google Shape;503;p3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2" name="Google Shape;512;p33"/>
          <p:cNvSpPr/>
          <p:nvPr/>
        </p:nvSpPr>
        <p:spPr>
          <a:xfrm>
            <a:off x="6653125" y="4299498"/>
            <a:ext cx="1149000" cy="309000"/>
          </a:xfrm>
          <a:prstGeom prst="ellipse">
            <a:avLst/>
          </a:prstGeom>
          <a:solidFill>
            <a:srgbClr val="053A3F">
              <a:alpha val="2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3"/>
          <p:cNvSpPr txBox="1">
            <a:spLocks noGrp="1"/>
          </p:cNvSpPr>
          <p:nvPr>
            <p:ph type="ctrTitle"/>
          </p:nvPr>
        </p:nvSpPr>
        <p:spPr>
          <a:xfrm>
            <a:off x="1365432" y="2098910"/>
            <a:ext cx="4410300" cy="16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7" name="Google Shape;51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1625" y="343275"/>
            <a:ext cx="1509268" cy="11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8334244" y="3400490"/>
            <a:ext cx="327023" cy="309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20578" y="2965813"/>
            <a:ext cx="486038" cy="43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699987">
            <a:off x="7884686" y="3720913"/>
            <a:ext cx="486036" cy="43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183;p68">
            <a:extLst>
              <a:ext uri="{FF2B5EF4-FFF2-40B4-BE49-F238E27FC236}">
                <a16:creationId xmlns:a16="http://schemas.microsoft.com/office/drawing/2014/main" id="{5ACD3524-FB85-BD2C-6C00-D345D197D96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2195" y="1292482"/>
            <a:ext cx="2354774" cy="3346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78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" grpId="0"/>
      <p:bldP spid="5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1916159" y="633764"/>
            <a:ext cx="5215779" cy="3875972"/>
            <a:chOff x="309900" y="238100"/>
            <a:chExt cx="7048350" cy="5237800"/>
          </a:xfrm>
        </p:grpSpPr>
        <p:sp>
          <p:nvSpPr>
            <p:cNvPr id="555" name="Google Shape;555;p3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4" name="Google Shape;564;p36"/>
          <p:cNvSpPr/>
          <p:nvPr/>
        </p:nvSpPr>
        <p:spPr>
          <a:xfrm>
            <a:off x="1715701" y="2452466"/>
            <a:ext cx="5664645" cy="106097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 biết dung dịch, chất tan và dung môi</a:t>
            </a:r>
            <a:endParaRPr lang="en-US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65" name="Google Shape;565;p36"/>
          <p:cNvSpPr txBox="1">
            <a:spLocks noGrp="1"/>
          </p:cNvSpPr>
          <p:nvPr>
            <p:ph type="subTitle" idx="1"/>
          </p:nvPr>
        </p:nvSpPr>
        <p:spPr>
          <a:xfrm>
            <a:off x="2197710" y="1133908"/>
            <a:ext cx="4648773" cy="10069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567" name="Google Shape;56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9879">
            <a:off x="7818538" y="1871425"/>
            <a:ext cx="580878" cy="5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265">
            <a:off x="1132843" y="2906503"/>
            <a:ext cx="327587" cy="292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499995">
            <a:off x="7745391" y="394646"/>
            <a:ext cx="354019" cy="31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199995">
            <a:off x="8351575" y="249064"/>
            <a:ext cx="479789" cy="453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41" flipH="1">
            <a:off x="7974398" y="744755"/>
            <a:ext cx="646154" cy="57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480012" flipH="1">
            <a:off x="222806" y="4160412"/>
            <a:ext cx="660373" cy="62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579983">
            <a:off x="712025" y="4455920"/>
            <a:ext cx="479448" cy="428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000">
            <a:off x="685513" y="3724626"/>
            <a:ext cx="309824" cy="27709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">
            <a:extLst>
              <a:ext uri="{FF2B5EF4-FFF2-40B4-BE49-F238E27FC236}">
                <a16:creationId xmlns:a16="http://schemas.microsoft.com/office/drawing/2014/main" id="{2783BCF3-FD58-F993-141D-FD78DCB02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649" y="664258"/>
            <a:ext cx="72174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 bị:</a:t>
            </a: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nước, muối ăn, sữa bột (hoặc bột sắn, bột gạo,...), copper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(II) sulfate; cốc thuỷ tinh, đũa khuấy.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hape 323">
            <a:extLst>
              <a:ext uri="{FF2B5EF4-FFF2-40B4-BE49-F238E27FC236}">
                <a16:creationId xmlns:a16="http://schemas.microsoft.com/office/drawing/2014/main" id="{A2C22963-289F-E56F-1D4B-1819E2730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979" y="1656084"/>
            <a:ext cx="7217496" cy="155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indent="20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>
              <a:buClrTx/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kumimoji="0" lang="vi-VN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hành: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03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95263" algn="l"/>
              </a:tabLst>
            </a:pP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khoảng 20 mL nước vào b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cốc thuỷ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tinh, đánh số (1), (2), (3) và (4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)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03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95263" algn="l"/>
              </a:tabLst>
            </a:pP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vào cốc (1)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thìa (khoảng 3 g) muối 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hạt, cốc (2) 1 thìa copper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(II) sulfate, cốc (3)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thìa sữa bột, cốc (4) 4 thìa muối ăn. Khuấ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đều khoảng 2 phút, sau đó 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ể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yên.</a:t>
            </a:r>
            <a:endParaRPr kumimoji="0" lang="vi-VN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Back to School Activities for Elementary by Slidesgo">
  <a:themeElements>
    <a:clrScheme name="Simple Light">
      <a:dk1>
        <a:srgbClr val="FFFFFF"/>
      </a:dk1>
      <a:lt1>
        <a:srgbClr val="FF4F52"/>
      </a:lt1>
      <a:dk2>
        <a:srgbClr val="FFF1C9"/>
      </a:dk2>
      <a:lt2>
        <a:srgbClr val="FFB042"/>
      </a:lt2>
      <a:accent1>
        <a:srgbClr val="C44D35"/>
      </a:accent1>
      <a:accent2>
        <a:srgbClr val="6AC25B"/>
      </a:accent2>
      <a:accent3>
        <a:srgbClr val="95DED8"/>
      </a:accent3>
      <a:accent4>
        <a:srgbClr val="0B5E65"/>
      </a:accent4>
      <a:accent5>
        <a:srgbClr val="783F04"/>
      </a:accent5>
      <a:accent6>
        <a:srgbClr val="053A3F"/>
      </a:accent6>
      <a:hlink>
        <a:srgbClr val="053A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3555</Words>
  <Application>Microsoft Office PowerPoint</Application>
  <PresentationFormat>On-screen Show (16:9)</PresentationFormat>
  <Paragraphs>328</Paragraphs>
  <Slides>77</Slides>
  <Notes>46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7" baseType="lpstr">
      <vt:lpstr>Calibri</vt:lpstr>
      <vt:lpstr>iCiel Cadena</vt:lpstr>
      <vt:lpstr>Mali</vt:lpstr>
      <vt:lpstr>Arial</vt:lpstr>
      <vt:lpstr>Cambria Math</vt:lpstr>
      <vt:lpstr>#9Slide03 AmpleSoft</vt:lpstr>
      <vt:lpstr>Raleway SemiBold</vt:lpstr>
      <vt:lpstr>Times New Roman</vt:lpstr>
      <vt:lpstr>Bebas Neue</vt:lpstr>
      <vt:lpstr>Back to School Activities for Elementary by Slidesgo</vt:lpstr>
      <vt:lpstr>PowerPoint Presentation</vt:lpstr>
      <vt:lpstr>Bài 4: DUNG DỊCH VÀ NỒNG ĐỘ</vt:lpstr>
      <vt:lpstr>MỤC TIÊU BÀI HỌC</vt:lpstr>
      <vt:lpstr>PowerPoint Presentation</vt:lpstr>
      <vt:lpstr>I.</vt:lpstr>
      <vt:lpstr>DUNG DỊCH, CHẤT TAN VÀ DUNG MÔI</vt:lpstr>
      <vt:lpstr>PowerPoint Presentation</vt:lpstr>
      <vt:lpstr>PowerPoint Presentation</vt:lpstr>
      <vt:lpstr>PowerPoint Presentation</vt:lpstr>
      <vt:lpstr>Hình 4.1. cốc chứa hỗn hợp nước và các chất rắn khác nhau</vt:lpstr>
      <vt:lpstr>PowerPoint Presentation</vt:lpstr>
      <vt:lpstr>Câu hỏi và bài tập</vt:lpstr>
      <vt:lpstr>Làm sao để phân biệt chất tan và dung môi?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Dầu nổi trên mặt nước và không tan trong nước, nó lan rộng ra một diện tích lớn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Chúng ta sẽ làm gì để bảo vệ môi trường?</vt:lpstr>
      <vt:lpstr>PowerPoint Presentation</vt:lpstr>
      <vt:lpstr>PowerPoint Presentation</vt:lpstr>
      <vt:lpstr>PowerPoint Presentation</vt:lpstr>
      <vt:lpstr>ĐỘ TAN</vt:lpstr>
      <vt:lpstr>Cốc nào còn lại muối sau khi hòa tan?</vt:lpstr>
      <vt:lpstr>PowerPoint Presentation</vt:lpstr>
      <vt:lpstr>PowerPoint Presentation</vt:lpstr>
      <vt:lpstr>PowerPoint Presentation</vt:lpstr>
      <vt:lpstr>Câu hỏi và bài tập</vt:lpstr>
      <vt:lpstr>Lời giải</vt:lpstr>
      <vt:lpstr>Câu hỏi và bài tập</vt:lpstr>
      <vt:lpstr>Lời giải</vt:lpstr>
      <vt:lpstr>PowerPoint Presentation</vt:lpstr>
      <vt:lpstr>NỒNG ĐỘ DUNG DỊCH</vt:lpstr>
      <vt:lpstr>PowerPoint Presentation</vt:lpstr>
      <vt:lpstr>PowerPoint Presentation</vt:lpstr>
      <vt:lpstr>PowerPoint Presentation</vt:lpstr>
      <vt:lpstr>PowerPoint Presentation</vt:lpstr>
      <vt:lpstr>Để định lượng một dung dịch đặc hay loãng, người ta dùng đại lượng nồng độ.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 và bài tập</vt:lpstr>
      <vt:lpstr>Lời giải</vt:lpstr>
      <vt:lpstr>Câu hỏi và bài tập</vt:lpstr>
      <vt:lpstr>Lời giải</vt:lpstr>
      <vt:lpstr>THỰC HÀNH PHA CHẾ DUNG DỊCH THEO MỘT NỒNG ĐỘ CHO TRƯỚC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SCHOOL ACTIVITIES FOR ELEMENTARY</dc:title>
  <dc:creator>THANH TOAN</dc:creator>
  <cp:lastModifiedBy>Administrator</cp:lastModifiedBy>
  <cp:revision>47</cp:revision>
  <dcterms:modified xsi:type="dcterms:W3CDTF">2023-08-14T03:46:56Z</dcterms:modified>
</cp:coreProperties>
</file>