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2" r:id="rId2"/>
    <p:sldId id="257" r:id="rId3"/>
    <p:sldId id="258" r:id="rId4"/>
    <p:sldId id="260" r:id="rId5"/>
    <p:sldId id="322" r:id="rId6"/>
    <p:sldId id="323" r:id="rId7"/>
    <p:sldId id="316" r:id="rId8"/>
    <p:sldId id="324" r:id="rId9"/>
    <p:sldId id="325" r:id="rId10"/>
    <p:sldId id="319" r:id="rId11"/>
    <p:sldId id="311" r:id="rId12"/>
    <p:sldId id="318" r:id="rId13"/>
    <p:sldId id="313" r:id="rId14"/>
    <p:sldId id="303" r:id="rId15"/>
    <p:sldId id="315" r:id="rId16"/>
    <p:sldId id="320" r:id="rId17"/>
    <p:sldId id="321" r:id="rId18"/>
    <p:sldId id="314" r:id="rId19"/>
    <p:sldId id="272" r:id="rId20"/>
    <p:sldId id="304" r:id="rId21"/>
    <p:sldId id="305" r:id="rId22"/>
    <p:sldId id="273" r:id="rId23"/>
    <p:sldId id="306" r:id="rId24"/>
    <p:sldId id="307" r:id="rId25"/>
    <p:sldId id="274" r:id="rId26"/>
    <p:sldId id="308"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825"/>
    <a:srgbClr val="FDC78B"/>
    <a:srgbClr val="FEE3B8"/>
    <a:srgbClr val="116B8B"/>
    <a:srgbClr val="FFFFFF"/>
    <a:srgbClr val="F4BD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varScale="1">
        <p:scale>
          <a:sx n="71" d="100"/>
          <a:sy n="71" d="100"/>
        </p:scale>
        <p:origin x="70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E0E4B72-99A0-40BA-BD68-170C26B8BAB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image" Target="../media/image9.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slideLayout" Target="../slideLayouts/slideLayout1.xml"/><Relationship Id="rId2" Type="http://schemas.openxmlformats.org/officeDocument/2006/relationships/tags" Target="../tags/tag5.xml"/><Relationship Id="rId16" Type="http://schemas.openxmlformats.org/officeDocument/2006/relationships/tags" Target="../tags/tag19.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s>
</file>

<file path=ppt/slides/_rels/slide13.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image" Target="../media/image2.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slideLayout" Target="../slideLayouts/slideLayout1.xml"/><Relationship Id="rId2" Type="http://schemas.openxmlformats.org/officeDocument/2006/relationships/tags" Target="../tags/tag21.xml"/><Relationship Id="rId16" Type="http://schemas.openxmlformats.org/officeDocument/2006/relationships/tags" Target="../tags/tag35.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tags" Target="../tags/tag34.xml"/><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tags" Target="../tags/tag39.xml"/></Relationships>
</file>

<file path=ppt/slides/_rels/slide16.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43.xml"/></Relationships>
</file>

<file path=ppt/slides/_rels/slide17.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4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uman Cell Wallpapers - Top Free Human Cell Backgrounds - WallpaperAccess">
            <a:extLst>
              <a:ext uri="{FF2B5EF4-FFF2-40B4-BE49-F238E27FC236}">
                <a16:creationId xmlns:a16="http://schemas.microsoft.com/office/drawing/2014/main" id="{42806EC3-9646-4AC6-AF6E-99BF3CB3F1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85" b="12285"/>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12191999" cy="1708878"/>
          </a:xfrm>
          <a:prstGeom prst="rect">
            <a:avLst/>
          </a:prstGeom>
          <a:solidFill>
            <a:schemeClr val="accent5">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i="1" dirty="0"/>
          </a:p>
        </p:txBody>
      </p:sp>
      <p:sp>
        <p:nvSpPr>
          <p:cNvPr id="7" name="TextBox 6">
            <a:extLst>
              <a:ext uri="{FF2B5EF4-FFF2-40B4-BE49-F238E27FC236}">
                <a16:creationId xmlns:a16="http://schemas.microsoft.com/office/drawing/2014/main" id="{7E9E6B59-FE7C-43E9-BE89-C2B2F152DE42}"/>
              </a:ext>
            </a:extLst>
          </p:cNvPr>
          <p:cNvSpPr txBox="1"/>
          <p:nvPr/>
        </p:nvSpPr>
        <p:spPr>
          <a:xfrm>
            <a:off x="1502555" y="761762"/>
            <a:ext cx="10445021"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i="1" dirty="0"/>
              <a:t>Tế bào, cơ thể và môi trường có mối quan hệ tương tác qua lại, đảm bảo cho cơ thể thực hiện các hoạt động sống và tồn tại như một thể thống nhất. Sự thống nhất này được thể hiện như thế nào?</a:t>
            </a:r>
          </a:p>
        </p:txBody>
      </p:sp>
      <p:pic>
        <p:nvPicPr>
          <p:cNvPr id="8194" name="Picture 2">
            <a:extLst>
              <a:ext uri="{FF2B5EF4-FFF2-40B4-BE49-F238E27FC236}">
                <a16:creationId xmlns:a16="http://schemas.microsoft.com/office/drawing/2014/main" id="{87A9A7DB-5DF9-4B67-9D17-908B356FDC7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76628" y="97436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1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40BA4B-13D5-435C-89F2-4AD7A89BAB27}"/>
              </a:ext>
            </a:extLst>
          </p:cNvPr>
          <p:cNvSpPr txBox="1"/>
          <p:nvPr/>
        </p:nvSpPr>
        <p:spPr>
          <a:xfrm>
            <a:off x="1398878" y="485443"/>
            <a:ext cx="10280672"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i="1" dirty="0"/>
              <a:t>Nhờ cơ thể lấy các </a:t>
            </a:r>
            <a:r>
              <a:rPr lang="vi-VN" sz="2400" b="1" i="1" dirty="0">
                <a:solidFill>
                  <a:srgbClr val="002060"/>
                </a:solidFill>
              </a:rPr>
              <a:t>chất dinh dưỡng, nước, chất khoáng và O</a:t>
            </a:r>
            <a:r>
              <a:rPr lang="vi-VN" sz="2400" b="1" i="1" baseline="-25000" dirty="0">
                <a:solidFill>
                  <a:srgbClr val="002060"/>
                </a:solidFill>
              </a:rPr>
              <a:t>2</a:t>
            </a:r>
            <a:r>
              <a:rPr lang="vi-VN" sz="2400" b="1" i="1" dirty="0">
                <a:solidFill>
                  <a:srgbClr val="002060"/>
                </a:solidFill>
              </a:rPr>
              <a:t> </a:t>
            </a:r>
            <a:r>
              <a:rPr lang="vi-VN" sz="2400" i="1" dirty="0"/>
              <a:t>từ môi trường mà tế bào thực hiện được </a:t>
            </a:r>
            <a:r>
              <a:rPr lang="vi-VN" sz="2400" b="1" i="1" dirty="0">
                <a:solidFill>
                  <a:schemeClr val="accent2">
                    <a:lumMod val="50000"/>
                  </a:schemeClr>
                </a:solidFill>
              </a:rPr>
              <a:t>quá trình trao đổi chất để lớn lên, sinh sản và cảm ứng, </a:t>
            </a:r>
            <a:r>
              <a:rPr lang="vi-VN" sz="2400" i="1" dirty="0"/>
              <a:t>từ đó giúp cơ thể thực hiện được các hoạt động sống.</a:t>
            </a:r>
          </a:p>
        </p:txBody>
      </p:sp>
      <p:pic>
        <p:nvPicPr>
          <p:cNvPr id="5" name="Picture 2">
            <a:extLst>
              <a:ext uri="{FF2B5EF4-FFF2-40B4-BE49-F238E27FC236}">
                <a16:creationId xmlns:a16="http://schemas.microsoft.com/office/drawing/2014/main" id="{6C1794A3-FCFA-476E-858E-BAEE5B71B7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364670" y="6980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20. Sự lớn lên và sinh sản của tế bào - Hoc24">
            <a:extLst>
              <a:ext uri="{FF2B5EF4-FFF2-40B4-BE49-F238E27FC236}">
                <a16:creationId xmlns:a16="http://schemas.microsoft.com/office/drawing/2014/main" id="{8406690D-6921-4BE3-AAE1-1CB86E76F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66002"/>
            <a:ext cx="7696200" cy="36717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A17A75-0B05-B83B-708C-57A90F94E4C1}"/>
              </a:ext>
            </a:extLst>
          </p:cNvPr>
          <p:cNvSpPr txBox="1"/>
          <p:nvPr/>
        </p:nvSpPr>
        <p:spPr>
          <a:xfrm>
            <a:off x="685800" y="5917104"/>
            <a:ext cx="11192390" cy="485710"/>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800" b="1" i="1" dirty="0">
                <a:solidFill>
                  <a:srgbClr val="C00000"/>
                </a:solidFill>
              </a:rPr>
              <a:t>“Tế bào và cơ thể có mối quan hệ với nhau và với môi trường”</a:t>
            </a:r>
          </a:p>
        </p:txBody>
      </p:sp>
    </p:spTree>
    <p:extLst>
      <p:ext uri="{BB962C8B-B14F-4D97-AF65-F5344CB8AC3E}">
        <p14:creationId xmlns:p14="http://schemas.microsoft.com/office/powerpoint/2010/main" val="40330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A356CAA-C432-41CB-BAD9-94C9A63BADB5}"/>
              </a:ext>
            </a:extLst>
          </p:cNvPr>
          <p:cNvGrpSpPr/>
          <p:nvPr/>
        </p:nvGrpSpPr>
        <p:grpSpPr>
          <a:xfrm>
            <a:off x="5220049" y="1647999"/>
            <a:ext cx="1751902" cy="721910"/>
            <a:chOff x="800100" y="1783116"/>
            <a:chExt cx="1524000" cy="457250"/>
          </a:xfrm>
        </p:grpSpPr>
        <p:sp>
          <p:nvSpPr>
            <p:cNvPr id="7" name="Rectangle 6">
              <a:extLst>
                <a:ext uri="{FF2B5EF4-FFF2-40B4-BE49-F238E27FC236}">
                  <a16:creationId xmlns:a16="http://schemas.microsoft.com/office/drawing/2014/main" id="{738AA421-EF8D-49E3-8BE9-FA8394A04C5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8" name="TextBox 7">
              <a:extLst>
                <a:ext uri="{FF2B5EF4-FFF2-40B4-BE49-F238E27FC236}">
                  <a16:creationId xmlns:a16="http://schemas.microsoft.com/office/drawing/2014/main" id="{B2084DC1-4116-4299-B264-2754A1B29CA0}"/>
                </a:ext>
              </a:extLst>
            </p:cNvPr>
            <p:cNvSpPr txBox="1"/>
            <p:nvPr/>
          </p:nvSpPr>
          <p:spPr>
            <a:xfrm>
              <a:off x="800100" y="1874233"/>
              <a:ext cx="1524000" cy="254887"/>
            </a:xfrm>
            <a:prstGeom prst="rect">
              <a:avLst/>
            </a:prstGeom>
            <a:noFill/>
          </p:spPr>
          <p:txBody>
            <a:bodyPr wrap="square" lIns="0" tIns="0" rIns="0" bIns="0" rtlCol="0" anchor="ctr">
              <a:spAutoFit/>
            </a:bodyPr>
            <a:lstStyle/>
            <a:p>
              <a:pPr algn="ctr">
                <a:lnSpc>
                  <a:spcPct val="120000"/>
                </a:lnSpc>
              </a:pPr>
              <a:r>
                <a:rPr lang="vi-VN" sz="2400" b="1" dirty="0"/>
                <a:t>TRẢ LỜI</a:t>
              </a:r>
            </a:p>
          </p:txBody>
        </p:sp>
      </p:grpSp>
      <p:grpSp>
        <p:nvGrpSpPr>
          <p:cNvPr id="12" name="Group 11">
            <a:extLst>
              <a:ext uri="{FF2B5EF4-FFF2-40B4-BE49-F238E27FC236}">
                <a16:creationId xmlns:a16="http://schemas.microsoft.com/office/drawing/2014/main" id="{6E32EF3B-D1B0-4B1C-912E-67DAD804849E}"/>
              </a:ext>
            </a:extLst>
          </p:cNvPr>
          <p:cNvGrpSpPr/>
          <p:nvPr/>
        </p:nvGrpSpPr>
        <p:grpSpPr>
          <a:xfrm>
            <a:off x="590874" y="443076"/>
            <a:ext cx="9943053" cy="986167"/>
            <a:chOff x="838898" y="355600"/>
            <a:chExt cx="9943053" cy="986167"/>
          </a:xfrm>
        </p:grpSpPr>
        <p:sp>
          <p:nvSpPr>
            <p:cNvPr id="4" name="TextBox 3">
              <a:extLst>
                <a:ext uri="{FF2B5EF4-FFF2-40B4-BE49-F238E27FC236}">
                  <a16:creationId xmlns:a16="http://schemas.microsoft.com/office/drawing/2014/main" id="{5D6B14C1-CF9E-404F-9E20-A728F07DCC1E}"/>
                </a:ext>
              </a:extLst>
            </p:cNvPr>
            <p:cNvSpPr txBox="1"/>
            <p:nvPr/>
          </p:nvSpPr>
          <p:spPr>
            <a:xfrm>
              <a:off x="1946729" y="355600"/>
              <a:ext cx="8835222" cy="986167"/>
            </a:xfrm>
            <a:prstGeom prst="rect">
              <a:avLst/>
            </a:prstGeom>
            <a:noFill/>
          </p:spPr>
          <p:txBody>
            <a:bodyPr wrap="square" lIns="0" tIns="0" rIns="0" bIns="0" rtlCol="0">
              <a:spAutoFit/>
            </a:bodyPr>
            <a:lstStyle/>
            <a:p>
              <a:pPr>
                <a:lnSpc>
                  <a:spcPct val="130000"/>
                </a:lnSpc>
              </a:pPr>
              <a:r>
                <a:rPr lang="vi-VN" sz="2600" b="1" i="1" dirty="0">
                  <a:solidFill>
                    <a:schemeClr val="accent6">
                      <a:lumMod val="50000"/>
                    </a:schemeClr>
                  </a:solidFill>
                  <a:latin typeface="Arial" panose="020B0604020202020204" pitchFamily="34" charset="0"/>
                  <a:cs typeface="Arial" panose="020B0604020202020204" pitchFamily="34" charset="0"/>
                </a:rPr>
                <a:t>Câu hỏi 1: </a:t>
              </a:r>
              <a:r>
                <a:rPr lang="vi-VN" sz="2600" b="1" i="1" dirty="0">
                  <a:solidFill>
                    <a:sysClr val="windowText" lastClr="000000"/>
                  </a:solidFill>
                  <a:latin typeface="Arial" panose="020B0604020202020204" pitchFamily="34" charset="0"/>
                  <a:cs typeface="Arial" panose="020B0604020202020204" pitchFamily="34" charset="0"/>
                </a:rPr>
                <a:t>Cho biết tế bào có các hoạt động sống nào?</a:t>
              </a:r>
            </a:p>
            <a:p>
              <a:pPr>
                <a:lnSpc>
                  <a:spcPct val="130000"/>
                </a:lnSpc>
              </a:pPr>
              <a:r>
                <a:rPr lang="vi-VN" sz="2600" b="1" i="1" dirty="0">
                  <a:solidFill>
                    <a:sysClr val="windowText" lastClr="000000"/>
                  </a:solidFill>
                  <a:latin typeface="Arial" panose="020B0604020202020204" pitchFamily="34" charset="0"/>
                  <a:cs typeface="Arial" panose="020B0604020202020204" pitchFamily="34" charset="0"/>
                </a:rPr>
                <a:t>Khi tách tế bào ra khỏi cơ thể thì điều gì sẽ xảy ra?</a:t>
              </a:r>
              <a:endParaRPr lang="vi-VN" sz="2600" b="1" i="1" dirty="0">
                <a:solidFill>
                  <a:sysClr val="windowText" lastClr="000000"/>
                </a:solidFill>
              </a:endParaRPr>
            </a:p>
          </p:txBody>
        </p:sp>
        <p:pic>
          <p:nvPicPr>
            <p:cNvPr id="11" name="Picture 2">
              <a:extLst>
                <a:ext uri="{FF2B5EF4-FFF2-40B4-BE49-F238E27FC236}">
                  <a16:creationId xmlns:a16="http://schemas.microsoft.com/office/drawing/2014/main" id="{3130DE41-07C6-49CB-8C38-296318D819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38898" y="39148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a:extLst>
              <a:ext uri="{FF2B5EF4-FFF2-40B4-BE49-F238E27FC236}">
                <a16:creationId xmlns:a16="http://schemas.microsoft.com/office/drawing/2014/main" id="{D783B4C2-EB54-49A3-B4D4-56E84B18476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flipH="1">
            <a:off x="1066800" y="316759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C83F3258-1593-42E2-B677-57A5EB90EC8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flipH="1">
            <a:off x="1066800" y="506582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B4A68DF-64A6-9E19-FC27-BE346025DBB1}"/>
              </a:ext>
            </a:extLst>
          </p:cNvPr>
          <p:cNvSpPr txBox="1"/>
          <p:nvPr/>
        </p:nvSpPr>
        <p:spPr>
          <a:xfrm>
            <a:off x="2133251" y="2629560"/>
            <a:ext cx="9677400" cy="1768946"/>
          </a:xfrm>
          <a:prstGeom prst="rect">
            <a:avLst/>
          </a:prstGeom>
          <a:noFill/>
        </p:spPr>
        <p:txBody>
          <a:bodyPr wrap="square" lIns="0" tIns="0" rIns="0" bIns="0" rtlCol="0">
            <a:spAutoFit/>
          </a:bodyPr>
          <a:lstStyle>
            <a:defPPr>
              <a:defRPr lang="en-US"/>
            </a:defPPr>
            <a:lvl1pPr>
              <a:lnSpc>
                <a:spcPct val="130000"/>
              </a:lnSpc>
              <a:defRPr sz="2600" b="1" i="1">
                <a:solidFill>
                  <a:schemeClr val="accent6">
                    <a:lumMod val="50000"/>
                  </a:schemeClr>
                </a:solidFill>
                <a:latin typeface="Arial" panose="020B0604020202020204" pitchFamily="34" charset="0"/>
                <a:cs typeface="Arial" panose="020B0604020202020204" pitchFamily="34" charset="0"/>
              </a:defRPr>
            </a:lvl1pPr>
          </a:lstStyle>
          <a:p>
            <a:pPr>
              <a:lnSpc>
                <a:spcPct val="120000"/>
              </a:lnSpc>
            </a:pPr>
            <a:r>
              <a:rPr lang="vi-VN" dirty="0">
                <a:solidFill>
                  <a:schemeClr val="tx1"/>
                </a:solidFill>
              </a:rPr>
              <a:t>Các hoạt động sống của tế bào là: </a:t>
            </a:r>
          </a:p>
          <a:p>
            <a:pPr marL="800100" lvl="1" indent="-342900">
              <a:lnSpc>
                <a:spcPct val="120000"/>
              </a:lnSpc>
              <a:buFont typeface="Arial" panose="020B0604020202020204" pitchFamily="34" charset="0"/>
              <a:buChar char="•"/>
            </a:pPr>
            <a:r>
              <a:rPr lang="vi-VN" sz="2400" b="0" i="1" dirty="0">
                <a:solidFill>
                  <a:schemeClr val="tx1"/>
                </a:solidFill>
              </a:rPr>
              <a:t>Trao đổi chất, </a:t>
            </a:r>
          </a:p>
          <a:p>
            <a:pPr marL="800100" lvl="1" indent="-342900">
              <a:lnSpc>
                <a:spcPct val="120000"/>
              </a:lnSpc>
              <a:buFont typeface="Arial" panose="020B0604020202020204" pitchFamily="34" charset="0"/>
              <a:buChar char="•"/>
            </a:pPr>
            <a:r>
              <a:rPr lang="vi-VN" sz="2400" b="0" i="1" dirty="0">
                <a:solidFill>
                  <a:schemeClr val="tx1"/>
                </a:solidFill>
              </a:rPr>
              <a:t>Lớn lên, </a:t>
            </a:r>
          </a:p>
          <a:p>
            <a:pPr marL="800100" lvl="1" indent="-342900">
              <a:lnSpc>
                <a:spcPct val="120000"/>
              </a:lnSpc>
              <a:buFont typeface="Arial" panose="020B0604020202020204" pitchFamily="34" charset="0"/>
              <a:buChar char="•"/>
            </a:pPr>
            <a:r>
              <a:rPr lang="vi-VN" sz="2400" b="0" i="1" dirty="0">
                <a:solidFill>
                  <a:schemeClr val="tx1"/>
                </a:solidFill>
              </a:rPr>
              <a:t>Phân chia và cảm ứng.</a:t>
            </a:r>
          </a:p>
        </p:txBody>
      </p:sp>
      <p:sp>
        <p:nvSpPr>
          <p:cNvPr id="17" name="TextBox 16">
            <a:extLst>
              <a:ext uri="{FF2B5EF4-FFF2-40B4-BE49-F238E27FC236}">
                <a16:creationId xmlns:a16="http://schemas.microsoft.com/office/drawing/2014/main" id="{DFDBCA6E-A462-6FC9-1E71-39EAF8A4637E}"/>
              </a:ext>
            </a:extLst>
          </p:cNvPr>
          <p:cNvSpPr txBox="1"/>
          <p:nvPr/>
        </p:nvSpPr>
        <p:spPr>
          <a:xfrm>
            <a:off x="2133250" y="4900683"/>
            <a:ext cx="9220549" cy="1396280"/>
          </a:xfrm>
          <a:prstGeom prst="rect">
            <a:avLst/>
          </a:prstGeom>
          <a:noFill/>
        </p:spPr>
        <p:txBody>
          <a:bodyPr wrap="square" lIns="0" tIns="0" rIns="0" bIns="0" rtlCol="0">
            <a:spAutoFit/>
          </a:bodyPr>
          <a:lstStyle>
            <a:defPPr>
              <a:defRPr lang="en-US"/>
            </a:defPPr>
            <a:lvl1pPr>
              <a:lnSpc>
                <a:spcPct val="120000"/>
              </a:lnSpc>
              <a:defRPr sz="2600" b="1" i="1">
                <a:latin typeface="Arial" panose="020B0604020202020204" pitchFamily="34" charset="0"/>
                <a:cs typeface="Arial" panose="020B0604020202020204" pitchFamily="34" charset="0"/>
              </a:defRPr>
            </a:lvl1pPr>
            <a:lvl2pPr marL="800100" lvl="1" indent="-342900">
              <a:lnSpc>
                <a:spcPct val="120000"/>
              </a:lnSpc>
              <a:buFont typeface="Arial" panose="020B0604020202020204" pitchFamily="34" charset="0"/>
              <a:buChar char="•"/>
              <a:defRPr sz="2400" b="0" i="1"/>
            </a:lvl2pPr>
          </a:lstStyle>
          <a:p>
            <a:r>
              <a:rPr lang="vi-VN" b="0" dirty="0"/>
              <a:t>Vì các hoạt động sống ở cấp độ cơ thể điều khiển các hoạt động sống ở cấp độ tế bào, nên khi tách tế bào ra khỏi cơ thể </a:t>
            </a:r>
            <a:r>
              <a:rPr lang="vi-VN" dirty="0"/>
              <a:t>thì tế bào sẽ chết.</a:t>
            </a:r>
          </a:p>
        </p:txBody>
      </p:sp>
    </p:spTree>
    <p:extLst>
      <p:ext uri="{BB962C8B-B14F-4D97-AF65-F5344CB8AC3E}">
        <p14:creationId xmlns:p14="http://schemas.microsoft.com/office/powerpoint/2010/main" val="19957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986DD3-B4CB-40BC-B1F4-8562A0FACE84}"/>
              </a:ext>
            </a:extLst>
          </p:cNvPr>
          <p:cNvSpPr txBox="1"/>
          <p:nvPr/>
        </p:nvSpPr>
        <p:spPr>
          <a:xfrm>
            <a:off x="1374397" y="264428"/>
            <a:ext cx="10604437"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b="1" i="1" dirty="0">
                <a:solidFill>
                  <a:srgbClr val="002060"/>
                </a:solidFill>
              </a:rPr>
              <a:t>Các hoạt động sống ở cấp độ tế bào là cơ sở cho các hoạt động sống ở cấp độ cơ thể. Ngược lại, các hoạt động sống ở cấp độ cơ thể lại điều khiển các hoạt động sống ở cấp độ tế bào, đảm bảo cơ thể sinh vật là một thể thống nhất.</a:t>
            </a:r>
          </a:p>
        </p:txBody>
      </p:sp>
      <p:pic>
        <p:nvPicPr>
          <p:cNvPr id="6" name="Picture 2">
            <a:extLst>
              <a:ext uri="{FF2B5EF4-FFF2-40B4-BE49-F238E27FC236}">
                <a16:creationId xmlns:a16="http://schemas.microsoft.com/office/drawing/2014/main" id="{2A920F6C-3183-4744-A2A9-EE7FFBFF3682}"/>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flipH="1">
            <a:off x="213166" y="421210"/>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FA7F664-2167-4827-AA61-F8822FBB6952}"/>
              </a:ext>
            </a:extLst>
          </p:cNvPr>
          <p:cNvGrpSpPr/>
          <p:nvPr/>
        </p:nvGrpSpPr>
        <p:grpSpPr>
          <a:xfrm>
            <a:off x="2208375" y="1661141"/>
            <a:ext cx="7775250" cy="4511144"/>
            <a:chOff x="5520828" y="2262588"/>
            <a:chExt cx="6979252" cy="4049312"/>
          </a:xfrm>
        </p:grpSpPr>
        <p:sp>
          <p:nvSpPr>
            <p:cNvPr id="7" name="Rectangle 6">
              <a:extLst>
                <a:ext uri="{FF2B5EF4-FFF2-40B4-BE49-F238E27FC236}">
                  <a16:creationId xmlns:a16="http://schemas.microsoft.com/office/drawing/2014/main" id="{04589396-BFA4-4D25-994D-2D80551D245A}"/>
                </a:ext>
              </a:extLst>
            </p:cNvPr>
            <p:cNvSpPr/>
            <p:nvPr/>
          </p:nvSpPr>
          <p:spPr>
            <a:xfrm>
              <a:off x="6797220" y="2565400"/>
              <a:ext cx="4404179" cy="374650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6B25F858-5671-4FAA-B0D7-90BDD30CE3BF}"/>
                </a:ext>
              </a:extLst>
            </p:cNvPr>
            <p:cNvSpPr/>
            <p:nvPr/>
          </p:nvSpPr>
          <p:spPr>
            <a:xfrm>
              <a:off x="7162800" y="3022600"/>
              <a:ext cx="2159000" cy="2724152"/>
            </a:xfrm>
            <a:prstGeom prst="rect">
              <a:avLst/>
            </a:prstGeom>
            <a:solidFill>
              <a:srgbClr val="FEE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20DD5AB4-F800-44CB-A2F6-85F227E1E95A}"/>
                </a:ext>
              </a:extLst>
            </p:cNvPr>
            <p:cNvSpPr txBox="1">
              <a:spLocks noChangeAspect="1"/>
            </p:cNvSpPr>
            <p:nvPr>
              <p:custDataLst>
                <p:tags r:id="rId1"/>
              </p:custDataLst>
            </p:nvPr>
          </p:nvSpPr>
          <p:spPr>
            <a:xfrm>
              <a:off x="9689678" y="3323988"/>
              <a:ext cx="1124117" cy="402409"/>
            </a:xfrm>
            <a:custGeom>
              <a:avLst/>
              <a:gdLst/>
              <a:ahLst/>
              <a:cxnLst/>
              <a:rect l="l" t="t" r="r" b="b"/>
              <a:pathLst>
                <a:path w="1124117" h="402409">
                  <a:moveTo>
                    <a:pt x="774394" y="353189"/>
                  </a:moveTo>
                  <a:cubicBezTo>
                    <a:pt x="768621" y="355545"/>
                    <a:pt x="759961" y="357548"/>
                    <a:pt x="748414" y="359198"/>
                  </a:cubicBezTo>
                  <a:cubicBezTo>
                    <a:pt x="741875" y="360140"/>
                    <a:pt x="737251" y="361201"/>
                    <a:pt x="734541" y="362379"/>
                  </a:cubicBezTo>
                  <a:cubicBezTo>
                    <a:pt x="731831" y="363557"/>
                    <a:pt x="729739" y="365280"/>
                    <a:pt x="728267" y="367548"/>
                  </a:cubicBezTo>
                  <a:cubicBezTo>
                    <a:pt x="726794" y="369816"/>
                    <a:pt x="726058" y="372335"/>
                    <a:pt x="726058" y="375104"/>
                  </a:cubicBezTo>
                  <a:cubicBezTo>
                    <a:pt x="726058" y="379345"/>
                    <a:pt x="727663" y="382880"/>
                    <a:pt x="730873" y="385708"/>
                  </a:cubicBezTo>
                  <a:cubicBezTo>
                    <a:pt x="734084" y="388535"/>
                    <a:pt x="738782" y="389949"/>
                    <a:pt x="744968" y="389949"/>
                  </a:cubicBezTo>
                  <a:cubicBezTo>
                    <a:pt x="751095" y="389949"/>
                    <a:pt x="756544" y="388609"/>
                    <a:pt x="761316" y="385929"/>
                  </a:cubicBezTo>
                  <a:cubicBezTo>
                    <a:pt x="766088" y="383248"/>
                    <a:pt x="769593" y="379581"/>
                    <a:pt x="771831" y="374927"/>
                  </a:cubicBezTo>
                  <a:cubicBezTo>
                    <a:pt x="773540" y="371333"/>
                    <a:pt x="774394" y="366031"/>
                    <a:pt x="774394" y="359021"/>
                  </a:cubicBezTo>
                  <a:close/>
                  <a:moveTo>
                    <a:pt x="155269" y="353189"/>
                  </a:moveTo>
                  <a:cubicBezTo>
                    <a:pt x="149496" y="355545"/>
                    <a:pt x="140836" y="357548"/>
                    <a:pt x="129289" y="359198"/>
                  </a:cubicBezTo>
                  <a:cubicBezTo>
                    <a:pt x="122750" y="360140"/>
                    <a:pt x="118126" y="361201"/>
                    <a:pt x="115416" y="362379"/>
                  </a:cubicBezTo>
                  <a:cubicBezTo>
                    <a:pt x="112706" y="363557"/>
                    <a:pt x="110615" y="365280"/>
                    <a:pt x="109142" y="367548"/>
                  </a:cubicBezTo>
                  <a:cubicBezTo>
                    <a:pt x="107669" y="369816"/>
                    <a:pt x="106933" y="372335"/>
                    <a:pt x="106933" y="375104"/>
                  </a:cubicBezTo>
                  <a:cubicBezTo>
                    <a:pt x="106933" y="379345"/>
                    <a:pt x="108538" y="382880"/>
                    <a:pt x="111749" y="385708"/>
                  </a:cubicBezTo>
                  <a:cubicBezTo>
                    <a:pt x="114959" y="388535"/>
                    <a:pt x="119657" y="389949"/>
                    <a:pt x="125843" y="389949"/>
                  </a:cubicBezTo>
                  <a:cubicBezTo>
                    <a:pt x="131970" y="389949"/>
                    <a:pt x="137419" y="388609"/>
                    <a:pt x="142191" y="385929"/>
                  </a:cubicBezTo>
                  <a:cubicBezTo>
                    <a:pt x="146963" y="383248"/>
                    <a:pt x="150468" y="379581"/>
                    <a:pt x="152707" y="374927"/>
                  </a:cubicBezTo>
                  <a:cubicBezTo>
                    <a:pt x="154415" y="371333"/>
                    <a:pt x="155269" y="366031"/>
                    <a:pt x="155269" y="359021"/>
                  </a:cubicBezTo>
                  <a:close/>
                  <a:moveTo>
                    <a:pt x="343095" y="306443"/>
                  </a:moveTo>
                  <a:lnTo>
                    <a:pt x="359001" y="306443"/>
                  </a:lnTo>
                  <a:lnTo>
                    <a:pt x="359001" y="400288"/>
                  </a:lnTo>
                  <a:lnTo>
                    <a:pt x="343095" y="400288"/>
                  </a:lnTo>
                  <a:close/>
                  <a:moveTo>
                    <a:pt x="0" y="306443"/>
                  </a:moveTo>
                  <a:lnTo>
                    <a:pt x="16789" y="306443"/>
                  </a:lnTo>
                  <a:lnTo>
                    <a:pt x="36937" y="362644"/>
                  </a:lnTo>
                  <a:cubicBezTo>
                    <a:pt x="39117" y="368712"/>
                    <a:pt x="41120" y="375015"/>
                    <a:pt x="42946" y="381554"/>
                  </a:cubicBezTo>
                  <a:cubicBezTo>
                    <a:pt x="44360" y="376606"/>
                    <a:pt x="46333" y="370656"/>
                    <a:pt x="48866" y="363704"/>
                  </a:cubicBezTo>
                  <a:lnTo>
                    <a:pt x="69721" y="306443"/>
                  </a:lnTo>
                  <a:lnTo>
                    <a:pt x="86069" y="306443"/>
                  </a:lnTo>
                  <a:lnTo>
                    <a:pt x="50545" y="400288"/>
                  </a:lnTo>
                  <a:lnTo>
                    <a:pt x="35700" y="400288"/>
                  </a:lnTo>
                  <a:close/>
                  <a:moveTo>
                    <a:pt x="853915" y="304322"/>
                  </a:moveTo>
                  <a:cubicBezTo>
                    <a:pt x="859570" y="304322"/>
                    <a:pt x="864769" y="305338"/>
                    <a:pt x="869512" y="307371"/>
                  </a:cubicBezTo>
                  <a:cubicBezTo>
                    <a:pt x="874254" y="309403"/>
                    <a:pt x="877803" y="312069"/>
                    <a:pt x="880160" y="315368"/>
                  </a:cubicBezTo>
                  <a:cubicBezTo>
                    <a:pt x="882516" y="318667"/>
                    <a:pt x="884166" y="322584"/>
                    <a:pt x="885108" y="327121"/>
                  </a:cubicBezTo>
                  <a:cubicBezTo>
                    <a:pt x="885697" y="330066"/>
                    <a:pt x="885992" y="335221"/>
                    <a:pt x="885992" y="342585"/>
                  </a:cubicBezTo>
                  <a:lnTo>
                    <a:pt x="885992" y="400288"/>
                  </a:lnTo>
                  <a:lnTo>
                    <a:pt x="870086" y="400288"/>
                  </a:lnTo>
                  <a:lnTo>
                    <a:pt x="870086" y="343203"/>
                  </a:lnTo>
                  <a:cubicBezTo>
                    <a:pt x="870086" y="336723"/>
                    <a:pt x="869467" y="331878"/>
                    <a:pt x="868230" y="328667"/>
                  </a:cubicBezTo>
                  <a:cubicBezTo>
                    <a:pt x="866993" y="325456"/>
                    <a:pt x="864799" y="322894"/>
                    <a:pt x="861647" y="320979"/>
                  </a:cubicBezTo>
                  <a:cubicBezTo>
                    <a:pt x="858495" y="319064"/>
                    <a:pt x="854799" y="318107"/>
                    <a:pt x="850557" y="318107"/>
                  </a:cubicBezTo>
                  <a:cubicBezTo>
                    <a:pt x="843782" y="318107"/>
                    <a:pt x="837935" y="320257"/>
                    <a:pt x="833016" y="324558"/>
                  </a:cubicBezTo>
                  <a:cubicBezTo>
                    <a:pt x="828097" y="328858"/>
                    <a:pt x="825637" y="337018"/>
                    <a:pt x="825637" y="349035"/>
                  </a:cubicBezTo>
                  <a:lnTo>
                    <a:pt x="825637" y="400288"/>
                  </a:lnTo>
                  <a:lnTo>
                    <a:pt x="809731" y="400288"/>
                  </a:lnTo>
                  <a:lnTo>
                    <a:pt x="809731" y="306443"/>
                  </a:lnTo>
                  <a:lnTo>
                    <a:pt x="824047" y="306443"/>
                  </a:lnTo>
                  <a:lnTo>
                    <a:pt x="824047" y="319786"/>
                  </a:lnTo>
                  <a:cubicBezTo>
                    <a:pt x="830939" y="309477"/>
                    <a:pt x="840895" y="304322"/>
                    <a:pt x="853915" y="304322"/>
                  </a:cubicBezTo>
                  <a:close/>
                  <a:moveTo>
                    <a:pt x="754158" y="304322"/>
                  </a:moveTo>
                  <a:cubicBezTo>
                    <a:pt x="762170" y="304322"/>
                    <a:pt x="768680" y="305264"/>
                    <a:pt x="773687" y="307150"/>
                  </a:cubicBezTo>
                  <a:cubicBezTo>
                    <a:pt x="778695" y="309035"/>
                    <a:pt x="782377" y="311406"/>
                    <a:pt x="784733" y="314263"/>
                  </a:cubicBezTo>
                  <a:cubicBezTo>
                    <a:pt x="787089" y="317120"/>
                    <a:pt x="788739" y="320729"/>
                    <a:pt x="789682" y="325088"/>
                  </a:cubicBezTo>
                  <a:cubicBezTo>
                    <a:pt x="790212" y="327798"/>
                    <a:pt x="790477" y="332688"/>
                    <a:pt x="790477" y="339757"/>
                  </a:cubicBezTo>
                  <a:lnTo>
                    <a:pt x="790477" y="360965"/>
                  </a:lnTo>
                  <a:cubicBezTo>
                    <a:pt x="790477" y="375752"/>
                    <a:pt x="790816" y="385104"/>
                    <a:pt x="791493" y="389021"/>
                  </a:cubicBezTo>
                  <a:cubicBezTo>
                    <a:pt x="792171" y="392939"/>
                    <a:pt x="793511" y="396695"/>
                    <a:pt x="795514" y="400288"/>
                  </a:cubicBezTo>
                  <a:lnTo>
                    <a:pt x="778901" y="400288"/>
                  </a:lnTo>
                  <a:cubicBezTo>
                    <a:pt x="777251" y="396989"/>
                    <a:pt x="776191" y="393130"/>
                    <a:pt x="775720" y="388712"/>
                  </a:cubicBezTo>
                  <a:cubicBezTo>
                    <a:pt x="769829" y="393720"/>
                    <a:pt x="764158" y="397254"/>
                    <a:pt x="758709" y="399316"/>
                  </a:cubicBezTo>
                  <a:cubicBezTo>
                    <a:pt x="753260" y="401378"/>
                    <a:pt x="747413" y="402409"/>
                    <a:pt x="741168" y="402409"/>
                  </a:cubicBezTo>
                  <a:cubicBezTo>
                    <a:pt x="730859" y="402409"/>
                    <a:pt x="722935" y="399890"/>
                    <a:pt x="717398" y="394854"/>
                  </a:cubicBezTo>
                  <a:cubicBezTo>
                    <a:pt x="711860" y="389817"/>
                    <a:pt x="709091" y="383381"/>
                    <a:pt x="709091" y="375545"/>
                  </a:cubicBezTo>
                  <a:cubicBezTo>
                    <a:pt x="709091" y="370950"/>
                    <a:pt x="710137" y="366753"/>
                    <a:pt x="712228" y="362953"/>
                  </a:cubicBezTo>
                  <a:cubicBezTo>
                    <a:pt x="714319" y="359153"/>
                    <a:pt x="717059" y="356105"/>
                    <a:pt x="720446" y="353807"/>
                  </a:cubicBezTo>
                  <a:cubicBezTo>
                    <a:pt x="723834" y="351510"/>
                    <a:pt x="727648" y="349772"/>
                    <a:pt x="731890" y="348594"/>
                  </a:cubicBezTo>
                  <a:cubicBezTo>
                    <a:pt x="735012" y="347769"/>
                    <a:pt x="739725" y="346974"/>
                    <a:pt x="746028" y="346208"/>
                  </a:cubicBezTo>
                  <a:cubicBezTo>
                    <a:pt x="758871" y="344676"/>
                    <a:pt x="768326" y="342850"/>
                    <a:pt x="774394" y="340729"/>
                  </a:cubicBezTo>
                  <a:cubicBezTo>
                    <a:pt x="774453" y="338549"/>
                    <a:pt x="774483" y="337165"/>
                    <a:pt x="774483" y="336576"/>
                  </a:cubicBezTo>
                  <a:cubicBezTo>
                    <a:pt x="774483" y="330096"/>
                    <a:pt x="772980" y="325530"/>
                    <a:pt x="769976" y="322879"/>
                  </a:cubicBezTo>
                  <a:cubicBezTo>
                    <a:pt x="765911" y="319285"/>
                    <a:pt x="759873" y="317489"/>
                    <a:pt x="751861" y="317489"/>
                  </a:cubicBezTo>
                  <a:cubicBezTo>
                    <a:pt x="744379" y="317489"/>
                    <a:pt x="738856" y="318799"/>
                    <a:pt x="735292" y="321421"/>
                  </a:cubicBezTo>
                  <a:cubicBezTo>
                    <a:pt x="731728" y="324042"/>
                    <a:pt x="729091" y="328682"/>
                    <a:pt x="727383" y="335339"/>
                  </a:cubicBezTo>
                  <a:lnTo>
                    <a:pt x="711831" y="333218"/>
                  </a:lnTo>
                  <a:cubicBezTo>
                    <a:pt x="713244" y="326561"/>
                    <a:pt x="715571" y="321185"/>
                    <a:pt x="718811" y="317091"/>
                  </a:cubicBezTo>
                  <a:cubicBezTo>
                    <a:pt x="722052" y="312997"/>
                    <a:pt x="726735" y="309845"/>
                    <a:pt x="732862" y="307636"/>
                  </a:cubicBezTo>
                  <a:cubicBezTo>
                    <a:pt x="738989" y="305426"/>
                    <a:pt x="746087" y="304322"/>
                    <a:pt x="754158" y="304322"/>
                  </a:cubicBezTo>
                  <a:close/>
                  <a:moveTo>
                    <a:pt x="650071" y="304322"/>
                  </a:moveTo>
                  <a:cubicBezTo>
                    <a:pt x="657435" y="304322"/>
                    <a:pt x="663901" y="305382"/>
                    <a:pt x="669468" y="307503"/>
                  </a:cubicBezTo>
                  <a:cubicBezTo>
                    <a:pt x="675035" y="309624"/>
                    <a:pt x="679144" y="312496"/>
                    <a:pt x="681795" y="316119"/>
                  </a:cubicBezTo>
                  <a:cubicBezTo>
                    <a:pt x="684446" y="319742"/>
                    <a:pt x="686272" y="324587"/>
                    <a:pt x="687274" y="330655"/>
                  </a:cubicBezTo>
                  <a:lnTo>
                    <a:pt x="671721" y="332776"/>
                  </a:lnTo>
                  <a:cubicBezTo>
                    <a:pt x="671014" y="327945"/>
                    <a:pt x="668967" y="324175"/>
                    <a:pt x="665580" y="321465"/>
                  </a:cubicBezTo>
                  <a:cubicBezTo>
                    <a:pt x="662193" y="318755"/>
                    <a:pt x="657406" y="317400"/>
                    <a:pt x="651220" y="317400"/>
                  </a:cubicBezTo>
                  <a:cubicBezTo>
                    <a:pt x="643915" y="317400"/>
                    <a:pt x="638702" y="318608"/>
                    <a:pt x="635579" y="321023"/>
                  </a:cubicBezTo>
                  <a:cubicBezTo>
                    <a:pt x="632457" y="323439"/>
                    <a:pt x="630896" y="326266"/>
                    <a:pt x="630896" y="329506"/>
                  </a:cubicBezTo>
                  <a:cubicBezTo>
                    <a:pt x="630896" y="331568"/>
                    <a:pt x="631544" y="333424"/>
                    <a:pt x="632840" y="335074"/>
                  </a:cubicBezTo>
                  <a:cubicBezTo>
                    <a:pt x="634136" y="336782"/>
                    <a:pt x="636169" y="338196"/>
                    <a:pt x="638937" y="339315"/>
                  </a:cubicBezTo>
                  <a:cubicBezTo>
                    <a:pt x="640528" y="339904"/>
                    <a:pt x="645211" y="341259"/>
                    <a:pt x="652988" y="343380"/>
                  </a:cubicBezTo>
                  <a:cubicBezTo>
                    <a:pt x="664240" y="346384"/>
                    <a:pt x="672090" y="348844"/>
                    <a:pt x="676537" y="350759"/>
                  </a:cubicBezTo>
                  <a:cubicBezTo>
                    <a:pt x="680985" y="352673"/>
                    <a:pt x="684476" y="355457"/>
                    <a:pt x="687009" y="359109"/>
                  </a:cubicBezTo>
                  <a:cubicBezTo>
                    <a:pt x="689542" y="362762"/>
                    <a:pt x="690809" y="367298"/>
                    <a:pt x="690809" y="372718"/>
                  </a:cubicBezTo>
                  <a:cubicBezTo>
                    <a:pt x="690809" y="378020"/>
                    <a:pt x="689262" y="383012"/>
                    <a:pt x="686169" y="387696"/>
                  </a:cubicBezTo>
                  <a:cubicBezTo>
                    <a:pt x="683076" y="392379"/>
                    <a:pt x="678614" y="396002"/>
                    <a:pt x="672782" y="398565"/>
                  </a:cubicBezTo>
                  <a:cubicBezTo>
                    <a:pt x="666949" y="401128"/>
                    <a:pt x="660351" y="402409"/>
                    <a:pt x="652988" y="402409"/>
                  </a:cubicBezTo>
                  <a:cubicBezTo>
                    <a:pt x="640793" y="402409"/>
                    <a:pt x="631500" y="399876"/>
                    <a:pt x="625108" y="394809"/>
                  </a:cubicBezTo>
                  <a:cubicBezTo>
                    <a:pt x="618716" y="389743"/>
                    <a:pt x="614636" y="382232"/>
                    <a:pt x="612869" y="372276"/>
                  </a:cubicBezTo>
                  <a:lnTo>
                    <a:pt x="628598" y="369802"/>
                  </a:lnTo>
                  <a:cubicBezTo>
                    <a:pt x="629482" y="376105"/>
                    <a:pt x="631942" y="380936"/>
                    <a:pt x="635977" y="384294"/>
                  </a:cubicBezTo>
                  <a:cubicBezTo>
                    <a:pt x="640012" y="387652"/>
                    <a:pt x="645653" y="389331"/>
                    <a:pt x="652899" y="389331"/>
                  </a:cubicBezTo>
                  <a:cubicBezTo>
                    <a:pt x="660204" y="389331"/>
                    <a:pt x="665624" y="387843"/>
                    <a:pt x="669159" y="384868"/>
                  </a:cubicBezTo>
                  <a:cubicBezTo>
                    <a:pt x="672693" y="381893"/>
                    <a:pt x="674461" y="378403"/>
                    <a:pt x="674461" y="374397"/>
                  </a:cubicBezTo>
                  <a:cubicBezTo>
                    <a:pt x="674461" y="370803"/>
                    <a:pt x="672900" y="367975"/>
                    <a:pt x="669777" y="365913"/>
                  </a:cubicBezTo>
                  <a:cubicBezTo>
                    <a:pt x="667598" y="364500"/>
                    <a:pt x="662178" y="362703"/>
                    <a:pt x="653518" y="360523"/>
                  </a:cubicBezTo>
                  <a:cubicBezTo>
                    <a:pt x="641853" y="357578"/>
                    <a:pt x="633768" y="355030"/>
                    <a:pt x="629261" y="352879"/>
                  </a:cubicBezTo>
                  <a:cubicBezTo>
                    <a:pt x="624754" y="350729"/>
                    <a:pt x="621338" y="347754"/>
                    <a:pt x="619011" y="343954"/>
                  </a:cubicBezTo>
                  <a:cubicBezTo>
                    <a:pt x="616684" y="340155"/>
                    <a:pt x="615520" y="335957"/>
                    <a:pt x="615520" y="331362"/>
                  </a:cubicBezTo>
                  <a:cubicBezTo>
                    <a:pt x="615520" y="327179"/>
                    <a:pt x="616477" y="323306"/>
                    <a:pt x="618392" y="319742"/>
                  </a:cubicBezTo>
                  <a:cubicBezTo>
                    <a:pt x="620307" y="316178"/>
                    <a:pt x="622913" y="313218"/>
                    <a:pt x="626213" y="310861"/>
                  </a:cubicBezTo>
                  <a:cubicBezTo>
                    <a:pt x="628687" y="309035"/>
                    <a:pt x="632059" y="307488"/>
                    <a:pt x="636330" y="306222"/>
                  </a:cubicBezTo>
                  <a:cubicBezTo>
                    <a:pt x="640602" y="304955"/>
                    <a:pt x="645182" y="304322"/>
                    <a:pt x="650071" y="304322"/>
                  </a:cubicBezTo>
                  <a:close/>
                  <a:moveTo>
                    <a:pt x="425290" y="304322"/>
                  </a:moveTo>
                  <a:cubicBezTo>
                    <a:pt x="430945" y="304322"/>
                    <a:pt x="436144" y="305338"/>
                    <a:pt x="440887" y="307371"/>
                  </a:cubicBezTo>
                  <a:cubicBezTo>
                    <a:pt x="445629" y="309403"/>
                    <a:pt x="449178" y="312069"/>
                    <a:pt x="451535" y="315368"/>
                  </a:cubicBezTo>
                  <a:cubicBezTo>
                    <a:pt x="453891" y="318667"/>
                    <a:pt x="455541" y="322584"/>
                    <a:pt x="456483" y="327121"/>
                  </a:cubicBezTo>
                  <a:cubicBezTo>
                    <a:pt x="457072" y="330066"/>
                    <a:pt x="457367" y="335221"/>
                    <a:pt x="457367" y="342585"/>
                  </a:cubicBezTo>
                  <a:lnTo>
                    <a:pt x="457367" y="400288"/>
                  </a:lnTo>
                  <a:lnTo>
                    <a:pt x="441461" y="400288"/>
                  </a:lnTo>
                  <a:lnTo>
                    <a:pt x="441461" y="343203"/>
                  </a:lnTo>
                  <a:cubicBezTo>
                    <a:pt x="441461" y="336723"/>
                    <a:pt x="440842" y="331878"/>
                    <a:pt x="439605" y="328667"/>
                  </a:cubicBezTo>
                  <a:cubicBezTo>
                    <a:pt x="438368" y="325456"/>
                    <a:pt x="436174" y="322894"/>
                    <a:pt x="433022" y="320979"/>
                  </a:cubicBezTo>
                  <a:cubicBezTo>
                    <a:pt x="429870" y="319064"/>
                    <a:pt x="426174" y="318107"/>
                    <a:pt x="421932" y="318107"/>
                  </a:cubicBezTo>
                  <a:cubicBezTo>
                    <a:pt x="415157" y="318107"/>
                    <a:pt x="409310" y="320257"/>
                    <a:pt x="404391" y="324558"/>
                  </a:cubicBezTo>
                  <a:cubicBezTo>
                    <a:pt x="399472" y="328858"/>
                    <a:pt x="397013" y="337018"/>
                    <a:pt x="397013" y="349035"/>
                  </a:cubicBezTo>
                  <a:lnTo>
                    <a:pt x="397013" y="400288"/>
                  </a:lnTo>
                  <a:lnTo>
                    <a:pt x="381107" y="400288"/>
                  </a:lnTo>
                  <a:lnTo>
                    <a:pt x="381107" y="306443"/>
                  </a:lnTo>
                  <a:lnTo>
                    <a:pt x="395422" y="306443"/>
                  </a:lnTo>
                  <a:lnTo>
                    <a:pt x="395422" y="319786"/>
                  </a:lnTo>
                  <a:cubicBezTo>
                    <a:pt x="402315" y="309477"/>
                    <a:pt x="412271" y="304322"/>
                    <a:pt x="425290" y="304322"/>
                  </a:cubicBezTo>
                  <a:close/>
                  <a:moveTo>
                    <a:pt x="278597" y="304322"/>
                  </a:moveTo>
                  <a:cubicBezTo>
                    <a:pt x="285960" y="304322"/>
                    <a:pt x="292426" y="305382"/>
                    <a:pt x="297993" y="307503"/>
                  </a:cubicBezTo>
                  <a:cubicBezTo>
                    <a:pt x="303560" y="309624"/>
                    <a:pt x="307669" y="312496"/>
                    <a:pt x="310320" y="316119"/>
                  </a:cubicBezTo>
                  <a:cubicBezTo>
                    <a:pt x="312971" y="319742"/>
                    <a:pt x="314797" y="324587"/>
                    <a:pt x="315799" y="330655"/>
                  </a:cubicBezTo>
                  <a:lnTo>
                    <a:pt x="300246" y="332776"/>
                  </a:lnTo>
                  <a:cubicBezTo>
                    <a:pt x="299539" y="327945"/>
                    <a:pt x="297492" y="324175"/>
                    <a:pt x="294105" y="321465"/>
                  </a:cubicBezTo>
                  <a:cubicBezTo>
                    <a:pt x="290717" y="318755"/>
                    <a:pt x="285931" y="317400"/>
                    <a:pt x="279745" y="317400"/>
                  </a:cubicBezTo>
                  <a:cubicBezTo>
                    <a:pt x="272440" y="317400"/>
                    <a:pt x="267227" y="318608"/>
                    <a:pt x="264104" y="321023"/>
                  </a:cubicBezTo>
                  <a:cubicBezTo>
                    <a:pt x="260982" y="323439"/>
                    <a:pt x="259421" y="326266"/>
                    <a:pt x="259421" y="329506"/>
                  </a:cubicBezTo>
                  <a:cubicBezTo>
                    <a:pt x="259421" y="331568"/>
                    <a:pt x="260069" y="333424"/>
                    <a:pt x="261365" y="335074"/>
                  </a:cubicBezTo>
                  <a:cubicBezTo>
                    <a:pt x="262661" y="336782"/>
                    <a:pt x="264693" y="338196"/>
                    <a:pt x="267462" y="339315"/>
                  </a:cubicBezTo>
                  <a:cubicBezTo>
                    <a:pt x="269053" y="339904"/>
                    <a:pt x="273736" y="341259"/>
                    <a:pt x="281513" y="343380"/>
                  </a:cubicBezTo>
                  <a:cubicBezTo>
                    <a:pt x="292765" y="346384"/>
                    <a:pt x="300615" y="348844"/>
                    <a:pt x="305062" y="350759"/>
                  </a:cubicBezTo>
                  <a:cubicBezTo>
                    <a:pt x="309510" y="352673"/>
                    <a:pt x="313001" y="355457"/>
                    <a:pt x="315534" y="359109"/>
                  </a:cubicBezTo>
                  <a:cubicBezTo>
                    <a:pt x="318067" y="362762"/>
                    <a:pt x="319334" y="367298"/>
                    <a:pt x="319334" y="372718"/>
                  </a:cubicBezTo>
                  <a:cubicBezTo>
                    <a:pt x="319334" y="378020"/>
                    <a:pt x="317787" y="383012"/>
                    <a:pt x="314694" y="387696"/>
                  </a:cubicBezTo>
                  <a:cubicBezTo>
                    <a:pt x="311601" y="392379"/>
                    <a:pt x="307139" y="396002"/>
                    <a:pt x="301307" y="398565"/>
                  </a:cubicBezTo>
                  <a:cubicBezTo>
                    <a:pt x="295475" y="401128"/>
                    <a:pt x="288877" y="402409"/>
                    <a:pt x="281513" y="402409"/>
                  </a:cubicBezTo>
                  <a:cubicBezTo>
                    <a:pt x="269318" y="402409"/>
                    <a:pt x="260025" y="399876"/>
                    <a:pt x="253633" y="394809"/>
                  </a:cubicBezTo>
                  <a:cubicBezTo>
                    <a:pt x="247241" y="389743"/>
                    <a:pt x="243161" y="382232"/>
                    <a:pt x="241394" y="372276"/>
                  </a:cubicBezTo>
                  <a:lnTo>
                    <a:pt x="257123" y="369802"/>
                  </a:lnTo>
                  <a:cubicBezTo>
                    <a:pt x="258007" y="376105"/>
                    <a:pt x="260467" y="380936"/>
                    <a:pt x="264502" y="384294"/>
                  </a:cubicBezTo>
                  <a:cubicBezTo>
                    <a:pt x="268537" y="387652"/>
                    <a:pt x="274178" y="389331"/>
                    <a:pt x="281424" y="389331"/>
                  </a:cubicBezTo>
                  <a:cubicBezTo>
                    <a:pt x="288729" y="389331"/>
                    <a:pt x="294149" y="387843"/>
                    <a:pt x="297684" y="384868"/>
                  </a:cubicBezTo>
                  <a:cubicBezTo>
                    <a:pt x="301218" y="381893"/>
                    <a:pt x="302986" y="378403"/>
                    <a:pt x="302986" y="374397"/>
                  </a:cubicBezTo>
                  <a:cubicBezTo>
                    <a:pt x="302986" y="370803"/>
                    <a:pt x="301425" y="367975"/>
                    <a:pt x="298302" y="365913"/>
                  </a:cubicBezTo>
                  <a:cubicBezTo>
                    <a:pt x="296123" y="364500"/>
                    <a:pt x="290703" y="362703"/>
                    <a:pt x="282043" y="360523"/>
                  </a:cubicBezTo>
                  <a:cubicBezTo>
                    <a:pt x="270378" y="357578"/>
                    <a:pt x="262293" y="355030"/>
                    <a:pt x="257786" y="352879"/>
                  </a:cubicBezTo>
                  <a:cubicBezTo>
                    <a:pt x="253279" y="350729"/>
                    <a:pt x="249863" y="347754"/>
                    <a:pt x="247536" y="343954"/>
                  </a:cubicBezTo>
                  <a:cubicBezTo>
                    <a:pt x="245209" y="340155"/>
                    <a:pt x="244045" y="335957"/>
                    <a:pt x="244045" y="331362"/>
                  </a:cubicBezTo>
                  <a:cubicBezTo>
                    <a:pt x="244045" y="327179"/>
                    <a:pt x="245002" y="323306"/>
                    <a:pt x="246917" y="319742"/>
                  </a:cubicBezTo>
                  <a:cubicBezTo>
                    <a:pt x="248832" y="316178"/>
                    <a:pt x="251438" y="313218"/>
                    <a:pt x="254737" y="310861"/>
                  </a:cubicBezTo>
                  <a:cubicBezTo>
                    <a:pt x="257212" y="309035"/>
                    <a:pt x="260584" y="307488"/>
                    <a:pt x="264855" y="306222"/>
                  </a:cubicBezTo>
                  <a:cubicBezTo>
                    <a:pt x="269127" y="304955"/>
                    <a:pt x="273707" y="304322"/>
                    <a:pt x="278597" y="304322"/>
                  </a:cubicBezTo>
                  <a:close/>
                  <a:moveTo>
                    <a:pt x="135033" y="304322"/>
                  </a:moveTo>
                  <a:cubicBezTo>
                    <a:pt x="143045" y="304322"/>
                    <a:pt x="149555" y="305264"/>
                    <a:pt x="154562" y="307150"/>
                  </a:cubicBezTo>
                  <a:cubicBezTo>
                    <a:pt x="159570" y="309035"/>
                    <a:pt x="163252" y="311406"/>
                    <a:pt x="165608" y="314263"/>
                  </a:cubicBezTo>
                  <a:cubicBezTo>
                    <a:pt x="167965" y="317120"/>
                    <a:pt x="169614" y="320729"/>
                    <a:pt x="170557" y="325088"/>
                  </a:cubicBezTo>
                  <a:cubicBezTo>
                    <a:pt x="171087" y="327798"/>
                    <a:pt x="171352" y="332688"/>
                    <a:pt x="171352" y="339757"/>
                  </a:cubicBezTo>
                  <a:lnTo>
                    <a:pt x="171352" y="360965"/>
                  </a:lnTo>
                  <a:cubicBezTo>
                    <a:pt x="171352" y="375752"/>
                    <a:pt x="171691" y="385104"/>
                    <a:pt x="172368" y="389021"/>
                  </a:cubicBezTo>
                  <a:cubicBezTo>
                    <a:pt x="173046" y="392939"/>
                    <a:pt x="174386" y="396695"/>
                    <a:pt x="176389" y="400288"/>
                  </a:cubicBezTo>
                  <a:lnTo>
                    <a:pt x="159776" y="400288"/>
                  </a:lnTo>
                  <a:cubicBezTo>
                    <a:pt x="158126" y="396989"/>
                    <a:pt x="157066" y="393130"/>
                    <a:pt x="156595" y="388712"/>
                  </a:cubicBezTo>
                  <a:cubicBezTo>
                    <a:pt x="150704" y="393720"/>
                    <a:pt x="145033" y="397254"/>
                    <a:pt x="139584" y="399316"/>
                  </a:cubicBezTo>
                  <a:cubicBezTo>
                    <a:pt x="134135" y="401378"/>
                    <a:pt x="128288" y="402409"/>
                    <a:pt x="122043" y="402409"/>
                  </a:cubicBezTo>
                  <a:cubicBezTo>
                    <a:pt x="111734" y="402409"/>
                    <a:pt x="103810" y="399890"/>
                    <a:pt x="98273" y="394854"/>
                  </a:cubicBezTo>
                  <a:cubicBezTo>
                    <a:pt x="92735" y="389817"/>
                    <a:pt x="89966" y="383381"/>
                    <a:pt x="89966" y="375545"/>
                  </a:cubicBezTo>
                  <a:cubicBezTo>
                    <a:pt x="89966" y="370950"/>
                    <a:pt x="91012" y="366753"/>
                    <a:pt x="93103" y="362953"/>
                  </a:cubicBezTo>
                  <a:cubicBezTo>
                    <a:pt x="95195" y="359153"/>
                    <a:pt x="97934" y="356105"/>
                    <a:pt x="101321" y="353807"/>
                  </a:cubicBezTo>
                  <a:cubicBezTo>
                    <a:pt x="104709" y="351510"/>
                    <a:pt x="108523" y="349772"/>
                    <a:pt x="112765" y="348594"/>
                  </a:cubicBezTo>
                  <a:cubicBezTo>
                    <a:pt x="115887" y="347769"/>
                    <a:pt x="120600" y="346974"/>
                    <a:pt x="126903" y="346208"/>
                  </a:cubicBezTo>
                  <a:cubicBezTo>
                    <a:pt x="139746" y="344676"/>
                    <a:pt x="149201" y="342850"/>
                    <a:pt x="155269" y="340729"/>
                  </a:cubicBezTo>
                  <a:cubicBezTo>
                    <a:pt x="155328" y="338549"/>
                    <a:pt x="155358" y="337165"/>
                    <a:pt x="155358" y="336576"/>
                  </a:cubicBezTo>
                  <a:cubicBezTo>
                    <a:pt x="155358" y="330096"/>
                    <a:pt x="153855" y="325530"/>
                    <a:pt x="150851" y="322879"/>
                  </a:cubicBezTo>
                  <a:cubicBezTo>
                    <a:pt x="146786" y="319285"/>
                    <a:pt x="140748" y="317489"/>
                    <a:pt x="132736" y="317489"/>
                  </a:cubicBezTo>
                  <a:cubicBezTo>
                    <a:pt x="125254" y="317489"/>
                    <a:pt x="119731" y="318799"/>
                    <a:pt x="116167" y="321421"/>
                  </a:cubicBezTo>
                  <a:cubicBezTo>
                    <a:pt x="112603" y="324042"/>
                    <a:pt x="109966" y="328682"/>
                    <a:pt x="108258" y="335339"/>
                  </a:cubicBezTo>
                  <a:lnTo>
                    <a:pt x="92706" y="333218"/>
                  </a:lnTo>
                  <a:cubicBezTo>
                    <a:pt x="94119" y="326561"/>
                    <a:pt x="96446" y="321185"/>
                    <a:pt x="99686" y="317091"/>
                  </a:cubicBezTo>
                  <a:cubicBezTo>
                    <a:pt x="102927" y="312997"/>
                    <a:pt x="107610" y="309845"/>
                    <a:pt x="113737" y="307636"/>
                  </a:cubicBezTo>
                  <a:cubicBezTo>
                    <a:pt x="119864" y="305426"/>
                    <a:pt x="126962" y="304322"/>
                    <a:pt x="135033" y="304322"/>
                  </a:cubicBezTo>
                  <a:close/>
                  <a:moveTo>
                    <a:pt x="476357" y="270743"/>
                  </a:moveTo>
                  <a:lnTo>
                    <a:pt x="492263" y="270743"/>
                  </a:lnTo>
                  <a:lnTo>
                    <a:pt x="492263" y="317223"/>
                  </a:lnTo>
                  <a:cubicBezTo>
                    <a:pt x="499685" y="308622"/>
                    <a:pt x="509052" y="304322"/>
                    <a:pt x="520363" y="304322"/>
                  </a:cubicBezTo>
                  <a:cubicBezTo>
                    <a:pt x="527315" y="304322"/>
                    <a:pt x="533353" y="305692"/>
                    <a:pt x="538478" y="308431"/>
                  </a:cubicBezTo>
                  <a:cubicBezTo>
                    <a:pt x="543604" y="311170"/>
                    <a:pt x="547271" y="314955"/>
                    <a:pt x="549480" y="319786"/>
                  </a:cubicBezTo>
                  <a:cubicBezTo>
                    <a:pt x="551689" y="324617"/>
                    <a:pt x="552794" y="331627"/>
                    <a:pt x="552794" y="340817"/>
                  </a:cubicBezTo>
                  <a:lnTo>
                    <a:pt x="552794" y="400288"/>
                  </a:lnTo>
                  <a:lnTo>
                    <a:pt x="536888" y="400288"/>
                  </a:lnTo>
                  <a:lnTo>
                    <a:pt x="536888" y="340817"/>
                  </a:lnTo>
                  <a:cubicBezTo>
                    <a:pt x="536888" y="332864"/>
                    <a:pt x="535165" y="327076"/>
                    <a:pt x="531718" y="323453"/>
                  </a:cubicBezTo>
                  <a:cubicBezTo>
                    <a:pt x="528272" y="319830"/>
                    <a:pt x="523397" y="318019"/>
                    <a:pt x="517094" y="318019"/>
                  </a:cubicBezTo>
                  <a:cubicBezTo>
                    <a:pt x="512381" y="318019"/>
                    <a:pt x="507948" y="319241"/>
                    <a:pt x="503794" y="321686"/>
                  </a:cubicBezTo>
                  <a:cubicBezTo>
                    <a:pt x="499641" y="324131"/>
                    <a:pt x="496681" y="327445"/>
                    <a:pt x="494913" y="331627"/>
                  </a:cubicBezTo>
                  <a:cubicBezTo>
                    <a:pt x="493146" y="335810"/>
                    <a:pt x="492263" y="341583"/>
                    <a:pt x="492263" y="348947"/>
                  </a:cubicBezTo>
                  <a:lnTo>
                    <a:pt x="492263" y="400288"/>
                  </a:lnTo>
                  <a:lnTo>
                    <a:pt x="476357" y="400288"/>
                  </a:lnTo>
                  <a:close/>
                  <a:moveTo>
                    <a:pt x="343095" y="270743"/>
                  </a:moveTo>
                  <a:lnTo>
                    <a:pt x="359001" y="270743"/>
                  </a:lnTo>
                  <a:lnTo>
                    <a:pt x="359001" y="289034"/>
                  </a:lnTo>
                  <a:lnTo>
                    <a:pt x="343095" y="289034"/>
                  </a:lnTo>
                  <a:close/>
                  <a:moveTo>
                    <a:pt x="113383" y="270036"/>
                  </a:moveTo>
                  <a:lnTo>
                    <a:pt x="134680" y="270036"/>
                  </a:lnTo>
                  <a:lnTo>
                    <a:pt x="146609" y="294778"/>
                  </a:lnTo>
                  <a:lnTo>
                    <a:pt x="133796" y="294778"/>
                  </a:lnTo>
                  <a:close/>
                  <a:moveTo>
                    <a:pt x="749828" y="263496"/>
                  </a:moveTo>
                  <a:cubicBezTo>
                    <a:pt x="757074" y="263555"/>
                    <a:pt x="762995" y="264734"/>
                    <a:pt x="767590" y="267031"/>
                  </a:cubicBezTo>
                  <a:cubicBezTo>
                    <a:pt x="772656" y="269505"/>
                    <a:pt x="775248" y="272952"/>
                    <a:pt x="775366" y="277370"/>
                  </a:cubicBezTo>
                  <a:cubicBezTo>
                    <a:pt x="775602" y="284675"/>
                    <a:pt x="770241" y="289005"/>
                    <a:pt x="759283" y="290360"/>
                  </a:cubicBezTo>
                  <a:lnTo>
                    <a:pt x="759283" y="294778"/>
                  </a:lnTo>
                  <a:lnTo>
                    <a:pt x="749386" y="294778"/>
                  </a:lnTo>
                  <a:lnTo>
                    <a:pt x="749386" y="284174"/>
                  </a:lnTo>
                  <a:cubicBezTo>
                    <a:pt x="752744" y="283821"/>
                    <a:pt x="754895" y="283497"/>
                    <a:pt x="755837" y="283202"/>
                  </a:cubicBezTo>
                  <a:cubicBezTo>
                    <a:pt x="758959" y="282142"/>
                    <a:pt x="760550" y="280492"/>
                    <a:pt x="760609" y="278254"/>
                  </a:cubicBezTo>
                  <a:cubicBezTo>
                    <a:pt x="760668" y="276899"/>
                    <a:pt x="759843" y="275750"/>
                    <a:pt x="758135" y="274807"/>
                  </a:cubicBezTo>
                  <a:cubicBezTo>
                    <a:pt x="755660" y="273452"/>
                    <a:pt x="751743" y="272775"/>
                    <a:pt x="746382" y="272775"/>
                  </a:cubicBezTo>
                  <a:cubicBezTo>
                    <a:pt x="744556" y="272775"/>
                    <a:pt x="741787" y="272893"/>
                    <a:pt x="738075" y="273128"/>
                  </a:cubicBezTo>
                  <a:lnTo>
                    <a:pt x="737103" y="264115"/>
                  </a:lnTo>
                  <a:cubicBezTo>
                    <a:pt x="739401" y="263644"/>
                    <a:pt x="743643" y="263438"/>
                    <a:pt x="749828" y="263496"/>
                  </a:cubicBezTo>
                  <a:close/>
                  <a:moveTo>
                    <a:pt x="676368" y="79364"/>
                  </a:moveTo>
                  <a:cubicBezTo>
                    <a:pt x="668061" y="79364"/>
                    <a:pt x="661463" y="82339"/>
                    <a:pt x="656573" y="88289"/>
                  </a:cubicBezTo>
                  <a:cubicBezTo>
                    <a:pt x="651330" y="94651"/>
                    <a:pt x="648709" y="103635"/>
                    <a:pt x="648709" y="115240"/>
                  </a:cubicBezTo>
                  <a:cubicBezTo>
                    <a:pt x="648709" y="126846"/>
                    <a:pt x="651330" y="135830"/>
                    <a:pt x="656573" y="142192"/>
                  </a:cubicBezTo>
                  <a:cubicBezTo>
                    <a:pt x="661522" y="148201"/>
                    <a:pt x="668120" y="151206"/>
                    <a:pt x="676368" y="151206"/>
                  </a:cubicBezTo>
                  <a:cubicBezTo>
                    <a:pt x="684615" y="151206"/>
                    <a:pt x="691184" y="148201"/>
                    <a:pt x="696073" y="142192"/>
                  </a:cubicBezTo>
                  <a:cubicBezTo>
                    <a:pt x="701316" y="135771"/>
                    <a:pt x="703938" y="126610"/>
                    <a:pt x="703938" y="114710"/>
                  </a:cubicBezTo>
                  <a:cubicBezTo>
                    <a:pt x="703938" y="103458"/>
                    <a:pt x="701287" y="94680"/>
                    <a:pt x="695985" y="88377"/>
                  </a:cubicBezTo>
                  <a:cubicBezTo>
                    <a:pt x="691036" y="82368"/>
                    <a:pt x="684497" y="79364"/>
                    <a:pt x="676368" y="79364"/>
                  </a:cubicBezTo>
                  <a:close/>
                  <a:moveTo>
                    <a:pt x="181068" y="79364"/>
                  </a:moveTo>
                  <a:cubicBezTo>
                    <a:pt x="172761" y="79364"/>
                    <a:pt x="166163" y="82339"/>
                    <a:pt x="161273" y="88289"/>
                  </a:cubicBezTo>
                  <a:cubicBezTo>
                    <a:pt x="156030" y="94651"/>
                    <a:pt x="153409" y="103635"/>
                    <a:pt x="153409" y="115240"/>
                  </a:cubicBezTo>
                  <a:cubicBezTo>
                    <a:pt x="153409" y="126846"/>
                    <a:pt x="156030" y="135830"/>
                    <a:pt x="161273" y="142192"/>
                  </a:cubicBezTo>
                  <a:cubicBezTo>
                    <a:pt x="166222" y="148201"/>
                    <a:pt x="172820" y="151206"/>
                    <a:pt x="181068" y="151206"/>
                  </a:cubicBezTo>
                  <a:cubicBezTo>
                    <a:pt x="189315" y="151206"/>
                    <a:pt x="195884" y="148201"/>
                    <a:pt x="200773" y="142192"/>
                  </a:cubicBezTo>
                  <a:cubicBezTo>
                    <a:pt x="206016" y="135771"/>
                    <a:pt x="208638" y="126610"/>
                    <a:pt x="208638" y="114710"/>
                  </a:cubicBezTo>
                  <a:cubicBezTo>
                    <a:pt x="208638" y="103458"/>
                    <a:pt x="205987" y="94680"/>
                    <a:pt x="200685" y="88377"/>
                  </a:cubicBezTo>
                  <a:cubicBezTo>
                    <a:pt x="195736" y="82368"/>
                    <a:pt x="189197" y="79364"/>
                    <a:pt x="181068" y="79364"/>
                  </a:cubicBezTo>
                  <a:close/>
                  <a:moveTo>
                    <a:pt x="981786" y="79275"/>
                  </a:moveTo>
                  <a:cubicBezTo>
                    <a:pt x="974481" y="79275"/>
                    <a:pt x="968340" y="81720"/>
                    <a:pt x="963362" y="86610"/>
                  </a:cubicBezTo>
                  <a:cubicBezTo>
                    <a:pt x="958384" y="91499"/>
                    <a:pt x="955630" y="98038"/>
                    <a:pt x="955099" y="106227"/>
                  </a:cubicBezTo>
                  <a:lnTo>
                    <a:pt x="1007501" y="106227"/>
                  </a:lnTo>
                  <a:cubicBezTo>
                    <a:pt x="1006794" y="98333"/>
                    <a:pt x="1004791" y="92412"/>
                    <a:pt x="1001492" y="88465"/>
                  </a:cubicBezTo>
                  <a:cubicBezTo>
                    <a:pt x="996426" y="82339"/>
                    <a:pt x="989857" y="79275"/>
                    <a:pt x="981786" y="79275"/>
                  </a:cubicBezTo>
                  <a:close/>
                  <a:moveTo>
                    <a:pt x="486486" y="79275"/>
                  </a:moveTo>
                  <a:cubicBezTo>
                    <a:pt x="479181" y="79275"/>
                    <a:pt x="473040" y="81720"/>
                    <a:pt x="468062" y="86610"/>
                  </a:cubicBezTo>
                  <a:cubicBezTo>
                    <a:pt x="463084" y="91499"/>
                    <a:pt x="460330" y="98038"/>
                    <a:pt x="459799" y="106227"/>
                  </a:cubicBezTo>
                  <a:lnTo>
                    <a:pt x="512201" y="106227"/>
                  </a:lnTo>
                  <a:cubicBezTo>
                    <a:pt x="511494" y="98333"/>
                    <a:pt x="509491" y="92412"/>
                    <a:pt x="506192" y="88465"/>
                  </a:cubicBezTo>
                  <a:cubicBezTo>
                    <a:pt x="501126" y="82339"/>
                    <a:pt x="494557" y="79275"/>
                    <a:pt x="486486" y="79275"/>
                  </a:cubicBezTo>
                  <a:close/>
                  <a:moveTo>
                    <a:pt x="1092040" y="66197"/>
                  </a:moveTo>
                  <a:cubicBezTo>
                    <a:pt x="1097695" y="66197"/>
                    <a:pt x="1102894" y="67213"/>
                    <a:pt x="1107637" y="69246"/>
                  </a:cubicBezTo>
                  <a:cubicBezTo>
                    <a:pt x="1112379" y="71278"/>
                    <a:pt x="1115928" y="73944"/>
                    <a:pt x="1118285" y="77243"/>
                  </a:cubicBezTo>
                  <a:cubicBezTo>
                    <a:pt x="1120641" y="80542"/>
                    <a:pt x="1122291" y="84459"/>
                    <a:pt x="1123233" y="88996"/>
                  </a:cubicBezTo>
                  <a:cubicBezTo>
                    <a:pt x="1123822" y="91941"/>
                    <a:pt x="1124117" y="97096"/>
                    <a:pt x="1124117" y="104460"/>
                  </a:cubicBezTo>
                  <a:lnTo>
                    <a:pt x="1124117" y="162163"/>
                  </a:lnTo>
                  <a:lnTo>
                    <a:pt x="1108211" y="162163"/>
                  </a:lnTo>
                  <a:lnTo>
                    <a:pt x="1108211" y="105078"/>
                  </a:lnTo>
                  <a:cubicBezTo>
                    <a:pt x="1108211" y="98598"/>
                    <a:pt x="1107592" y="93753"/>
                    <a:pt x="1106355" y="90542"/>
                  </a:cubicBezTo>
                  <a:cubicBezTo>
                    <a:pt x="1105118" y="87331"/>
                    <a:pt x="1102924" y="84769"/>
                    <a:pt x="1099772" y="82854"/>
                  </a:cubicBezTo>
                  <a:cubicBezTo>
                    <a:pt x="1096620" y="80939"/>
                    <a:pt x="1092923" y="79982"/>
                    <a:pt x="1088682" y="79982"/>
                  </a:cubicBezTo>
                  <a:cubicBezTo>
                    <a:pt x="1081907" y="79982"/>
                    <a:pt x="1076060" y="82132"/>
                    <a:pt x="1071141" y="86433"/>
                  </a:cubicBezTo>
                  <a:cubicBezTo>
                    <a:pt x="1066222" y="90733"/>
                    <a:pt x="1063763" y="98893"/>
                    <a:pt x="1063763" y="110910"/>
                  </a:cubicBezTo>
                  <a:lnTo>
                    <a:pt x="1063763" y="162163"/>
                  </a:lnTo>
                  <a:lnTo>
                    <a:pt x="1047857" y="162163"/>
                  </a:lnTo>
                  <a:lnTo>
                    <a:pt x="1047857" y="68318"/>
                  </a:lnTo>
                  <a:lnTo>
                    <a:pt x="1062172" y="68318"/>
                  </a:lnTo>
                  <a:lnTo>
                    <a:pt x="1062172" y="81661"/>
                  </a:lnTo>
                  <a:cubicBezTo>
                    <a:pt x="1069065" y="71352"/>
                    <a:pt x="1079021" y="66197"/>
                    <a:pt x="1092040" y="66197"/>
                  </a:cubicBezTo>
                  <a:close/>
                  <a:moveTo>
                    <a:pt x="981609" y="66197"/>
                  </a:moveTo>
                  <a:cubicBezTo>
                    <a:pt x="994157" y="66197"/>
                    <a:pt x="1004408" y="70468"/>
                    <a:pt x="1012361" y="79010"/>
                  </a:cubicBezTo>
                  <a:cubicBezTo>
                    <a:pt x="1020314" y="87552"/>
                    <a:pt x="1024291" y="99570"/>
                    <a:pt x="1024291" y="115064"/>
                  </a:cubicBezTo>
                  <a:cubicBezTo>
                    <a:pt x="1024291" y="116006"/>
                    <a:pt x="1024261" y="117420"/>
                    <a:pt x="1024202" y="119305"/>
                  </a:cubicBezTo>
                  <a:lnTo>
                    <a:pt x="954216" y="119305"/>
                  </a:lnTo>
                  <a:cubicBezTo>
                    <a:pt x="954805" y="129615"/>
                    <a:pt x="957721" y="137509"/>
                    <a:pt x="962964" y="142988"/>
                  </a:cubicBezTo>
                  <a:cubicBezTo>
                    <a:pt x="968207" y="148466"/>
                    <a:pt x="974746" y="151206"/>
                    <a:pt x="982581" y="151206"/>
                  </a:cubicBezTo>
                  <a:cubicBezTo>
                    <a:pt x="988414" y="151206"/>
                    <a:pt x="993392" y="149674"/>
                    <a:pt x="997515" y="146611"/>
                  </a:cubicBezTo>
                  <a:cubicBezTo>
                    <a:pt x="1001639" y="143547"/>
                    <a:pt x="1004909" y="138658"/>
                    <a:pt x="1007324" y="131942"/>
                  </a:cubicBezTo>
                  <a:lnTo>
                    <a:pt x="1023760" y="133974"/>
                  </a:lnTo>
                  <a:cubicBezTo>
                    <a:pt x="1021168" y="143577"/>
                    <a:pt x="1016367" y="151029"/>
                    <a:pt x="1009357" y="156331"/>
                  </a:cubicBezTo>
                  <a:cubicBezTo>
                    <a:pt x="1002346" y="161633"/>
                    <a:pt x="993392" y="164284"/>
                    <a:pt x="982493" y="164284"/>
                  </a:cubicBezTo>
                  <a:cubicBezTo>
                    <a:pt x="968767" y="164284"/>
                    <a:pt x="957883" y="160057"/>
                    <a:pt x="949842" y="151603"/>
                  </a:cubicBezTo>
                  <a:cubicBezTo>
                    <a:pt x="941800" y="143150"/>
                    <a:pt x="937779" y="131294"/>
                    <a:pt x="937779" y="116036"/>
                  </a:cubicBezTo>
                  <a:cubicBezTo>
                    <a:pt x="937779" y="100248"/>
                    <a:pt x="941844" y="87994"/>
                    <a:pt x="949974" y="79275"/>
                  </a:cubicBezTo>
                  <a:cubicBezTo>
                    <a:pt x="958104" y="70556"/>
                    <a:pt x="968649" y="66197"/>
                    <a:pt x="981609" y="66197"/>
                  </a:cubicBezTo>
                  <a:close/>
                  <a:moveTo>
                    <a:pt x="796765" y="66197"/>
                  </a:moveTo>
                  <a:cubicBezTo>
                    <a:pt x="802420" y="66197"/>
                    <a:pt x="807619" y="67213"/>
                    <a:pt x="812362" y="69246"/>
                  </a:cubicBezTo>
                  <a:cubicBezTo>
                    <a:pt x="817104" y="71278"/>
                    <a:pt x="820653" y="73944"/>
                    <a:pt x="823010" y="77243"/>
                  </a:cubicBezTo>
                  <a:cubicBezTo>
                    <a:pt x="825366" y="80542"/>
                    <a:pt x="827016" y="84459"/>
                    <a:pt x="827958" y="88996"/>
                  </a:cubicBezTo>
                  <a:cubicBezTo>
                    <a:pt x="828547" y="91941"/>
                    <a:pt x="828842" y="97096"/>
                    <a:pt x="828842" y="104460"/>
                  </a:cubicBezTo>
                  <a:lnTo>
                    <a:pt x="828842" y="162163"/>
                  </a:lnTo>
                  <a:lnTo>
                    <a:pt x="812936" y="162163"/>
                  </a:lnTo>
                  <a:lnTo>
                    <a:pt x="812936" y="105078"/>
                  </a:lnTo>
                  <a:cubicBezTo>
                    <a:pt x="812936" y="98598"/>
                    <a:pt x="812317" y="93753"/>
                    <a:pt x="811080" y="90542"/>
                  </a:cubicBezTo>
                  <a:cubicBezTo>
                    <a:pt x="809843" y="87331"/>
                    <a:pt x="807649" y="84769"/>
                    <a:pt x="804497" y="82854"/>
                  </a:cubicBezTo>
                  <a:cubicBezTo>
                    <a:pt x="801345" y="80939"/>
                    <a:pt x="797649" y="79982"/>
                    <a:pt x="793407" y="79982"/>
                  </a:cubicBezTo>
                  <a:cubicBezTo>
                    <a:pt x="786632" y="79982"/>
                    <a:pt x="780785" y="82132"/>
                    <a:pt x="775866" y="86433"/>
                  </a:cubicBezTo>
                  <a:cubicBezTo>
                    <a:pt x="770947" y="90733"/>
                    <a:pt x="768487" y="98893"/>
                    <a:pt x="768487" y="110910"/>
                  </a:cubicBezTo>
                  <a:lnTo>
                    <a:pt x="768487" y="162163"/>
                  </a:lnTo>
                  <a:lnTo>
                    <a:pt x="752581" y="162163"/>
                  </a:lnTo>
                  <a:lnTo>
                    <a:pt x="752581" y="68318"/>
                  </a:lnTo>
                  <a:lnTo>
                    <a:pt x="766897" y="68318"/>
                  </a:lnTo>
                  <a:lnTo>
                    <a:pt x="766897" y="81661"/>
                  </a:lnTo>
                  <a:cubicBezTo>
                    <a:pt x="773789" y="71352"/>
                    <a:pt x="783745" y="66197"/>
                    <a:pt x="796765" y="66197"/>
                  </a:cubicBezTo>
                  <a:close/>
                  <a:moveTo>
                    <a:pt x="486309" y="66197"/>
                  </a:moveTo>
                  <a:cubicBezTo>
                    <a:pt x="498857" y="66197"/>
                    <a:pt x="509108" y="70468"/>
                    <a:pt x="517061" y="79010"/>
                  </a:cubicBezTo>
                  <a:cubicBezTo>
                    <a:pt x="525014" y="87552"/>
                    <a:pt x="528991" y="99570"/>
                    <a:pt x="528991" y="115064"/>
                  </a:cubicBezTo>
                  <a:cubicBezTo>
                    <a:pt x="528991" y="116006"/>
                    <a:pt x="528961" y="117420"/>
                    <a:pt x="528902" y="119305"/>
                  </a:cubicBezTo>
                  <a:lnTo>
                    <a:pt x="458916" y="119305"/>
                  </a:lnTo>
                  <a:cubicBezTo>
                    <a:pt x="459505" y="129615"/>
                    <a:pt x="462421" y="137509"/>
                    <a:pt x="467664" y="142988"/>
                  </a:cubicBezTo>
                  <a:cubicBezTo>
                    <a:pt x="472907" y="148466"/>
                    <a:pt x="479446" y="151206"/>
                    <a:pt x="487281" y="151206"/>
                  </a:cubicBezTo>
                  <a:cubicBezTo>
                    <a:pt x="493114" y="151206"/>
                    <a:pt x="498092" y="149674"/>
                    <a:pt x="502215" y="146611"/>
                  </a:cubicBezTo>
                  <a:cubicBezTo>
                    <a:pt x="506339" y="143547"/>
                    <a:pt x="509609" y="138658"/>
                    <a:pt x="512024" y="131942"/>
                  </a:cubicBezTo>
                  <a:lnTo>
                    <a:pt x="528460" y="133974"/>
                  </a:lnTo>
                  <a:cubicBezTo>
                    <a:pt x="525868" y="143577"/>
                    <a:pt x="521067" y="151029"/>
                    <a:pt x="514057" y="156331"/>
                  </a:cubicBezTo>
                  <a:cubicBezTo>
                    <a:pt x="507046" y="161633"/>
                    <a:pt x="498092" y="164284"/>
                    <a:pt x="487193" y="164284"/>
                  </a:cubicBezTo>
                  <a:cubicBezTo>
                    <a:pt x="473467" y="164284"/>
                    <a:pt x="462583" y="160057"/>
                    <a:pt x="454542" y="151603"/>
                  </a:cubicBezTo>
                  <a:cubicBezTo>
                    <a:pt x="446500" y="143150"/>
                    <a:pt x="442480" y="131294"/>
                    <a:pt x="442480" y="116036"/>
                  </a:cubicBezTo>
                  <a:cubicBezTo>
                    <a:pt x="442480" y="100248"/>
                    <a:pt x="446544" y="87994"/>
                    <a:pt x="454674" y="79275"/>
                  </a:cubicBezTo>
                  <a:cubicBezTo>
                    <a:pt x="462804" y="70556"/>
                    <a:pt x="473349" y="66197"/>
                    <a:pt x="486309" y="66197"/>
                  </a:cubicBezTo>
                  <a:close/>
                  <a:moveTo>
                    <a:pt x="722407" y="66020"/>
                  </a:moveTo>
                  <a:lnTo>
                    <a:pt x="739461" y="66020"/>
                  </a:lnTo>
                  <a:lnTo>
                    <a:pt x="739461" y="80601"/>
                  </a:lnTo>
                  <a:cubicBezTo>
                    <a:pt x="739461" y="87906"/>
                    <a:pt x="738342" y="93502"/>
                    <a:pt x="736103" y="97390"/>
                  </a:cubicBezTo>
                  <a:cubicBezTo>
                    <a:pt x="733217" y="102457"/>
                    <a:pt x="727944" y="107111"/>
                    <a:pt x="720286" y="111352"/>
                  </a:cubicBezTo>
                  <a:cubicBezTo>
                    <a:pt x="720286" y="112177"/>
                    <a:pt x="720286" y="113031"/>
                    <a:pt x="720286" y="113915"/>
                  </a:cubicBezTo>
                  <a:cubicBezTo>
                    <a:pt x="720286" y="135830"/>
                    <a:pt x="713216" y="150705"/>
                    <a:pt x="699078" y="158540"/>
                  </a:cubicBezTo>
                  <a:cubicBezTo>
                    <a:pt x="692126" y="162369"/>
                    <a:pt x="684556" y="164284"/>
                    <a:pt x="676368" y="164284"/>
                  </a:cubicBezTo>
                  <a:cubicBezTo>
                    <a:pt x="662936" y="164284"/>
                    <a:pt x="652302" y="160072"/>
                    <a:pt x="644467" y="151647"/>
                  </a:cubicBezTo>
                  <a:cubicBezTo>
                    <a:pt x="636396" y="142929"/>
                    <a:pt x="632361" y="130793"/>
                    <a:pt x="632361" y="115240"/>
                  </a:cubicBezTo>
                  <a:cubicBezTo>
                    <a:pt x="632361" y="97862"/>
                    <a:pt x="637192" y="84990"/>
                    <a:pt x="646853" y="76624"/>
                  </a:cubicBezTo>
                  <a:cubicBezTo>
                    <a:pt x="654924" y="69673"/>
                    <a:pt x="664762" y="66197"/>
                    <a:pt x="676368" y="66197"/>
                  </a:cubicBezTo>
                  <a:cubicBezTo>
                    <a:pt x="689269" y="66197"/>
                    <a:pt x="699814" y="70409"/>
                    <a:pt x="708003" y="78833"/>
                  </a:cubicBezTo>
                  <a:cubicBezTo>
                    <a:pt x="714189" y="85255"/>
                    <a:pt x="718047" y="93532"/>
                    <a:pt x="719579" y="103664"/>
                  </a:cubicBezTo>
                  <a:cubicBezTo>
                    <a:pt x="723585" y="101190"/>
                    <a:pt x="726457" y="98627"/>
                    <a:pt x="728195" y="95976"/>
                  </a:cubicBezTo>
                  <a:cubicBezTo>
                    <a:pt x="729932" y="93325"/>
                    <a:pt x="730772" y="89496"/>
                    <a:pt x="730713" y="84489"/>
                  </a:cubicBezTo>
                  <a:lnTo>
                    <a:pt x="722407" y="84489"/>
                  </a:lnTo>
                  <a:close/>
                  <a:moveTo>
                    <a:pt x="227107" y="66020"/>
                  </a:moveTo>
                  <a:lnTo>
                    <a:pt x="244161" y="66020"/>
                  </a:lnTo>
                  <a:lnTo>
                    <a:pt x="244161" y="80601"/>
                  </a:lnTo>
                  <a:cubicBezTo>
                    <a:pt x="244161" y="87906"/>
                    <a:pt x="243042" y="93502"/>
                    <a:pt x="240803" y="97390"/>
                  </a:cubicBezTo>
                  <a:cubicBezTo>
                    <a:pt x="237917" y="102457"/>
                    <a:pt x="232644" y="107111"/>
                    <a:pt x="224986" y="111352"/>
                  </a:cubicBezTo>
                  <a:cubicBezTo>
                    <a:pt x="224986" y="112177"/>
                    <a:pt x="224986" y="113031"/>
                    <a:pt x="224986" y="113915"/>
                  </a:cubicBezTo>
                  <a:cubicBezTo>
                    <a:pt x="224986" y="135830"/>
                    <a:pt x="217916" y="150705"/>
                    <a:pt x="203778" y="158540"/>
                  </a:cubicBezTo>
                  <a:cubicBezTo>
                    <a:pt x="196826" y="162369"/>
                    <a:pt x="189256" y="164284"/>
                    <a:pt x="181068" y="164284"/>
                  </a:cubicBezTo>
                  <a:cubicBezTo>
                    <a:pt x="167636" y="164284"/>
                    <a:pt x="157002" y="160072"/>
                    <a:pt x="149167" y="151647"/>
                  </a:cubicBezTo>
                  <a:cubicBezTo>
                    <a:pt x="141096" y="142929"/>
                    <a:pt x="137061" y="130793"/>
                    <a:pt x="137061" y="115240"/>
                  </a:cubicBezTo>
                  <a:cubicBezTo>
                    <a:pt x="137061" y="97862"/>
                    <a:pt x="141892" y="84990"/>
                    <a:pt x="151553" y="76624"/>
                  </a:cubicBezTo>
                  <a:cubicBezTo>
                    <a:pt x="159624" y="69673"/>
                    <a:pt x="169462" y="66197"/>
                    <a:pt x="181068" y="66197"/>
                  </a:cubicBezTo>
                  <a:cubicBezTo>
                    <a:pt x="193969" y="66197"/>
                    <a:pt x="204514" y="70409"/>
                    <a:pt x="212703" y="78833"/>
                  </a:cubicBezTo>
                  <a:cubicBezTo>
                    <a:pt x="218889" y="85255"/>
                    <a:pt x="222747" y="93532"/>
                    <a:pt x="224279" y="103664"/>
                  </a:cubicBezTo>
                  <a:cubicBezTo>
                    <a:pt x="228285" y="101190"/>
                    <a:pt x="231157" y="98627"/>
                    <a:pt x="232895" y="95976"/>
                  </a:cubicBezTo>
                  <a:cubicBezTo>
                    <a:pt x="234633" y="93325"/>
                    <a:pt x="235472" y="89496"/>
                    <a:pt x="235413" y="84489"/>
                  </a:cubicBezTo>
                  <a:lnTo>
                    <a:pt x="227107" y="84489"/>
                  </a:lnTo>
                  <a:close/>
                  <a:moveTo>
                    <a:pt x="323640" y="35534"/>
                  </a:moveTo>
                  <a:lnTo>
                    <a:pt x="323640" y="68318"/>
                  </a:lnTo>
                  <a:lnTo>
                    <a:pt x="339635" y="68318"/>
                  </a:lnTo>
                  <a:lnTo>
                    <a:pt x="339635" y="80689"/>
                  </a:lnTo>
                  <a:lnTo>
                    <a:pt x="323640" y="80689"/>
                  </a:lnTo>
                  <a:lnTo>
                    <a:pt x="323640" y="135565"/>
                  </a:lnTo>
                  <a:cubicBezTo>
                    <a:pt x="323640" y="140101"/>
                    <a:pt x="323920" y="143017"/>
                    <a:pt x="324480" y="144313"/>
                  </a:cubicBezTo>
                  <a:cubicBezTo>
                    <a:pt x="325039" y="145609"/>
                    <a:pt x="325953" y="146640"/>
                    <a:pt x="327219" y="147406"/>
                  </a:cubicBezTo>
                  <a:cubicBezTo>
                    <a:pt x="328486" y="148172"/>
                    <a:pt x="330297" y="148555"/>
                    <a:pt x="332654" y="148555"/>
                  </a:cubicBezTo>
                  <a:cubicBezTo>
                    <a:pt x="334421" y="148555"/>
                    <a:pt x="336748" y="148348"/>
                    <a:pt x="339635" y="147936"/>
                  </a:cubicBezTo>
                  <a:lnTo>
                    <a:pt x="341932" y="161986"/>
                  </a:lnTo>
                  <a:cubicBezTo>
                    <a:pt x="337455" y="162929"/>
                    <a:pt x="333449" y="163400"/>
                    <a:pt x="329914" y="163400"/>
                  </a:cubicBezTo>
                  <a:cubicBezTo>
                    <a:pt x="324141" y="163400"/>
                    <a:pt x="319664" y="162487"/>
                    <a:pt x="316483" y="160661"/>
                  </a:cubicBezTo>
                  <a:cubicBezTo>
                    <a:pt x="313301" y="158835"/>
                    <a:pt x="311063" y="156434"/>
                    <a:pt x="309767" y="153459"/>
                  </a:cubicBezTo>
                  <a:cubicBezTo>
                    <a:pt x="308471" y="150484"/>
                    <a:pt x="307823" y="144225"/>
                    <a:pt x="307823" y="134681"/>
                  </a:cubicBezTo>
                  <a:lnTo>
                    <a:pt x="307823" y="80689"/>
                  </a:lnTo>
                  <a:lnTo>
                    <a:pt x="296158" y="80689"/>
                  </a:lnTo>
                  <a:lnTo>
                    <a:pt x="296158" y="68318"/>
                  </a:lnTo>
                  <a:lnTo>
                    <a:pt x="307823" y="68318"/>
                  </a:lnTo>
                  <a:lnTo>
                    <a:pt x="307823" y="45077"/>
                  </a:lnTo>
                  <a:close/>
                  <a:moveTo>
                    <a:pt x="904628" y="32618"/>
                  </a:moveTo>
                  <a:lnTo>
                    <a:pt x="920534" y="32618"/>
                  </a:lnTo>
                  <a:lnTo>
                    <a:pt x="920534" y="162163"/>
                  </a:lnTo>
                  <a:lnTo>
                    <a:pt x="904628" y="162163"/>
                  </a:lnTo>
                  <a:close/>
                  <a:moveTo>
                    <a:pt x="599828" y="32618"/>
                  </a:moveTo>
                  <a:lnTo>
                    <a:pt x="615734" y="32618"/>
                  </a:lnTo>
                  <a:lnTo>
                    <a:pt x="615734" y="162163"/>
                  </a:lnTo>
                  <a:lnTo>
                    <a:pt x="599828" y="162163"/>
                  </a:lnTo>
                  <a:close/>
                  <a:moveTo>
                    <a:pt x="352531" y="32618"/>
                  </a:moveTo>
                  <a:lnTo>
                    <a:pt x="368437" y="32618"/>
                  </a:lnTo>
                  <a:lnTo>
                    <a:pt x="368437" y="79098"/>
                  </a:lnTo>
                  <a:cubicBezTo>
                    <a:pt x="375860" y="70497"/>
                    <a:pt x="385227" y="66197"/>
                    <a:pt x="396538" y="66197"/>
                  </a:cubicBezTo>
                  <a:cubicBezTo>
                    <a:pt x="403490" y="66197"/>
                    <a:pt x="409528" y="67567"/>
                    <a:pt x="414653" y="70306"/>
                  </a:cubicBezTo>
                  <a:cubicBezTo>
                    <a:pt x="419779" y="73045"/>
                    <a:pt x="423446" y="76830"/>
                    <a:pt x="425655" y="81661"/>
                  </a:cubicBezTo>
                  <a:cubicBezTo>
                    <a:pt x="427864" y="86492"/>
                    <a:pt x="428969" y="93502"/>
                    <a:pt x="428969" y="102692"/>
                  </a:cubicBezTo>
                  <a:lnTo>
                    <a:pt x="428969" y="162163"/>
                  </a:lnTo>
                  <a:lnTo>
                    <a:pt x="413063" y="162163"/>
                  </a:lnTo>
                  <a:lnTo>
                    <a:pt x="413063" y="102692"/>
                  </a:lnTo>
                  <a:cubicBezTo>
                    <a:pt x="413063" y="94739"/>
                    <a:pt x="411340" y="88951"/>
                    <a:pt x="407893" y="85328"/>
                  </a:cubicBezTo>
                  <a:cubicBezTo>
                    <a:pt x="404447" y="81705"/>
                    <a:pt x="399572" y="79894"/>
                    <a:pt x="393269" y="79894"/>
                  </a:cubicBezTo>
                  <a:cubicBezTo>
                    <a:pt x="388556" y="79894"/>
                    <a:pt x="384123" y="81116"/>
                    <a:pt x="379969" y="83561"/>
                  </a:cubicBezTo>
                  <a:cubicBezTo>
                    <a:pt x="375816" y="86006"/>
                    <a:pt x="372856" y="89320"/>
                    <a:pt x="371089" y="93502"/>
                  </a:cubicBezTo>
                  <a:cubicBezTo>
                    <a:pt x="369321" y="97685"/>
                    <a:pt x="368437" y="103458"/>
                    <a:pt x="368437" y="110822"/>
                  </a:cubicBezTo>
                  <a:lnTo>
                    <a:pt x="368437" y="162163"/>
                  </a:lnTo>
                  <a:lnTo>
                    <a:pt x="352531" y="162163"/>
                  </a:lnTo>
                  <a:close/>
                  <a:moveTo>
                    <a:pt x="972154" y="31911"/>
                  </a:moveTo>
                  <a:lnTo>
                    <a:pt x="989121" y="31911"/>
                  </a:lnTo>
                  <a:lnTo>
                    <a:pt x="1009003" y="56653"/>
                  </a:lnTo>
                  <a:lnTo>
                    <a:pt x="990976" y="56653"/>
                  </a:lnTo>
                  <a:lnTo>
                    <a:pt x="981256" y="41631"/>
                  </a:lnTo>
                  <a:lnTo>
                    <a:pt x="971271" y="56653"/>
                  </a:lnTo>
                  <a:lnTo>
                    <a:pt x="953067" y="56653"/>
                  </a:lnTo>
                  <a:close/>
                  <a:moveTo>
                    <a:pt x="679284" y="31911"/>
                  </a:moveTo>
                  <a:lnTo>
                    <a:pt x="700138" y="31911"/>
                  </a:lnTo>
                  <a:lnTo>
                    <a:pt x="680697" y="56653"/>
                  </a:lnTo>
                  <a:lnTo>
                    <a:pt x="667531" y="56653"/>
                  </a:lnTo>
                  <a:close/>
                  <a:moveTo>
                    <a:pt x="476854" y="31911"/>
                  </a:moveTo>
                  <a:lnTo>
                    <a:pt x="493821" y="31911"/>
                  </a:lnTo>
                  <a:lnTo>
                    <a:pt x="513703" y="56653"/>
                  </a:lnTo>
                  <a:lnTo>
                    <a:pt x="495676" y="56653"/>
                  </a:lnTo>
                  <a:lnTo>
                    <a:pt x="485956" y="41631"/>
                  </a:lnTo>
                  <a:lnTo>
                    <a:pt x="475971" y="56653"/>
                  </a:lnTo>
                  <a:lnTo>
                    <a:pt x="457767" y="56653"/>
                  </a:lnTo>
                  <a:close/>
                  <a:moveTo>
                    <a:pt x="67865" y="30408"/>
                  </a:moveTo>
                  <a:cubicBezTo>
                    <a:pt x="80826" y="30408"/>
                    <a:pt x="91724" y="33707"/>
                    <a:pt x="100561" y="40305"/>
                  </a:cubicBezTo>
                  <a:cubicBezTo>
                    <a:pt x="109398" y="46903"/>
                    <a:pt x="115554" y="56182"/>
                    <a:pt x="119029" y="68141"/>
                  </a:cubicBezTo>
                  <a:lnTo>
                    <a:pt x="102151" y="72117"/>
                  </a:lnTo>
                  <a:cubicBezTo>
                    <a:pt x="99147" y="62692"/>
                    <a:pt x="94788" y="55829"/>
                    <a:pt x="89073" y="51528"/>
                  </a:cubicBezTo>
                  <a:cubicBezTo>
                    <a:pt x="83359" y="47228"/>
                    <a:pt x="76172" y="45077"/>
                    <a:pt x="67512" y="45077"/>
                  </a:cubicBezTo>
                  <a:cubicBezTo>
                    <a:pt x="57556" y="45077"/>
                    <a:pt x="49235" y="47463"/>
                    <a:pt x="42548" y="52235"/>
                  </a:cubicBezTo>
                  <a:cubicBezTo>
                    <a:pt x="35862" y="57007"/>
                    <a:pt x="31164" y="63413"/>
                    <a:pt x="28454" y="71455"/>
                  </a:cubicBezTo>
                  <a:cubicBezTo>
                    <a:pt x="25744" y="79496"/>
                    <a:pt x="24389" y="87788"/>
                    <a:pt x="24389" y="96330"/>
                  </a:cubicBezTo>
                  <a:cubicBezTo>
                    <a:pt x="24389" y="107346"/>
                    <a:pt x="25994" y="116964"/>
                    <a:pt x="29205" y="125182"/>
                  </a:cubicBezTo>
                  <a:cubicBezTo>
                    <a:pt x="32415" y="133400"/>
                    <a:pt x="37408" y="139541"/>
                    <a:pt x="44183" y="143606"/>
                  </a:cubicBezTo>
                  <a:cubicBezTo>
                    <a:pt x="50958" y="147671"/>
                    <a:pt x="58292" y="149703"/>
                    <a:pt x="66186" y="149703"/>
                  </a:cubicBezTo>
                  <a:cubicBezTo>
                    <a:pt x="75789" y="149703"/>
                    <a:pt x="83918" y="146935"/>
                    <a:pt x="90575" y="141397"/>
                  </a:cubicBezTo>
                  <a:cubicBezTo>
                    <a:pt x="97232" y="135859"/>
                    <a:pt x="101739" y="127641"/>
                    <a:pt x="104096" y="116743"/>
                  </a:cubicBezTo>
                  <a:lnTo>
                    <a:pt x="121239" y="121073"/>
                  </a:lnTo>
                  <a:cubicBezTo>
                    <a:pt x="117645" y="135152"/>
                    <a:pt x="111180" y="145889"/>
                    <a:pt x="101842" y="153282"/>
                  </a:cubicBezTo>
                  <a:cubicBezTo>
                    <a:pt x="92505" y="160676"/>
                    <a:pt x="81091" y="164372"/>
                    <a:pt x="67600" y="164372"/>
                  </a:cubicBezTo>
                  <a:cubicBezTo>
                    <a:pt x="53638" y="164372"/>
                    <a:pt x="42283" y="161530"/>
                    <a:pt x="33535" y="155845"/>
                  </a:cubicBezTo>
                  <a:cubicBezTo>
                    <a:pt x="24786" y="150160"/>
                    <a:pt x="18129" y="141927"/>
                    <a:pt x="13564" y="131146"/>
                  </a:cubicBezTo>
                  <a:cubicBezTo>
                    <a:pt x="8998" y="120366"/>
                    <a:pt x="6715" y="108790"/>
                    <a:pt x="6715" y="96418"/>
                  </a:cubicBezTo>
                  <a:cubicBezTo>
                    <a:pt x="6715" y="82928"/>
                    <a:pt x="9293" y="71160"/>
                    <a:pt x="14448" y="61116"/>
                  </a:cubicBezTo>
                  <a:cubicBezTo>
                    <a:pt x="19602" y="51071"/>
                    <a:pt x="26937" y="43442"/>
                    <a:pt x="36451" y="38229"/>
                  </a:cubicBezTo>
                  <a:cubicBezTo>
                    <a:pt x="45965" y="33015"/>
                    <a:pt x="56436" y="30408"/>
                    <a:pt x="67865" y="30408"/>
                  </a:cubicBezTo>
                  <a:close/>
                  <a:moveTo>
                    <a:pt x="481184" y="10"/>
                  </a:moveTo>
                  <a:cubicBezTo>
                    <a:pt x="488430" y="69"/>
                    <a:pt x="494351" y="1247"/>
                    <a:pt x="498946" y="3545"/>
                  </a:cubicBezTo>
                  <a:cubicBezTo>
                    <a:pt x="504012" y="6019"/>
                    <a:pt x="506604" y="9230"/>
                    <a:pt x="506722" y="13177"/>
                  </a:cubicBezTo>
                  <a:cubicBezTo>
                    <a:pt x="506958" y="19127"/>
                    <a:pt x="501597" y="22779"/>
                    <a:pt x="490639" y="24134"/>
                  </a:cubicBezTo>
                  <a:lnTo>
                    <a:pt x="490639" y="28553"/>
                  </a:lnTo>
                  <a:lnTo>
                    <a:pt x="480742" y="28553"/>
                  </a:lnTo>
                  <a:lnTo>
                    <a:pt x="480742" y="18656"/>
                  </a:lnTo>
                  <a:cubicBezTo>
                    <a:pt x="484100" y="18302"/>
                    <a:pt x="486251" y="17978"/>
                    <a:pt x="487193" y="17684"/>
                  </a:cubicBezTo>
                  <a:cubicBezTo>
                    <a:pt x="490315" y="16918"/>
                    <a:pt x="491906" y="15710"/>
                    <a:pt x="491965" y="14061"/>
                  </a:cubicBezTo>
                  <a:cubicBezTo>
                    <a:pt x="492024" y="12706"/>
                    <a:pt x="491199" y="11557"/>
                    <a:pt x="489491" y="10614"/>
                  </a:cubicBezTo>
                  <a:cubicBezTo>
                    <a:pt x="487016" y="9259"/>
                    <a:pt x="483099" y="8582"/>
                    <a:pt x="477738" y="8582"/>
                  </a:cubicBezTo>
                  <a:cubicBezTo>
                    <a:pt x="475912" y="8582"/>
                    <a:pt x="473143" y="8700"/>
                    <a:pt x="469431" y="8935"/>
                  </a:cubicBezTo>
                  <a:lnTo>
                    <a:pt x="468459" y="629"/>
                  </a:lnTo>
                  <a:cubicBezTo>
                    <a:pt x="470757" y="157"/>
                    <a:pt x="474998" y="-49"/>
                    <a:pt x="481184"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10" name="TextBox 9">
              <a:extLst>
                <a:ext uri="{FF2B5EF4-FFF2-40B4-BE49-F238E27FC236}">
                  <a16:creationId xmlns:a16="http://schemas.microsoft.com/office/drawing/2014/main" id="{02B21B1B-11C4-4C25-BEDF-EEDB3D8F6ECD}"/>
                </a:ext>
              </a:extLst>
            </p:cNvPr>
            <p:cNvSpPr txBox="1">
              <a:spLocks noChangeAspect="1"/>
            </p:cNvSpPr>
            <p:nvPr>
              <p:custDataLst>
                <p:tags r:id="rId2"/>
              </p:custDataLst>
            </p:nvPr>
          </p:nvSpPr>
          <p:spPr>
            <a:xfrm>
              <a:off x="7821000" y="3073388"/>
              <a:ext cx="840022" cy="209178"/>
            </a:xfrm>
            <a:custGeom>
              <a:avLst/>
              <a:gdLst/>
              <a:ahLst/>
              <a:cxnLst/>
              <a:rect l="l" t="t" r="r" b="b"/>
              <a:pathLst>
                <a:path w="840022" h="209178">
                  <a:moveTo>
                    <a:pt x="397296" y="135061"/>
                  </a:moveTo>
                  <a:lnTo>
                    <a:pt x="397296" y="178817"/>
                  </a:lnTo>
                  <a:lnTo>
                    <a:pt x="427880" y="178817"/>
                  </a:lnTo>
                  <a:cubicBezTo>
                    <a:pt x="439787" y="178817"/>
                    <a:pt x="447340" y="178482"/>
                    <a:pt x="450539" y="177812"/>
                  </a:cubicBezTo>
                  <a:cubicBezTo>
                    <a:pt x="455451" y="176919"/>
                    <a:pt x="459451" y="174743"/>
                    <a:pt x="462539" y="171282"/>
                  </a:cubicBezTo>
                  <a:cubicBezTo>
                    <a:pt x="465627" y="167822"/>
                    <a:pt x="467171" y="163190"/>
                    <a:pt x="467171" y="157385"/>
                  </a:cubicBezTo>
                  <a:cubicBezTo>
                    <a:pt x="467171" y="152474"/>
                    <a:pt x="465980" y="148307"/>
                    <a:pt x="463599" y="144884"/>
                  </a:cubicBezTo>
                  <a:cubicBezTo>
                    <a:pt x="461218" y="141461"/>
                    <a:pt x="457776" y="138968"/>
                    <a:pt x="453274" y="137405"/>
                  </a:cubicBezTo>
                  <a:cubicBezTo>
                    <a:pt x="448772" y="135843"/>
                    <a:pt x="439005" y="135061"/>
                    <a:pt x="423974" y="135061"/>
                  </a:cubicBezTo>
                  <a:close/>
                  <a:moveTo>
                    <a:pt x="590252" y="80925"/>
                  </a:moveTo>
                  <a:lnTo>
                    <a:pt x="568151" y="141647"/>
                  </a:lnTo>
                  <a:lnTo>
                    <a:pt x="612799" y="141647"/>
                  </a:lnTo>
                  <a:close/>
                  <a:moveTo>
                    <a:pt x="397296" y="69986"/>
                  </a:moveTo>
                  <a:lnTo>
                    <a:pt x="397296" y="107826"/>
                  </a:lnTo>
                  <a:lnTo>
                    <a:pt x="418951" y="107826"/>
                  </a:lnTo>
                  <a:cubicBezTo>
                    <a:pt x="431824" y="107826"/>
                    <a:pt x="439824" y="107640"/>
                    <a:pt x="442949" y="107268"/>
                  </a:cubicBezTo>
                  <a:cubicBezTo>
                    <a:pt x="448605" y="106598"/>
                    <a:pt x="453051" y="104645"/>
                    <a:pt x="456288" y="101407"/>
                  </a:cubicBezTo>
                  <a:cubicBezTo>
                    <a:pt x="459525" y="98170"/>
                    <a:pt x="461143" y="93910"/>
                    <a:pt x="461143" y="88627"/>
                  </a:cubicBezTo>
                  <a:cubicBezTo>
                    <a:pt x="461143" y="83567"/>
                    <a:pt x="459748" y="79455"/>
                    <a:pt x="456958" y="76293"/>
                  </a:cubicBezTo>
                  <a:cubicBezTo>
                    <a:pt x="454167" y="73130"/>
                    <a:pt x="450019" y="71214"/>
                    <a:pt x="444512" y="70544"/>
                  </a:cubicBezTo>
                  <a:cubicBezTo>
                    <a:pt x="441238" y="70172"/>
                    <a:pt x="431824" y="69986"/>
                    <a:pt x="416272" y="69986"/>
                  </a:cubicBezTo>
                  <a:close/>
                  <a:moveTo>
                    <a:pt x="760772" y="68200"/>
                  </a:moveTo>
                  <a:cubicBezTo>
                    <a:pt x="747154" y="68200"/>
                    <a:pt x="736178" y="72870"/>
                    <a:pt x="727843" y="82209"/>
                  </a:cubicBezTo>
                  <a:cubicBezTo>
                    <a:pt x="719509" y="91548"/>
                    <a:pt x="715342" y="105630"/>
                    <a:pt x="715342" y="124457"/>
                  </a:cubicBezTo>
                  <a:cubicBezTo>
                    <a:pt x="715342" y="142986"/>
                    <a:pt x="719620" y="157032"/>
                    <a:pt x="728178" y="166594"/>
                  </a:cubicBezTo>
                  <a:cubicBezTo>
                    <a:pt x="736736" y="176156"/>
                    <a:pt x="747600" y="180938"/>
                    <a:pt x="760772" y="180938"/>
                  </a:cubicBezTo>
                  <a:cubicBezTo>
                    <a:pt x="773943" y="180938"/>
                    <a:pt x="784751" y="176194"/>
                    <a:pt x="793197" y="166706"/>
                  </a:cubicBezTo>
                  <a:cubicBezTo>
                    <a:pt x="801643" y="157218"/>
                    <a:pt x="805866" y="142986"/>
                    <a:pt x="805866" y="124011"/>
                  </a:cubicBezTo>
                  <a:cubicBezTo>
                    <a:pt x="805866" y="105258"/>
                    <a:pt x="801755" y="91269"/>
                    <a:pt x="793532" y="82041"/>
                  </a:cubicBezTo>
                  <a:cubicBezTo>
                    <a:pt x="785310" y="72814"/>
                    <a:pt x="774389" y="68200"/>
                    <a:pt x="760772" y="68200"/>
                  </a:cubicBezTo>
                  <a:close/>
                  <a:moveTo>
                    <a:pt x="573174" y="42751"/>
                  </a:moveTo>
                  <a:lnTo>
                    <a:pt x="608111" y="42751"/>
                  </a:lnTo>
                  <a:lnTo>
                    <a:pt x="673633" y="206387"/>
                  </a:lnTo>
                  <a:lnTo>
                    <a:pt x="637691" y="206387"/>
                  </a:lnTo>
                  <a:lnTo>
                    <a:pt x="623403" y="169217"/>
                  </a:lnTo>
                  <a:lnTo>
                    <a:pt x="557993" y="169217"/>
                  </a:lnTo>
                  <a:lnTo>
                    <a:pt x="544487" y="206387"/>
                  </a:lnTo>
                  <a:lnTo>
                    <a:pt x="509438" y="206387"/>
                  </a:lnTo>
                  <a:close/>
                  <a:moveTo>
                    <a:pt x="364256" y="42751"/>
                  </a:moveTo>
                  <a:lnTo>
                    <a:pt x="429666" y="42751"/>
                  </a:lnTo>
                  <a:cubicBezTo>
                    <a:pt x="442614" y="42751"/>
                    <a:pt x="452270" y="43290"/>
                    <a:pt x="458632" y="44369"/>
                  </a:cubicBezTo>
                  <a:cubicBezTo>
                    <a:pt x="464994" y="45448"/>
                    <a:pt x="470687" y="47699"/>
                    <a:pt x="475710" y="51122"/>
                  </a:cubicBezTo>
                  <a:cubicBezTo>
                    <a:pt x="480733" y="54545"/>
                    <a:pt x="484919" y="59103"/>
                    <a:pt x="488267" y="64796"/>
                  </a:cubicBezTo>
                  <a:cubicBezTo>
                    <a:pt x="491616" y="70488"/>
                    <a:pt x="493290" y="76869"/>
                    <a:pt x="493290" y="83939"/>
                  </a:cubicBezTo>
                  <a:cubicBezTo>
                    <a:pt x="493290" y="91603"/>
                    <a:pt x="491225" y="98636"/>
                    <a:pt x="487095" y="105035"/>
                  </a:cubicBezTo>
                  <a:cubicBezTo>
                    <a:pt x="482965" y="111435"/>
                    <a:pt x="477366" y="116234"/>
                    <a:pt x="470296" y="119434"/>
                  </a:cubicBezTo>
                  <a:cubicBezTo>
                    <a:pt x="480268" y="122336"/>
                    <a:pt x="487933" y="127285"/>
                    <a:pt x="493290" y="134280"/>
                  </a:cubicBezTo>
                  <a:cubicBezTo>
                    <a:pt x="498648" y="141275"/>
                    <a:pt x="501327" y="149498"/>
                    <a:pt x="501327" y="158948"/>
                  </a:cubicBezTo>
                  <a:cubicBezTo>
                    <a:pt x="501327" y="166390"/>
                    <a:pt x="499597" y="173626"/>
                    <a:pt x="496137" y="180658"/>
                  </a:cubicBezTo>
                  <a:cubicBezTo>
                    <a:pt x="492676" y="187691"/>
                    <a:pt x="487951" y="193309"/>
                    <a:pt x="481961" y="197513"/>
                  </a:cubicBezTo>
                  <a:cubicBezTo>
                    <a:pt x="475970" y="201718"/>
                    <a:pt x="468585" y="204304"/>
                    <a:pt x="459804" y="205271"/>
                  </a:cubicBezTo>
                  <a:cubicBezTo>
                    <a:pt x="454297" y="205866"/>
                    <a:pt x="441014" y="206238"/>
                    <a:pt x="419955" y="206387"/>
                  </a:cubicBezTo>
                  <a:lnTo>
                    <a:pt x="364256" y="206387"/>
                  </a:lnTo>
                  <a:close/>
                  <a:moveTo>
                    <a:pt x="154595" y="42751"/>
                  </a:moveTo>
                  <a:lnTo>
                    <a:pt x="275927" y="42751"/>
                  </a:lnTo>
                  <a:lnTo>
                    <a:pt x="275927" y="70433"/>
                  </a:lnTo>
                  <a:lnTo>
                    <a:pt x="187635" y="70433"/>
                  </a:lnTo>
                  <a:lnTo>
                    <a:pt x="187635" y="106709"/>
                  </a:lnTo>
                  <a:lnTo>
                    <a:pt x="269788" y="106709"/>
                  </a:lnTo>
                  <a:lnTo>
                    <a:pt x="269788" y="134280"/>
                  </a:lnTo>
                  <a:lnTo>
                    <a:pt x="187635" y="134280"/>
                  </a:lnTo>
                  <a:lnTo>
                    <a:pt x="187635" y="178817"/>
                  </a:lnTo>
                  <a:lnTo>
                    <a:pt x="279052" y="178817"/>
                  </a:lnTo>
                  <a:lnTo>
                    <a:pt x="279052" y="206387"/>
                  </a:lnTo>
                  <a:lnTo>
                    <a:pt x="154595" y="206387"/>
                  </a:lnTo>
                  <a:close/>
                  <a:moveTo>
                    <a:pt x="0" y="42751"/>
                  </a:moveTo>
                  <a:lnTo>
                    <a:pt x="130038" y="42751"/>
                  </a:lnTo>
                  <a:lnTo>
                    <a:pt x="130038" y="70433"/>
                  </a:lnTo>
                  <a:lnTo>
                    <a:pt x="81595" y="70433"/>
                  </a:lnTo>
                  <a:lnTo>
                    <a:pt x="81595" y="206387"/>
                  </a:lnTo>
                  <a:lnTo>
                    <a:pt x="48555" y="206387"/>
                  </a:lnTo>
                  <a:lnTo>
                    <a:pt x="48555" y="70433"/>
                  </a:lnTo>
                  <a:lnTo>
                    <a:pt x="0" y="70433"/>
                  </a:lnTo>
                  <a:close/>
                  <a:moveTo>
                    <a:pt x="760437" y="39960"/>
                  </a:moveTo>
                  <a:cubicBezTo>
                    <a:pt x="784547" y="39960"/>
                    <a:pt x="803839" y="47439"/>
                    <a:pt x="818312" y="62396"/>
                  </a:cubicBezTo>
                  <a:cubicBezTo>
                    <a:pt x="832786" y="77353"/>
                    <a:pt x="840022" y="98152"/>
                    <a:pt x="840022" y="124792"/>
                  </a:cubicBezTo>
                  <a:cubicBezTo>
                    <a:pt x="840022" y="151209"/>
                    <a:pt x="832842" y="171878"/>
                    <a:pt x="818480" y="186798"/>
                  </a:cubicBezTo>
                  <a:cubicBezTo>
                    <a:pt x="804118" y="201718"/>
                    <a:pt x="784919" y="209178"/>
                    <a:pt x="760883" y="209178"/>
                  </a:cubicBezTo>
                  <a:cubicBezTo>
                    <a:pt x="736550" y="209178"/>
                    <a:pt x="717202" y="201755"/>
                    <a:pt x="702840" y="186909"/>
                  </a:cubicBezTo>
                  <a:cubicBezTo>
                    <a:pt x="688478" y="172064"/>
                    <a:pt x="681297" y="151618"/>
                    <a:pt x="681297" y="125573"/>
                  </a:cubicBezTo>
                  <a:cubicBezTo>
                    <a:pt x="681297" y="108905"/>
                    <a:pt x="683790" y="94915"/>
                    <a:pt x="688776" y="83604"/>
                  </a:cubicBezTo>
                  <a:cubicBezTo>
                    <a:pt x="692497" y="75270"/>
                    <a:pt x="697575" y="67791"/>
                    <a:pt x="704012" y="61168"/>
                  </a:cubicBezTo>
                  <a:cubicBezTo>
                    <a:pt x="710449" y="54545"/>
                    <a:pt x="717500" y="49634"/>
                    <a:pt x="725164" y="46434"/>
                  </a:cubicBezTo>
                  <a:cubicBezTo>
                    <a:pt x="735359" y="42118"/>
                    <a:pt x="747116" y="39960"/>
                    <a:pt x="760437" y="39960"/>
                  </a:cubicBezTo>
                  <a:close/>
                  <a:moveTo>
                    <a:pt x="208731" y="22659"/>
                  </a:moveTo>
                  <a:lnTo>
                    <a:pt x="228600" y="22659"/>
                  </a:lnTo>
                  <a:lnTo>
                    <a:pt x="252933" y="37170"/>
                  </a:lnTo>
                  <a:lnTo>
                    <a:pt x="230944" y="37170"/>
                  </a:lnTo>
                  <a:lnTo>
                    <a:pt x="218665" y="28910"/>
                  </a:lnTo>
                  <a:lnTo>
                    <a:pt x="206387" y="37170"/>
                  </a:lnTo>
                  <a:lnTo>
                    <a:pt x="184398" y="37170"/>
                  </a:lnTo>
                  <a:close/>
                  <a:moveTo>
                    <a:pt x="218665" y="669"/>
                  </a:moveTo>
                  <a:lnTo>
                    <a:pt x="253826" y="669"/>
                  </a:lnTo>
                  <a:lnTo>
                    <a:pt x="225028" y="18864"/>
                  </a:lnTo>
                  <a:lnTo>
                    <a:pt x="205159" y="18864"/>
                  </a:lnTo>
                  <a:close/>
                  <a:moveTo>
                    <a:pt x="558328" y="0"/>
                  </a:moveTo>
                  <a:lnTo>
                    <a:pt x="593489" y="0"/>
                  </a:lnTo>
                  <a:lnTo>
                    <a:pt x="608892" y="33374"/>
                  </a:lnTo>
                  <a:lnTo>
                    <a:pt x="589135"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11" name="TextBox 10">
              <a:extLst>
                <a:ext uri="{FF2B5EF4-FFF2-40B4-BE49-F238E27FC236}">
                  <a16:creationId xmlns:a16="http://schemas.microsoft.com/office/drawing/2014/main" id="{4D293158-2E8B-4009-9545-E01F67ADAA8D}"/>
                </a:ext>
              </a:extLst>
            </p:cNvPr>
            <p:cNvSpPr txBox="1">
              <a:spLocks noChangeAspect="1"/>
            </p:cNvSpPr>
            <p:nvPr>
              <p:custDataLst>
                <p:tags r:id="rId3"/>
              </p:custDataLst>
            </p:nvPr>
          </p:nvSpPr>
          <p:spPr>
            <a:xfrm>
              <a:off x="7002289" y="2682651"/>
              <a:ext cx="854162" cy="209755"/>
            </a:xfrm>
            <a:custGeom>
              <a:avLst/>
              <a:gdLst/>
              <a:ahLst/>
              <a:cxnLst/>
              <a:rect l="l" t="t" r="r" b="b"/>
              <a:pathLst>
                <a:path w="854162" h="209755">
                  <a:moveTo>
                    <a:pt x="240507" y="68777"/>
                  </a:moveTo>
                  <a:cubicBezTo>
                    <a:pt x="226517" y="68777"/>
                    <a:pt x="215541" y="73465"/>
                    <a:pt x="207579" y="82841"/>
                  </a:cubicBezTo>
                  <a:cubicBezTo>
                    <a:pt x="199244" y="92590"/>
                    <a:pt x="195077" y="106654"/>
                    <a:pt x="195077" y="125034"/>
                  </a:cubicBezTo>
                  <a:cubicBezTo>
                    <a:pt x="195077" y="143042"/>
                    <a:pt x="199356" y="157107"/>
                    <a:pt x="207913" y="167227"/>
                  </a:cubicBezTo>
                  <a:cubicBezTo>
                    <a:pt x="216025" y="176752"/>
                    <a:pt x="226889" y="181515"/>
                    <a:pt x="240507" y="181515"/>
                  </a:cubicBezTo>
                  <a:cubicBezTo>
                    <a:pt x="254124" y="181515"/>
                    <a:pt x="264952" y="176752"/>
                    <a:pt x="272988" y="167227"/>
                  </a:cubicBezTo>
                  <a:cubicBezTo>
                    <a:pt x="281397" y="157256"/>
                    <a:pt x="285602" y="143042"/>
                    <a:pt x="285602" y="124588"/>
                  </a:cubicBezTo>
                  <a:cubicBezTo>
                    <a:pt x="285602" y="106282"/>
                    <a:pt x="281509" y="92292"/>
                    <a:pt x="273323" y="82618"/>
                  </a:cubicBezTo>
                  <a:cubicBezTo>
                    <a:pt x="265435" y="73391"/>
                    <a:pt x="254497" y="68777"/>
                    <a:pt x="240507" y="68777"/>
                  </a:cubicBezTo>
                  <a:close/>
                  <a:moveTo>
                    <a:pt x="729705" y="43328"/>
                  </a:moveTo>
                  <a:lnTo>
                    <a:pt x="851037" y="43328"/>
                  </a:lnTo>
                  <a:lnTo>
                    <a:pt x="851037" y="71010"/>
                  </a:lnTo>
                  <a:lnTo>
                    <a:pt x="762745" y="71010"/>
                  </a:lnTo>
                  <a:lnTo>
                    <a:pt x="762745" y="107286"/>
                  </a:lnTo>
                  <a:lnTo>
                    <a:pt x="844898" y="107286"/>
                  </a:lnTo>
                  <a:lnTo>
                    <a:pt x="844898" y="134857"/>
                  </a:lnTo>
                  <a:lnTo>
                    <a:pt x="762745" y="134857"/>
                  </a:lnTo>
                  <a:lnTo>
                    <a:pt x="762745" y="179394"/>
                  </a:lnTo>
                  <a:lnTo>
                    <a:pt x="854162" y="179394"/>
                  </a:lnTo>
                  <a:lnTo>
                    <a:pt x="854162" y="206964"/>
                  </a:lnTo>
                  <a:lnTo>
                    <a:pt x="729705" y="206964"/>
                  </a:lnTo>
                  <a:close/>
                  <a:moveTo>
                    <a:pt x="567891" y="43328"/>
                  </a:moveTo>
                  <a:lnTo>
                    <a:pt x="600931" y="43328"/>
                  </a:lnTo>
                  <a:lnTo>
                    <a:pt x="600931" y="107733"/>
                  </a:lnTo>
                  <a:lnTo>
                    <a:pt x="665671" y="107733"/>
                  </a:lnTo>
                  <a:lnTo>
                    <a:pt x="665671" y="43328"/>
                  </a:lnTo>
                  <a:lnTo>
                    <a:pt x="698711" y="43328"/>
                  </a:lnTo>
                  <a:lnTo>
                    <a:pt x="698711" y="206964"/>
                  </a:lnTo>
                  <a:lnTo>
                    <a:pt x="665671" y="206964"/>
                  </a:lnTo>
                  <a:lnTo>
                    <a:pt x="665671" y="135415"/>
                  </a:lnTo>
                  <a:lnTo>
                    <a:pt x="600931" y="135415"/>
                  </a:lnTo>
                  <a:lnTo>
                    <a:pt x="600931" y="206964"/>
                  </a:lnTo>
                  <a:lnTo>
                    <a:pt x="567891" y="206964"/>
                  </a:lnTo>
                  <a:close/>
                  <a:moveTo>
                    <a:pt x="413185" y="43328"/>
                  </a:moveTo>
                  <a:lnTo>
                    <a:pt x="543223" y="43328"/>
                  </a:lnTo>
                  <a:lnTo>
                    <a:pt x="543223" y="71010"/>
                  </a:lnTo>
                  <a:lnTo>
                    <a:pt x="494780" y="71010"/>
                  </a:lnTo>
                  <a:lnTo>
                    <a:pt x="494780" y="206964"/>
                  </a:lnTo>
                  <a:lnTo>
                    <a:pt x="461740" y="206964"/>
                  </a:lnTo>
                  <a:lnTo>
                    <a:pt x="461740" y="71010"/>
                  </a:lnTo>
                  <a:lnTo>
                    <a:pt x="413185" y="71010"/>
                  </a:lnTo>
                  <a:close/>
                  <a:moveTo>
                    <a:pt x="240172" y="40537"/>
                  </a:moveTo>
                  <a:cubicBezTo>
                    <a:pt x="264282" y="40537"/>
                    <a:pt x="283592" y="48016"/>
                    <a:pt x="298103" y="62973"/>
                  </a:cubicBezTo>
                  <a:cubicBezTo>
                    <a:pt x="306810" y="72051"/>
                    <a:pt x="312912" y="83251"/>
                    <a:pt x="316409" y="96571"/>
                  </a:cubicBezTo>
                  <a:cubicBezTo>
                    <a:pt x="325116" y="92627"/>
                    <a:pt x="329618" y="85334"/>
                    <a:pt x="329915" y="74693"/>
                  </a:cubicBezTo>
                  <a:lnTo>
                    <a:pt x="314735" y="74693"/>
                  </a:lnTo>
                  <a:lnTo>
                    <a:pt x="314735" y="43328"/>
                  </a:lnTo>
                  <a:lnTo>
                    <a:pt x="346100" y="43328"/>
                  </a:lnTo>
                  <a:lnTo>
                    <a:pt x="346100" y="65763"/>
                  </a:lnTo>
                  <a:cubicBezTo>
                    <a:pt x="346100" y="74991"/>
                    <a:pt x="345300" y="82209"/>
                    <a:pt x="343700" y="87418"/>
                  </a:cubicBezTo>
                  <a:cubicBezTo>
                    <a:pt x="342101" y="92627"/>
                    <a:pt x="339180" y="97259"/>
                    <a:pt x="334938" y="101315"/>
                  </a:cubicBezTo>
                  <a:cubicBezTo>
                    <a:pt x="330697" y="105370"/>
                    <a:pt x="325376" y="108589"/>
                    <a:pt x="318976" y="110970"/>
                  </a:cubicBezTo>
                  <a:cubicBezTo>
                    <a:pt x="319497" y="115584"/>
                    <a:pt x="319758" y="120383"/>
                    <a:pt x="319758" y="125369"/>
                  </a:cubicBezTo>
                  <a:cubicBezTo>
                    <a:pt x="319758" y="151563"/>
                    <a:pt x="312614" y="172176"/>
                    <a:pt x="298326" y="187207"/>
                  </a:cubicBezTo>
                  <a:cubicBezTo>
                    <a:pt x="284039" y="202239"/>
                    <a:pt x="264803" y="209755"/>
                    <a:pt x="240618" y="209755"/>
                  </a:cubicBezTo>
                  <a:cubicBezTo>
                    <a:pt x="216211" y="209755"/>
                    <a:pt x="196844" y="202295"/>
                    <a:pt x="182520" y="187375"/>
                  </a:cubicBezTo>
                  <a:cubicBezTo>
                    <a:pt x="168195" y="172455"/>
                    <a:pt x="161033" y="152047"/>
                    <a:pt x="161033" y="126150"/>
                  </a:cubicBezTo>
                  <a:cubicBezTo>
                    <a:pt x="161033" y="98766"/>
                    <a:pt x="168623" y="77298"/>
                    <a:pt x="183803" y="61745"/>
                  </a:cubicBezTo>
                  <a:cubicBezTo>
                    <a:pt x="197495" y="47606"/>
                    <a:pt x="216285" y="40537"/>
                    <a:pt x="240172" y="40537"/>
                  </a:cubicBezTo>
                  <a:close/>
                  <a:moveTo>
                    <a:pt x="76573" y="40537"/>
                  </a:moveTo>
                  <a:cubicBezTo>
                    <a:pt x="96590" y="40537"/>
                    <a:pt x="112849" y="46453"/>
                    <a:pt x="125351" y="58285"/>
                  </a:cubicBezTo>
                  <a:cubicBezTo>
                    <a:pt x="132792" y="65280"/>
                    <a:pt x="138373" y="75326"/>
                    <a:pt x="142094" y="88423"/>
                  </a:cubicBezTo>
                  <a:lnTo>
                    <a:pt x="109389" y="96236"/>
                  </a:lnTo>
                  <a:cubicBezTo>
                    <a:pt x="107454" y="87753"/>
                    <a:pt x="103417" y="81056"/>
                    <a:pt x="97278" y="76144"/>
                  </a:cubicBezTo>
                  <a:cubicBezTo>
                    <a:pt x="91139" y="71233"/>
                    <a:pt x="83679" y="68777"/>
                    <a:pt x="74898" y="68777"/>
                  </a:cubicBezTo>
                  <a:cubicBezTo>
                    <a:pt x="62769" y="68777"/>
                    <a:pt x="52927" y="73130"/>
                    <a:pt x="45374" y="81837"/>
                  </a:cubicBezTo>
                  <a:cubicBezTo>
                    <a:pt x="37821" y="90543"/>
                    <a:pt x="34045" y="104645"/>
                    <a:pt x="34045" y="124141"/>
                  </a:cubicBezTo>
                  <a:cubicBezTo>
                    <a:pt x="34045" y="144828"/>
                    <a:pt x="37766" y="159562"/>
                    <a:pt x="45207" y="168343"/>
                  </a:cubicBezTo>
                  <a:cubicBezTo>
                    <a:pt x="52648" y="177124"/>
                    <a:pt x="62322" y="181515"/>
                    <a:pt x="74229" y="181515"/>
                  </a:cubicBezTo>
                  <a:cubicBezTo>
                    <a:pt x="83009" y="181515"/>
                    <a:pt x="90562" y="178724"/>
                    <a:pt x="96888" y="173143"/>
                  </a:cubicBezTo>
                  <a:cubicBezTo>
                    <a:pt x="103213" y="167562"/>
                    <a:pt x="107752" y="158781"/>
                    <a:pt x="110505" y="146800"/>
                  </a:cubicBezTo>
                  <a:lnTo>
                    <a:pt x="142541" y="156958"/>
                  </a:lnTo>
                  <a:cubicBezTo>
                    <a:pt x="137629" y="174817"/>
                    <a:pt x="129462" y="188082"/>
                    <a:pt x="118040" y="196751"/>
                  </a:cubicBezTo>
                  <a:cubicBezTo>
                    <a:pt x="106617" y="205420"/>
                    <a:pt x="92125" y="209755"/>
                    <a:pt x="74563" y="209755"/>
                  </a:cubicBezTo>
                  <a:cubicBezTo>
                    <a:pt x="52834" y="209755"/>
                    <a:pt x="34975" y="202332"/>
                    <a:pt x="20985" y="187486"/>
                  </a:cubicBezTo>
                  <a:cubicBezTo>
                    <a:pt x="6995" y="172641"/>
                    <a:pt x="0" y="152344"/>
                    <a:pt x="0" y="126597"/>
                  </a:cubicBezTo>
                  <a:cubicBezTo>
                    <a:pt x="0" y="99361"/>
                    <a:pt x="7033" y="78209"/>
                    <a:pt x="21097" y="63140"/>
                  </a:cubicBezTo>
                  <a:cubicBezTo>
                    <a:pt x="35161" y="48072"/>
                    <a:pt x="53653" y="40537"/>
                    <a:pt x="76573" y="40537"/>
                  </a:cubicBezTo>
                  <a:close/>
                  <a:moveTo>
                    <a:pt x="783841" y="23236"/>
                  </a:moveTo>
                  <a:lnTo>
                    <a:pt x="803710" y="23236"/>
                  </a:lnTo>
                  <a:lnTo>
                    <a:pt x="828043" y="37747"/>
                  </a:lnTo>
                  <a:lnTo>
                    <a:pt x="806054" y="37747"/>
                  </a:lnTo>
                  <a:lnTo>
                    <a:pt x="793775" y="29487"/>
                  </a:lnTo>
                  <a:lnTo>
                    <a:pt x="781497" y="37747"/>
                  </a:lnTo>
                  <a:lnTo>
                    <a:pt x="759508" y="37747"/>
                  </a:lnTo>
                  <a:close/>
                  <a:moveTo>
                    <a:pt x="788641" y="19"/>
                  </a:moveTo>
                  <a:cubicBezTo>
                    <a:pt x="808137" y="93"/>
                    <a:pt x="818071" y="2698"/>
                    <a:pt x="818444" y="7832"/>
                  </a:cubicBezTo>
                  <a:cubicBezTo>
                    <a:pt x="818667" y="12892"/>
                    <a:pt x="812379" y="16278"/>
                    <a:pt x="799580" y="17990"/>
                  </a:cubicBezTo>
                  <a:lnTo>
                    <a:pt x="799580" y="19441"/>
                  </a:lnTo>
                  <a:lnTo>
                    <a:pt x="789199" y="19441"/>
                  </a:lnTo>
                  <a:lnTo>
                    <a:pt x="789199" y="14529"/>
                  </a:lnTo>
                  <a:cubicBezTo>
                    <a:pt x="792101" y="14381"/>
                    <a:pt x="794222" y="14157"/>
                    <a:pt x="795561" y="13860"/>
                  </a:cubicBezTo>
                  <a:cubicBezTo>
                    <a:pt x="799208" y="13041"/>
                    <a:pt x="801068" y="11999"/>
                    <a:pt x="801142" y="10734"/>
                  </a:cubicBezTo>
                  <a:cubicBezTo>
                    <a:pt x="801217" y="9767"/>
                    <a:pt x="800249" y="8948"/>
                    <a:pt x="798240" y="8279"/>
                  </a:cubicBezTo>
                  <a:cubicBezTo>
                    <a:pt x="795338" y="7311"/>
                    <a:pt x="790762" y="6828"/>
                    <a:pt x="784511" y="6828"/>
                  </a:cubicBezTo>
                  <a:cubicBezTo>
                    <a:pt x="783915" y="6828"/>
                    <a:pt x="782539" y="6958"/>
                    <a:pt x="780381" y="7218"/>
                  </a:cubicBezTo>
                  <a:cubicBezTo>
                    <a:pt x="778223" y="7479"/>
                    <a:pt x="776400" y="7646"/>
                    <a:pt x="774911" y="7720"/>
                  </a:cubicBezTo>
                  <a:lnTo>
                    <a:pt x="773683" y="465"/>
                  </a:lnTo>
                  <a:cubicBezTo>
                    <a:pt x="776362" y="93"/>
                    <a:pt x="781348" y="-56"/>
                    <a:pt x="788641" y="19"/>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12" name="TextBox 11">
              <a:extLst>
                <a:ext uri="{FF2B5EF4-FFF2-40B4-BE49-F238E27FC236}">
                  <a16:creationId xmlns:a16="http://schemas.microsoft.com/office/drawing/2014/main" id="{F6B3A709-99DE-4015-8DEC-52B5FA670D7C}"/>
                </a:ext>
              </a:extLst>
            </p:cNvPr>
            <p:cNvSpPr txBox="1">
              <a:spLocks noChangeAspect="1"/>
            </p:cNvSpPr>
            <p:nvPr>
              <p:custDataLst>
                <p:tags r:id="rId4"/>
              </p:custDataLst>
            </p:nvPr>
          </p:nvSpPr>
          <p:spPr>
            <a:xfrm>
              <a:off x="6083512" y="2262588"/>
              <a:ext cx="1490812" cy="209178"/>
            </a:xfrm>
            <a:custGeom>
              <a:avLst/>
              <a:gdLst/>
              <a:ahLst/>
              <a:cxnLst/>
              <a:rect l="l" t="t" r="r" b="b"/>
              <a:pathLst>
                <a:path w="1490812" h="209178">
                  <a:moveTo>
                    <a:pt x="671773" y="70433"/>
                  </a:moveTo>
                  <a:lnTo>
                    <a:pt x="671773" y="111956"/>
                  </a:lnTo>
                  <a:lnTo>
                    <a:pt x="696218" y="111956"/>
                  </a:lnTo>
                  <a:cubicBezTo>
                    <a:pt x="712068" y="111956"/>
                    <a:pt x="721965" y="111286"/>
                    <a:pt x="725909" y="109947"/>
                  </a:cubicBezTo>
                  <a:cubicBezTo>
                    <a:pt x="729853" y="108607"/>
                    <a:pt x="732942" y="106300"/>
                    <a:pt x="735174" y="103026"/>
                  </a:cubicBezTo>
                  <a:cubicBezTo>
                    <a:pt x="737406" y="99752"/>
                    <a:pt x="738523" y="95659"/>
                    <a:pt x="738523" y="90748"/>
                  </a:cubicBezTo>
                  <a:cubicBezTo>
                    <a:pt x="738523" y="85241"/>
                    <a:pt x="737053" y="80795"/>
                    <a:pt x="734114" y="77409"/>
                  </a:cubicBezTo>
                  <a:cubicBezTo>
                    <a:pt x="731174" y="74023"/>
                    <a:pt x="727026" y="71884"/>
                    <a:pt x="721668" y="70991"/>
                  </a:cubicBezTo>
                  <a:cubicBezTo>
                    <a:pt x="718989" y="70619"/>
                    <a:pt x="710952" y="70433"/>
                    <a:pt x="697558" y="70433"/>
                  </a:cubicBezTo>
                  <a:close/>
                  <a:moveTo>
                    <a:pt x="1063824" y="68200"/>
                  </a:moveTo>
                  <a:cubicBezTo>
                    <a:pt x="1049834" y="68200"/>
                    <a:pt x="1038858" y="72888"/>
                    <a:pt x="1030895" y="82264"/>
                  </a:cubicBezTo>
                  <a:cubicBezTo>
                    <a:pt x="1022561" y="92013"/>
                    <a:pt x="1018394" y="106077"/>
                    <a:pt x="1018394" y="124457"/>
                  </a:cubicBezTo>
                  <a:cubicBezTo>
                    <a:pt x="1018394" y="142465"/>
                    <a:pt x="1022673" y="156530"/>
                    <a:pt x="1031230" y="166650"/>
                  </a:cubicBezTo>
                  <a:cubicBezTo>
                    <a:pt x="1039341" y="176175"/>
                    <a:pt x="1050206" y="180938"/>
                    <a:pt x="1063824" y="180938"/>
                  </a:cubicBezTo>
                  <a:cubicBezTo>
                    <a:pt x="1077441" y="180938"/>
                    <a:pt x="1088269" y="176175"/>
                    <a:pt x="1096305" y="166650"/>
                  </a:cubicBezTo>
                  <a:cubicBezTo>
                    <a:pt x="1104714" y="156679"/>
                    <a:pt x="1108919" y="142465"/>
                    <a:pt x="1108919" y="124011"/>
                  </a:cubicBezTo>
                  <a:cubicBezTo>
                    <a:pt x="1108919" y="105705"/>
                    <a:pt x="1104826" y="91715"/>
                    <a:pt x="1096640" y="82041"/>
                  </a:cubicBezTo>
                  <a:cubicBezTo>
                    <a:pt x="1088752" y="72814"/>
                    <a:pt x="1077814" y="68200"/>
                    <a:pt x="1063824" y="68200"/>
                  </a:cubicBezTo>
                  <a:close/>
                  <a:moveTo>
                    <a:pt x="273249" y="68200"/>
                  </a:moveTo>
                  <a:cubicBezTo>
                    <a:pt x="259631" y="68200"/>
                    <a:pt x="248655" y="72870"/>
                    <a:pt x="240321" y="82209"/>
                  </a:cubicBezTo>
                  <a:cubicBezTo>
                    <a:pt x="231986" y="91548"/>
                    <a:pt x="227819" y="105630"/>
                    <a:pt x="227819" y="124457"/>
                  </a:cubicBezTo>
                  <a:cubicBezTo>
                    <a:pt x="227819" y="142986"/>
                    <a:pt x="232098" y="157032"/>
                    <a:pt x="240655" y="166594"/>
                  </a:cubicBezTo>
                  <a:cubicBezTo>
                    <a:pt x="249213" y="176156"/>
                    <a:pt x="260077" y="180938"/>
                    <a:pt x="273249" y="180938"/>
                  </a:cubicBezTo>
                  <a:cubicBezTo>
                    <a:pt x="286420" y="180938"/>
                    <a:pt x="297229" y="176194"/>
                    <a:pt x="305675" y="166706"/>
                  </a:cubicBezTo>
                  <a:cubicBezTo>
                    <a:pt x="314121" y="157218"/>
                    <a:pt x="318344" y="142986"/>
                    <a:pt x="318344" y="124011"/>
                  </a:cubicBezTo>
                  <a:cubicBezTo>
                    <a:pt x="318344" y="105258"/>
                    <a:pt x="314232" y="91269"/>
                    <a:pt x="306010" y="82041"/>
                  </a:cubicBezTo>
                  <a:cubicBezTo>
                    <a:pt x="297787" y="72814"/>
                    <a:pt x="286867" y="68200"/>
                    <a:pt x="273249" y="68200"/>
                  </a:cubicBezTo>
                  <a:close/>
                  <a:moveTo>
                    <a:pt x="1181882" y="42751"/>
                  </a:moveTo>
                  <a:lnTo>
                    <a:pt x="1214029" y="42751"/>
                  </a:lnTo>
                  <a:lnTo>
                    <a:pt x="1281001" y="152028"/>
                  </a:lnTo>
                  <a:lnTo>
                    <a:pt x="1281001" y="42751"/>
                  </a:lnTo>
                  <a:lnTo>
                    <a:pt x="1311697" y="42751"/>
                  </a:lnTo>
                  <a:lnTo>
                    <a:pt x="1311697" y="206387"/>
                  </a:lnTo>
                  <a:lnTo>
                    <a:pt x="1278546" y="206387"/>
                  </a:lnTo>
                  <a:lnTo>
                    <a:pt x="1212577" y="99677"/>
                  </a:lnTo>
                  <a:lnTo>
                    <a:pt x="1212577" y="206387"/>
                  </a:lnTo>
                  <a:lnTo>
                    <a:pt x="1181882" y="206387"/>
                  </a:lnTo>
                  <a:close/>
                  <a:moveTo>
                    <a:pt x="800324" y="42751"/>
                  </a:moveTo>
                  <a:lnTo>
                    <a:pt x="833363" y="42751"/>
                  </a:lnTo>
                  <a:lnTo>
                    <a:pt x="833363" y="131378"/>
                  </a:lnTo>
                  <a:cubicBezTo>
                    <a:pt x="833363" y="145591"/>
                    <a:pt x="833773" y="154707"/>
                    <a:pt x="834591" y="158725"/>
                  </a:cubicBezTo>
                  <a:cubicBezTo>
                    <a:pt x="837642" y="173533"/>
                    <a:pt x="848283" y="180938"/>
                    <a:pt x="866515" y="180938"/>
                  </a:cubicBezTo>
                  <a:cubicBezTo>
                    <a:pt x="884077" y="180938"/>
                    <a:pt x="894011" y="174315"/>
                    <a:pt x="896318" y="161069"/>
                  </a:cubicBezTo>
                  <a:cubicBezTo>
                    <a:pt x="897285" y="155488"/>
                    <a:pt x="897769" y="146223"/>
                    <a:pt x="897769" y="133275"/>
                  </a:cubicBezTo>
                  <a:lnTo>
                    <a:pt x="897769" y="42751"/>
                  </a:lnTo>
                  <a:lnTo>
                    <a:pt x="930809" y="42751"/>
                  </a:lnTo>
                  <a:lnTo>
                    <a:pt x="930809" y="101128"/>
                  </a:lnTo>
                  <a:cubicBezTo>
                    <a:pt x="941599" y="99119"/>
                    <a:pt x="949114" y="95213"/>
                    <a:pt x="953356" y="89408"/>
                  </a:cubicBezTo>
                  <a:cubicBezTo>
                    <a:pt x="955886" y="85985"/>
                    <a:pt x="957226" y="80888"/>
                    <a:pt x="957374" y="74116"/>
                  </a:cubicBezTo>
                  <a:lnTo>
                    <a:pt x="942194" y="74116"/>
                  </a:lnTo>
                  <a:lnTo>
                    <a:pt x="942194" y="42751"/>
                  </a:lnTo>
                  <a:lnTo>
                    <a:pt x="973559" y="42751"/>
                  </a:lnTo>
                  <a:lnTo>
                    <a:pt x="973559" y="65186"/>
                  </a:lnTo>
                  <a:cubicBezTo>
                    <a:pt x="973559" y="74414"/>
                    <a:pt x="972759" y="81632"/>
                    <a:pt x="971160" y="86841"/>
                  </a:cubicBezTo>
                  <a:cubicBezTo>
                    <a:pt x="969560" y="92050"/>
                    <a:pt x="966639" y="96701"/>
                    <a:pt x="962397" y="100794"/>
                  </a:cubicBezTo>
                  <a:cubicBezTo>
                    <a:pt x="955551" y="107342"/>
                    <a:pt x="945022" y="111695"/>
                    <a:pt x="930809" y="113853"/>
                  </a:cubicBezTo>
                  <a:lnTo>
                    <a:pt x="930809" y="128699"/>
                  </a:lnTo>
                  <a:cubicBezTo>
                    <a:pt x="930809" y="147972"/>
                    <a:pt x="929916" y="161850"/>
                    <a:pt x="928130" y="170334"/>
                  </a:cubicBezTo>
                  <a:cubicBezTo>
                    <a:pt x="926418" y="178296"/>
                    <a:pt x="923144" y="185142"/>
                    <a:pt x="918307" y="190872"/>
                  </a:cubicBezTo>
                  <a:cubicBezTo>
                    <a:pt x="907740" y="203076"/>
                    <a:pt x="890811" y="209178"/>
                    <a:pt x="867519" y="209178"/>
                  </a:cubicBezTo>
                  <a:cubicBezTo>
                    <a:pt x="841623" y="209178"/>
                    <a:pt x="823392" y="202666"/>
                    <a:pt x="812825" y="189644"/>
                  </a:cubicBezTo>
                  <a:cubicBezTo>
                    <a:pt x="808137" y="183914"/>
                    <a:pt x="805049" y="177887"/>
                    <a:pt x="803561" y="171561"/>
                  </a:cubicBezTo>
                  <a:cubicBezTo>
                    <a:pt x="801403" y="162260"/>
                    <a:pt x="800324" y="148419"/>
                    <a:pt x="800324" y="130038"/>
                  </a:cubicBezTo>
                  <a:close/>
                  <a:moveTo>
                    <a:pt x="638733" y="42751"/>
                  </a:moveTo>
                  <a:lnTo>
                    <a:pt x="708273" y="42751"/>
                  </a:lnTo>
                  <a:cubicBezTo>
                    <a:pt x="725761" y="42751"/>
                    <a:pt x="738467" y="44220"/>
                    <a:pt x="746392" y="47160"/>
                  </a:cubicBezTo>
                  <a:cubicBezTo>
                    <a:pt x="754317" y="50099"/>
                    <a:pt x="760661" y="55327"/>
                    <a:pt x="765423" y="62842"/>
                  </a:cubicBezTo>
                  <a:cubicBezTo>
                    <a:pt x="770186" y="70358"/>
                    <a:pt x="772567" y="78953"/>
                    <a:pt x="772567" y="88627"/>
                  </a:cubicBezTo>
                  <a:cubicBezTo>
                    <a:pt x="772567" y="100905"/>
                    <a:pt x="768958" y="111044"/>
                    <a:pt x="761740" y="119044"/>
                  </a:cubicBezTo>
                  <a:cubicBezTo>
                    <a:pt x="754522" y="127043"/>
                    <a:pt x="743732" y="132085"/>
                    <a:pt x="729370" y="134168"/>
                  </a:cubicBezTo>
                  <a:cubicBezTo>
                    <a:pt x="736513" y="138335"/>
                    <a:pt x="742411" y="142912"/>
                    <a:pt x="747062" y="147898"/>
                  </a:cubicBezTo>
                  <a:cubicBezTo>
                    <a:pt x="751713" y="152883"/>
                    <a:pt x="757982" y="161739"/>
                    <a:pt x="765870" y="174464"/>
                  </a:cubicBezTo>
                  <a:lnTo>
                    <a:pt x="785850" y="206387"/>
                  </a:lnTo>
                  <a:lnTo>
                    <a:pt x="746336" y="206387"/>
                  </a:lnTo>
                  <a:lnTo>
                    <a:pt x="722449" y="170780"/>
                  </a:lnTo>
                  <a:cubicBezTo>
                    <a:pt x="713966" y="158055"/>
                    <a:pt x="708162" y="150037"/>
                    <a:pt x="705036" y="146726"/>
                  </a:cubicBezTo>
                  <a:cubicBezTo>
                    <a:pt x="701911" y="143414"/>
                    <a:pt x="698599" y="141145"/>
                    <a:pt x="695102" y="139917"/>
                  </a:cubicBezTo>
                  <a:cubicBezTo>
                    <a:pt x="691605" y="138689"/>
                    <a:pt x="686061" y="138075"/>
                    <a:pt x="678470" y="138075"/>
                  </a:cubicBezTo>
                  <a:lnTo>
                    <a:pt x="671773" y="138075"/>
                  </a:lnTo>
                  <a:lnTo>
                    <a:pt x="671773" y="206387"/>
                  </a:lnTo>
                  <a:lnTo>
                    <a:pt x="638733" y="206387"/>
                  </a:lnTo>
                  <a:close/>
                  <a:moveTo>
                    <a:pt x="484027" y="42751"/>
                  </a:moveTo>
                  <a:lnTo>
                    <a:pt x="614065" y="42751"/>
                  </a:lnTo>
                  <a:lnTo>
                    <a:pt x="614065" y="70433"/>
                  </a:lnTo>
                  <a:lnTo>
                    <a:pt x="565622" y="70433"/>
                  </a:lnTo>
                  <a:lnTo>
                    <a:pt x="565622" y="206387"/>
                  </a:lnTo>
                  <a:lnTo>
                    <a:pt x="532582" y="206387"/>
                  </a:lnTo>
                  <a:lnTo>
                    <a:pt x="532582" y="70433"/>
                  </a:lnTo>
                  <a:lnTo>
                    <a:pt x="484027" y="70433"/>
                  </a:lnTo>
                  <a:close/>
                  <a:moveTo>
                    <a:pt x="370917" y="42751"/>
                  </a:moveTo>
                  <a:lnTo>
                    <a:pt x="403957" y="42751"/>
                  </a:lnTo>
                  <a:lnTo>
                    <a:pt x="403957" y="206387"/>
                  </a:lnTo>
                  <a:lnTo>
                    <a:pt x="370917" y="206387"/>
                  </a:lnTo>
                  <a:close/>
                  <a:moveTo>
                    <a:pt x="0" y="42751"/>
                  </a:moveTo>
                  <a:lnTo>
                    <a:pt x="49448" y="42751"/>
                  </a:lnTo>
                  <a:lnTo>
                    <a:pt x="79140" y="154372"/>
                  </a:lnTo>
                  <a:lnTo>
                    <a:pt x="108496" y="42751"/>
                  </a:lnTo>
                  <a:lnTo>
                    <a:pt x="158056" y="42751"/>
                  </a:lnTo>
                  <a:lnTo>
                    <a:pt x="158056" y="206387"/>
                  </a:lnTo>
                  <a:lnTo>
                    <a:pt x="127360" y="206387"/>
                  </a:lnTo>
                  <a:lnTo>
                    <a:pt x="127360" y="77576"/>
                  </a:lnTo>
                  <a:lnTo>
                    <a:pt x="94878" y="206387"/>
                  </a:lnTo>
                  <a:lnTo>
                    <a:pt x="63066" y="206387"/>
                  </a:lnTo>
                  <a:lnTo>
                    <a:pt x="30696" y="77576"/>
                  </a:lnTo>
                  <a:lnTo>
                    <a:pt x="30696" y="206387"/>
                  </a:lnTo>
                  <a:lnTo>
                    <a:pt x="0" y="206387"/>
                  </a:lnTo>
                  <a:close/>
                  <a:moveTo>
                    <a:pt x="1419039" y="39960"/>
                  </a:moveTo>
                  <a:cubicBezTo>
                    <a:pt x="1439354" y="39960"/>
                    <a:pt x="1455223" y="44220"/>
                    <a:pt x="1466646" y="52741"/>
                  </a:cubicBezTo>
                  <a:cubicBezTo>
                    <a:pt x="1478068" y="61261"/>
                    <a:pt x="1485417" y="73037"/>
                    <a:pt x="1488691" y="88069"/>
                  </a:cubicBezTo>
                  <a:lnTo>
                    <a:pt x="1455874" y="94208"/>
                  </a:lnTo>
                  <a:cubicBezTo>
                    <a:pt x="1453567" y="86171"/>
                    <a:pt x="1449233" y="79827"/>
                    <a:pt x="1442870" y="75177"/>
                  </a:cubicBezTo>
                  <a:cubicBezTo>
                    <a:pt x="1436508" y="70526"/>
                    <a:pt x="1428564" y="68200"/>
                    <a:pt x="1419039" y="68200"/>
                  </a:cubicBezTo>
                  <a:cubicBezTo>
                    <a:pt x="1404603" y="68200"/>
                    <a:pt x="1393125" y="72777"/>
                    <a:pt x="1384604" y="81930"/>
                  </a:cubicBezTo>
                  <a:cubicBezTo>
                    <a:pt x="1376084" y="91083"/>
                    <a:pt x="1371824" y="104663"/>
                    <a:pt x="1371824" y="122671"/>
                  </a:cubicBezTo>
                  <a:cubicBezTo>
                    <a:pt x="1371824" y="142093"/>
                    <a:pt x="1376140" y="156660"/>
                    <a:pt x="1384772" y="166371"/>
                  </a:cubicBezTo>
                  <a:cubicBezTo>
                    <a:pt x="1393404" y="176082"/>
                    <a:pt x="1404715" y="180938"/>
                    <a:pt x="1418704" y="180938"/>
                  </a:cubicBezTo>
                  <a:cubicBezTo>
                    <a:pt x="1425625" y="180938"/>
                    <a:pt x="1432564" y="179579"/>
                    <a:pt x="1439522" y="176863"/>
                  </a:cubicBezTo>
                  <a:cubicBezTo>
                    <a:pt x="1446479" y="174147"/>
                    <a:pt x="1452451" y="170854"/>
                    <a:pt x="1457437" y="166985"/>
                  </a:cubicBezTo>
                  <a:lnTo>
                    <a:pt x="1457437" y="146223"/>
                  </a:lnTo>
                  <a:lnTo>
                    <a:pt x="1419597" y="146223"/>
                  </a:lnTo>
                  <a:lnTo>
                    <a:pt x="1419597" y="118653"/>
                  </a:lnTo>
                  <a:lnTo>
                    <a:pt x="1490812" y="118653"/>
                  </a:lnTo>
                  <a:lnTo>
                    <a:pt x="1490812" y="183840"/>
                  </a:lnTo>
                  <a:cubicBezTo>
                    <a:pt x="1483891" y="190537"/>
                    <a:pt x="1473864" y="196434"/>
                    <a:pt x="1460730" y="201532"/>
                  </a:cubicBezTo>
                  <a:cubicBezTo>
                    <a:pt x="1447596" y="206629"/>
                    <a:pt x="1434294" y="209178"/>
                    <a:pt x="1420825" y="209178"/>
                  </a:cubicBezTo>
                  <a:cubicBezTo>
                    <a:pt x="1403710" y="209178"/>
                    <a:pt x="1388790" y="205587"/>
                    <a:pt x="1376065" y="198406"/>
                  </a:cubicBezTo>
                  <a:cubicBezTo>
                    <a:pt x="1363340" y="191225"/>
                    <a:pt x="1353778" y="180956"/>
                    <a:pt x="1347379" y="167599"/>
                  </a:cubicBezTo>
                  <a:cubicBezTo>
                    <a:pt x="1340979" y="154241"/>
                    <a:pt x="1337779" y="139712"/>
                    <a:pt x="1337779" y="124011"/>
                  </a:cubicBezTo>
                  <a:cubicBezTo>
                    <a:pt x="1337779" y="106970"/>
                    <a:pt x="1341351" y="91827"/>
                    <a:pt x="1348495" y="78581"/>
                  </a:cubicBezTo>
                  <a:cubicBezTo>
                    <a:pt x="1355638" y="65335"/>
                    <a:pt x="1366094" y="55178"/>
                    <a:pt x="1379860" y="48108"/>
                  </a:cubicBezTo>
                  <a:cubicBezTo>
                    <a:pt x="1390353" y="42676"/>
                    <a:pt x="1403412" y="39960"/>
                    <a:pt x="1419039" y="39960"/>
                  </a:cubicBezTo>
                  <a:close/>
                  <a:moveTo>
                    <a:pt x="1063489" y="39960"/>
                  </a:moveTo>
                  <a:cubicBezTo>
                    <a:pt x="1087599" y="39960"/>
                    <a:pt x="1106909" y="47439"/>
                    <a:pt x="1121420" y="62396"/>
                  </a:cubicBezTo>
                  <a:cubicBezTo>
                    <a:pt x="1130127" y="71474"/>
                    <a:pt x="1136229" y="82674"/>
                    <a:pt x="1139726" y="95994"/>
                  </a:cubicBezTo>
                  <a:cubicBezTo>
                    <a:pt x="1148432" y="92050"/>
                    <a:pt x="1152935" y="84757"/>
                    <a:pt x="1153232" y="74116"/>
                  </a:cubicBezTo>
                  <a:lnTo>
                    <a:pt x="1138052" y="74116"/>
                  </a:lnTo>
                  <a:lnTo>
                    <a:pt x="1138052" y="42751"/>
                  </a:lnTo>
                  <a:lnTo>
                    <a:pt x="1169417" y="42751"/>
                  </a:lnTo>
                  <a:lnTo>
                    <a:pt x="1169417" y="65186"/>
                  </a:lnTo>
                  <a:cubicBezTo>
                    <a:pt x="1169417" y="74414"/>
                    <a:pt x="1168617" y="81632"/>
                    <a:pt x="1167017" y="86841"/>
                  </a:cubicBezTo>
                  <a:cubicBezTo>
                    <a:pt x="1165417" y="92050"/>
                    <a:pt x="1162497" y="96682"/>
                    <a:pt x="1158255" y="100738"/>
                  </a:cubicBezTo>
                  <a:cubicBezTo>
                    <a:pt x="1154014" y="104793"/>
                    <a:pt x="1148693" y="108012"/>
                    <a:pt x="1142293" y="110393"/>
                  </a:cubicBezTo>
                  <a:cubicBezTo>
                    <a:pt x="1142814" y="115007"/>
                    <a:pt x="1143075" y="119806"/>
                    <a:pt x="1143075" y="124792"/>
                  </a:cubicBezTo>
                  <a:cubicBezTo>
                    <a:pt x="1143075" y="150986"/>
                    <a:pt x="1135931" y="171599"/>
                    <a:pt x="1121643" y="186630"/>
                  </a:cubicBezTo>
                  <a:cubicBezTo>
                    <a:pt x="1107356" y="201662"/>
                    <a:pt x="1088120" y="209178"/>
                    <a:pt x="1063935" y="209178"/>
                  </a:cubicBezTo>
                  <a:cubicBezTo>
                    <a:pt x="1039527" y="209178"/>
                    <a:pt x="1020161" y="201718"/>
                    <a:pt x="1005837" y="186798"/>
                  </a:cubicBezTo>
                  <a:cubicBezTo>
                    <a:pt x="991512" y="171878"/>
                    <a:pt x="984349" y="151470"/>
                    <a:pt x="984349" y="125573"/>
                  </a:cubicBezTo>
                  <a:cubicBezTo>
                    <a:pt x="984349" y="98189"/>
                    <a:pt x="991940" y="76721"/>
                    <a:pt x="1007120" y="61168"/>
                  </a:cubicBezTo>
                  <a:cubicBezTo>
                    <a:pt x="1020812" y="47029"/>
                    <a:pt x="1039602" y="39960"/>
                    <a:pt x="1063489" y="39960"/>
                  </a:cubicBezTo>
                  <a:close/>
                  <a:moveTo>
                    <a:pt x="272914" y="39960"/>
                  </a:moveTo>
                  <a:cubicBezTo>
                    <a:pt x="297024" y="39960"/>
                    <a:pt x="316316" y="47439"/>
                    <a:pt x="330789" y="62396"/>
                  </a:cubicBezTo>
                  <a:cubicBezTo>
                    <a:pt x="345263" y="77353"/>
                    <a:pt x="352500" y="98152"/>
                    <a:pt x="352500" y="124792"/>
                  </a:cubicBezTo>
                  <a:cubicBezTo>
                    <a:pt x="352500" y="151209"/>
                    <a:pt x="345319" y="171878"/>
                    <a:pt x="330957" y="186798"/>
                  </a:cubicBezTo>
                  <a:cubicBezTo>
                    <a:pt x="316595" y="201718"/>
                    <a:pt x="297396" y="209178"/>
                    <a:pt x="273360" y="209178"/>
                  </a:cubicBezTo>
                  <a:cubicBezTo>
                    <a:pt x="249027" y="209178"/>
                    <a:pt x="229679" y="201755"/>
                    <a:pt x="215317" y="186909"/>
                  </a:cubicBezTo>
                  <a:cubicBezTo>
                    <a:pt x="200955" y="172064"/>
                    <a:pt x="193775" y="151618"/>
                    <a:pt x="193775" y="125573"/>
                  </a:cubicBezTo>
                  <a:cubicBezTo>
                    <a:pt x="193775" y="108905"/>
                    <a:pt x="196267" y="94915"/>
                    <a:pt x="201253" y="83604"/>
                  </a:cubicBezTo>
                  <a:cubicBezTo>
                    <a:pt x="204974" y="75270"/>
                    <a:pt x="210053" y="67791"/>
                    <a:pt x="216489" y="61168"/>
                  </a:cubicBezTo>
                  <a:cubicBezTo>
                    <a:pt x="222926" y="54545"/>
                    <a:pt x="229977" y="49634"/>
                    <a:pt x="237642" y="46434"/>
                  </a:cubicBezTo>
                  <a:cubicBezTo>
                    <a:pt x="247836" y="42118"/>
                    <a:pt x="259594" y="39960"/>
                    <a:pt x="272914" y="39960"/>
                  </a:cubicBezTo>
                  <a:close/>
                  <a:moveTo>
                    <a:pt x="257510" y="446"/>
                  </a:moveTo>
                  <a:lnTo>
                    <a:pt x="286532" y="446"/>
                  </a:lnTo>
                  <a:lnTo>
                    <a:pt x="309637" y="33374"/>
                  </a:lnTo>
                  <a:lnTo>
                    <a:pt x="284411" y="33374"/>
                  </a:lnTo>
                  <a:lnTo>
                    <a:pt x="271463" y="16743"/>
                  </a:lnTo>
                  <a:lnTo>
                    <a:pt x="259408" y="33374"/>
                  </a:lnTo>
                  <a:lnTo>
                    <a:pt x="234070" y="33374"/>
                  </a:lnTo>
                  <a:close/>
                  <a:moveTo>
                    <a:pt x="1030449" y="0"/>
                  </a:moveTo>
                  <a:lnTo>
                    <a:pt x="1065610" y="0"/>
                  </a:lnTo>
                  <a:lnTo>
                    <a:pt x="1081013" y="33374"/>
                  </a:lnTo>
                  <a:lnTo>
                    <a:pt x="1061256"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13" name="TextBox 12">
              <a:extLst>
                <a:ext uri="{FF2B5EF4-FFF2-40B4-BE49-F238E27FC236}">
                  <a16:creationId xmlns:a16="http://schemas.microsoft.com/office/drawing/2014/main" id="{6EA1AC3C-D786-4E03-A966-912CD3E486B0}"/>
                </a:ext>
              </a:extLst>
            </p:cNvPr>
            <p:cNvSpPr txBox="1">
              <a:spLocks noChangeAspect="1"/>
            </p:cNvSpPr>
            <p:nvPr>
              <p:custDataLst>
                <p:tags r:id="rId5"/>
              </p:custDataLst>
            </p:nvPr>
          </p:nvSpPr>
          <p:spPr>
            <a:xfrm>
              <a:off x="9690560" y="3937404"/>
              <a:ext cx="1226874" cy="1074641"/>
            </a:xfrm>
            <a:custGeom>
              <a:avLst/>
              <a:gdLst/>
              <a:ahLst/>
              <a:cxnLst/>
              <a:rect l="l" t="t" r="r" b="b"/>
              <a:pathLst>
                <a:path w="1226874" h="1074641">
                  <a:moveTo>
                    <a:pt x="792561" y="1025421"/>
                  </a:moveTo>
                  <a:cubicBezTo>
                    <a:pt x="786788" y="1027777"/>
                    <a:pt x="778128" y="1029780"/>
                    <a:pt x="766581" y="1031430"/>
                  </a:cubicBezTo>
                  <a:cubicBezTo>
                    <a:pt x="760042" y="1032372"/>
                    <a:pt x="755418" y="1033433"/>
                    <a:pt x="752708" y="1034611"/>
                  </a:cubicBezTo>
                  <a:cubicBezTo>
                    <a:pt x="749998" y="1035789"/>
                    <a:pt x="747906" y="1037512"/>
                    <a:pt x="746434" y="1039780"/>
                  </a:cubicBezTo>
                  <a:cubicBezTo>
                    <a:pt x="744961" y="1042048"/>
                    <a:pt x="744225" y="1044567"/>
                    <a:pt x="744225" y="1047336"/>
                  </a:cubicBezTo>
                  <a:cubicBezTo>
                    <a:pt x="744225" y="1051577"/>
                    <a:pt x="745830" y="1055112"/>
                    <a:pt x="749040" y="1057940"/>
                  </a:cubicBezTo>
                  <a:cubicBezTo>
                    <a:pt x="752251" y="1060767"/>
                    <a:pt x="756949" y="1062181"/>
                    <a:pt x="763135" y="1062181"/>
                  </a:cubicBezTo>
                  <a:cubicBezTo>
                    <a:pt x="769262" y="1062181"/>
                    <a:pt x="774711" y="1060841"/>
                    <a:pt x="779483" y="1058161"/>
                  </a:cubicBezTo>
                  <a:cubicBezTo>
                    <a:pt x="784255" y="1055480"/>
                    <a:pt x="787760" y="1051813"/>
                    <a:pt x="789998" y="1047159"/>
                  </a:cubicBezTo>
                  <a:cubicBezTo>
                    <a:pt x="791707" y="1043565"/>
                    <a:pt x="792561" y="1038263"/>
                    <a:pt x="792561" y="1031253"/>
                  </a:cubicBezTo>
                  <a:close/>
                  <a:moveTo>
                    <a:pt x="373461" y="1025421"/>
                  </a:moveTo>
                  <a:cubicBezTo>
                    <a:pt x="367688" y="1027777"/>
                    <a:pt x="359028" y="1029780"/>
                    <a:pt x="347481" y="1031430"/>
                  </a:cubicBezTo>
                  <a:cubicBezTo>
                    <a:pt x="340942" y="1032372"/>
                    <a:pt x="336318" y="1033433"/>
                    <a:pt x="333608" y="1034611"/>
                  </a:cubicBezTo>
                  <a:cubicBezTo>
                    <a:pt x="330898" y="1035789"/>
                    <a:pt x="328806" y="1037512"/>
                    <a:pt x="327334" y="1039780"/>
                  </a:cubicBezTo>
                  <a:cubicBezTo>
                    <a:pt x="325861" y="1042048"/>
                    <a:pt x="325125" y="1044567"/>
                    <a:pt x="325125" y="1047336"/>
                  </a:cubicBezTo>
                  <a:cubicBezTo>
                    <a:pt x="325125" y="1051577"/>
                    <a:pt x="326730" y="1055112"/>
                    <a:pt x="329941" y="1057940"/>
                  </a:cubicBezTo>
                  <a:cubicBezTo>
                    <a:pt x="333151" y="1060767"/>
                    <a:pt x="337849" y="1062181"/>
                    <a:pt x="344035" y="1062181"/>
                  </a:cubicBezTo>
                  <a:cubicBezTo>
                    <a:pt x="350162" y="1062181"/>
                    <a:pt x="355611" y="1060841"/>
                    <a:pt x="360383" y="1058161"/>
                  </a:cubicBezTo>
                  <a:cubicBezTo>
                    <a:pt x="365155" y="1055480"/>
                    <a:pt x="368660" y="1051813"/>
                    <a:pt x="370898" y="1047159"/>
                  </a:cubicBezTo>
                  <a:cubicBezTo>
                    <a:pt x="372607" y="1043565"/>
                    <a:pt x="373461" y="1038263"/>
                    <a:pt x="373461" y="1031253"/>
                  </a:cubicBezTo>
                  <a:close/>
                  <a:moveTo>
                    <a:pt x="446885" y="989721"/>
                  </a:moveTo>
                  <a:cubicBezTo>
                    <a:pt x="438932" y="989721"/>
                    <a:pt x="432334" y="992696"/>
                    <a:pt x="427090" y="998646"/>
                  </a:cubicBezTo>
                  <a:cubicBezTo>
                    <a:pt x="421847" y="1004596"/>
                    <a:pt x="419226" y="1013580"/>
                    <a:pt x="419226" y="1025597"/>
                  </a:cubicBezTo>
                  <a:cubicBezTo>
                    <a:pt x="419226" y="1037615"/>
                    <a:pt x="421847" y="1046614"/>
                    <a:pt x="427090" y="1052593"/>
                  </a:cubicBezTo>
                  <a:cubicBezTo>
                    <a:pt x="432334" y="1058573"/>
                    <a:pt x="438932" y="1061563"/>
                    <a:pt x="446885" y="1061563"/>
                  </a:cubicBezTo>
                  <a:cubicBezTo>
                    <a:pt x="454779" y="1061563"/>
                    <a:pt x="461347" y="1058558"/>
                    <a:pt x="466590" y="1052549"/>
                  </a:cubicBezTo>
                  <a:cubicBezTo>
                    <a:pt x="471833" y="1046540"/>
                    <a:pt x="474455" y="1037380"/>
                    <a:pt x="474455" y="1025067"/>
                  </a:cubicBezTo>
                  <a:cubicBezTo>
                    <a:pt x="474455" y="1013462"/>
                    <a:pt x="471819" y="1004669"/>
                    <a:pt x="466546" y="998690"/>
                  </a:cubicBezTo>
                  <a:cubicBezTo>
                    <a:pt x="461274" y="992710"/>
                    <a:pt x="454720" y="989721"/>
                    <a:pt x="446885" y="989721"/>
                  </a:cubicBezTo>
                  <a:close/>
                  <a:moveTo>
                    <a:pt x="248892" y="989632"/>
                  </a:moveTo>
                  <a:cubicBezTo>
                    <a:pt x="241940" y="989632"/>
                    <a:pt x="235932" y="992651"/>
                    <a:pt x="230865" y="998690"/>
                  </a:cubicBezTo>
                  <a:cubicBezTo>
                    <a:pt x="225799" y="1004728"/>
                    <a:pt x="223266" y="1013462"/>
                    <a:pt x="223266" y="1024891"/>
                  </a:cubicBezTo>
                  <a:cubicBezTo>
                    <a:pt x="223266" y="1036143"/>
                    <a:pt x="224797" y="1044272"/>
                    <a:pt x="227861" y="1049280"/>
                  </a:cubicBezTo>
                  <a:cubicBezTo>
                    <a:pt x="232868" y="1057468"/>
                    <a:pt x="239643" y="1061563"/>
                    <a:pt x="248185" y="1061563"/>
                  </a:cubicBezTo>
                  <a:cubicBezTo>
                    <a:pt x="255137" y="1061563"/>
                    <a:pt x="261146" y="1058543"/>
                    <a:pt x="266212" y="1052505"/>
                  </a:cubicBezTo>
                  <a:cubicBezTo>
                    <a:pt x="271278" y="1046467"/>
                    <a:pt x="273811" y="1037468"/>
                    <a:pt x="273811" y="1025509"/>
                  </a:cubicBezTo>
                  <a:cubicBezTo>
                    <a:pt x="273811" y="1013256"/>
                    <a:pt x="271381" y="1004213"/>
                    <a:pt x="266521" y="998381"/>
                  </a:cubicBezTo>
                  <a:cubicBezTo>
                    <a:pt x="261661" y="992548"/>
                    <a:pt x="255785" y="989632"/>
                    <a:pt x="248892" y="989632"/>
                  </a:cubicBezTo>
                  <a:close/>
                  <a:moveTo>
                    <a:pt x="95078" y="989632"/>
                  </a:moveTo>
                  <a:cubicBezTo>
                    <a:pt x="87773" y="989632"/>
                    <a:pt x="81632" y="992077"/>
                    <a:pt x="76654" y="996967"/>
                  </a:cubicBezTo>
                  <a:cubicBezTo>
                    <a:pt x="71676" y="1001856"/>
                    <a:pt x="68922" y="1008395"/>
                    <a:pt x="68391" y="1016584"/>
                  </a:cubicBezTo>
                  <a:lnTo>
                    <a:pt x="120793" y="1016584"/>
                  </a:lnTo>
                  <a:cubicBezTo>
                    <a:pt x="120086" y="1008690"/>
                    <a:pt x="118083" y="1002769"/>
                    <a:pt x="114784" y="998822"/>
                  </a:cubicBezTo>
                  <a:cubicBezTo>
                    <a:pt x="109718" y="992696"/>
                    <a:pt x="103149" y="989632"/>
                    <a:pt x="95078" y="989632"/>
                  </a:cubicBezTo>
                  <a:close/>
                  <a:moveTo>
                    <a:pt x="865808" y="976554"/>
                  </a:moveTo>
                  <a:cubicBezTo>
                    <a:pt x="876000" y="976554"/>
                    <a:pt x="884335" y="979131"/>
                    <a:pt x="890816" y="984286"/>
                  </a:cubicBezTo>
                  <a:cubicBezTo>
                    <a:pt x="897296" y="989441"/>
                    <a:pt x="901449" y="996761"/>
                    <a:pt x="903275" y="1006245"/>
                  </a:cubicBezTo>
                  <a:lnTo>
                    <a:pt x="887811" y="1008631"/>
                  </a:lnTo>
                  <a:cubicBezTo>
                    <a:pt x="886338" y="1002328"/>
                    <a:pt x="883732" y="997585"/>
                    <a:pt x="879991" y="994404"/>
                  </a:cubicBezTo>
                  <a:cubicBezTo>
                    <a:pt x="876250" y="991223"/>
                    <a:pt x="871728" y="989632"/>
                    <a:pt x="866426" y="989632"/>
                  </a:cubicBezTo>
                  <a:cubicBezTo>
                    <a:pt x="858414" y="989632"/>
                    <a:pt x="851905" y="992504"/>
                    <a:pt x="846897" y="998248"/>
                  </a:cubicBezTo>
                  <a:cubicBezTo>
                    <a:pt x="841890" y="1003992"/>
                    <a:pt x="839386" y="1013079"/>
                    <a:pt x="839386" y="1025509"/>
                  </a:cubicBezTo>
                  <a:cubicBezTo>
                    <a:pt x="839386" y="1038116"/>
                    <a:pt x="841802" y="1047277"/>
                    <a:pt x="846632" y="1052991"/>
                  </a:cubicBezTo>
                  <a:cubicBezTo>
                    <a:pt x="851463" y="1058706"/>
                    <a:pt x="857766" y="1061563"/>
                    <a:pt x="865543" y="1061563"/>
                  </a:cubicBezTo>
                  <a:cubicBezTo>
                    <a:pt x="871787" y="1061563"/>
                    <a:pt x="877001" y="1059648"/>
                    <a:pt x="881184" y="1055819"/>
                  </a:cubicBezTo>
                  <a:cubicBezTo>
                    <a:pt x="885366" y="1051990"/>
                    <a:pt x="888017" y="1046099"/>
                    <a:pt x="889137" y="1038146"/>
                  </a:cubicBezTo>
                  <a:lnTo>
                    <a:pt x="904778" y="1040178"/>
                  </a:lnTo>
                  <a:cubicBezTo>
                    <a:pt x="903069" y="1050959"/>
                    <a:pt x="898695" y="1059398"/>
                    <a:pt x="891655" y="1065495"/>
                  </a:cubicBezTo>
                  <a:cubicBezTo>
                    <a:pt x="884615" y="1071592"/>
                    <a:pt x="875970" y="1074641"/>
                    <a:pt x="865719" y="1074641"/>
                  </a:cubicBezTo>
                  <a:cubicBezTo>
                    <a:pt x="852877" y="1074641"/>
                    <a:pt x="842553" y="1070444"/>
                    <a:pt x="834747" y="1062049"/>
                  </a:cubicBezTo>
                  <a:cubicBezTo>
                    <a:pt x="826941" y="1053654"/>
                    <a:pt x="823038" y="1041621"/>
                    <a:pt x="823038" y="1025951"/>
                  </a:cubicBezTo>
                  <a:cubicBezTo>
                    <a:pt x="823038" y="1015818"/>
                    <a:pt x="824717" y="1006952"/>
                    <a:pt x="828075" y="999353"/>
                  </a:cubicBezTo>
                  <a:cubicBezTo>
                    <a:pt x="831433" y="991753"/>
                    <a:pt x="836544" y="986053"/>
                    <a:pt x="843407" y="982254"/>
                  </a:cubicBezTo>
                  <a:cubicBezTo>
                    <a:pt x="850270" y="978454"/>
                    <a:pt x="857737" y="976554"/>
                    <a:pt x="865808" y="976554"/>
                  </a:cubicBezTo>
                  <a:close/>
                  <a:moveTo>
                    <a:pt x="772325" y="976554"/>
                  </a:moveTo>
                  <a:cubicBezTo>
                    <a:pt x="780337" y="976554"/>
                    <a:pt x="786847" y="977497"/>
                    <a:pt x="791854" y="979382"/>
                  </a:cubicBezTo>
                  <a:cubicBezTo>
                    <a:pt x="796862" y="981267"/>
                    <a:pt x="800544" y="983638"/>
                    <a:pt x="802900" y="986495"/>
                  </a:cubicBezTo>
                  <a:cubicBezTo>
                    <a:pt x="805256" y="989352"/>
                    <a:pt x="806906" y="992961"/>
                    <a:pt x="807849" y="997320"/>
                  </a:cubicBezTo>
                  <a:cubicBezTo>
                    <a:pt x="808379" y="1000030"/>
                    <a:pt x="808644" y="1004920"/>
                    <a:pt x="808644" y="1011989"/>
                  </a:cubicBezTo>
                  <a:lnTo>
                    <a:pt x="808644" y="1033197"/>
                  </a:lnTo>
                  <a:cubicBezTo>
                    <a:pt x="808644" y="1047984"/>
                    <a:pt x="808983" y="1057336"/>
                    <a:pt x="809660" y="1061253"/>
                  </a:cubicBezTo>
                  <a:cubicBezTo>
                    <a:pt x="810338" y="1065171"/>
                    <a:pt x="811678" y="1068927"/>
                    <a:pt x="813681" y="1072520"/>
                  </a:cubicBezTo>
                  <a:lnTo>
                    <a:pt x="797068" y="1072520"/>
                  </a:lnTo>
                  <a:cubicBezTo>
                    <a:pt x="795418" y="1069221"/>
                    <a:pt x="794358" y="1065362"/>
                    <a:pt x="793887" y="1060944"/>
                  </a:cubicBezTo>
                  <a:cubicBezTo>
                    <a:pt x="787996" y="1065952"/>
                    <a:pt x="782325" y="1069486"/>
                    <a:pt x="776876" y="1071548"/>
                  </a:cubicBezTo>
                  <a:cubicBezTo>
                    <a:pt x="771427" y="1073610"/>
                    <a:pt x="765580" y="1074641"/>
                    <a:pt x="759335" y="1074641"/>
                  </a:cubicBezTo>
                  <a:cubicBezTo>
                    <a:pt x="749026" y="1074641"/>
                    <a:pt x="741102" y="1072123"/>
                    <a:pt x="735565" y="1067086"/>
                  </a:cubicBezTo>
                  <a:cubicBezTo>
                    <a:pt x="730027" y="1062049"/>
                    <a:pt x="727258" y="1055613"/>
                    <a:pt x="727258" y="1047778"/>
                  </a:cubicBezTo>
                  <a:cubicBezTo>
                    <a:pt x="727258" y="1043182"/>
                    <a:pt x="728304" y="1038985"/>
                    <a:pt x="730395" y="1035185"/>
                  </a:cubicBezTo>
                  <a:cubicBezTo>
                    <a:pt x="732486" y="1031385"/>
                    <a:pt x="735226" y="1028337"/>
                    <a:pt x="738613" y="1026039"/>
                  </a:cubicBezTo>
                  <a:cubicBezTo>
                    <a:pt x="742001" y="1023742"/>
                    <a:pt x="745815" y="1022004"/>
                    <a:pt x="750057" y="1020826"/>
                  </a:cubicBezTo>
                  <a:cubicBezTo>
                    <a:pt x="753179" y="1020001"/>
                    <a:pt x="757892" y="1019206"/>
                    <a:pt x="764195" y="1018440"/>
                  </a:cubicBezTo>
                  <a:cubicBezTo>
                    <a:pt x="777038" y="1016908"/>
                    <a:pt x="786493" y="1015082"/>
                    <a:pt x="792561" y="1012961"/>
                  </a:cubicBezTo>
                  <a:cubicBezTo>
                    <a:pt x="792620" y="1010781"/>
                    <a:pt x="792650" y="1009397"/>
                    <a:pt x="792650" y="1008808"/>
                  </a:cubicBezTo>
                  <a:cubicBezTo>
                    <a:pt x="792650" y="1002328"/>
                    <a:pt x="791147" y="997762"/>
                    <a:pt x="788143" y="995111"/>
                  </a:cubicBezTo>
                  <a:cubicBezTo>
                    <a:pt x="784078" y="991517"/>
                    <a:pt x="778040" y="989721"/>
                    <a:pt x="770028" y="989721"/>
                  </a:cubicBezTo>
                  <a:cubicBezTo>
                    <a:pt x="762546" y="989721"/>
                    <a:pt x="757023" y="991031"/>
                    <a:pt x="753459" y="993653"/>
                  </a:cubicBezTo>
                  <a:cubicBezTo>
                    <a:pt x="749895" y="996275"/>
                    <a:pt x="747258" y="1000914"/>
                    <a:pt x="745550" y="1007571"/>
                  </a:cubicBezTo>
                  <a:lnTo>
                    <a:pt x="729998" y="1005450"/>
                  </a:lnTo>
                  <a:cubicBezTo>
                    <a:pt x="731411" y="998793"/>
                    <a:pt x="733738" y="993417"/>
                    <a:pt x="736978" y="989323"/>
                  </a:cubicBezTo>
                  <a:cubicBezTo>
                    <a:pt x="740219" y="985229"/>
                    <a:pt x="744902" y="982077"/>
                    <a:pt x="751029" y="979868"/>
                  </a:cubicBezTo>
                  <a:cubicBezTo>
                    <a:pt x="757156" y="977659"/>
                    <a:pt x="764254" y="976554"/>
                    <a:pt x="772325" y="976554"/>
                  </a:cubicBezTo>
                  <a:close/>
                  <a:moveTo>
                    <a:pt x="446885" y="976554"/>
                  </a:moveTo>
                  <a:cubicBezTo>
                    <a:pt x="459786" y="976554"/>
                    <a:pt x="470331" y="980781"/>
                    <a:pt x="478520" y="989235"/>
                  </a:cubicBezTo>
                  <a:cubicBezTo>
                    <a:pt x="486708" y="997688"/>
                    <a:pt x="490803" y="1009367"/>
                    <a:pt x="490803" y="1024272"/>
                  </a:cubicBezTo>
                  <a:cubicBezTo>
                    <a:pt x="490803" y="1036349"/>
                    <a:pt x="488991" y="1045848"/>
                    <a:pt x="485368" y="1052770"/>
                  </a:cubicBezTo>
                  <a:cubicBezTo>
                    <a:pt x="481745" y="1059692"/>
                    <a:pt x="476473" y="1065068"/>
                    <a:pt x="469551" y="1068897"/>
                  </a:cubicBezTo>
                  <a:cubicBezTo>
                    <a:pt x="462629" y="1072726"/>
                    <a:pt x="455073" y="1074641"/>
                    <a:pt x="446885" y="1074641"/>
                  </a:cubicBezTo>
                  <a:cubicBezTo>
                    <a:pt x="433747" y="1074641"/>
                    <a:pt x="423129" y="1070429"/>
                    <a:pt x="415028" y="1062005"/>
                  </a:cubicBezTo>
                  <a:cubicBezTo>
                    <a:pt x="406928" y="1053580"/>
                    <a:pt x="402878" y="1041445"/>
                    <a:pt x="402878" y="1025597"/>
                  </a:cubicBezTo>
                  <a:cubicBezTo>
                    <a:pt x="402878" y="1008219"/>
                    <a:pt x="407709" y="995347"/>
                    <a:pt x="417370" y="986981"/>
                  </a:cubicBezTo>
                  <a:cubicBezTo>
                    <a:pt x="425441" y="980030"/>
                    <a:pt x="435279" y="976554"/>
                    <a:pt x="446885" y="976554"/>
                  </a:cubicBezTo>
                  <a:close/>
                  <a:moveTo>
                    <a:pt x="353225" y="976554"/>
                  </a:moveTo>
                  <a:cubicBezTo>
                    <a:pt x="361237" y="976554"/>
                    <a:pt x="367747" y="977497"/>
                    <a:pt x="372754" y="979382"/>
                  </a:cubicBezTo>
                  <a:cubicBezTo>
                    <a:pt x="377762" y="981267"/>
                    <a:pt x="381444" y="983638"/>
                    <a:pt x="383800" y="986495"/>
                  </a:cubicBezTo>
                  <a:cubicBezTo>
                    <a:pt x="386156" y="989352"/>
                    <a:pt x="387806" y="992961"/>
                    <a:pt x="388749" y="997320"/>
                  </a:cubicBezTo>
                  <a:cubicBezTo>
                    <a:pt x="389279" y="1000030"/>
                    <a:pt x="389544" y="1004920"/>
                    <a:pt x="389544" y="1011989"/>
                  </a:cubicBezTo>
                  <a:lnTo>
                    <a:pt x="389544" y="1033197"/>
                  </a:lnTo>
                  <a:cubicBezTo>
                    <a:pt x="389544" y="1047984"/>
                    <a:pt x="389883" y="1057336"/>
                    <a:pt x="390560" y="1061253"/>
                  </a:cubicBezTo>
                  <a:cubicBezTo>
                    <a:pt x="391238" y="1065171"/>
                    <a:pt x="392578" y="1068927"/>
                    <a:pt x="394581" y="1072520"/>
                  </a:cubicBezTo>
                  <a:lnTo>
                    <a:pt x="377968" y="1072520"/>
                  </a:lnTo>
                  <a:cubicBezTo>
                    <a:pt x="376318" y="1069221"/>
                    <a:pt x="375258" y="1065362"/>
                    <a:pt x="374787" y="1060944"/>
                  </a:cubicBezTo>
                  <a:cubicBezTo>
                    <a:pt x="368896" y="1065952"/>
                    <a:pt x="363225" y="1069486"/>
                    <a:pt x="357776" y="1071548"/>
                  </a:cubicBezTo>
                  <a:cubicBezTo>
                    <a:pt x="352327" y="1073610"/>
                    <a:pt x="346480" y="1074641"/>
                    <a:pt x="340235" y="1074641"/>
                  </a:cubicBezTo>
                  <a:cubicBezTo>
                    <a:pt x="329926" y="1074641"/>
                    <a:pt x="322002" y="1072123"/>
                    <a:pt x="316465" y="1067086"/>
                  </a:cubicBezTo>
                  <a:cubicBezTo>
                    <a:pt x="310927" y="1062049"/>
                    <a:pt x="308158" y="1055613"/>
                    <a:pt x="308158" y="1047778"/>
                  </a:cubicBezTo>
                  <a:cubicBezTo>
                    <a:pt x="308158" y="1043182"/>
                    <a:pt x="309204" y="1038985"/>
                    <a:pt x="311295" y="1035185"/>
                  </a:cubicBezTo>
                  <a:cubicBezTo>
                    <a:pt x="313387" y="1031385"/>
                    <a:pt x="316126" y="1028337"/>
                    <a:pt x="319513" y="1026039"/>
                  </a:cubicBezTo>
                  <a:cubicBezTo>
                    <a:pt x="322901" y="1023742"/>
                    <a:pt x="326715" y="1022004"/>
                    <a:pt x="330957" y="1020826"/>
                  </a:cubicBezTo>
                  <a:cubicBezTo>
                    <a:pt x="334079" y="1020001"/>
                    <a:pt x="338792" y="1019206"/>
                    <a:pt x="345095" y="1018440"/>
                  </a:cubicBezTo>
                  <a:cubicBezTo>
                    <a:pt x="357938" y="1016908"/>
                    <a:pt x="367393" y="1015082"/>
                    <a:pt x="373461" y="1012961"/>
                  </a:cubicBezTo>
                  <a:cubicBezTo>
                    <a:pt x="373520" y="1010781"/>
                    <a:pt x="373550" y="1009397"/>
                    <a:pt x="373550" y="1008808"/>
                  </a:cubicBezTo>
                  <a:cubicBezTo>
                    <a:pt x="373550" y="1002328"/>
                    <a:pt x="372047" y="997762"/>
                    <a:pt x="369043" y="995111"/>
                  </a:cubicBezTo>
                  <a:cubicBezTo>
                    <a:pt x="364978" y="991517"/>
                    <a:pt x="358940" y="989721"/>
                    <a:pt x="350928" y="989721"/>
                  </a:cubicBezTo>
                  <a:cubicBezTo>
                    <a:pt x="343446" y="989721"/>
                    <a:pt x="337923" y="991031"/>
                    <a:pt x="334359" y="993653"/>
                  </a:cubicBezTo>
                  <a:cubicBezTo>
                    <a:pt x="330795" y="996275"/>
                    <a:pt x="328158" y="1000914"/>
                    <a:pt x="326450" y="1007571"/>
                  </a:cubicBezTo>
                  <a:lnTo>
                    <a:pt x="310898" y="1005450"/>
                  </a:lnTo>
                  <a:cubicBezTo>
                    <a:pt x="312311" y="998793"/>
                    <a:pt x="314638" y="993417"/>
                    <a:pt x="317878" y="989323"/>
                  </a:cubicBezTo>
                  <a:cubicBezTo>
                    <a:pt x="321119" y="985229"/>
                    <a:pt x="325802" y="982077"/>
                    <a:pt x="331929" y="979868"/>
                  </a:cubicBezTo>
                  <a:cubicBezTo>
                    <a:pt x="338056" y="977659"/>
                    <a:pt x="345154" y="976554"/>
                    <a:pt x="353225" y="976554"/>
                  </a:cubicBezTo>
                  <a:close/>
                  <a:moveTo>
                    <a:pt x="94901" y="976554"/>
                  </a:moveTo>
                  <a:cubicBezTo>
                    <a:pt x="107449" y="976554"/>
                    <a:pt x="117700" y="980825"/>
                    <a:pt x="125653" y="989367"/>
                  </a:cubicBezTo>
                  <a:cubicBezTo>
                    <a:pt x="133606" y="997909"/>
                    <a:pt x="137583" y="1009927"/>
                    <a:pt x="137583" y="1025421"/>
                  </a:cubicBezTo>
                  <a:cubicBezTo>
                    <a:pt x="137583" y="1026363"/>
                    <a:pt x="137553" y="1027777"/>
                    <a:pt x="137494" y="1029662"/>
                  </a:cubicBezTo>
                  <a:lnTo>
                    <a:pt x="67508" y="1029662"/>
                  </a:lnTo>
                  <a:cubicBezTo>
                    <a:pt x="68097" y="1039972"/>
                    <a:pt x="71013" y="1047866"/>
                    <a:pt x="76256" y="1053345"/>
                  </a:cubicBezTo>
                  <a:cubicBezTo>
                    <a:pt x="81499" y="1058823"/>
                    <a:pt x="88038" y="1061563"/>
                    <a:pt x="95873" y="1061563"/>
                  </a:cubicBezTo>
                  <a:cubicBezTo>
                    <a:pt x="101706" y="1061563"/>
                    <a:pt x="106684" y="1060031"/>
                    <a:pt x="110807" y="1056968"/>
                  </a:cubicBezTo>
                  <a:cubicBezTo>
                    <a:pt x="114931" y="1053904"/>
                    <a:pt x="118201" y="1049015"/>
                    <a:pt x="120616" y="1042299"/>
                  </a:cubicBezTo>
                  <a:lnTo>
                    <a:pt x="137052" y="1044331"/>
                  </a:lnTo>
                  <a:cubicBezTo>
                    <a:pt x="134460" y="1053934"/>
                    <a:pt x="129659" y="1061386"/>
                    <a:pt x="122649" y="1066688"/>
                  </a:cubicBezTo>
                  <a:cubicBezTo>
                    <a:pt x="115638" y="1071990"/>
                    <a:pt x="106684" y="1074641"/>
                    <a:pt x="95785" y="1074641"/>
                  </a:cubicBezTo>
                  <a:cubicBezTo>
                    <a:pt x="82059" y="1074641"/>
                    <a:pt x="71175" y="1070414"/>
                    <a:pt x="63134" y="1061960"/>
                  </a:cubicBezTo>
                  <a:cubicBezTo>
                    <a:pt x="55092" y="1053507"/>
                    <a:pt x="51072" y="1041651"/>
                    <a:pt x="51072" y="1026393"/>
                  </a:cubicBezTo>
                  <a:cubicBezTo>
                    <a:pt x="51072" y="1010605"/>
                    <a:pt x="55136" y="998351"/>
                    <a:pt x="63266" y="989632"/>
                  </a:cubicBezTo>
                  <a:cubicBezTo>
                    <a:pt x="71396" y="980913"/>
                    <a:pt x="81941" y="976554"/>
                    <a:pt x="94901" y="976554"/>
                  </a:cubicBezTo>
                  <a:close/>
                  <a:moveTo>
                    <a:pt x="27482" y="945891"/>
                  </a:moveTo>
                  <a:lnTo>
                    <a:pt x="27482" y="978675"/>
                  </a:lnTo>
                  <a:lnTo>
                    <a:pt x="43477" y="978675"/>
                  </a:lnTo>
                  <a:lnTo>
                    <a:pt x="43477" y="991046"/>
                  </a:lnTo>
                  <a:lnTo>
                    <a:pt x="27482" y="991046"/>
                  </a:lnTo>
                  <a:lnTo>
                    <a:pt x="27482" y="1045922"/>
                  </a:lnTo>
                  <a:cubicBezTo>
                    <a:pt x="27482" y="1050458"/>
                    <a:pt x="27762" y="1053374"/>
                    <a:pt x="28322" y="1054670"/>
                  </a:cubicBezTo>
                  <a:cubicBezTo>
                    <a:pt x="28881" y="1055966"/>
                    <a:pt x="29795" y="1056997"/>
                    <a:pt x="31061" y="1057763"/>
                  </a:cubicBezTo>
                  <a:cubicBezTo>
                    <a:pt x="32328" y="1058529"/>
                    <a:pt x="34139" y="1058912"/>
                    <a:pt x="36496" y="1058912"/>
                  </a:cubicBezTo>
                  <a:cubicBezTo>
                    <a:pt x="38263" y="1058912"/>
                    <a:pt x="40590" y="1058706"/>
                    <a:pt x="43477" y="1058293"/>
                  </a:cubicBezTo>
                  <a:lnTo>
                    <a:pt x="45774" y="1072343"/>
                  </a:lnTo>
                  <a:cubicBezTo>
                    <a:pt x="41297" y="1073286"/>
                    <a:pt x="37291" y="1073757"/>
                    <a:pt x="33756" y="1073757"/>
                  </a:cubicBezTo>
                  <a:cubicBezTo>
                    <a:pt x="27983" y="1073757"/>
                    <a:pt x="23506" y="1072844"/>
                    <a:pt x="20325" y="1071018"/>
                  </a:cubicBezTo>
                  <a:cubicBezTo>
                    <a:pt x="17143" y="1069192"/>
                    <a:pt x="14905" y="1066791"/>
                    <a:pt x="13609" y="1063816"/>
                  </a:cubicBezTo>
                  <a:cubicBezTo>
                    <a:pt x="12313" y="1060841"/>
                    <a:pt x="11665" y="1054582"/>
                    <a:pt x="11665" y="1045038"/>
                  </a:cubicBezTo>
                  <a:lnTo>
                    <a:pt x="11665" y="991046"/>
                  </a:lnTo>
                  <a:lnTo>
                    <a:pt x="0" y="991046"/>
                  </a:lnTo>
                  <a:lnTo>
                    <a:pt x="0" y="978675"/>
                  </a:lnTo>
                  <a:lnTo>
                    <a:pt x="11665" y="978675"/>
                  </a:lnTo>
                  <a:lnTo>
                    <a:pt x="11665" y="955434"/>
                  </a:lnTo>
                  <a:close/>
                  <a:moveTo>
                    <a:pt x="637398" y="942975"/>
                  </a:moveTo>
                  <a:lnTo>
                    <a:pt x="653304" y="942975"/>
                  </a:lnTo>
                  <a:lnTo>
                    <a:pt x="653304" y="989456"/>
                  </a:lnTo>
                  <a:cubicBezTo>
                    <a:pt x="660727" y="980855"/>
                    <a:pt x="670094" y="976554"/>
                    <a:pt x="681405" y="976554"/>
                  </a:cubicBezTo>
                  <a:cubicBezTo>
                    <a:pt x="688357" y="976554"/>
                    <a:pt x="694395" y="977924"/>
                    <a:pt x="699520" y="980663"/>
                  </a:cubicBezTo>
                  <a:cubicBezTo>
                    <a:pt x="704646" y="983402"/>
                    <a:pt x="708313" y="987187"/>
                    <a:pt x="710522" y="992018"/>
                  </a:cubicBezTo>
                  <a:cubicBezTo>
                    <a:pt x="712731" y="996849"/>
                    <a:pt x="713836" y="1003859"/>
                    <a:pt x="713836" y="1013049"/>
                  </a:cubicBezTo>
                  <a:lnTo>
                    <a:pt x="713836" y="1072520"/>
                  </a:lnTo>
                  <a:lnTo>
                    <a:pt x="697930" y="1072520"/>
                  </a:lnTo>
                  <a:lnTo>
                    <a:pt x="697930" y="1013049"/>
                  </a:lnTo>
                  <a:cubicBezTo>
                    <a:pt x="697930" y="1005096"/>
                    <a:pt x="696207" y="999308"/>
                    <a:pt x="692760" y="995685"/>
                  </a:cubicBezTo>
                  <a:cubicBezTo>
                    <a:pt x="689314" y="992062"/>
                    <a:pt x="684439" y="990251"/>
                    <a:pt x="678136" y="990251"/>
                  </a:cubicBezTo>
                  <a:cubicBezTo>
                    <a:pt x="673423" y="990251"/>
                    <a:pt x="668990" y="991473"/>
                    <a:pt x="664836" y="993918"/>
                  </a:cubicBezTo>
                  <a:cubicBezTo>
                    <a:pt x="660683" y="996363"/>
                    <a:pt x="657723" y="999677"/>
                    <a:pt x="655956" y="1003859"/>
                  </a:cubicBezTo>
                  <a:cubicBezTo>
                    <a:pt x="654188" y="1008042"/>
                    <a:pt x="653304" y="1013815"/>
                    <a:pt x="653304" y="1021179"/>
                  </a:cubicBezTo>
                  <a:lnTo>
                    <a:pt x="653304" y="1072520"/>
                  </a:lnTo>
                  <a:lnTo>
                    <a:pt x="637398" y="1072520"/>
                  </a:lnTo>
                  <a:close/>
                  <a:moveTo>
                    <a:pt x="551762" y="942975"/>
                  </a:moveTo>
                  <a:lnTo>
                    <a:pt x="567668" y="942975"/>
                  </a:lnTo>
                  <a:lnTo>
                    <a:pt x="567668" y="1016849"/>
                  </a:lnTo>
                  <a:lnTo>
                    <a:pt x="605312" y="978675"/>
                  </a:lnTo>
                  <a:lnTo>
                    <a:pt x="625902" y="978675"/>
                  </a:lnTo>
                  <a:lnTo>
                    <a:pt x="590025" y="1013491"/>
                  </a:lnTo>
                  <a:lnTo>
                    <a:pt x="629525" y="1072520"/>
                  </a:lnTo>
                  <a:lnTo>
                    <a:pt x="609907" y="1072520"/>
                  </a:lnTo>
                  <a:lnTo>
                    <a:pt x="578890" y="1024537"/>
                  </a:lnTo>
                  <a:lnTo>
                    <a:pt x="567668" y="1035318"/>
                  </a:lnTo>
                  <a:lnTo>
                    <a:pt x="567668" y="1072520"/>
                  </a:lnTo>
                  <a:lnTo>
                    <a:pt x="551762" y="1072520"/>
                  </a:lnTo>
                  <a:close/>
                  <a:moveTo>
                    <a:pt x="208685" y="942975"/>
                  </a:moveTo>
                  <a:lnTo>
                    <a:pt x="224591" y="942975"/>
                  </a:lnTo>
                  <a:lnTo>
                    <a:pt x="224591" y="989190"/>
                  </a:lnTo>
                  <a:cubicBezTo>
                    <a:pt x="231307" y="980766"/>
                    <a:pt x="239879" y="976554"/>
                    <a:pt x="250306" y="976554"/>
                  </a:cubicBezTo>
                  <a:cubicBezTo>
                    <a:pt x="256079" y="976554"/>
                    <a:pt x="261543" y="977718"/>
                    <a:pt x="266698" y="980044"/>
                  </a:cubicBezTo>
                  <a:cubicBezTo>
                    <a:pt x="271853" y="982371"/>
                    <a:pt x="276094" y="985641"/>
                    <a:pt x="279423" y="989853"/>
                  </a:cubicBezTo>
                  <a:cubicBezTo>
                    <a:pt x="282751" y="994065"/>
                    <a:pt x="285358" y="999146"/>
                    <a:pt x="287243" y="1005096"/>
                  </a:cubicBezTo>
                  <a:cubicBezTo>
                    <a:pt x="289128" y="1011046"/>
                    <a:pt x="290071" y="1017409"/>
                    <a:pt x="290071" y="1024184"/>
                  </a:cubicBezTo>
                  <a:cubicBezTo>
                    <a:pt x="290071" y="1040266"/>
                    <a:pt x="286094" y="1052697"/>
                    <a:pt x="278141" y="1061474"/>
                  </a:cubicBezTo>
                  <a:cubicBezTo>
                    <a:pt x="270188" y="1070252"/>
                    <a:pt x="260645" y="1074641"/>
                    <a:pt x="249511" y="1074641"/>
                  </a:cubicBezTo>
                  <a:cubicBezTo>
                    <a:pt x="238435" y="1074641"/>
                    <a:pt x="229746" y="1070016"/>
                    <a:pt x="223442" y="1060767"/>
                  </a:cubicBezTo>
                  <a:lnTo>
                    <a:pt x="223442" y="1072520"/>
                  </a:lnTo>
                  <a:lnTo>
                    <a:pt x="208685" y="1072520"/>
                  </a:lnTo>
                  <a:close/>
                  <a:moveTo>
                    <a:pt x="773386" y="942268"/>
                  </a:moveTo>
                  <a:lnTo>
                    <a:pt x="794240" y="942268"/>
                  </a:lnTo>
                  <a:lnTo>
                    <a:pt x="774799" y="967010"/>
                  </a:lnTo>
                  <a:lnTo>
                    <a:pt x="761633" y="967010"/>
                  </a:lnTo>
                  <a:close/>
                  <a:moveTo>
                    <a:pt x="331575" y="942268"/>
                  </a:moveTo>
                  <a:lnTo>
                    <a:pt x="352872" y="942268"/>
                  </a:lnTo>
                  <a:lnTo>
                    <a:pt x="364801" y="967010"/>
                  </a:lnTo>
                  <a:lnTo>
                    <a:pt x="351988" y="967010"/>
                  </a:lnTo>
                  <a:close/>
                  <a:moveTo>
                    <a:pt x="85446" y="942268"/>
                  </a:moveTo>
                  <a:lnTo>
                    <a:pt x="102413" y="942268"/>
                  </a:lnTo>
                  <a:lnTo>
                    <a:pt x="122295" y="967010"/>
                  </a:lnTo>
                  <a:lnTo>
                    <a:pt x="104268" y="967010"/>
                  </a:lnTo>
                  <a:lnTo>
                    <a:pt x="94548" y="951988"/>
                  </a:lnTo>
                  <a:lnTo>
                    <a:pt x="84562" y="967010"/>
                  </a:lnTo>
                  <a:lnTo>
                    <a:pt x="66359" y="967010"/>
                  </a:lnTo>
                  <a:close/>
                  <a:moveTo>
                    <a:pt x="97376" y="911074"/>
                  </a:moveTo>
                  <a:lnTo>
                    <a:pt x="118672" y="911074"/>
                  </a:lnTo>
                  <a:lnTo>
                    <a:pt x="98259" y="935817"/>
                  </a:lnTo>
                  <a:lnTo>
                    <a:pt x="85446" y="935817"/>
                  </a:lnTo>
                  <a:close/>
                  <a:moveTo>
                    <a:pt x="992586" y="787296"/>
                  </a:moveTo>
                  <a:cubicBezTo>
                    <a:pt x="986813" y="789652"/>
                    <a:pt x="978153" y="791655"/>
                    <a:pt x="966606" y="793305"/>
                  </a:cubicBezTo>
                  <a:cubicBezTo>
                    <a:pt x="960067" y="794247"/>
                    <a:pt x="955443" y="795308"/>
                    <a:pt x="952733" y="796486"/>
                  </a:cubicBezTo>
                  <a:cubicBezTo>
                    <a:pt x="950023" y="797664"/>
                    <a:pt x="947931" y="799387"/>
                    <a:pt x="946459" y="801655"/>
                  </a:cubicBezTo>
                  <a:cubicBezTo>
                    <a:pt x="944986" y="803923"/>
                    <a:pt x="944250" y="806442"/>
                    <a:pt x="944250" y="809211"/>
                  </a:cubicBezTo>
                  <a:cubicBezTo>
                    <a:pt x="944250" y="813452"/>
                    <a:pt x="945855" y="816987"/>
                    <a:pt x="949066" y="819815"/>
                  </a:cubicBezTo>
                  <a:cubicBezTo>
                    <a:pt x="952276" y="822642"/>
                    <a:pt x="956974" y="824056"/>
                    <a:pt x="963160" y="824056"/>
                  </a:cubicBezTo>
                  <a:cubicBezTo>
                    <a:pt x="969287" y="824056"/>
                    <a:pt x="974736" y="822716"/>
                    <a:pt x="979508" y="820036"/>
                  </a:cubicBezTo>
                  <a:cubicBezTo>
                    <a:pt x="984280" y="817355"/>
                    <a:pt x="987785" y="813688"/>
                    <a:pt x="990024" y="809034"/>
                  </a:cubicBezTo>
                  <a:cubicBezTo>
                    <a:pt x="991732" y="805440"/>
                    <a:pt x="992586" y="800138"/>
                    <a:pt x="992586" y="793128"/>
                  </a:cubicBezTo>
                  <a:close/>
                  <a:moveTo>
                    <a:pt x="268686" y="787296"/>
                  </a:moveTo>
                  <a:cubicBezTo>
                    <a:pt x="262913" y="789652"/>
                    <a:pt x="254253" y="791655"/>
                    <a:pt x="242706" y="793305"/>
                  </a:cubicBezTo>
                  <a:cubicBezTo>
                    <a:pt x="236167" y="794247"/>
                    <a:pt x="231543" y="795308"/>
                    <a:pt x="228833" y="796486"/>
                  </a:cubicBezTo>
                  <a:cubicBezTo>
                    <a:pt x="226123" y="797664"/>
                    <a:pt x="224032" y="799387"/>
                    <a:pt x="222559" y="801655"/>
                  </a:cubicBezTo>
                  <a:cubicBezTo>
                    <a:pt x="221086" y="803923"/>
                    <a:pt x="220350" y="806442"/>
                    <a:pt x="220350" y="809211"/>
                  </a:cubicBezTo>
                  <a:cubicBezTo>
                    <a:pt x="220350" y="813452"/>
                    <a:pt x="221955" y="816987"/>
                    <a:pt x="225166" y="819815"/>
                  </a:cubicBezTo>
                  <a:cubicBezTo>
                    <a:pt x="228376" y="822642"/>
                    <a:pt x="233074" y="824056"/>
                    <a:pt x="239260" y="824056"/>
                  </a:cubicBezTo>
                  <a:cubicBezTo>
                    <a:pt x="245387" y="824056"/>
                    <a:pt x="250836" y="822716"/>
                    <a:pt x="255608" y="820036"/>
                  </a:cubicBezTo>
                  <a:cubicBezTo>
                    <a:pt x="260380" y="817355"/>
                    <a:pt x="263885" y="813688"/>
                    <a:pt x="266124" y="809034"/>
                  </a:cubicBezTo>
                  <a:cubicBezTo>
                    <a:pt x="267832" y="805440"/>
                    <a:pt x="268686" y="800138"/>
                    <a:pt x="268686" y="793128"/>
                  </a:cubicBezTo>
                  <a:close/>
                  <a:moveTo>
                    <a:pt x="732635" y="751596"/>
                  </a:moveTo>
                  <a:cubicBezTo>
                    <a:pt x="724682" y="751596"/>
                    <a:pt x="718084" y="754571"/>
                    <a:pt x="712840" y="760521"/>
                  </a:cubicBezTo>
                  <a:cubicBezTo>
                    <a:pt x="707597" y="766471"/>
                    <a:pt x="704976" y="775455"/>
                    <a:pt x="704976" y="787473"/>
                  </a:cubicBezTo>
                  <a:cubicBezTo>
                    <a:pt x="704976" y="799490"/>
                    <a:pt x="707597" y="808489"/>
                    <a:pt x="712840" y="814469"/>
                  </a:cubicBezTo>
                  <a:cubicBezTo>
                    <a:pt x="718084" y="820448"/>
                    <a:pt x="724682" y="823438"/>
                    <a:pt x="732635" y="823438"/>
                  </a:cubicBezTo>
                  <a:cubicBezTo>
                    <a:pt x="740529" y="823438"/>
                    <a:pt x="747097" y="820433"/>
                    <a:pt x="752340" y="814424"/>
                  </a:cubicBezTo>
                  <a:cubicBezTo>
                    <a:pt x="757583" y="808415"/>
                    <a:pt x="760205" y="799255"/>
                    <a:pt x="760205" y="786942"/>
                  </a:cubicBezTo>
                  <a:cubicBezTo>
                    <a:pt x="760205" y="775337"/>
                    <a:pt x="757569" y="766544"/>
                    <a:pt x="752296" y="760565"/>
                  </a:cubicBezTo>
                  <a:cubicBezTo>
                    <a:pt x="747024" y="754585"/>
                    <a:pt x="740470" y="751596"/>
                    <a:pt x="732635" y="751596"/>
                  </a:cubicBezTo>
                  <a:close/>
                  <a:moveTo>
                    <a:pt x="48955" y="750889"/>
                  </a:moveTo>
                  <a:cubicBezTo>
                    <a:pt x="42181" y="750889"/>
                    <a:pt x="36186" y="754055"/>
                    <a:pt x="30973" y="760388"/>
                  </a:cubicBezTo>
                  <a:cubicBezTo>
                    <a:pt x="25759" y="766721"/>
                    <a:pt x="23152" y="775926"/>
                    <a:pt x="23152" y="788003"/>
                  </a:cubicBezTo>
                  <a:cubicBezTo>
                    <a:pt x="23152" y="800080"/>
                    <a:pt x="25597" y="809005"/>
                    <a:pt x="30487" y="814778"/>
                  </a:cubicBezTo>
                  <a:cubicBezTo>
                    <a:pt x="35376" y="820551"/>
                    <a:pt x="41297" y="823438"/>
                    <a:pt x="48248" y="823438"/>
                  </a:cubicBezTo>
                  <a:cubicBezTo>
                    <a:pt x="55318" y="823438"/>
                    <a:pt x="61371" y="820448"/>
                    <a:pt x="66408" y="814469"/>
                  </a:cubicBezTo>
                  <a:cubicBezTo>
                    <a:pt x="71445" y="808489"/>
                    <a:pt x="73963" y="799225"/>
                    <a:pt x="73963" y="786677"/>
                  </a:cubicBezTo>
                  <a:cubicBezTo>
                    <a:pt x="73963" y="774718"/>
                    <a:pt x="71504" y="765764"/>
                    <a:pt x="66585" y="759814"/>
                  </a:cubicBezTo>
                  <a:cubicBezTo>
                    <a:pt x="61665" y="753864"/>
                    <a:pt x="55789" y="750889"/>
                    <a:pt x="48955" y="750889"/>
                  </a:cubicBezTo>
                  <a:close/>
                  <a:moveTo>
                    <a:pt x="1065833" y="738429"/>
                  </a:moveTo>
                  <a:cubicBezTo>
                    <a:pt x="1076024" y="738429"/>
                    <a:pt x="1084360" y="741006"/>
                    <a:pt x="1090841" y="746161"/>
                  </a:cubicBezTo>
                  <a:cubicBezTo>
                    <a:pt x="1097321" y="751316"/>
                    <a:pt x="1101474" y="758636"/>
                    <a:pt x="1103300" y="768120"/>
                  </a:cubicBezTo>
                  <a:lnTo>
                    <a:pt x="1087836" y="770506"/>
                  </a:lnTo>
                  <a:cubicBezTo>
                    <a:pt x="1086363" y="764203"/>
                    <a:pt x="1083756" y="759460"/>
                    <a:pt x="1080016" y="756279"/>
                  </a:cubicBezTo>
                  <a:cubicBezTo>
                    <a:pt x="1076275" y="753098"/>
                    <a:pt x="1071753" y="751507"/>
                    <a:pt x="1066451" y="751507"/>
                  </a:cubicBezTo>
                  <a:cubicBezTo>
                    <a:pt x="1058440" y="751507"/>
                    <a:pt x="1051930" y="754379"/>
                    <a:pt x="1046922" y="760123"/>
                  </a:cubicBezTo>
                  <a:cubicBezTo>
                    <a:pt x="1041915" y="765867"/>
                    <a:pt x="1039411" y="774954"/>
                    <a:pt x="1039411" y="787384"/>
                  </a:cubicBezTo>
                  <a:cubicBezTo>
                    <a:pt x="1039411" y="799991"/>
                    <a:pt x="1041826" y="809152"/>
                    <a:pt x="1046657" y="814866"/>
                  </a:cubicBezTo>
                  <a:cubicBezTo>
                    <a:pt x="1051488" y="820581"/>
                    <a:pt x="1057792" y="823438"/>
                    <a:pt x="1065568" y="823438"/>
                  </a:cubicBezTo>
                  <a:cubicBezTo>
                    <a:pt x="1071812" y="823438"/>
                    <a:pt x="1077026" y="821523"/>
                    <a:pt x="1081209" y="817694"/>
                  </a:cubicBezTo>
                  <a:cubicBezTo>
                    <a:pt x="1085391" y="813865"/>
                    <a:pt x="1088042" y="807974"/>
                    <a:pt x="1089162" y="800021"/>
                  </a:cubicBezTo>
                  <a:lnTo>
                    <a:pt x="1104802" y="802053"/>
                  </a:lnTo>
                  <a:cubicBezTo>
                    <a:pt x="1103094" y="812834"/>
                    <a:pt x="1098720" y="821273"/>
                    <a:pt x="1091680" y="827370"/>
                  </a:cubicBezTo>
                  <a:cubicBezTo>
                    <a:pt x="1084640" y="833467"/>
                    <a:pt x="1075995" y="836516"/>
                    <a:pt x="1065744" y="836516"/>
                  </a:cubicBezTo>
                  <a:cubicBezTo>
                    <a:pt x="1052902" y="836516"/>
                    <a:pt x="1042578" y="832319"/>
                    <a:pt x="1034772" y="823924"/>
                  </a:cubicBezTo>
                  <a:cubicBezTo>
                    <a:pt x="1026966" y="815529"/>
                    <a:pt x="1023063" y="803496"/>
                    <a:pt x="1023063" y="787826"/>
                  </a:cubicBezTo>
                  <a:cubicBezTo>
                    <a:pt x="1023063" y="777693"/>
                    <a:pt x="1024742" y="768827"/>
                    <a:pt x="1028100" y="761228"/>
                  </a:cubicBezTo>
                  <a:cubicBezTo>
                    <a:pt x="1031458" y="753628"/>
                    <a:pt x="1036569" y="747928"/>
                    <a:pt x="1043432" y="744129"/>
                  </a:cubicBezTo>
                  <a:cubicBezTo>
                    <a:pt x="1050295" y="740329"/>
                    <a:pt x="1057762" y="738429"/>
                    <a:pt x="1065833" y="738429"/>
                  </a:cubicBezTo>
                  <a:close/>
                  <a:moveTo>
                    <a:pt x="972350" y="738429"/>
                  </a:moveTo>
                  <a:cubicBezTo>
                    <a:pt x="980362" y="738429"/>
                    <a:pt x="986872" y="739372"/>
                    <a:pt x="991879" y="741257"/>
                  </a:cubicBezTo>
                  <a:cubicBezTo>
                    <a:pt x="996887" y="743142"/>
                    <a:pt x="1000569" y="745513"/>
                    <a:pt x="1002925" y="748370"/>
                  </a:cubicBezTo>
                  <a:cubicBezTo>
                    <a:pt x="1005282" y="751227"/>
                    <a:pt x="1006931" y="754836"/>
                    <a:pt x="1007874" y="759195"/>
                  </a:cubicBezTo>
                  <a:cubicBezTo>
                    <a:pt x="1008404" y="761905"/>
                    <a:pt x="1008669" y="766795"/>
                    <a:pt x="1008669" y="773864"/>
                  </a:cubicBezTo>
                  <a:lnTo>
                    <a:pt x="1008669" y="795072"/>
                  </a:lnTo>
                  <a:cubicBezTo>
                    <a:pt x="1008669" y="809859"/>
                    <a:pt x="1009008" y="819211"/>
                    <a:pt x="1009685" y="823128"/>
                  </a:cubicBezTo>
                  <a:cubicBezTo>
                    <a:pt x="1010363" y="827046"/>
                    <a:pt x="1011703" y="830802"/>
                    <a:pt x="1013706" y="834395"/>
                  </a:cubicBezTo>
                  <a:lnTo>
                    <a:pt x="997093" y="834395"/>
                  </a:lnTo>
                  <a:cubicBezTo>
                    <a:pt x="995443" y="831096"/>
                    <a:pt x="994383" y="827238"/>
                    <a:pt x="993912" y="822819"/>
                  </a:cubicBezTo>
                  <a:cubicBezTo>
                    <a:pt x="988020" y="827827"/>
                    <a:pt x="982350" y="831361"/>
                    <a:pt x="976901" y="833423"/>
                  </a:cubicBezTo>
                  <a:cubicBezTo>
                    <a:pt x="971452" y="835485"/>
                    <a:pt x="965605" y="836516"/>
                    <a:pt x="959360" y="836516"/>
                  </a:cubicBezTo>
                  <a:cubicBezTo>
                    <a:pt x="949051" y="836516"/>
                    <a:pt x="941127" y="833998"/>
                    <a:pt x="935590" y="828961"/>
                  </a:cubicBezTo>
                  <a:cubicBezTo>
                    <a:pt x="930052" y="823924"/>
                    <a:pt x="927283" y="817488"/>
                    <a:pt x="927283" y="809653"/>
                  </a:cubicBezTo>
                  <a:cubicBezTo>
                    <a:pt x="927283" y="805057"/>
                    <a:pt x="928329" y="800860"/>
                    <a:pt x="930420" y="797060"/>
                  </a:cubicBezTo>
                  <a:cubicBezTo>
                    <a:pt x="932512" y="793261"/>
                    <a:pt x="935251" y="790212"/>
                    <a:pt x="938638" y="787914"/>
                  </a:cubicBezTo>
                  <a:cubicBezTo>
                    <a:pt x="942026" y="785617"/>
                    <a:pt x="945840" y="783879"/>
                    <a:pt x="950082" y="782701"/>
                  </a:cubicBezTo>
                  <a:cubicBezTo>
                    <a:pt x="953204" y="781876"/>
                    <a:pt x="957917" y="781081"/>
                    <a:pt x="964220" y="780315"/>
                  </a:cubicBezTo>
                  <a:cubicBezTo>
                    <a:pt x="977063" y="778783"/>
                    <a:pt x="986518" y="776957"/>
                    <a:pt x="992586" y="774836"/>
                  </a:cubicBezTo>
                  <a:cubicBezTo>
                    <a:pt x="992645" y="772656"/>
                    <a:pt x="992674" y="771272"/>
                    <a:pt x="992674" y="770683"/>
                  </a:cubicBezTo>
                  <a:cubicBezTo>
                    <a:pt x="992674" y="764203"/>
                    <a:pt x="991172" y="759637"/>
                    <a:pt x="988168" y="756986"/>
                  </a:cubicBezTo>
                  <a:cubicBezTo>
                    <a:pt x="984103" y="753392"/>
                    <a:pt x="978065" y="751596"/>
                    <a:pt x="970053" y="751596"/>
                  </a:cubicBezTo>
                  <a:cubicBezTo>
                    <a:pt x="962571" y="751596"/>
                    <a:pt x="957048" y="752906"/>
                    <a:pt x="953484" y="755528"/>
                  </a:cubicBezTo>
                  <a:cubicBezTo>
                    <a:pt x="949920" y="758150"/>
                    <a:pt x="947283" y="762789"/>
                    <a:pt x="945575" y="769446"/>
                  </a:cubicBezTo>
                  <a:lnTo>
                    <a:pt x="930022" y="767325"/>
                  </a:lnTo>
                  <a:cubicBezTo>
                    <a:pt x="931436" y="760668"/>
                    <a:pt x="933763" y="755292"/>
                    <a:pt x="937004" y="751198"/>
                  </a:cubicBezTo>
                  <a:cubicBezTo>
                    <a:pt x="940244" y="747104"/>
                    <a:pt x="944927" y="743952"/>
                    <a:pt x="951054" y="741743"/>
                  </a:cubicBezTo>
                  <a:cubicBezTo>
                    <a:pt x="957180" y="739534"/>
                    <a:pt x="964279" y="738429"/>
                    <a:pt x="972350" y="738429"/>
                  </a:cubicBezTo>
                  <a:close/>
                  <a:moveTo>
                    <a:pt x="875333" y="738429"/>
                  </a:moveTo>
                  <a:cubicBezTo>
                    <a:pt x="885524" y="738429"/>
                    <a:pt x="893860" y="741006"/>
                    <a:pt x="900341" y="746161"/>
                  </a:cubicBezTo>
                  <a:cubicBezTo>
                    <a:pt x="906821" y="751316"/>
                    <a:pt x="910974" y="758636"/>
                    <a:pt x="912800" y="768120"/>
                  </a:cubicBezTo>
                  <a:lnTo>
                    <a:pt x="897336" y="770506"/>
                  </a:lnTo>
                  <a:cubicBezTo>
                    <a:pt x="895863" y="764203"/>
                    <a:pt x="893256" y="759460"/>
                    <a:pt x="889516" y="756279"/>
                  </a:cubicBezTo>
                  <a:cubicBezTo>
                    <a:pt x="885775" y="753098"/>
                    <a:pt x="881253" y="751507"/>
                    <a:pt x="875951" y="751507"/>
                  </a:cubicBezTo>
                  <a:cubicBezTo>
                    <a:pt x="867939" y="751507"/>
                    <a:pt x="861430" y="754379"/>
                    <a:pt x="856422" y="760123"/>
                  </a:cubicBezTo>
                  <a:cubicBezTo>
                    <a:pt x="851415" y="765867"/>
                    <a:pt x="848911" y="774954"/>
                    <a:pt x="848911" y="787384"/>
                  </a:cubicBezTo>
                  <a:cubicBezTo>
                    <a:pt x="848911" y="799991"/>
                    <a:pt x="851326" y="809152"/>
                    <a:pt x="856157" y="814866"/>
                  </a:cubicBezTo>
                  <a:cubicBezTo>
                    <a:pt x="860988" y="820581"/>
                    <a:pt x="867291" y="823438"/>
                    <a:pt x="875068" y="823438"/>
                  </a:cubicBezTo>
                  <a:cubicBezTo>
                    <a:pt x="881312" y="823438"/>
                    <a:pt x="886526" y="821523"/>
                    <a:pt x="890709" y="817694"/>
                  </a:cubicBezTo>
                  <a:cubicBezTo>
                    <a:pt x="894891" y="813865"/>
                    <a:pt x="897542" y="807974"/>
                    <a:pt x="898662" y="800021"/>
                  </a:cubicBezTo>
                  <a:lnTo>
                    <a:pt x="914303" y="802053"/>
                  </a:lnTo>
                  <a:cubicBezTo>
                    <a:pt x="912594" y="812834"/>
                    <a:pt x="908220" y="821273"/>
                    <a:pt x="901180" y="827370"/>
                  </a:cubicBezTo>
                  <a:cubicBezTo>
                    <a:pt x="894140" y="833467"/>
                    <a:pt x="885495" y="836516"/>
                    <a:pt x="875244" y="836516"/>
                  </a:cubicBezTo>
                  <a:cubicBezTo>
                    <a:pt x="862402" y="836516"/>
                    <a:pt x="852078" y="832319"/>
                    <a:pt x="844272" y="823924"/>
                  </a:cubicBezTo>
                  <a:cubicBezTo>
                    <a:pt x="836466" y="815529"/>
                    <a:pt x="832563" y="803496"/>
                    <a:pt x="832563" y="787826"/>
                  </a:cubicBezTo>
                  <a:cubicBezTo>
                    <a:pt x="832563" y="777693"/>
                    <a:pt x="834242" y="768827"/>
                    <a:pt x="837600" y="761228"/>
                  </a:cubicBezTo>
                  <a:cubicBezTo>
                    <a:pt x="840958" y="753628"/>
                    <a:pt x="846069" y="747928"/>
                    <a:pt x="852932" y="744129"/>
                  </a:cubicBezTo>
                  <a:cubicBezTo>
                    <a:pt x="859795" y="740329"/>
                    <a:pt x="867262" y="738429"/>
                    <a:pt x="875333" y="738429"/>
                  </a:cubicBezTo>
                  <a:close/>
                  <a:moveTo>
                    <a:pt x="732635" y="738429"/>
                  </a:moveTo>
                  <a:cubicBezTo>
                    <a:pt x="745536" y="738429"/>
                    <a:pt x="756081" y="742656"/>
                    <a:pt x="764270" y="751110"/>
                  </a:cubicBezTo>
                  <a:cubicBezTo>
                    <a:pt x="772458" y="759563"/>
                    <a:pt x="776553" y="771242"/>
                    <a:pt x="776553" y="786147"/>
                  </a:cubicBezTo>
                  <a:cubicBezTo>
                    <a:pt x="776553" y="798224"/>
                    <a:pt x="774741" y="807723"/>
                    <a:pt x="771118" y="814645"/>
                  </a:cubicBezTo>
                  <a:cubicBezTo>
                    <a:pt x="767495" y="821567"/>
                    <a:pt x="762223" y="826943"/>
                    <a:pt x="755301" y="830772"/>
                  </a:cubicBezTo>
                  <a:cubicBezTo>
                    <a:pt x="748379" y="834601"/>
                    <a:pt x="740823" y="836516"/>
                    <a:pt x="732635" y="836516"/>
                  </a:cubicBezTo>
                  <a:cubicBezTo>
                    <a:pt x="719497" y="836516"/>
                    <a:pt x="708879" y="832304"/>
                    <a:pt x="700778" y="823880"/>
                  </a:cubicBezTo>
                  <a:cubicBezTo>
                    <a:pt x="692678" y="815455"/>
                    <a:pt x="688628" y="803320"/>
                    <a:pt x="688628" y="787473"/>
                  </a:cubicBezTo>
                  <a:cubicBezTo>
                    <a:pt x="688628" y="770094"/>
                    <a:pt x="693459" y="757222"/>
                    <a:pt x="703120" y="748856"/>
                  </a:cubicBezTo>
                  <a:cubicBezTo>
                    <a:pt x="711191" y="741905"/>
                    <a:pt x="721029" y="738429"/>
                    <a:pt x="732635" y="738429"/>
                  </a:cubicBezTo>
                  <a:close/>
                  <a:moveTo>
                    <a:pt x="541958" y="738429"/>
                  </a:moveTo>
                  <a:cubicBezTo>
                    <a:pt x="552149" y="738429"/>
                    <a:pt x="560485" y="741006"/>
                    <a:pt x="566966" y="746161"/>
                  </a:cubicBezTo>
                  <a:cubicBezTo>
                    <a:pt x="573446" y="751316"/>
                    <a:pt x="577599" y="758636"/>
                    <a:pt x="579425" y="768120"/>
                  </a:cubicBezTo>
                  <a:lnTo>
                    <a:pt x="563961" y="770506"/>
                  </a:lnTo>
                  <a:cubicBezTo>
                    <a:pt x="562488" y="764203"/>
                    <a:pt x="559882" y="759460"/>
                    <a:pt x="556141" y="756279"/>
                  </a:cubicBezTo>
                  <a:cubicBezTo>
                    <a:pt x="552400" y="753098"/>
                    <a:pt x="547878" y="751507"/>
                    <a:pt x="542576" y="751507"/>
                  </a:cubicBezTo>
                  <a:cubicBezTo>
                    <a:pt x="534564" y="751507"/>
                    <a:pt x="528055" y="754379"/>
                    <a:pt x="523047" y="760123"/>
                  </a:cubicBezTo>
                  <a:cubicBezTo>
                    <a:pt x="518040" y="765867"/>
                    <a:pt x="515536" y="774954"/>
                    <a:pt x="515536" y="787384"/>
                  </a:cubicBezTo>
                  <a:cubicBezTo>
                    <a:pt x="515536" y="799991"/>
                    <a:pt x="517952" y="809152"/>
                    <a:pt x="522782" y="814866"/>
                  </a:cubicBezTo>
                  <a:cubicBezTo>
                    <a:pt x="527613" y="820581"/>
                    <a:pt x="533916" y="823438"/>
                    <a:pt x="541693" y="823438"/>
                  </a:cubicBezTo>
                  <a:cubicBezTo>
                    <a:pt x="547937" y="823438"/>
                    <a:pt x="553151" y="821523"/>
                    <a:pt x="557334" y="817694"/>
                  </a:cubicBezTo>
                  <a:cubicBezTo>
                    <a:pt x="561516" y="813865"/>
                    <a:pt x="564167" y="807974"/>
                    <a:pt x="565287" y="800021"/>
                  </a:cubicBezTo>
                  <a:lnTo>
                    <a:pt x="580928" y="802053"/>
                  </a:lnTo>
                  <a:cubicBezTo>
                    <a:pt x="579219" y="812834"/>
                    <a:pt x="574845" y="821273"/>
                    <a:pt x="567805" y="827370"/>
                  </a:cubicBezTo>
                  <a:cubicBezTo>
                    <a:pt x="560765" y="833467"/>
                    <a:pt x="552120" y="836516"/>
                    <a:pt x="541869" y="836516"/>
                  </a:cubicBezTo>
                  <a:cubicBezTo>
                    <a:pt x="529027" y="836516"/>
                    <a:pt x="518703" y="832319"/>
                    <a:pt x="510897" y="823924"/>
                  </a:cubicBezTo>
                  <a:cubicBezTo>
                    <a:pt x="503091" y="815529"/>
                    <a:pt x="499188" y="803496"/>
                    <a:pt x="499188" y="787826"/>
                  </a:cubicBezTo>
                  <a:cubicBezTo>
                    <a:pt x="499188" y="777693"/>
                    <a:pt x="500867" y="768827"/>
                    <a:pt x="504225" y="761228"/>
                  </a:cubicBezTo>
                  <a:cubicBezTo>
                    <a:pt x="507583" y="753628"/>
                    <a:pt x="512694" y="747928"/>
                    <a:pt x="519557" y="744129"/>
                  </a:cubicBezTo>
                  <a:cubicBezTo>
                    <a:pt x="526420" y="740329"/>
                    <a:pt x="533887" y="738429"/>
                    <a:pt x="541958" y="738429"/>
                  </a:cubicBezTo>
                  <a:close/>
                  <a:moveTo>
                    <a:pt x="346705" y="738429"/>
                  </a:moveTo>
                  <a:cubicBezTo>
                    <a:pt x="353656" y="738429"/>
                    <a:pt x="359356" y="739872"/>
                    <a:pt x="363804" y="742759"/>
                  </a:cubicBezTo>
                  <a:cubicBezTo>
                    <a:pt x="368251" y="745646"/>
                    <a:pt x="371388" y="749681"/>
                    <a:pt x="373215" y="754865"/>
                  </a:cubicBezTo>
                  <a:cubicBezTo>
                    <a:pt x="380637" y="743908"/>
                    <a:pt x="390299" y="738429"/>
                    <a:pt x="402199" y="738429"/>
                  </a:cubicBezTo>
                  <a:cubicBezTo>
                    <a:pt x="411507" y="738429"/>
                    <a:pt x="418665" y="741006"/>
                    <a:pt x="423672" y="746161"/>
                  </a:cubicBezTo>
                  <a:cubicBezTo>
                    <a:pt x="428680" y="751316"/>
                    <a:pt x="431183" y="759254"/>
                    <a:pt x="431183" y="769976"/>
                  </a:cubicBezTo>
                  <a:lnTo>
                    <a:pt x="431183" y="834395"/>
                  </a:lnTo>
                  <a:lnTo>
                    <a:pt x="415366" y="834395"/>
                  </a:lnTo>
                  <a:lnTo>
                    <a:pt x="415366" y="775278"/>
                  </a:lnTo>
                  <a:cubicBezTo>
                    <a:pt x="415366" y="768915"/>
                    <a:pt x="414850" y="764335"/>
                    <a:pt x="413819" y="761537"/>
                  </a:cubicBezTo>
                  <a:cubicBezTo>
                    <a:pt x="412788" y="758739"/>
                    <a:pt x="410918" y="756485"/>
                    <a:pt x="408208" y="754777"/>
                  </a:cubicBezTo>
                  <a:cubicBezTo>
                    <a:pt x="405498" y="753068"/>
                    <a:pt x="402317" y="752214"/>
                    <a:pt x="398664" y="752214"/>
                  </a:cubicBezTo>
                  <a:cubicBezTo>
                    <a:pt x="392066" y="752214"/>
                    <a:pt x="386588" y="754409"/>
                    <a:pt x="382228" y="758798"/>
                  </a:cubicBezTo>
                  <a:cubicBezTo>
                    <a:pt x="377869" y="763186"/>
                    <a:pt x="375689" y="770212"/>
                    <a:pt x="375689" y="779873"/>
                  </a:cubicBezTo>
                  <a:lnTo>
                    <a:pt x="375689" y="834395"/>
                  </a:lnTo>
                  <a:lnTo>
                    <a:pt x="359783" y="834395"/>
                  </a:lnTo>
                  <a:lnTo>
                    <a:pt x="359783" y="773422"/>
                  </a:lnTo>
                  <a:cubicBezTo>
                    <a:pt x="359783" y="766353"/>
                    <a:pt x="358487" y="761051"/>
                    <a:pt x="355895" y="757516"/>
                  </a:cubicBezTo>
                  <a:cubicBezTo>
                    <a:pt x="353303" y="753982"/>
                    <a:pt x="349061" y="752214"/>
                    <a:pt x="343170" y="752214"/>
                  </a:cubicBezTo>
                  <a:cubicBezTo>
                    <a:pt x="338693" y="752214"/>
                    <a:pt x="334554" y="753392"/>
                    <a:pt x="330754" y="755749"/>
                  </a:cubicBezTo>
                  <a:cubicBezTo>
                    <a:pt x="326955" y="758105"/>
                    <a:pt x="324201" y="761552"/>
                    <a:pt x="322492" y="766088"/>
                  </a:cubicBezTo>
                  <a:cubicBezTo>
                    <a:pt x="320784" y="770624"/>
                    <a:pt x="319930" y="777163"/>
                    <a:pt x="319930" y="785705"/>
                  </a:cubicBezTo>
                  <a:lnTo>
                    <a:pt x="319930" y="834395"/>
                  </a:lnTo>
                  <a:lnTo>
                    <a:pt x="304024" y="834395"/>
                  </a:lnTo>
                  <a:lnTo>
                    <a:pt x="304024" y="740550"/>
                  </a:lnTo>
                  <a:lnTo>
                    <a:pt x="318251" y="740550"/>
                  </a:lnTo>
                  <a:lnTo>
                    <a:pt x="318251" y="753716"/>
                  </a:lnTo>
                  <a:cubicBezTo>
                    <a:pt x="321196" y="749121"/>
                    <a:pt x="325114" y="745425"/>
                    <a:pt x="330003" y="742626"/>
                  </a:cubicBezTo>
                  <a:cubicBezTo>
                    <a:pt x="334893" y="739828"/>
                    <a:pt x="340460" y="738429"/>
                    <a:pt x="346705" y="738429"/>
                  </a:cubicBezTo>
                  <a:close/>
                  <a:moveTo>
                    <a:pt x="248450" y="738429"/>
                  </a:moveTo>
                  <a:cubicBezTo>
                    <a:pt x="256462" y="738429"/>
                    <a:pt x="262972" y="739372"/>
                    <a:pt x="267979" y="741257"/>
                  </a:cubicBezTo>
                  <a:cubicBezTo>
                    <a:pt x="272987" y="743142"/>
                    <a:pt x="276669" y="745513"/>
                    <a:pt x="279025" y="748370"/>
                  </a:cubicBezTo>
                  <a:cubicBezTo>
                    <a:pt x="281382" y="751227"/>
                    <a:pt x="283031" y="754836"/>
                    <a:pt x="283974" y="759195"/>
                  </a:cubicBezTo>
                  <a:cubicBezTo>
                    <a:pt x="284504" y="761905"/>
                    <a:pt x="284769" y="766795"/>
                    <a:pt x="284769" y="773864"/>
                  </a:cubicBezTo>
                  <a:lnTo>
                    <a:pt x="284769" y="795072"/>
                  </a:lnTo>
                  <a:cubicBezTo>
                    <a:pt x="284769" y="809859"/>
                    <a:pt x="285108" y="819211"/>
                    <a:pt x="285785" y="823128"/>
                  </a:cubicBezTo>
                  <a:cubicBezTo>
                    <a:pt x="286463" y="827046"/>
                    <a:pt x="287803" y="830802"/>
                    <a:pt x="289806" y="834395"/>
                  </a:cubicBezTo>
                  <a:lnTo>
                    <a:pt x="273193" y="834395"/>
                  </a:lnTo>
                  <a:cubicBezTo>
                    <a:pt x="271543" y="831096"/>
                    <a:pt x="270483" y="827238"/>
                    <a:pt x="270012" y="822819"/>
                  </a:cubicBezTo>
                  <a:cubicBezTo>
                    <a:pt x="264121" y="827827"/>
                    <a:pt x="258450" y="831361"/>
                    <a:pt x="253001" y="833423"/>
                  </a:cubicBezTo>
                  <a:cubicBezTo>
                    <a:pt x="247552" y="835485"/>
                    <a:pt x="241705" y="836516"/>
                    <a:pt x="235460" y="836516"/>
                  </a:cubicBezTo>
                  <a:cubicBezTo>
                    <a:pt x="225151" y="836516"/>
                    <a:pt x="217227" y="833998"/>
                    <a:pt x="211690" y="828961"/>
                  </a:cubicBezTo>
                  <a:cubicBezTo>
                    <a:pt x="206152" y="823924"/>
                    <a:pt x="203383" y="817488"/>
                    <a:pt x="203383" y="809653"/>
                  </a:cubicBezTo>
                  <a:cubicBezTo>
                    <a:pt x="203383" y="805057"/>
                    <a:pt x="204429" y="800860"/>
                    <a:pt x="206520" y="797060"/>
                  </a:cubicBezTo>
                  <a:cubicBezTo>
                    <a:pt x="208612" y="793261"/>
                    <a:pt x="211351" y="790212"/>
                    <a:pt x="214738" y="787914"/>
                  </a:cubicBezTo>
                  <a:cubicBezTo>
                    <a:pt x="218126" y="785617"/>
                    <a:pt x="221940" y="783879"/>
                    <a:pt x="226182" y="782701"/>
                  </a:cubicBezTo>
                  <a:cubicBezTo>
                    <a:pt x="229304" y="781876"/>
                    <a:pt x="234017" y="781081"/>
                    <a:pt x="240320" y="780315"/>
                  </a:cubicBezTo>
                  <a:cubicBezTo>
                    <a:pt x="253163" y="778783"/>
                    <a:pt x="262618" y="776957"/>
                    <a:pt x="268686" y="774836"/>
                  </a:cubicBezTo>
                  <a:cubicBezTo>
                    <a:pt x="268745" y="772656"/>
                    <a:pt x="268774" y="771272"/>
                    <a:pt x="268774" y="770683"/>
                  </a:cubicBezTo>
                  <a:cubicBezTo>
                    <a:pt x="268774" y="764203"/>
                    <a:pt x="267272" y="759637"/>
                    <a:pt x="264268" y="756986"/>
                  </a:cubicBezTo>
                  <a:cubicBezTo>
                    <a:pt x="260203" y="753392"/>
                    <a:pt x="254165" y="751596"/>
                    <a:pt x="246153" y="751596"/>
                  </a:cubicBezTo>
                  <a:cubicBezTo>
                    <a:pt x="238671" y="751596"/>
                    <a:pt x="233148" y="752906"/>
                    <a:pt x="229584" y="755528"/>
                  </a:cubicBezTo>
                  <a:cubicBezTo>
                    <a:pt x="226020" y="758150"/>
                    <a:pt x="223384" y="762789"/>
                    <a:pt x="221675" y="769446"/>
                  </a:cubicBezTo>
                  <a:lnTo>
                    <a:pt x="206122" y="767325"/>
                  </a:lnTo>
                  <a:cubicBezTo>
                    <a:pt x="207536" y="760668"/>
                    <a:pt x="209863" y="755292"/>
                    <a:pt x="213103" y="751198"/>
                  </a:cubicBezTo>
                  <a:cubicBezTo>
                    <a:pt x="216344" y="747104"/>
                    <a:pt x="221027" y="743952"/>
                    <a:pt x="227154" y="741743"/>
                  </a:cubicBezTo>
                  <a:cubicBezTo>
                    <a:pt x="233281" y="739534"/>
                    <a:pt x="240379" y="738429"/>
                    <a:pt x="248450" y="738429"/>
                  </a:cubicBezTo>
                  <a:close/>
                  <a:moveTo>
                    <a:pt x="50458" y="738429"/>
                  </a:moveTo>
                  <a:cubicBezTo>
                    <a:pt x="58470" y="738429"/>
                    <a:pt x="65539" y="740491"/>
                    <a:pt x="71666" y="744615"/>
                  </a:cubicBezTo>
                  <a:cubicBezTo>
                    <a:pt x="77792" y="748738"/>
                    <a:pt x="82417" y="754556"/>
                    <a:pt x="85539" y="762067"/>
                  </a:cubicBezTo>
                  <a:cubicBezTo>
                    <a:pt x="88661" y="769578"/>
                    <a:pt x="90223" y="777811"/>
                    <a:pt x="90223" y="786766"/>
                  </a:cubicBezTo>
                  <a:cubicBezTo>
                    <a:pt x="90223" y="796368"/>
                    <a:pt x="88499" y="805013"/>
                    <a:pt x="85053" y="812701"/>
                  </a:cubicBezTo>
                  <a:cubicBezTo>
                    <a:pt x="81607" y="820389"/>
                    <a:pt x="76599" y="826280"/>
                    <a:pt x="70031" y="830375"/>
                  </a:cubicBezTo>
                  <a:cubicBezTo>
                    <a:pt x="63462" y="834469"/>
                    <a:pt x="56555" y="836516"/>
                    <a:pt x="49309" y="836516"/>
                  </a:cubicBezTo>
                  <a:cubicBezTo>
                    <a:pt x="44007" y="836516"/>
                    <a:pt x="39250" y="835397"/>
                    <a:pt x="35038" y="833158"/>
                  </a:cubicBezTo>
                  <a:cubicBezTo>
                    <a:pt x="30825" y="830919"/>
                    <a:pt x="27364" y="828092"/>
                    <a:pt x="24655" y="824675"/>
                  </a:cubicBezTo>
                  <a:lnTo>
                    <a:pt x="24655" y="870360"/>
                  </a:lnTo>
                  <a:lnTo>
                    <a:pt x="8749" y="870360"/>
                  </a:lnTo>
                  <a:lnTo>
                    <a:pt x="8749" y="740550"/>
                  </a:lnTo>
                  <a:lnTo>
                    <a:pt x="23241" y="740550"/>
                  </a:lnTo>
                  <a:lnTo>
                    <a:pt x="23241" y="752744"/>
                  </a:lnTo>
                  <a:cubicBezTo>
                    <a:pt x="26658" y="747973"/>
                    <a:pt x="30516" y="744394"/>
                    <a:pt x="34817" y="742008"/>
                  </a:cubicBezTo>
                  <a:cubicBezTo>
                    <a:pt x="39117" y="739622"/>
                    <a:pt x="44331" y="738429"/>
                    <a:pt x="50458" y="738429"/>
                  </a:cubicBezTo>
                  <a:close/>
                  <a:moveTo>
                    <a:pt x="599298" y="704850"/>
                  </a:moveTo>
                  <a:lnTo>
                    <a:pt x="615204" y="704850"/>
                  </a:lnTo>
                  <a:lnTo>
                    <a:pt x="615204" y="751331"/>
                  </a:lnTo>
                  <a:cubicBezTo>
                    <a:pt x="622627" y="742730"/>
                    <a:pt x="631994" y="738429"/>
                    <a:pt x="643305" y="738429"/>
                  </a:cubicBezTo>
                  <a:cubicBezTo>
                    <a:pt x="650257" y="738429"/>
                    <a:pt x="656295" y="739799"/>
                    <a:pt x="661420" y="742538"/>
                  </a:cubicBezTo>
                  <a:cubicBezTo>
                    <a:pt x="666546" y="745277"/>
                    <a:pt x="670213" y="749062"/>
                    <a:pt x="672422" y="753893"/>
                  </a:cubicBezTo>
                  <a:cubicBezTo>
                    <a:pt x="674631" y="758724"/>
                    <a:pt x="675736" y="765734"/>
                    <a:pt x="675736" y="774924"/>
                  </a:cubicBezTo>
                  <a:lnTo>
                    <a:pt x="675736" y="834395"/>
                  </a:lnTo>
                  <a:lnTo>
                    <a:pt x="659830" y="834395"/>
                  </a:lnTo>
                  <a:lnTo>
                    <a:pt x="659830" y="774924"/>
                  </a:lnTo>
                  <a:cubicBezTo>
                    <a:pt x="659830" y="766971"/>
                    <a:pt x="658107" y="761183"/>
                    <a:pt x="654660" y="757560"/>
                  </a:cubicBezTo>
                  <a:cubicBezTo>
                    <a:pt x="651214" y="753937"/>
                    <a:pt x="646339" y="752126"/>
                    <a:pt x="640036" y="752126"/>
                  </a:cubicBezTo>
                  <a:cubicBezTo>
                    <a:pt x="635323" y="752126"/>
                    <a:pt x="630890" y="753348"/>
                    <a:pt x="626736" y="755793"/>
                  </a:cubicBezTo>
                  <a:cubicBezTo>
                    <a:pt x="622583" y="758238"/>
                    <a:pt x="619623" y="761552"/>
                    <a:pt x="617856" y="765734"/>
                  </a:cubicBezTo>
                  <a:cubicBezTo>
                    <a:pt x="616088" y="769917"/>
                    <a:pt x="615204" y="775690"/>
                    <a:pt x="615204" y="783054"/>
                  </a:cubicBezTo>
                  <a:lnTo>
                    <a:pt x="615204" y="834395"/>
                  </a:lnTo>
                  <a:lnTo>
                    <a:pt x="599298" y="834395"/>
                  </a:lnTo>
                  <a:close/>
                  <a:moveTo>
                    <a:pt x="113524" y="704850"/>
                  </a:moveTo>
                  <a:lnTo>
                    <a:pt x="129430" y="704850"/>
                  </a:lnTo>
                  <a:lnTo>
                    <a:pt x="129430" y="751331"/>
                  </a:lnTo>
                  <a:cubicBezTo>
                    <a:pt x="136852" y="742730"/>
                    <a:pt x="146219" y="738429"/>
                    <a:pt x="157530" y="738429"/>
                  </a:cubicBezTo>
                  <a:cubicBezTo>
                    <a:pt x="164482" y="738429"/>
                    <a:pt x="170520" y="739799"/>
                    <a:pt x="175645" y="742538"/>
                  </a:cubicBezTo>
                  <a:cubicBezTo>
                    <a:pt x="180771" y="745277"/>
                    <a:pt x="184438" y="749062"/>
                    <a:pt x="186647" y="753893"/>
                  </a:cubicBezTo>
                  <a:cubicBezTo>
                    <a:pt x="188856" y="758724"/>
                    <a:pt x="189961" y="765734"/>
                    <a:pt x="189961" y="774924"/>
                  </a:cubicBezTo>
                  <a:lnTo>
                    <a:pt x="189961" y="834395"/>
                  </a:lnTo>
                  <a:lnTo>
                    <a:pt x="174055" y="834395"/>
                  </a:lnTo>
                  <a:lnTo>
                    <a:pt x="174055" y="774924"/>
                  </a:lnTo>
                  <a:cubicBezTo>
                    <a:pt x="174055" y="766971"/>
                    <a:pt x="172332" y="761183"/>
                    <a:pt x="168885" y="757560"/>
                  </a:cubicBezTo>
                  <a:cubicBezTo>
                    <a:pt x="165439" y="753937"/>
                    <a:pt x="160564" y="752126"/>
                    <a:pt x="154261" y="752126"/>
                  </a:cubicBezTo>
                  <a:cubicBezTo>
                    <a:pt x="149548" y="752126"/>
                    <a:pt x="145115" y="753348"/>
                    <a:pt x="140961" y="755793"/>
                  </a:cubicBezTo>
                  <a:cubicBezTo>
                    <a:pt x="136808" y="758238"/>
                    <a:pt x="133848" y="761552"/>
                    <a:pt x="132081" y="765734"/>
                  </a:cubicBezTo>
                  <a:cubicBezTo>
                    <a:pt x="130313" y="769917"/>
                    <a:pt x="129430" y="775690"/>
                    <a:pt x="129430" y="783054"/>
                  </a:cubicBezTo>
                  <a:lnTo>
                    <a:pt x="129430" y="834395"/>
                  </a:lnTo>
                  <a:lnTo>
                    <a:pt x="113524" y="834395"/>
                  </a:lnTo>
                  <a:close/>
                  <a:moveTo>
                    <a:pt x="973411" y="704143"/>
                  </a:moveTo>
                  <a:lnTo>
                    <a:pt x="994265" y="704143"/>
                  </a:lnTo>
                  <a:lnTo>
                    <a:pt x="974824" y="728885"/>
                  </a:lnTo>
                  <a:lnTo>
                    <a:pt x="961658" y="728885"/>
                  </a:lnTo>
                  <a:close/>
                  <a:moveTo>
                    <a:pt x="237758" y="704143"/>
                  </a:moveTo>
                  <a:lnTo>
                    <a:pt x="254724" y="704143"/>
                  </a:lnTo>
                  <a:lnTo>
                    <a:pt x="274607" y="728885"/>
                  </a:lnTo>
                  <a:lnTo>
                    <a:pt x="256580" y="728885"/>
                  </a:lnTo>
                  <a:lnTo>
                    <a:pt x="246860" y="713863"/>
                  </a:lnTo>
                  <a:lnTo>
                    <a:pt x="236874" y="728885"/>
                  </a:lnTo>
                  <a:lnTo>
                    <a:pt x="218671" y="728885"/>
                  </a:lnTo>
                  <a:close/>
                  <a:moveTo>
                    <a:pt x="242176" y="672242"/>
                  </a:moveTo>
                  <a:cubicBezTo>
                    <a:pt x="249422" y="672301"/>
                    <a:pt x="255343" y="673479"/>
                    <a:pt x="259938" y="675777"/>
                  </a:cubicBezTo>
                  <a:cubicBezTo>
                    <a:pt x="265004" y="678251"/>
                    <a:pt x="267596" y="681462"/>
                    <a:pt x="267714" y="685409"/>
                  </a:cubicBezTo>
                  <a:cubicBezTo>
                    <a:pt x="267950" y="691359"/>
                    <a:pt x="262589" y="695012"/>
                    <a:pt x="251631" y="696366"/>
                  </a:cubicBezTo>
                  <a:lnTo>
                    <a:pt x="251631" y="700785"/>
                  </a:lnTo>
                  <a:lnTo>
                    <a:pt x="241734" y="700785"/>
                  </a:lnTo>
                  <a:lnTo>
                    <a:pt x="241734" y="690888"/>
                  </a:lnTo>
                  <a:cubicBezTo>
                    <a:pt x="245092" y="690534"/>
                    <a:pt x="247242" y="690210"/>
                    <a:pt x="248185" y="689916"/>
                  </a:cubicBezTo>
                  <a:cubicBezTo>
                    <a:pt x="251307" y="689150"/>
                    <a:pt x="252898" y="687942"/>
                    <a:pt x="252957" y="686293"/>
                  </a:cubicBezTo>
                  <a:cubicBezTo>
                    <a:pt x="253016" y="684938"/>
                    <a:pt x="252191" y="683789"/>
                    <a:pt x="250483" y="682846"/>
                  </a:cubicBezTo>
                  <a:cubicBezTo>
                    <a:pt x="248008" y="681491"/>
                    <a:pt x="244091" y="680814"/>
                    <a:pt x="238730" y="680814"/>
                  </a:cubicBezTo>
                  <a:cubicBezTo>
                    <a:pt x="236904" y="680814"/>
                    <a:pt x="234135" y="680932"/>
                    <a:pt x="230423" y="681167"/>
                  </a:cubicBezTo>
                  <a:lnTo>
                    <a:pt x="229451" y="672861"/>
                  </a:lnTo>
                  <a:cubicBezTo>
                    <a:pt x="231749" y="672390"/>
                    <a:pt x="235990" y="672183"/>
                    <a:pt x="242176" y="672242"/>
                  </a:cubicBezTo>
                  <a:close/>
                  <a:moveTo>
                    <a:pt x="141889" y="616399"/>
                  </a:moveTo>
                  <a:lnTo>
                    <a:pt x="160004" y="616399"/>
                  </a:lnTo>
                  <a:lnTo>
                    <a:pt x="160004" y="634514"/>
                  </a:lnTo>
                  <a:lnTo>
                    <a:pt x="141889" y="634514"/>
                  </a:lnTo>
                  <a:close/>
                  <a:moveTo>
                    <a:pt x="840186" y="558696"/>
                  </a:moveTo>
                  <a:cubicBezTo>
                    <a:pt x="834413" y="561052"/>
                    <a:pt x="825753" y="563055"/>
                    <a:pt x="814206" y="564705"/>
                  </a:cubicBezTo>
                  <a:cubicBezTo>
                    <a:pt x="807667" y="565647"/>
                    <a:pt x="803043" y="566708"/>
                    <a:pt x="800333" y="567886"/>
                  </a:cubicBezTo>
                  <a:cubicBezTo>
                    <a:pt x="797623" y="569064"/>
                    <a:pt x="795532" y="570787"/>
                    <a:pt x="794059" y="573055"/>
                  </a:cubicBezTo>
                  <a:cubicBezTo>
                    <a:pt x="792586" y="575323"/>
                    <a:pt x="791850" y="577842"/>
                    <a:pt x="791850" y="580611"/>
                  </a:cubicBezTo>
                  <a:cubicBezTo>
                    <a:pt x="791850" y="584852"/>
                    <a:pt x="793455" y="588387"/>
                    <a:pt x="796666" y="591215"/>
                  </a:cubicBezTo>
                  <a:cubicBezTo>
                    <a:pt x="799876" y="594042"/>
                    <a:pt x="804574" y="595456"/>
                    <a:pt x="810760" y="595456"/>
                  </a:cubicBezTo>
                  <a:cubicBezTo>
                    <a:pt x="816887" y="595456"/>
                    <a:pt x="822336" y="594116"/>
                    <a:pt x="827108" y="591436"/>
                  </a:cubicBezTo>
                  <a:cubicBezTo>
                    <a:pt x="831880" y="588755"/>
                    <a:pt x="835385" y="585088"/>
                    <a:pt x="837624" y="580434"/>
                  </a:cubicBezTo>
                  <a:cubicBezTo>
                    <a:pt x="839332" y="576840"/>
                    <a:pt x="840186" y="571538"/>
                    <a:pt x="840186" y="564528"/>
                  </a:cubicBezTo>
                  <a:close/>
                  <a:moveTo>
                    <a:pt x="592536" y="558696"/>
                  </a:moveTo>
                  <a:cubicBezTo>
                    <a:pt x="586763" y="561052"/>
                    <a:pt x="578103" y="563055"/>
                    <a:pt x="566556" y="564705"/>
                  </a:cubicBezTo>
                  <a:cubicBezTo>
                    <a:pt x="560017" y="565647"/>
                    <a:pt x="555393" y="566708"/>
                    <a:pt x="552683" y="567886"/>
                  </a:cubicBezTo>
                  <a:cubicBezTo>
                    <a:pt x="549973" y="569064"/>
                    <a:pt x="547882" y="570787"/>
                    <a:pt x="546409" y="573055"/>
                  </a:cubicBezTo>
                  <a:cubicBezTo>
                    <a:pt x="544936" y="575323"/>
                    <a:pt x="544200" y="577842"/>
                    <a:pt x="544200" y="580611"/>
                  </a:cubicBezTo>
                  <a:cubicBezTo>
                    <a:pt x="544200" y="584852"/>
                    <a:pt x="545805" y="588387"/>
                    <a:pt x="549016" y="591215"/>
                  </a:cubicBezTo>
                  <a:cubicBezTo>
                    <a:pt x="552226" y="594042"/>
                    <a:pt x="556924" y="595456"/>
                    <a:pt x="563110" y="595456"/>
                  </a:cubicBezTo>
                  <a:cubicBezTo>
                    <a:pt x="569237" y="595456"/>
                    <a:pt x="574686" y="594116"/>
                    <a:pt x="579458" y="591436"/>
                  </a:cubicBezTo>
                  <a:cubicBezTo>
                    <a:pt x="584230" y="588755"/>
                    <a:pt x="587735" y="585088"/>
                    <a:pt x="589974" y="580434"/>
                  </a:cubicBezTo>
                  <a:cubicBezTo>
                    <a:pt x="591682" y="576840"/>
                    <a:pt x="592536" y="571538"/>
                    <a:pt x="592536" y="564528"/>
                  </a:cubicBezTo>
                  <a:close/>
                  <a:moveTo>
                    <a:pt x="349249" y="522996"/>
                  </a:moveTo>
                  <a:cubicBezTo>
                    <a:pt x="342179" y="522996"/>
                    <a:pt x="336170" y="525868"/>
                    <a:pt x="331222" y="531611"/>
                  </a:cubicBezTo>
                  <a:cubicBezTo>
                    <a:pt x="326273" y="537355"/>
                    <a:pt x="323799" y="545883"/>
                    <a:pt x="323799" y="557194"/>
                  </a:cubicBezTo>
                  <a:cubicBezTo>
                    <a:pt x="323799" y="569506"/>
                    <a:pt x="326244" y="578490"/>
                    <a:pt x="331134" y="584145"/>
                  </a:cubicBezTo>
                  <a:cubicBezTo>
                    <a:pt x="336023" y="589801"/>
                    <a:pt x="342150" y="592629"/>
                    <a:pt x="349514" y="592629"/>
                  </a:cubicBezTo>
                  <a:cubicBezTo>
                    <a:pt x="356819" y="592629"/>
                    <a:pt x="362946" y="589816"/>
                    <a:pt x="367894" y="584190"/>
                  </a:cubicBezTo>
                  <a:cubicBezTo>
                    <a:pt x="372843" y="578564"/>
                    <a:pt x="375317" y="569742"/>
                    <a:pt x="375317" y="557724"/>
                  </a:cubicBezTo>
                  <a:cubicBezTo>
                    <a:pt x="375317" y="546236"/>
                    <a:pt x="372769" y="537576"/>
                    <a:pt x="367673" y="531744"/>
                  </a:cubicBezTo>
                  <a:cubicBezTo>
                    <a:pt x="362577" y="525912"/>
                    <a:pt x="356436" y="522996"/>
                    <a:pt x="349249" y="522996"/>
                  </a:cubicBezTo>
                  <a:close/>
                  <a:moveTo>
                    <a:pt x="151610" y="522996"/>
                  </a:moveTo>
                  <a:cubicBezTo>
                    <a:pt x="143657" y="522996"/>
                    <a:pt x="137059" y="525971"/>
                    <a:pt x="131815" y="531921"/>
                  </a:cubicBezTo>
                  <a:cubicBezTo>
                    <a:pt x="126572" y="537871"/>
                    <a:pt x="123951" y="546855"/>
                    <a:pt x="123951" y="558873"/>
                  </a:cubicBezTo>
                  <a:cubicBezTo>
                    <a:pt x="123951" y="570890"/>
                    <a:pt x="126572" y="579889"/>
                    <a:pt x="131815" y="585869"/>
                  </a:cubicBezTo>
                  <a:cubicBezTo>
                    <a:pt x="137059" y="591848"/>
                    <a:pt x="143657" y="594838"/>
                    <a:pt x="151610" y="594838"/>
                  </a:cubicBezTo>
                  <a:cubicBezTo>
                    <a:pt x="159504" y="594838"/>
                    <a:pt x="166072" y="591833"/>
                    <a:pt x="171315" y="585824"/>
                  </a:cubicBezTo>
                  <a:cubicBezTo>
                    <a:pt x="176558" y="579815"/>
                    <a:pt x="179180" y="570655"/>
                    <a:pt x="179180" y="558342"/>
                  </a:cubicBezTo>
                  <a:cubicBezTo>
                    <a:pt x="179180" y="546737"/>
                    <a:pt x="176544" y="537944"/>
                    <a:pt x="171271" y="531965"/>
                  </a:cubicBezTo>
                  <a:cubicBezTo>
                    <a:pt x="165999" y="525985"/>
                    <a:pt x="159445" y="522996"/>
                    <a:pt x="151610" y="522996"/>
                  </a:cubicBezTo>
                  <a:close/>
                  <a:moveTo>
                    <a:pt x="44184" y="522996"/>
                  </a:moveTo>
                  <a:cubicBezTo>
                    <a:pt x="37114" y="522996"/>
                    <a:pt x="31208" y="525882"/>
                    <a:pt x="26466" y="531656"/>
                  </a:cubicBezTo>
                  <a:cubicBezTo>
                    <a:pt x="21724" y="537429"/>
                    <a:pt x="19353" y="546531"/>
                    <a:pt x="19353" y="558961"/>
                  </a:cubicBezTo>
                  <a:cubicBezTo>
                    <a:pt x="19353" y="570979"/>
                    <a:pt x="21886" y="579963"/>
                    <a:pt x="26952" y="585913"/>
                  </a:cubicBezTo>
                  <a:cubicBezTo>
                    <a:pt x="32018" y="591863"/>
                    <a:pt x="37998" y="594838"/>
                    <a:pt x="44890" y="594838"/>
                  </a:cubicBezTo>
                  <a:cubicBezTo>
                    <a:pt x="51842" y="594838"/>
                    <a:pt x="57748" y="591995"/>
                    <a:pt x="62608" y="586310"/>
                  </a:cubicBezTo>
                  <a:cubicBezTo>
                    <a:pt x="67468" y="580625"/>
                    <a:pt x="69898" y="571951"/>
                    <a:pt x="69898" y="560286"/>
                  </a:cubicBezTo>
                  <a:cubicBezTo>
                    <a:pt x="69898" y="547444"/>
                    <a:pt x="67424" y="538018"/>
                    <a:pt x="62475" y="532009"/>
                  </a:cubicBezTo>
                  <a:cubicBezTo>
                    <a:pt x="57527" y="526000"/>
                    <a:pt x="51430" y="522996"/>
                    <a:pt x="44184" y="522996"/>
                  </a:cubicBezTo>
                  <a:close/>
                  <a:moveTo>
                    <a:pt x="437267" y="511950"/>
                  </a:moveTo>
                  <a:lnTo>
                    <a:pt x="454056" y="511950"/>
                  </a:lnTo>
                  <a:lnTo>
                    <a:pt x="474204" y="568151"/>
                  </a:lnTo>
                  <a:cubicBezTo>
                    <a:pt x="476384" y="574219"/>
                    <a:pt x="478386" y="580522"/>
                    <a:pt x="480213" y="587061"/>
                  </a:cubicBezTo>
                  <a:cubicBezTo>
                    <a:pt x="481627" y="582113"/>
                    <a:pt x="483600" y="576163"/>
                    <a:pt x="486133" y="569211"/>
                  </a:cubicBezTo>
                  <a:lnTo>
                    <a:pt x="506988" y="511950"/>
                  </a:lnTo>
                  <a:lnTo>
                    <a:pt x="523336" y="511950"/>
                  </a:lnTo>
                  <a:lnTo>
                    <a:pt x="487812" y="605795"/>
                  </a:lnTo>
                  <a:lnTo>
                    <a:pt x="472967" y="605795"/>
                  </a:lnTo>
                  <a:close/>
                  <a:moveTo>
                    <a:pt x="919707" y="509829"/>
                  </a:moveTo>
                  <a:cubicBezTo>
                    <a:pt x="925362" y="509829"/>
                    <a:pt x="930561" y="510845"/>
                    <a:pt x="935304" y="512878"/>
                  </a:cubicBezTo>
                  <a:cubicBezTo>
                    <a:pt x="940046" y="514910"/>
                    <a:pt x="943595" y="517576"/>
                    <a:pt x="945952" y="520875"/>
                  </a:cubicBezTo>
                  <a:cubicBezTo>
                    <a:pt x="948308" y="524174"/>
                    <a:pt x="949958" y="528091"/>
                    <a:pt x="950900" y="532628"/>
                  </a:cubicBezTo>
                  <a:cubicBezTo>
                    <a:pt x="951489" y="535573"/>
                    <a:pt x="951784" y="540728"/>
                    <a:pt x="951784" y="548092"/>
                  </a:cubicBezTo>
                  <a:lnTo>
                    <a:pt x="951784" y="605795"/>
                  </a:lnTo>
                  <a:lnTo>
                    <a:pt x="935878" y="605795"/>
                  </a:lnTo>
                  <a:lnTo>
                    <a:pt x="935878" y="548710"/>
                  </a:lnTo>
                  <a:cubicBezTo>
                    <a:pt x="935878" y="542230"/>
                    <a:pt x="935259" y="537385"/>
                    <a:pt x="934022" y="534174"/>
                  </a:cubicBezTo>
                  <a:cubicBezTo>
                    <a:pt x="932785" y="530963"/>
                    <a:pt x="930591" y="528401"/>
                    <a:pt x="927439" y="526486"/>
                  </a:cubicBezTo>
                  <a:cubicBezTo>
                    <a:pt x="924287" y="524571"/>
                    <a:pt x="920590" y="523614"/>
                    <a:pt x="916349" y="523614"/>
                  </a:cubicBezTo>
                  <a:cubicBezTo>
                    <a:pt x="909574" y="523614"/>
                    <a:pt x="903727" y="525764"/>
                    <a:pt x="898808" y="530065"/>
                  </a:cubicBezTo>
                  <a:cubicBezTo>
                    <a:pt x="893889" y="534365"/>
                    <a:pt x="891430" y="542525"/>
                    <a:pt x="891430" y="554543"/>
                  </a:cubicBezTo>
                  <a:lnTo>
                    <a:pt x="891430" y="605795"/>
                  </a:lnTo>
                  <a:lnTo>
                    <a:pt x="875524" y="605795"/>
                  </a:lnTo>
                  <a:lnTo>
                    <a:pt x="875524" y="511950"/>
                  </a:lnTo>
                  <a:lnTo>
                    <a:pt x="889839" y="511950"/>
                  </a:lnTo>
                  <a:lnTo>
                    <a:pt x="889839" y="525293"/>
                  </a:lnTo>
                  <a:cubicBezTo>
                    <a:pt x="896732" y="514984"/>
                    <a:pt x="906688" y="509829"/>
                    <a:pt x="919707" y="509829"/>
                  </a:cubicBezTo>
                  <a:close/>
                  <a:moveTo>
                    <a:pt x="819950" y="509829"/>
                  </a:moveTo>
                  <a:cubicBezTo>
                    <a:pt x="827962" y="509829"/>
                    <a:pt x="834472" y="510772"/>
                    <a:pt x="839479" y="512657"/>
                  </a:cubicBezTo>
                  <a:cubicBezTo>
                    <a:pt x="844487" y="514542"/>
                    <a:pt x="848169" y="516913"/>
                    <a:pt x="850525" y="519770"/>
                  </a:cubicBezTo>
                  <a:cubicBezTo>
                    <a:pt x="852882" y="522627"/>
                    <a:pt x="854531" y="526236"/>
                    <a:pt x="855474" y="530595"/>
                  </a:cubicBezTo>
                  <a:cubicBezTo>
                    <a:pt x="856004" y="533305"/>
                    <a:pt x="856269" y="538195"/>
                    <a:pt x="856269" y="545264"/>
                  </a:cubicBezTo>
                  <a:lnTo>
                    <a:pt x="856269" y="566472"/>
                  </a:lnTo>
                  <a:cubicBezTo>
                    <a:pt x="856269" y="581259"/>
                    <a:pt x="856608" y="590611"/>
                    <a:pt x="857285" y="594528"/>
                  </a:cubicBezTo>
                  <a:cubicBezTo>
                    <a:pt x="857963" y="598446"/>
                    <a:pt x="859303" y="602202"/>
                    <a:pt x="861306" y="605795"/>
                  </a:cubicBezTo>
                  <a:lnTo>
                    <a:pt x="844693" y="605795"/>
                  </a:lnTo>
                  <a:cubicBezTo>
                    <a:pt x="843043" y="602496"/>
                    <a:pt x="841983" y="598638"/>
                    <a:pt x="841512" y="594219"/>
                  </a:cubicBezTo>
                  <a:cubicBezTo>
                    <a:pt x="835620" y="599227"/>
                    <a:pt x="829950" y="602761"/>
                    <a:pt x="824501" y="604823"/>
                  </a:cubicBezTo>
                  <a:cubicBezTo>
                    <a:pt x="819052" y="606885"/>
                    <a:pt x="813205" y="607916"/>
                    <a:pt x="806960" y="607916"/>
                  </a:cubicBezTo>
                  <a:cubicBezTo>
                    <a:pt x="796651" y="607916"/>
                    <a:pt x="788727" y="605398"/>
                    <a:pt x="783190" y="600361"/>
                  </a:cubicBezTo>
                  <a:cubicBezTo>
                    <a:pt x="777652" y="595324"/>
                    <a:pt x="774883" y="588888"/>
                    <a:pt x="774883" y="581053"/>
                  </a:cubicBezTo>
                  <a:cubicBezTo>
                    <a:pt x="774883" y="576457"/>
                    <a:pt x="775929" y="572260"/>
                    <a:pt x="778020" y="568460"/>
                  </a:cubicBezTo>
                  <a:cubicBezTo>
                    <a:pt x="780112" y="564661"/>
                    <a:pt x="782851" y="561612"/>
                    <a:pt x="786238" y="559314"/>
                  </a:cubicBezTo>
                  <a:cubicBezTo>
                    <a:pt x="789626" y="557017"/>
                    <a:pt x="793440" y="555279"/>
                    <a:pt x="797682" y="554101"/>
                  </a:cubicBezTo>
                  <a:cubicBezTo>
                    <a:pt x="800804" y="553276"/>
                    <a:pt x="805517" y="552481"/>
                    <a:pt x="811820" y="551715"/>
                  </a:cubicBezTo>
                  <a:cubicBezTo>
                    <a:pt x="824663" y="550183"/>
                    <a:pt x="834118" y="548357"/>
                    <a:pt x="840186" y="546236"/>
                  </a:cubicBezTo>
                  <a:cubicBezTo>
                    <a:pt x="840245" y="544056"/>
                    <a:pt x="840274" y="542672"/>
                    <a:pt x="840274" y="542083"/>
                  </a:cubicBezTo>
                  <a:cubicBezTo>
                    <a:pt x="840274" y="535603"/>
                    <a:pt x="838772" y="531037"/>
                    <a:pt x="835768" y="528386"/>
                  </a:cubicBezTo>
                  <a:cubicBezTo>
                    <a:pt x="831703" y="524792"/>
                    <a:pt x="825665" y="522996"/>
                    <a:pt x="817653" y="522996"/>
                  </a:cubicBezTo>
                  <a:cubicBezTo>
                    <a:pt x="810171" y="522996"/>
                    <a:pt x="804648" y="524306"/>
                    <a:pt x="801084" y="526928"/>
                  </a:cubicBezTo>
                  <a:cubicBezTo>
                    <a:pt x="797520" y="529550"/>
                    <a:pt x="794883" y="534189"/>
                    <a:pt x="793175" y="540846"/>
                  </a:cubicBezTo>
                  <a:lnTo>
                    <a:pt x="777622" y="538725"/>
                  </a:lnTo>
                  <a:cubicBezTo>
                    <a:pt x="779036" y="532068"/>
                    <a:pt x="781363" y="526692"/>
                    <a:pt x="784604" y="522598"/>
                  </a:cubicBezTo>
                  <a:cubicBezTo>
                    <a:pt x="787844" y="518504"/>
                    <a:pt x="792527" y="515352"/>
                    <a:pt x="798654" y="513143"/>
                  </a:cubicBezTo>
                  <a:cubicBezTo>
                    <a:pt x="804780" y="510934"/>
                    <a:pt x="811879" y="509829"/>
                    <a:pt x="819950" y="509829"/>
                  </a:cubicBezTo>
                  <a:close/>
                  <a:moveTo>
                    <a:pt x="715864" y="509829"/>
                  </a:moveTo>
                  <a:cubicBezTo>
                    <a:pt x="723227" y="509829"/>
                    <a:pt x="729693" y="510889"/>
                    <a:pt x="735260" y="513010"/>
                  </a:cubicBezTo>
                  <a:cubicBezTo>
                    <a:pt x="740827" y="515131"/>
                    <a:pt x="744936" y="518003"/>
                    <a:pt x="747587" y="521626"/>
                  </a:cubicBezTo>
                  <a:cubicBezTo>
                    <a:pt x="750238" y="525249"/>
                    <a:pt x="752064" y="530094"/>
                    <a:pt x="753066" y="536162"/>
                  </a:cubicBezTo>
                  <a:lnTo>
                    <a:pt x="737513" y="538283"/>
                  </a:lnTo>
                  <a:cubicBezTo>
                    <a:pt x="736806" y="533452"/>
                    <a:pt x="734759" y="529682"/>
                    <a:pt x="731372" y="526972"/>
                  </a:cubicBezTo>
                  <a:cubicBezTo>
                    <a:pt x="727984" y="524262"/>
                    <a:pt x="723198" y="522907"/>
                    <a:pt x="717012" y="522907"/>
                  </a:cubicBezTo>
                  <a:cubicBezTo>
                    <a:pt x="709707" y="522907"/>
                    <a:pt x="704494" y="524115"/>
                    <a:pt x="701371" y="526530"/>
                  </a:cubicBezTo>
                  <a:cubicBezTo>
                    <a:pt x="698249" y="528946"/>
                    <a:pt x="696688" y="531773"/>
                    <a:pt x="696688" y="535013"/>
                  </a:cubicBezTo>
                  <a:cubicBezTo>
                    <a:pt x="696688" y="537075"/>
                    <a:pt x="697336" y="538931"/>
                    <a:pt x="698632" y="540581"/>
                  </a:cubicBezTo>
                  <a:cubicBezTo>
                    <a:pt x="699928" y="542289"/>
                    <a:pt x="701960" y="543703"/>
                    <a:pt x="704729" y="544822"/>
                  </a:cubicBezTo>
                  <a:cubicBezTo>
                    <a:pt x="706320" y="545411"/>
                    <a:pt x="711003" y="546766"/>
                    <a:pt x="718780" y="548887"/>
                  </a:cubicBezTo>
                  <a:cubicBezTo>
                    <a:pt x="730032" y="551892"/>
                    <a:pt x="737882" y="554351"/>
                    <a:pt x="742329" y="556266"/>
                  </a:cubicBezTo>
                  <a:cubicBezTo>
                    <a:pt x="746777" y="558180"/>
                    <a:pt x="750268" y="560964"/>
                    <a:pt x="752801" y="564616"/>
                  </a:cubicBezTo>
                  <a:cubicBezTo>
                    <a:pt x="755334" y="568269"/>
                    <a:pt x="756600" y="572805"/>
                    <a:pt x="756600" y="578225"/>
                  </a:cubicBezTo>
                  <a:cubicBezTo>
                    <a:pt x="756600" y="583527"/>
                    <a:pt x="755054" y="588520"/>
                    <a:pt x="751961" y="593203"/>
                  </a:cubicBezTo>
                  <a:cubicBezTo>
                    <a:pt x="748868" y="597886"/>
                    <a:pt x="744406" y="601509"/>
                    <a:pt x="738574" y="604072"/>
                  </a:cubicBezTo>
                  <a:cubicBezTo>
                    <a:pt x="732742" y="606635"/>
                    <a:pt x="726143" y="607916"/>
                    <a:pt x="718780" y="607916"/>
                  </a:cubicBezTo>
                  <a:cubicBezTo>
                    <a:pt x="706585" y="607916"/>
                    <a:pt x="697292" y="605383"/>
                    <a:pt x="690900" y="600316"/>
                  </a:cubicBezTo>
                  <a:cubicBezTo>
                    <a:pt x="684508" y="595250"/>
                    <a:pt x="680428" y="587739"/>
                    <a:pt x="678661" y="577783"/>
                  </a:cubicBezTo>
                  <a:lnTo>
                    <a:pt x="694390" y="575309"/>
                  </a:lnTo>
                  <a:cubicBezTo>
                    <a:pt x="695274" y="581612"/>
                    <a:pt x="697734" y="586443"/>
                    <a:pt x="701769" y="589801"/>
                  </a:cubicBezTo>
                  <a:cubicBezTo>
                    <a:pt x="705804" y="593159"/>
                    <a:pt x="711445" y="594838"/>
                    <a:pt x="718691" y="594838"/>
                  </a:cubicBezTo>
                  <a:cubicBezTo>
                    <a:pt x="725996" y="594838"/>
                    <a:pt x="731416" y="593350"/>
                    <a:pt x="734951" y="590375"/>
                  </a:cubicBezTo>
                  <a:cubicBezTo>
                    <a:pt x="738485" y="587400"/>
                    <a:pt x="740253" y="583910"/>
                    <a:pt x="740253" y="579904"/>
                  </a:cubicBezTo>
                  <a:cubicBezTo>
                    <a:pt x="740253" y="576310"/>
                    <a:pt x="738692" y="573482"/>
                    <a:pt x="735569" y="571421"/>
                  </a:cubicBezTo>
                  <a:cubicBezTo>
                    <a:pt x="733390" y="570007"/>
                    <a:pt x="727970" y="568210"/>
                    <a:pt x="719310" y="566030"/>
                  </a:cubicBezTo>
                  <a:cubicBezTo>
                    <a:pt x="707645" y="563085"/>
                    <a:pt x="699560" y="560537"/>
                    <a:pt x="695053" y="558386"/>
                  </a:cubicBezTo>
                  <a:cubicBezTo>
                    <a:pt x="690546" y="556236"/>
                    <a:pt x="687130" y="553261"/>
                    <a:pt x="684803" y="549461"/>
                  </a:cubicBezTo>
                  <a:cubicBezTo>
                    <a:pt x="682476" y="545662"/>
                    <a:pt x="681312" y="541464"/>
                    <a:pt x="681312" y="536869"/>
                  </a:cubicBezTo>
                  <a:cubicBezTo>
                    <a:pt x="681312" y="532687"/>
                    <a:pt x="682269" y="528813"/>
                    <a:pt x="684184" y="525249"/>
                  </a:cubicBezTo>
                  <a:cubicBezTo>
                    <a:pt x="686099" y="521685"/>
                    <a:pt x="688706" y="518725"/>
                    <a:pt x="692004" y="516368"/>
                  </a:cubicBezTo>
                  <a:cubicBezTo>
                    <a:pt x="694479" y="514542"/>
                    <a:pt x="697851" y="512995"/>
                    <a:pt x="702122" y="511729"/>
                  </a:cubicBezTo>
                  <a:cubicBezTo>
                    <a:pt x="706394" y="510462"/>
                    <a:pt x="710974" y="509829"/>
                    <a:pt x="715864" y="509829"/>
                  </a:cubicBezTo>
                  <a:close/>
                  <a:moveTo>
                    <a:pt x="572300" y="509829"/>
                  </a:moveTo>
                  <a:cubicBezTo>
                    <a:pt x="580312" y="509829"/>
                    <a:pt x="586822" y="510772"/>
                    <a:pt x="591829" y="512657"/>
                  </a:cubicBezTo>
                  <a:cubicBezTo>
                    <a:pt x="596837" y="514542"/>
                    <a:pt x="600519" y="516913"/>
                    <a:pt x="602875" y="519770"/>
                  </a:cubicBezTo>
                  <a:cubicBezTo>
                    <a:pt x="605232" y="522627"/>
                    <a:pt x="606881" y="526236"/>
                    <a:pt x="607824" y="530595"/>
                  </a:cubicBezTo>
                  <a:cubicBezTo>
                    <a:pt x="608354" y="533305"/>
                    <a:pt x="608619" y="538195"/>
                    <a:pt x="608619" y="545264"/>
                  </a:cubicBezTo>
                  <a:lnTo>
                    <a:pt x="608619" y="566472"/>
                  </a:lnTo>
                  <a:cubicBezTo>
                    <a:pt x="608619" y="581259"/>
                    <a:pt x="608958" y="590611"/>
                    <a:pt x="609635" y="594528"/>
                  </a:cubicBezTo>
                  <a:cubicBezTo>
                    <a:pt x="610313" y="598446"/>
                    <a:pt x="611653" y="602202"/>
                    <a:pt x="613656" y="605795"/>
                  </a:cubicBezTo>
                  <a:lnTo>
                    <a:pt x="597043" y="605795"/>
                  </a:lnTo>
                  <a:cubicBezTo>
                    <a:pt x="595393" y="602496"/>
                    <a:pt x="594333" y="598638"/>
                    <a:pt x="593862" y="594219"/>
                  </a:cubicBezTo>
                  <a:cubicBezTo>
                    <a:pt x="587970" y="599227"/>
                    <a:pt x="582300" y="602761"/>
                    <a:pt x="576851" y="604823"/>
                  </a:cubicBezTo>
                  <a:cubicBezTo>
                    <a:pt x="571402" y="606885"/>
                    <a:pt x="565555" y="607916"/>
                    <a:pt x="559310" y="607916"/>
                  </a:cubicBezTo>
                  <a:cubicBezTo>
                    <a:pt x="549001" y="607916"/>
                    <a:pt x="541077" y="605398"/>
                    <a:pt x="535540" y="600361"/>
                  </a:cubicBezTo>
                  <a:cubicBezTo>
                    <a:pt x="530002" y="595324"/>
                    <a:pt x="527233" y="588888"/>
                    <a:pt x="527233" y="581053"/>
                  </a:cubicBezTo>
                  <a:cubicBezTo>
                    <a:pt x="527233" y="576457"/>
                    <a:pt x="528279" y="572260"/>
                    <a:pt x="530370" y="568460"/>
                  </a:cubicBezTo>
                  <a:cubicBezTo>
                    <a:pt x="532462" y="564661"/>
                    <a:pt x="535201" y="561612"/>
                    <a:pt x="538588" y="559314"/>
                  </a:cubicBezTo>
                  <a:cubicBezTo>
                    <a:pt x="541976" y="557017"/>
                    <a:pt x="545790" y="555279"/>
                    <a:pt x="550032" y="554101"/>
                  </a:cubicBezTo>
                  <a:cubicBezTo>
                    <a:pt x="553154" y="553276"/>
                    <a:pt x="557867" y="552481"/>
                    <a:pt x="564170" y="551715"/>
                  </a:cubicBezTo>
                  <a:cubicBezTo>
                    <a:pt x="577013" y="550183"/>
                    <a:pt x="586468" y="548357"/>
                    <a:pt x="592536" y="546236"/>
                  </a:cubicBezTo>
                  <a:cubicBezTo>
                    <a:pt x="592595" y="544056"/>
                    <a:pt x="592624" y="542672"/>
                    <a:pt x="592624" y="542083"/>
                  </a:cubicBezTo>
                  <a:cubicBezTo>
                    <a:pt x="592624" y="535603"/>
                    <a:pt x="591122" y="531037"/>
                    <a:pt x="588118" y="528386"/>
                  </a:cubicBezTo>
                  <a:cubicBezTo>
                    <a:pt x="584053" y="524792"/>
                    <a:pt x="578015" y="522996"/>
                    <a:pt x="570003" y="522996"/>
                  </a:cubicBezTo>
                  <a:cubicBezTo>
                    <a:pt x="562521" y="522996"/>
                    <a:pt x="556998" y="524306"/>
                    <a:pt x="553434" y="526928"/>
                  </a:cubicBezTo>
                  <a:cubicBezTo>
                    <a:pt x="549870" y="529550"/>
                    <a:pt x="547234" y="534189"/>
                    <a:pt x="545525" y="540846"/>
                  </a:cubicBezTo>
                  <a:lnTo>
                    <a:pt x="529972" y="538725"/>
                  </a:lnTo>
                  <a:cubicBezTo>
                    <a:pt x="531386" y="532068"/>
                    <a:pt x="533713" y="526692"/>
                    <a:pt x="536954" y="522598"/>
                  </a:cubicBezTo>
                  <a:cubicBezTo>
                    <a:pt x="540194" y="518504"/>
                    <a:pt x="544877" y="515352"/>
                    <a:pt x="551004" y="513143"/>
                  </a:cubicBezTo>
                  <a:cubicBezTo>
                    <a:pt x="557131" y="510934"/>
                    <a:pt x="564229" y="509829"/>
                    <a:pt x="572300" y="509829"/>
                  </a:cubicBezTo>
                  <a:close/>
                  <a:moveTo>
                    <a:pt x="348100" y="509829"/>
                  </a:moveTo>
                  <a:cubicBezTo>
                    <a:pt x="359175" y="509829"/>
                    <a:pt x="368306" y="514306"/>
                    <a:pt x="375494" y="523261"/>
                  </a:cubicBezTo>
                  <a:lnTo>
                    <a:pt x="375494" y="511950"/>
                  </a:lnTo>
                  <a:lnTo>
                    <a:pt x="390162" y="511950"/>
                  </a:lnTo>
                  <a:lnTo>
                    <a:pt x="390162" y="593070"/>
                  </a:lnTo>
                  <a:cubicBezTo>
                    <a:pt x="390162" y="607680"/>
                    <a:pt x="388675" y="618034"/>
                    <a:pt x="385700" y="624131"/>
                  </a:cubicBezTo>
                  <a:cubicBezTo>
                    <a:pt x="382725" y="630229"/>
                    <a:pt x="378012" y="635045"/>
                    <a:pt x="371561" y="638579"/>
                  </a:cubicBezTo>
                  <a:cubicBezTo>
                    <a:pt x="365110" y="642114"/>
                    <a:pt x="357172" y="643881"/>
                    <a:pt x="347746" y="643881"/>
                  </a:cubicBezTo>
                  <a:cubicBezTo>
                    <a:pt x="336553" y="643881"/>
                    <a:pt x="327510" y="641363"/>
                    <a:pt x="320618" y="636326"/>
                  </a:cubicBezTo>
                  <a:cubicBezTo>
                    <a:pt x="313725" y="631289"/>
                    <a:pt x="310397" y="623704"/>
                    <a:pt x="310632" y="613571"/>
                  </a:cubicBezTo>
                  <a:lnTo>
                    <a:pt x="326097" y="615869"/>
                  </a:lnTo>
                  <a:cubicBezTo>
                    <a:pt x="326745" y="620641"/>
                    <a:pt x="328541" y="624117"/>
                    <a:pt x="331487" y="626296"/>
                  </a:cubicBezTo>
                  <a:cubicBezTo>
                    <a:pt x="335434" y="629242"/>
                    <a:pt x="340824" y="630715"/>
                    <a:pt x="347658" y="630715"/>
                  </a:cubicBezTo>
                  <a:cubicBezTo>
                    <a:pt x="355022" y="630715"/>
                    <a:pt x="360707" y="629242"/>
                    <a:pt x="364713" y="626296"/>
                  </a:cubicBezTo>
                  <a:cubicBezTo>
                    <a:pt x="368719" y="623351"/>
                    <a:pt x="371429" y="619227"/>
                    <a:pt x="372843" y="613925"/>
                  </a:cubicBezTo>
                  <a:cubicBezTo>
                    <a:pt x="373667" y="610685"/>
                    <a:pt x="374050" y="603881"/>
                    <a:pt x="373991" y="593512"/>
                  </a:cubicBezTo>
                  <a:cubicBezTo>
                    <a:pt x="367040" y="601701"/>
                    <a:pt x="358380" y="605795"/>
                    <a:pt x="348012" y="605795"/>
                  </a:cubicBezTo>
                  <a:cubicBezTo>
                    <a:pt x="335110" y="605795"/>
                    <a:pt x="325125" y="601141"/>
                    <a:pt x="318055" y="591833"/>
                  </a:cubicBezTo>
                  <a:cubicBezTo>
                    <a:pt x="310986" y="582525"/>
                    <a:pt x="307451" y="571362"/>
                    <a:pt x="307451" y="558342"/>
                  </a:cubicBezTo>
                  <a:cubicBezTo>
                    <a:pt x="307451" y="549388"/>
                    <a:pt x="309071" y="541126"/>
                    <a:pt x="312311" y="533555"/>
                  </a:cubicBezTo>
                  <a:cubicBezTo>
                    <a:pt x="315552" y="525985"/>
                    <a:pt x="320250" y="520138"/>
                    <a:pt x="326406" y="516015"/>
                  </a:cubicBezTo>
                  <a:cubicBezTo>
                    <a:pt x="332562" y="511891"/>
                    <a:pt x="339793" y="509829"/>
                    <a:pt x="348100" y="509829"/>
                  </a:cubicBezTo>
                  <a:close/>
                  <a:moveTo>
                    <a:pt x="262482" y="509829"/>
                  </a:moveTo>
                  <a:cubicBezTo>
                    <a:pt x="268137" y="509829"/>
                    <a:pt x="273336" y="510845"/>
                    <a:pt x="278079" y="512878"/>
                  </a:cubicBezTo>
                  <a:cubicBezTo>
                    <a:pt x="282821" y="514910"/>
                    <a:pt x="286370" y="517576"/>
                    <a:pt x="288727" y="520875"/>
                  </a:cubicBezTo>
                  <a:cubicBezTo>
                    <a:pt x="291083" y="524174"/>
                    <a:pt x="292733" y="528091"/>
                    <a:pt x="293675" y="532628"/>
                  </a:cubicBezTo>
                  <a:cubicBezTo>
                    <a:pt x="294264" y="535573"/>
                    <a:pt x="294559" y="540728"/>
                    <a:pt x="294559" y="548092"/>
                  </a:cubicBezTo>
                  <a:lnTo>
                    <a:pt x="294559" y="605795"/>
                  </a:lnTo>
                  <a:lnTo>
                    <a:pt x="278653" y="605795"/>
                  </a:lnTo>
                  <a:lnTo>
                    <a:pt x="278653" y="548710"/>
                  </a:lnTo>
                  <a:cubicBezTo>
                    <a:pt x="278653" y="542230"/>
                    <a:pt x="278034" y="537385"/>
                    <a:pt x="276797" y="534174"/>
                  </a:cubicBezTo>
                  <a:cubicBezTo>
                    <a:pt x="275560" y="530963"/>
                    <a:pt x="273366" y="528401"/>
                    <a:pt x="270214" y="526486"/>
                  </a:cubicBezTo>
                  <a:cubicBezTo>
                    <a:pt x="267062" y="524571"/>
                    <a:pt x="263366" y="523614"/>
                    <a:pt x="259124" y="523614"/>
                  </a:cubicBezTo>
                  <a:cubicBezTo>
                    <a:pt x="252349" y="523614"/>
                    <a:pt x="246502" y="525764"/>
                    <a:pt x="241583" y="530065"/>
                  </a:cubicBezTo>
                  <a:cubicBezTo>
                    <a:pt x="236664" y="534365"/>
                    <a:pt x="234205" y="542525"/>
                    <a:pt x="234205" y="554543"/>
                  </a:cubicBezTo>
                  <a:lnTo>
                    <a:pt x="234205" y="605795"/>
                  </a:lnTo>
                  <a:lnTo>
                    <a:pt x="218299" y="605795"/>
                  </a:lnTo>
                  <a:lnTo>
                    <a:pt x="218299" y="511950"/>
                  </a:lnTo>
                  <a:lnTo>
                    <a:pt x="232614" y="511950"/>
                  </a:lnTo>
                  <a:lnTo>
                    <a:pt x="232614" y="525293"/>
                  </a:lnTo>
                  <a:cubicBezTo>
                    <a:pt x="239507" y="514984"/>
                    <a:pt x="249463" y="509829"/>
                    <a:pt x="262482" y="509829"/>
                  </a:cubicBezTo>
                  <a:close/>
                  <a:moveTo>
                    <a:pt x="151610" y="509829"/>
                  </a:moveTo>
                  <a:cubicBezTo>
                    <a:pt x="164511" y="509829"/>
                    <a:pt x="175056" y="514056"/>
                    <a:pt x="183245" y="522510"/>
                  </a:cubicBezTo>
                  <a:cubicBezTo>
                    <a:pt x="191433" y="530963"/>
                    <a:pt x="195528" y="542642"/>
                    <a:pt x="195528" y="557547"/>
                  </a:cubicBezTo>
                  <a:cubicBezTo>
                    <a:pt x="195528" y="569624"/>
                    <a:pt x="193716" y="579123"/>
                    <a:pt x="190093" y="586045"/>
                  </a:cubicBezTo>
                  <a:cubicBezTo>
                    <a:pt x="186470" y="592967"/>
                    <a:pt x="181198" y="598343"/>
                    <a:pt x="174276" y="602172"/>
                  </a:cubicBezTo>
                  <a:cubicBezTo>
                    <a:pt x="167354" y="606001"/>
                    <a:pt x="159798" y="607916"/>
                    <a:pt x="151610" y="607916"/>
                  </a:cubicBezTo>
                  <a:cubicBezTo>
                    <a:pt x="138472" y="607916"/>
                    <a:pt x="127854" y="603704"/>
                    <a:pt x="119753" y="595280"/>
                  </a:cubicBezTo>
                  <a:cubicBezTo>
                    <a:pt x="111653" y="586855"/>
                    <a:pt x="107603" y="574720"/>
                    <a:pt x="107603" y="558873"/>
                  </a:cubicBezTo>
                  <a:cubicBezTo>
                    <a:pt x="107603" y="541494"/>
                    <a:pt x="112434" y="528622"/>
                    <a:pt x="122095" y="520256"/>
                  </a:cubicBezTo>
                  <a:cubicBezTo>
                    <a:pt x="130166" y="513305"/>
                    <a:pt x="140004" y="509829"/>
                    <a:pt x="151610" y="509829"/>
                  </a:cubicBezTo>
                  <a:close/>
                  <a:moveTo>
                    <a:pt x="68573" y="476250"/>
                  </a:moveTo>
                  <a:lnTo>
                    <a:pt x="84390" y="476250"/>
                  </a:lnTo>
                  <a:lnTo>
                    <a:pt x="84390" y="486412"/>
                  </a:lnTo>
                  <a:lnTo>
                    <a:pt x="97204" y="486412"/>
                  </a:lnTo>
                  <a:lnTo>
                    <a:pt x="97204" y="498076"/>
                  </a:lnTo>
                  <a:lnTo>
                    <a:pt x="84390" y="498076"/>
                  </a:lnTo>
                  <a:lnTo>
                    <a:pt x="84390" y="605795"/>
                  </a:lnTo>
                  <a:lnTo>
                    <a:pt x="69633" y="605795"/>
                  </a:lnTo>
                  <a:lnTo>
                    <a:pt x="69633" y="593954"/>
                  </a:lnTo>
                  <a:cubicBezTo>
                    <a:pt x="63683" y="603262"/>
                    <a:pt x="54935" y="607916"/>
                    <a:pt x="43388" y="607916"/>
                  </a:cubicBezTo>
                  <a:cubicBezTo>
                    <a:pt x="35907" y="607916"/>
                    <a:pt x="29029" y="605854"/>
                    <a:pt x="22755" y="601730"/>
                  </a:cubicBezTo>
                  <a:cubicBezTo>
                    <a:pt x="16481" y="597607"/>
                    <a:pt x="11620" y="591848"/>
                    <a:pt x="8174" y="584455"/>
                  </a:cubicBezTo>
                  <a:cubicBezTo>
                    <a:pt x="4728" y="577061"/>
                    <a:pt x="3005" y="568563"/>
                    <a:pt x="3005" y="558961"/>
                  </a:cubicBezTo>
                  <a:cubicBezTo>
                    <a:pt x="3005" y="549594"/>
                    <a:pt x="4566" y="541096"/>
                    <a:pt x="7688" y="533467"/>
                  </a:cubicBezTo>
                  <a:cubicBezTo>
                    <a:pt x="10810" y="525838"/>
                    <a:pt x="15494" y="519991"/>
                    <a:pt x="21738" y="515926"/>
                  </a:cubicBezTo>
                  <a:cubicBezTo>
                    <a:pt x="27983" y="511861"/>
                    <a:pt x="34964" y="509829"/>
                    <a:pt x="42681" y="509829"/>
                  </a:cubicBezTo>
                  <a:cubicBezTo>
                    <a:pt x="48337" y="509829"/>
                    <a:pt x="53374" y="511022"/>
                    <a:pt x="57792" y="513408"/>
                  </a:cubicBezTo>
                  <a:cubicBezTo>
                    <a:pt x="62210" y="515794"/>
                    <a:pt x="65804" y="518901"/>
                    <a:pt x="68573" y="522731"/>
                  </a:cubicBezTo>
                  <a:lnTo>
                    <a:pt x="68573" y="498076"/>
                  </a:lnTo>
                  <a:lnTo>
                    <a:pt x="37998" y="498076"/>
                  </a:lnTo>
                  <a:lnTo>
                    <a:pt x="37998" y="486412"/>
                  </a:lnTo>
                  <a:lnTo>
                    <a:pt x="68573" y="486412"/>
                  </a:lnTo>
                  <a:close/>
                  <a:moveTo>
                    <a:pt x="550650" y="475543"/>
                  </a:moveTo>
                  <a:lnTo>
                    <a:pt x="571947" y="475543"/>
                  </a:lnTo>
                  <a:lnTo>
                    <a:pt x="583876" y="500285"/>
                  </a:lnTo>
                  <a:lnTo>
                    <a:pt x="571063" y="500285"/>
                  </a:lnTo>
                  <a:close/>
                  <a:moveTo>
                    <a:pt x="142685" y="475543"/>
                  </a:moveTo>
                  <a:lnTo>
                    <a:pt x="159651" y="475543"/>
                  </a:lnTo>
                  <a:lnTo>
                    <a:pt x="179533" y="500285"/>
                  </a:lnTo>
                  <a:lnTo>
                    <a:pt x="161507" y="500285"/>
                  </a:lnTo>
                  <a:lnTo>
                    <a:pt x="151786" y="485263"/>
                  </a:lnTo>
                  <a:lnTo>
                    <a:pt x="141801" y="500285"/>
                  </a:lnTo>
                  <a:lnTo>
                    <a:pt x="123597" y="500285"/>
                  </a:lnTo>
                  <a:close/>
                  <a:moveTo>
                    <a:pt x="815620" y="469004"/>
                  </a:moveTo>
                  <a:cubicBezTo>
                    <a:pt x="822866" y="469062"/>
                    <a:pt x="828787" y="470241"/>
                    <a:pt x="833382" y="472538"/>
                  </a:cubicBezTo>
                  <a:cubicBezTo>
                    <a:pt x="838448" y="475013"/>
                    <a:pt x="841040" y="478459"/>
                    <a:pt x="841158" y="482877"/>
                  </a:cubicBezTo>
                  <a:cubicBezTo>
                    <a:pt x="841394" y="490182"/>
                    <a:pt x="836033" y="494512"/>
                    <a:pt x="825075" y="495867"/>
                  </a:cubicBezTo>
                  <a:lnTo>
                    <a:pt x="825075" y="500285"/>
                  </a:lnTo>
                  <a:lnTo>
                    <a:pt x="815178" y="500285"/>
                  </a:lnTo>
                  <a:lnTo>
                    <a:pt x="815178" y="489681"/>
                  </a:lnTo>
                  <a:cubicBezTo>
                    <a:pt x="818536" y="489328"/>
                    <a:pt x="820686" y="489004"/>
                    <a:pt x="821629" y="488709"/>
                  </a:cubicBezTo>
                  <a:cubicBezTo>
                    <a:pt x="824751" y="487649"/>
                    <a:pt x="826342" y="485999"/>
                    <a:pt x="826401" y="483761"/>
                  </a:cubicBezTo>
                  <a:cubicBezTo>
                    <a:pt x="826460" y="482406"/>
                    <a:pt x="825635" y="481257"/>
                    <a:pt x="823927" y="480315"/>
                  </a:cubicBezTo>
                  <a:cubicBezTo>
                    <a:pt x="821452" y="478960"/>
                    <a:pt x="817535" y="478282"/>
                    <a:pt x="812174" y="478282"/>
                  </a:cubicBezTo>
                  <a:cubicBezTo>
                    <a:pt x="810348" y="478282"/>
                    <a:pt x="807579" y="478400"/>
                    <a:pt x="803867" y="478636"/>
                  </a:cubicBezTo>
                  <a:lnTo>
                    <a:pt x="802895" y="469622"/>
                  </a:lnTo>
                  <a:cubicBezTo>
                    <a:pt x="805193" y="469151"/>
                    <a:pt x="809434" y="468945"/>
                    <a:pt x="815620" y="469004"/>
                  </a:cubicBezTo>
                  <a:close/>
                  <a:moveTo>
                    <a:pt x="1123141" y="378274"/>
                  </a:moveTo>
                  <a:lnTo>
                    <a:pt x="1141256" y="378274"/>
                  </a:lnTo>
                  <a:lnTo>
                    <a:pt x="1141256" y="396389"/>
                  </a:lnTo>
                  <a:lnTo>
                    <a:pt x="1123141" y="396389"/>
                  </a:lnTo>
                  <a:close/>
                  <a:moveTo>
                    <a:pt x="1154511" y="320571"/>
                  </a:moveTo>
                  <a:cubicBezTo>
                    <a:pt x="1148738" y="322927"/>
                    <a:pt x="1140078" y="324930"/>
                    <a:pt x="1128531" y="326580"/>
                  </a:cubicBezTo>
                  <a:cubicBezTo>
                    <a:pt x="1121992" y="327522"/>
                    <a:pt x="1117368" y="328583"/>
                    <a:pt x="1114658" y="329761"/>
                  </a:cubicBezTo>
                  <a:cubicBezTo>
                    <a:pt x="1111948" y="330939"/>
                    <a:pt x="1109856" y="332662"/>
                    <a:pt x="1108384" y="334930"/>
                  </a:cubicBezTo>
                  <a:cubicBezTo>
                    <a:pt x="1106911" y="337198"/>
                    <a:pt x="1106174" y="339717"/>
                    <a:pt x="1106174" y="342486"/>
                  </a:cubicBezTo>
                  <a:cubicBezTo>
                    <a:pt x="1106174" y="346727"/>
                    <a:pt x="1107780" y="350262"/>
                    <a:pt x="1110990" y="353090"/>
                  </a:cubicBezTo>
                  <a:cubicBezTo>
                    <a:pt x="1114201" y="355917"/>
                    <a:pt x="1118899" y="357331"/>
                    <a:pt x="1125085" y="357331"/>
                  </a:cubicBezTo>
                  <a:cubicBezTo>
                    <a:pt x="1131212" y="357331"/>
                    <a:pt x="1136661" y="355991"/>
                    <a:pt x="1141433" y="353311"/>
                  </a:cubicBezTo>
                  <a:cubicBezTo>
                    <a:pt x="1146205" y="350630"/>
                    <a:pt x="1149710" y="346963"/>
                    <a:pt x="1151948" y="342309"/>
                  </a:cubicBezTo>
                  <a:cubicBezTo>
                    <a:pt x="1153657" y="338715"/>
                    <a:pt x="1154511" y="333413"/>
                    <a:pt x="1154511" y="326403"/>
                  </a:cubicBezTo>
                  <a:close/>
                  <a:moveTo>
                    <a:pt x="1027910" y="284871"/>
                  </a:moveTo>
                  <a:cubicBezTo>
                    <a:pt x="1019957" y="284871"/>
                    <a:pt x="1013358" y="287846"/>
                    <a:pt x="1008115" y="293796"/>
                  </a:cubicBezTo>
                  <a:cubicBezTo>
                    <a:pt x="1002872" y="299746"/>
                    <a:pt x="1000251" y="308730"/>
                    <a:pt x="1000251" y="320748"/>
                  </a:cubicBezTo>
                  <a:cubicBezTo>
                    <a:pt x="1000251" y="332765"/>
                    <a:pt x="1002872" y="341764"/>
                    <a:pt x="1008115" y="347744"/>
                  </a:cubicBezTo>
                  <a:cubicBezTo>
                    <a:pt x="1013358" y="353723"/>
                    <a:pt x="1019957" y="356713"/>
                    <a:pt x="1027910" y="356713"/>
                  </a:cubicBezTo>
                  <a:cubicBezTo>
                    <a:pt x="1035804" y="356713"/>
                    <a:pt x="1042372" y="353708"/>
                    <a:pt x="1047615" y="347699"/>
                  </a:cubicBezTo>
                  <a:cubicBezTo>
                    <a:pt x="1052858" y="341690"/>
                    <a:pt x="1055480" y="332530"/>
                    <a:pt x="1055480" y="320217"/>
                  </a:cubicBezTo>
                  <a:cubicBezTo>
                    <a:pt x="1055480" y="308612"/>
                    <a:pt x="1052844" y="299819"/>
                    <a:pt x="1047571" y="293840"/>
                  </a:cubicBezTo>
                  <a:cubicBezTo>
                    <a:pt x="1042299" y="287860"/>
                    <a:pt x="1035745" y="284871"/>
                    <a:pt x="1027910" y="284871"/>
                  </a:cubicBezTo>
                  <a:close/>
                  <a:moveTo>
                    <a:pt x="475460" y="284871"/>
                  </a:moveTo>
                  <a:cubicBezTo>
                    <a:pt x="467153" y="284871"/>
                    <a:pt x="460555" y="287846"/>
                    <a:pt x="455665" y="293796"/>
                  </a:cubicBezTo>
                  <a:cubicBezTo>
                    <a:pt x="450422" y="300158"/>
                    <a:pt x="447801" y="309142"/>
                    <a:pt x="447801" y="320748"/>
                  </a:cubicBezTo>
                  <a:cubicBezTo>
                    <a:pt x="447801" y="332353"/>
                    <a:pt x="450422" y="341337"/>
                    <a:pt x="455665" y="347699"/>
                  </a:cubicBezTo>
                  <a:cubicBezTo>
                    <a:pt x="460614" y="353708"/>
                    <a:pt x="467212" y="356713"/>
                    <a:pt x="475460" y="356713"/>
                  </a:cubicBezTo>
                  <a:cubicBezTo>
                    <a:pt x="483707" y="356713"/>
                    <a:pt x="490276" y="353708"/>
                    <a:pt x="495165" y="347699"/>
                  </a:cubicBezTo>
                  <a:cubicBezTo>
                    <a:pt x="500408" y="341278"/>
                    <a:pt x="503030" y="332117"/>
                    <a:pt x="503030" y="320217"/>
                  </a:cubicBezTo>
                  <a:cubicBezTo>
                    <a:pt x="503030" y="308965"/>
                    <a:pt x="500379" y="300188"/>
                    <a:pt x="495077" y="293884"/>
                  </a:cubicBezTo>
                  <a:cubicBezTo>
                    <a:pt x="490128" y="287875"/>
                    <a:pt x="483589" y="284871"/>
                    <a:pt x="475460" y="284871"/>
                  </a:cubicBezTo>
                  <a:close/>
                  <a:moveTo>
                    <a:pt x="237335" y="284871"/>
                  </a:moveTo>
                  <a:cubicBezTo>
                    <a:pt x="229382" y="284871"/>
                    <a:pt x="222784" y="287846"/>
                    <a:pt x="217540" y="293796"/>
                  </a:cubicBezTo>
                  <a:cubicBezTo>
                    <a:pt x="212297" y="299746"/>
                    <a:pt x="209676" y="308730"/>
                    <a:pt x="209676" y="320748"/>
                  </a:cubicBezTo>
                  <a:cubicBezTo>
                    <a:pt x="209676" y="332765"/>
                    <a:pt x="212297" y="341764"/>
                    <a:pt x="217540" y="347744"/>
                  </a:cubicBezTo>
                  <a:cubicBezTo>
                    <a:pt x="222784" y="353723"/>
                    <a:pt x="229382" y="356713"/>
                    <a:pt x="237335" y="356713"/>
                  </a:cubicBezTo>
                  <a:cubicBezTo>
                    <a:pt x="245229" y="356713"/>
                    <a:pt x="251797" y="353708"/>
                    <a:pt x="257040" y="347699"/>
                  </a:cubicBezTo>
                  <a:cubicBezTo>
                    <a:pt x="262283" y="341690"/>
                    <a:pt x="264905" y="332530"/>
                    <a:pt x="264905" y="320217"/>
                  </a:cubicBezTo>
                  <a:cubicBezTo>
                    <a:pt x="264905" y="308612"/>
                    <a:pt x="262269" y="299819"/>
                    <a:pt x="256996" y="293840"/>
                  </a:cubicBezTo>
                  <a:cubicBezTo>
                    <a:pt x="251724" y="287860"/>
                    <a:pt x="245170" y="284871"/>
                    <a:pt x="237335" y="284871"/>
                  </a:cubicBezTo>
                  <a:close/>
                  <a:moveTo>
                    <a:pt x="780878" y="284782"/>
                  </a:moveTo>
                  <a:cubicBezTo>
                    <a:pt x="773573" y="284782"/>
                    <a:pt x="767432" y="287227"/>
                    <a:pt x="762454" y="292117"/>
                  </a:cubicBezTo>
                  <a:cubicBezTo>
                    <a:pt x="757476" y="297006"/>
                    <a:pt x="754722" y="303545"/>
                    <a:pt x="754191" y="311734"/>
                  </a:cubicBezTo>
                  <a:lnTo>
                    <a:pt x="806593" y="311734"/>
                  </a:lnTo>
                  <a:cubicBezTo>
                    <a:pt x="805886" y="303840"/>
                    <a:pt x="803883" y="297919"/>
                    <a:pt x="800584" y="293972"/>
                  </a:cubicBezTo>
                  <a:cubicBezTo>
                    <a:pt x="795518" y="287846"/>
                    <a:pt x="788949" y="284782"/>
                    <a:pt x="780878" y="284782"/>
                  </a:cubicBezTo>
                  <a:close/>
                  <a:moveTo>
                    <a:pt x="1134275" y="271704"/>
                  </a:moveTo>
                  <a:cubicBezTo>
                    <a:pt x="1142287" y="271704"/>
                    <a:pt x="1148797" y="272647"/>
                    <a:pt x="1153804" y="274532"/>
                  </a:cubicBezTo>
                  <a:cubicBezTo>
                    <a:pt x="1158812" y="276417"/>
                    <a:pt x="1162494" y="278788"/>
                    <a:pt x="1164850" y="281645"/>
                  </a:cubicBezTo>
                  <a:cubicBezTo>
                    <a:pt x="1167206" y="284502"/>
                    <a:pt x="1168856" y="288111"/>
                    <a:pt x="1169799" y="292470"/>
                  </a:cubicBezTo>
                  <a:cubicBezTo>
                    <a:pt x="1170329" y="295180"/>
                    <a:pt x="1170594" y="300070"/>
                    <a:pt x="1170594" y="307139"/>
                  </a:cubicBezTo>
                  <a:lnTo>
                    <a:pt x="1170594" y="328347"/>
                  </a:lnTo>
                  <a:cubicBezTo>
                    <a:pt x="1170594" y="343134"/>
                    <a:pt x="1170933" y="352486"/>
                    <a:pt x="1171610" y="356403"/>
                  </a:cubicBezTo>
                  <a:cubicBezTo>
                    <a:pt x="1172288" y="360321"/>
                    <a:pt x="1173628" y="364077"/>
                    <a:pt x="1175631" y="367670"/>
                  </a:cubicBezTo>
                  <a:lnTo>
                    <a:pt x="1159018" y="367670"/>
                  </a:lnTo>
                  <a:cubicBezTo>
                    <a:pt x="1157368" y="364371"/>
                    <a:pt x="1156308" y="360513"/>
                    <a:pt x="1155837" y="356094"/>
                  </a:cubicBezTo>
                  <a:cubicBezTo>
                    <a:pt x="1149946" y="361102"/>
                    <a:pt x="1144275" y="364636"/>
                    <a:pt x="1138826" y="366698"/>
                  </a:cubicBezTo>
                  <a:cubicBezTo>
                    <a:pt x="1133377" y="368760"/>
                    <a:pt x="1127530" y="369791"/>
                    <a:pt x="1121285" y="369791"/>
                  </a:cubicBezTo>
                  <a:cubicBezTo>
                    <a:pt x="1110976" y="369791"/>
                    <a:pt x="1103052" y="367273"/>
                    <a:pt x="1097515" y="362236"/>
                  </a:cubicBezTo>
                  <a:cubicBezTo>
                    <a:pt x="1091977" y="357199"/>
                    <a:pt x="1089208" y="350763"/>
                    <a:pt x="1089208" y="342928"/>
                  </a:cubicBezTo>
                  <a:cubicBezTo>
                    <a:pt x="1089208" y="338332"/>
                    <a:pt x="1090254" y="334135"/>
                    <a:pt x="1092345" y="330335"/>
                  </a:cubicBezTo>
                  <a:cubicBezTo>
                    <a:pt x="1094436" y="326536"/>
                    <a:pt x="1097176" y="323487"/>
                    <a:pt x="1100563" y="321189"/>
                  </a:cubicBezTo>
                  <a:cubicBezTo>
                    <a:pt x="1103951" y="318892"/>
                    <a:pt x="1107765" y="317154"/>
                    <a:pt x="1112007" y="315976"/>
                  </a:cubicBezTo>
                  <a:cubicBezTo>
                    <a:pt x="1115129" y="315151"/>
                    <a:pt x="1119842" y="314356"/>
                    <a:pt x="1126145" y="313590"/>
                  </a:cubicBezTo>
                  <a:cubicBezTo>
                    <a:pt x="1138988" y="312058"/>
                    <a:pt x="1148443" y="310232"/>
                    <a:pt x="1154511" y="308111"/>
                  </a:cubicBezTo>
                  <a:cubicBezTo>
                    <a:pt x="1154570" y="305931"/>
                    <a:pt x="1154600" y="304547"/>
                    <a:pt x="1154600" y="303958"/>
                  </a:cubicBezTo>
                  <a:cubicBezTo>
                    <a:pt x="1154600" y="297478"/>
                    <a:pt x="1153097" y="292912"/>
                    <a:pt x="1150093" y="290261"/>
                  </a:cubicBezTo>
                  <a:cubicBezTo>
                    <a:pt x="1146028" y="286667"/>
                    <a:pt x="1139990" y="284871"/>
                    <a:pt x="1131978" y="284871"/>
                  </a:cubicBezTo>
                  <a:cubicBezTo>
                    <a:pt x="1124496" y="284871"/>
                    <a:pt x="1118973" y="286181"/>
                    <a:pt x="1115409" y="288803"/>
                  </a:cubicBezTo>
                  <a:cubicBezTo>
                    <a:pt x="1111845" y="291425"/>
                    <a:pt x="1109208" y="296064"/>
                    <a:pt x="1107500" y="302721"/>
                  </a:cubicBezTo>
                  <a:lnTo>
                    <a:pt x="1091948" y="300600"/>
                  </a:lnTo>
                  <a:cubicBezTo>
                    <a:pt x="1093361" y="293943"/>
                    <a:pt x="1095688" y="288567"/>
                    <a:pt x="1098928" y="284473"/>
                  </a:cubicBezTo>
                  <a:cubicBezTo>
                    <a:pt x="1102169" y="280379"/>
                    <a:pt x="1106852" y="277227"/>
                    <a:pt x="1112979" y="275018"/>
                  </a:cubicBezTo>
                  <a:cubicBezTo>
                    <a:pt x="1119106" y="272809"/>
                    <a:pt x="1126204" y="271704"/>
                    <a:pt x="1134275" y="271704"/>
                  </a:cubicBezTo>
                  <a:close/>
                  <a:moveTo>
                    <a:pt x="1027910" y="271704"/>
                  </a:moveTo>
                  <a:cubicBezTo>
                    <a:pt x="1040811" y="271704"/>
                    <a:pt x="1051356" y="275931"/>
                    <a:pt x="1059545" y="284385"/>
                  </a:cubicBezTo>
                  <a:cubicBezTo>
                    <a:pt x="1067733" y="292838"/>
                    <a:pt x="1071828" y="304518"/>
                    <a:pt x="1071828" y="319422"/>
                  </a:cubicBezTo>
                  <a:cubicBezTo>
                    <a:pt x="1071828" y="331499"/>
                    <a:pt x="1070016" y="340998"/>
                    <a:pt x="1066393" y="347920"/>
                  </a:cubicBezTo>
                  <a:cubicBezTo>
                    <a:pt x="1062770" y="354842"/>
                    <a:pt x="1057498" y="360218"/>
                    <a:pt x="1050576" y="364047"/>
                  </a:cubicBezTo>
                  <a:cubicBezTo>
                    <a:pt x="1043654" y="367876"/>
                    <a:pt x="1036098" y="369791"/>
                    <a:pt x="1027910" y="369791"/>
                  </a:cubicBezTo>
                  <a:cubicBezTo>
                    <a:pt x="1014772" y="369791"/>
                    <a:pt x="1004154" y="365579"/>
                    <a:pt x="996053" y="357155"/>
                  </a:cubicBezTo>
                  <a:cubicBezTo>
                    <a:pt x="987953" y="348730"/>
                    <a:pt x="983903" y="336595"/>
                    <a:pt x="983903" y="320748"/>
                  </a:cubicBezTo>
                  <a:cubicBezTo>
                    <a:pt x="983903" y="303369"/>
                    <a:pt x="988734" y="290497"/>
                    <a:pt x="998395" y="282131"/>
                  </a:cubicBezTo>
                  <a:cubicBezTo>
                    <a:pt x="1006466" y="275180"/>
                    <a:pt x="1016304" y="271704"/>
                    <a:pt x="1027910" y="271704"/>
                  </a:cubicBezTo>
                  <a:close/>
                  <a:moveTo>
                    <a:pt x="780701" y="271704"/>
                  </a:moveTo>
                  <a:cubicBezTo>
                    <a:pt x="793249" y="271704"/>
                    <a:pt x="803500" y="275975"/>
                    <a:pt x="811453" y="284517"/>
                  </a:cubicBezTo>
                  <a:cubicBezTo>
                    <a:pt x="819406" y="293059"/>
                    <a:pt x="823382" y="305077"/>
                    <a:pt x="823382" y="320571"/>
                  </a:cubicBezTo>
                  <a:cubicBezTo>
                    <a:pt x="823382" y="321513"/>
                    <a:pt x="823353" y="322927"/>
                    <a:pt x="823294" y="324812"/>
                  </a:cubicBezTo>
                  <a:lnTo>
                    <a:pt x="753308" y="324812"/>
                  </a:lnTo>
                  <a:cubicBezTo>
                    <a:pt x="753897" y="335122"/>
                    <a:pt x="756813" y="343016"/>
                    <a:pt x="762056" y="348495"/>
                  </a:cubicBezTo>
                  <a:cubicBezTo>
                    <a:pt x="767299" y="353973"/>
                    <a:pt x="773838" y="356713"/>
                    <a:pt x="781673" y="356713"/>
                  </a:cubicBezTo>
                  <a:cubicBezTo>
                    <a:pt x="787506" y="356713"/>
                    <a:pt x="792484" y="355181"/>
                    <a:pt x="796607" y="352118"/>
                  </a:cubicBezTo>
                  <a:cubicBezTo>
                    <a:pt x="800731" y="349054"/>
                    <a:pt x="804001" y="344165"/>
                    <a:pt x="806416" y="337449"/>
                  </a:cubicBezTo>
                  <a:lnTo>
                    <a:pt x="822852" y="339481"/>
                  </a:lnTo>
                  <a:cubicBezTo>
                    <a:pt x="820260" y="349084"/>
                    <a:pt x="815459" y="356536"/>
                    <a:pt x="808448" y="361838"/>
                  </a:cubicBezTo>
                  <a:cubicBezTo>
                    <a:pt x="801438" y="367140"/>
                    <a:pt x="792484" y="369791"/>
                    <a:pt x="781585" y="369791"/>
                  </a:cubicBezTo>
                  <a:cubicBezTo>
                    <a:pt x="767859" y="369791"/>
                    <a:pt x="756975" y="365564"/>
                    <a:pt x="748934" y="357110"/>
                  </a:cubicBezTo>
                  <a:cubicBezTo>
                    <a:pt x="740892" y="348657"/>
                    <a:pt x="736872" y="336801"/>
                    <a:pt x="736872" y="321543"/>
                  </a:cubicBezTo>
                  <a:cubicBezTo>
                    <a:pt x="736872" y="305755"/>
                    <a:pt x="740936" y="293501"/>
                    <a:pt x="749066" y="284782"/>
                  </a:cubicBezTo>
                  <a:cubicBezTo>
                    <a:pt x="757196" y="276063"/>
                    <a:pt x="767741" y="271704"/>
                    <a:pt x="780701" y="271704"/>
                  </a:cubicBezTo>
                  <a:close/>
                  <a:moveTo>
                    <a:pt x="380033" y="271704"/>
                  </a:moveTo>
                  <a:cubicBezTo>
                    <a:pt x="390224" y="271704"/>
                    <a:pt x="398560" y="274281"/>
                    <a:pt x="405041" y="279436"/>
                  </a:cubicBezTo>
                  <a:cubicBezTo>
                    <a:pt x="411521" y="284591"/>
                    <a:pt x="415674" y="291911"/>
                    <a:pt x="417500" y="301395"/>
                  </a:cubicBezTo>
                  <a:lnTo>
                    <a:pt x="402036" y="303781"/>
                  </a:lnTo>
                  <a:cubicBezTo>
                    <a:pt x="400563" y="297478"/>
                    <a:pt x="397957" y="292735"/>
                    <a:pt x="394216" y="289554"/>
                  </a:cubicBezTo>
                  <a:cubicBezTo>
                    <a:pt x="390475" y="286373"/>
                    <a:pt x="385953" y="284782"/>
                    <a:pt x="380651" y="284782"/>
                  </a:cubicBezTo>
                  <a:cubicBezTo>
                    <a:pt x="372639" y="284782"/>
                    <a:pt x="366130" y="287654"/>
                    <a:pt x="361122" y="293398"/>
                  </a:cubicBezTo>
                  <a:cubicBezTo>
                    <a:pt x="356115" y="299142"/>
                    <a:pt x="353611" y="308229"/>
                    <a:pt x="353611" y="320659"/>
                  </a:cubicBezTo>
                  <a:cubicBezTo>
                    <a:pt x="353611" y="333266"/>
                    <a:pt x="356027" y="342427"/>
                    <a:pt x="360857" y="348141"/>
                  </a:cubicBezTo>
                  <a:cubicBezTo>
                    <a:pt x="365688" y="353856"/>
                    <a:pt x="371991" y="356713"/>
                    <a:pt x="379768" y="356713"/>
                  </a:cubicBezTo>
                  <a:cubicBezTo>
                    <a:pt x="386012" y="356713"/>
                    <a:pt x="391226" y="354798"/>
                    <a:pt x="395409" y="350969"/>
                  </a:cubicBezTo>
                  <a:cubicBezTo>
                    <a:pt x="399591" y="347140"/>
                    <a:pt x="402242" y="341249"/>
                    <a:pt x="403362" y="333296"/>
                  </a:cubicBezTo>
                  <a:lnTo>
                    <a:pt x="419003" y="335328"/>
                  </a:lnTo>
                  <a:cubicBezTo>
                    <a:pt x="417294" y="346109"/>
                    <a:pt x="412920" y="354548"/>
                    <a:pt x="405880" y="360645"/>
                  </a:cubicBezTo>
                  <a:cubicBezTo>
                    <a:pt x="398840" y="366742"/>
                    <a:pt x="390195" y="369791"/>
                    <a:pt x="379944" y="369791"/>
                  </a:cubicBezTo>
                  <a:cubicBezTo>
                    <a:pt x="367102" y="369791"/>
                    <a:pt x="356778" y="365594"/>
                    <a:pt x="348972" y="357199"/>
                  </a:cubicBezTo>
                  <a:cubicBezTo>
                    <a:pt x="341166" y="348804"/>
                    <a:pt x="337263" y="336771"/>
                    <a:pt x="337263" y="321101"/>
                  </a:cubicBezTo>
                  <a:cubicBezTo>
                    <a:pt x="337263" y="310968"/>
                    <a:pt x="338942" y="302102"/>
                    <a:pt x="342300" y="294503"/>
                  </a:cubicBezTo>
                  <a:cubicBezTo>
                    <a:pt x="345658" y="286903"/>
                    <a:pt x="350769" y="281203"/>
                    <a:pt x="357632" y="277404"/>
                  </a:cubicBezTo>
                  <a:cubicBezTo>
                    <a:pt x="364495" y="273604"/>
                    <a:pt x="371962" y="271704"/>
                    <a:pt x="380033" y="271704"/>
                  </a:cubicBezTo>
                  <a:close/>
                  <a:moveTo>
                    <a:pt x="237335" y="271704"/>
                  </a:moveTo>
                  <a:cubicBezTo>
                    <a:pt x="250236" y="271704"/>
                    <a:pt x="260781" y="275931"/>
                    <a:pt x="268970" y="284385"/>
                  </a:cubicBezTo>
                  <a:cubicBezTo>
                    <a:pt x="277158" y="292838"/>
                    <a:pt x="281253" y="304518"/>
                    <a:pt x="281253" y="319422"/>
                  </a:cubicBezTo>
                  <a:cubicBezTo>
                    <a:pt x="281253" y="331499"/>
                    <a:pt x="279441" y="340998"/>
                    <a:pt x="275818" y="347920"/>
                  </a:cubicBezTo>
                  <a:cubicBezTo>
                    <a:pt x="272195" y="354842"/>
                    <a:pt x="266923" y="360218"/>
                    <a:pt x="260001" y="364047"/>
                  </a:cubicBezTo>
                  <a:cubicBezTo>
                    <a:pt x="253079" y="367876"/>
                    <a:pt x="245523" y="369791"/>
                    <a:pt x="237335" y="369791"/>
                  </a:cubicBezTo>
                  <a:cubicBezTo>
                    <a:pt x="224197" y="369791"/>
                    <a:pt x="213579" y="365579"/>
                    <a:pt x="205478" y="357155"/>
                  </a:cubicBezTo>
                  <a:cubicBezTo>
                    <a:pt x="197378" y="348730"/>
                    <a:pt x="193328" y="336595"/>
                    <a:pt x="193328" y="320748"/>
                  </a:cubicBezTo>
                  <a:cubicBezTo>
                    <a:pt x="193328" y="303369"/>
                    <a:pt x="198159" y="290497"/>
                    <a:pt x="207820" y="282131"/>
                  </a:cubicBezTo>
                  <a:cubicBezTo>
                    <a:pt x="215891" y="275180"/>
                    <a:pt x="225729" y="271704"/>
                    <a:pt x="237335" y="271704"/>
                  </a:cubicBezTo>
                  <a:close/>
                  <a:moveTo>
                    <a:pt x="46658" y="271704"/>
                  </a:moveTo>
                  <a:cubicBezTo>
                    <a:pt x="56849" y="271704"/>
                    <a:pt x="65185" y="274281"/>
                    <a:pt x="71666" y="279436"/>
                  </a:cubicBezTo>
                  <a:cubicBezTo>
                    <a:pt x="78146" y="284591"/>
                    <a:pt x="82299" y="291911"/>
                    <a:pt x="84125" y="301395"/>
                  </a:cubicBezTo>
                  <a:lnTo>
                    <a:pt x="68661" y="303781"/>
                  </a:lnTo>
                  <a:cubicBezTo>
                    <a:pt x="67188" y="297478"/>
                    <a:pt x="64582" y="292735"/>
                    <a:pt x="60841" y="289554"/>
                  </a:cubicBezTo>
                  <a:cubicBezTo>
                    <a:pt x="57100" y="286373"/>
                    <a:pt x="52578" y="284782"/>
                    <a:pt x="47276" y="284782"/>
                  </a:cubicBezTo>
                  <a:cubicBezTo>
                    <a:pt x="39264" y="284782"/>
                    <a:pt x="32755" y="287654"/>
                    <a:pt x="27747" y="293398"/>
                  </a:cubicBezTo>
                  <a:cubicBezTo>
                    <a:pt x="22740" y="299142"/>
                    <a:pt x="20236" y="308229"/>
                    <a:pt x="20236" y="320659"/>
                  </a:cubicBezTo>
                  <a:cubicBezTo>
                    <a:pt x="20236" y="333266"/>
                    <a:pt x="22652" y="342427"/>
                    <a:pt x="27482" y="348141"/>
                  </a:cubicBezTo>
                  <a:cubicBezTo>
                    <a:pt x="32313" y="353856"/>
                    <a:pt x="38616" y="356713"/>
                    <a:pt x="46393" y="356713"/>
                  </a:cubicBezTo>
                  <a:cubicBezTo>
                    <a:pt x="52637" y="356713"/>
                    <a:pt x="57851" y="354798"/>
                    <a:pt x="62034" y="350969"/>
                  </a:cubicBezTo>
                  <a:cubicBezTo>
                    <a:pt x="66216" y="347140"/>
                    <a:pt x="68867" y="341249"/>
                    <a:pt x="69987" y="333296"/>
                  </a:cubicBezTo>
                  <a:lnTo>
                    <a:pt x="85628" y="335328"/>
                  </a:lnTo>
                  <a:cubicBezTo>
                    <a:pt x="83919" y="346109"/>
                    <a:pt x="79545" y="354548"/>
                    <a:pt x="72505" y="360645"/>
                  </a:cubicBezTo>
                  <a:cubicBezTo>
                    <a:pt x="65465" y="366742"/>
                    <a:pt x="56820" y="369791"/>
                    <a:pt x="46569" y="369791"/>
                  </a:cubicBezTo>
                  <a:cubicBezTo>
                    <a:pt x="33727" y="369791"/>
                    <a:pt x="23403" y="365594"/>
                    <a:pt x="15597" y="357199"/>
                  </a:cubicBezTo>
                  <a:cubicBezTo>
                    <a:pt x="7791" y="348804"/>
                    <a:pt x="3888" y="336771"/>
                    <a:pt x="3888" y="321101"/>
                  </a:cubicBezTo>
                  <a:cubicBezTo>
                    <a:pt x="3888" y="310968"/>
                    <a:pt x="5567" y="302102"/>
                    <a:pt x="8925" y="294503"/>
                  </a:cubicBezTo>
                  <a:cubicBezTo>
                    <a:pt x="12283" y="286903"/>
                    <a:pt x="17394" y="281203"/>
                    <a:pt x="24257" y="277404"/>
                  </a:cubicBezTo>
                  <a:cubicBezTo>
                    <a:pt x="31120" y="273604"/>
                    <a:pt x="38587" y="271704"/>
                    <a:pt x="46658" y="271704"/>
                  </a:cubicBezTo>
                  <a:close/>
                  <a:moveTo>
                    <a:pt x="521499" y="271527"/>
                  </a:moveTo>
                  <a:lnTo>
                    <a:pt x="538553" y="271527"/>
                  </a:lnTo>
                  <a:lnTo>
                    <a:pt x="538553" y="286108"/>
                  </a:lnTo>
                  <a:cubicBezTo>
                    <a:pt x="538553" y="293413"/>
                    <a:pt x="537434" y="299009"/>
                    <a:pt x="535195" y="302897"/>
                  </a:cubicBezTo>
                  <a:cubicBezTo>
                    <a:pt x="532309" y="307964"/>
                    <a:pt x="527036" y="312618"/>
                    <a:pt x="519378" y="316859"/>
                  </a:cubicBezTo>
                  <a:cubicBezTo>
                    <a:pt x="519378" y="317684"/>
                    <a:pt x="519378" y="318538"/>
                    <a:pt x="519378" y="319422"/>
                  </a:cubicBezTo>
                  <a:cubicBezTo>
                    <a:pt x="519378" y="341337"/>
                    <a:pt x="512308" y="356212"/>
                    <a:pt x="498170" y="364047"/>
                  </a:cubicBezTo>
                  <a:cubicBezTo>
                    <a:pt x="491218" y="367876"/>
                    <a:pt x="483648" y="369791"/>
                    <a:pt x="475460" y="369791"/>
                  </a:cubicBezTo>
                  <a:cubicBezTo>
                    <a:pt x="462028" y="369791"/>
                    <a:pt x="451394" y="365579"/>
                    <a:pt x="443559" y="357155"/>
                  </a:cubicBezTo>
                  <a:cubicBezTo>
                    <a:pt x="435488" y="348436"/>
                    <a:pt x="431453" y="336300"/>
                    <a:pt x="431453" y="320748"/>
                  </a:cubicBezTo>
                  <a:cubicBezTo>
                    <a:pt x="431453" y="303369"/>
                    <a:pt x="436284" y="290497"/>
                    <a:pt x="445945" y="282131"/>
                  </a:cubicBezTo>
                  <a:cubicBezTo>
                    <a:pt x="454016" y="275180"/>
                    <a:pt x="463854" y="271704"/>
                    <a:pt x="475460" y="271704"/>
                  </a:cubicBezTo>
                  <a:cubicBezTo>
                    <a:pt x="488361" y="271704"/>
                    <a:pt x="498906" y="275916"/>
                    <a:pt x="507095" y="284340"/>
                  </a:cubicBezTo>
                  <a:cubicBezTo>
                    <a:pt x="513280" y="290762"/>
                    <a:pt x="517139" y="299039"/>
                    <a:pt x="518671" y="309171"/>
                  </a:cubicBezTo>
                  <a:cubicBezTo>
                    <a:pt x="522677" y="306697"/>
                    <a:pt x="525549" y="304135"/>
                    <a:pt x="527287" y="301484"/>
                  </a:cubicBezTo>
                  <a:cubicBezTo>
                    <a:pt x="529024" y="298833"/>
                    <a:pt x="529864" y="295003"/>
                    <a:pt x="529805" y="289996"/>
                  </a:cubicBezTo>
                  <a:lnTo>
                    <a:pt x="521499" y="289996"/>
                  </a:lnTo>
                  <a:close/>
                  <a:moveTo>
                    <a:pt x="1208582" y="241041"/>
                  </a:moveTo>
                  <a:lnTo>
                    <a:pt x="1208582" y="273825"/>
                  </a:lnTo>
                  <a:lnTo>
                    <a:pt x="1224577" y="273825"/>
                  </a:lnTo>
                  <a:lnTo>
                    <a:pt x="1224577" y="286196"/>
                  </a:lnTo>
                  <a:lnTo>
                    <a:pt x="1208582" y="286196"/>
                  </a:lnTo>
                  <a:lnTo>
                    <a:pt x="1208582" y="341072"/>
                  </a:lnTo>
                  <a:cubicBezTo>
                    <a:pt x="1208582" y="345608"/>
                    <a:pt x="1208862" y="348524"/>
                    <a:pt x="1209422" y="349820"/>
                  </a:cubicBezTo>
                  <a:cubicBezTo>
                    <a:pt x="1209981" y="351116"/>
                    <a:pt x="1210894" y="352147"/>
                    <a:pt x="1212161" y="352913"/>
                  </a:cubicBezTo>
                  <a:cubicBezTo>
                    <a:pt x="1213428" y="353679"/>
                    <a:pt x="1215239" y="354062"/>
                    <a:pt x="1217596" y="354062"/>
                  </a:cubicBezTo>
                  <a:cubicBezTo>
                    <a:pt x="1219363" y="354062"/>
                    <a:pt x="1221690" y="353856"/>
                    <a:pt x="1224577" y="353443"/>
                  </a:cubicBezTo>
                  <a:lnTo>
                    <a:pt x="1226874" y="367494"/>
                  </a:lnTo>
                  <a:cubicBezTo>
                    <a:pt x="1222397" y="368436"/>
                    <a:pt x="1218391" y="368907"/>
                    <a:pt x="1214856" y="368907"/>
                  </a:cubicBezTo>
                  <a:cubicBezTo>
                    <a:pt x="1209083" y="368907"/>
                    <a:pt x="1204606" y="367994"/>
                    <a:pt x="1201424" y="366168"/>
                  </a:cubicBezTo>
                  <a:cubicBezTo>
                    <a:pt x="1198243" y="364342"/>
                    <a:pt x="1196005" y="361941"/>
                    <a:pt x="1194709" y="358966"/>
                  </a:cubicBezTo>
                  <a:cubicBezTo>
                    <a:pt x="1193413" y="355991"/>
                    <a:pt x="1192764" y="349732"/>
                    <a:pt x="1192764" y="340188"/>
                  </a:cubicBezTo>
                  <a:lnTo>
                    <a:pt x="1192764" y="286196"/>
                  </a:lnTo>
                  <a:lnTo>
                    <a:pt x="1181100" y="286196"/>
                  </a:lnTo>
                  <a:lnTo>
                    <a:pt x="1181100" y="273825"/>
                  </a:lnTo>
                  <a:lnTo>
                    <a:pt x="1192764" y="273825"/>
                  </a:lnTo>
                  <a:lnTo>
                    <a:pt x="1192764" y="250584"/>
                  </a:lnTo>
                  <a:close/>
                  <a:moveTo>
                    <a:pt x="618032" y="241041"/>
                  </a:moveTo>
                  <a:lnTo>
                    <a:pt x="618032" y="273825"/>
                  </a:lnTo>
                  <a:lnTo>
                    <a:pt x="634027" y="273825"/>
                  </a:lnTo>
                  <a:lnTo>
                    <a:pt x="634027" y="286196"/>
                  </a:lnTo>
                  <a:lnTo>
                    <a:pt x="618032" y="286196"/>
                  </a:lnTo>
                  <a:lnTo>
                    <a:pt x="618032" y="341072"/>
                  </a:lnTo>
                  <a:cubicBezTo>
                    <a:pt x="618032" y="345608"/>
                    <a:pt x="618312" y="348524"/>
                    <a:pt x="618872" y="349820"/>
                  </a:cubicBezTo>
                  <a:cubicBezTo>
                    <a:pt x="619431" y="351116"/>
                    <a:pt x="620344" y="352147"/>
                    <a:pt x="621611" y="352913"/>
                  </a:cubicBezTo>
                  <a:cubicBezTo>
                    <a:pt x="622878" y="353679"/>
                    <a:pt x="624689" y="354062"/>
                    <a:pt x="627046" y="354062"/>
                  </a:cubicBezTo>
                  <a:cubicBezTo>
                    <a:pt x="628813" y="354062"/>
                    <a:pt x="631140" y="353856"/>
                    <a:pt x="634027" y="353443"/>
                  </a:cubicBezTo>
                  <a:lnTo>
                    <a:pt x="636324" y="367494"/>
                  </a:lnTo>
                  <a:cubicBezTo>
                    <a:pt x="631847" y="368436"/>
                    <a:pt x="627841" y="368907"/>
                    <a:pt x="624306" y="368907"/>
                  </a:cubicBezTo>
                  <a:cubicBezTo>
                    <a:pt x="618533" y="368907"/>
                    <a:pt x="614056" y="367994"/>
                    <a:pt x="610875" y="366168"/>
                  </a:cubicBezTo>
                  <a:cubicBezTo>
                    <a:pt x="607693" y="364342"/>
                    <a:pt x="605455" y="361941"/>
                    <a:pt x="604159" y="358966"/>
                  </a:cubicBezTo>
                  <a:cubicBezTo>
                    <a:pt x="602863" y="355991"/>
                    <a:pt x="602215" y="349732"/>
                    <a:pt x="602215" y="340188"/>
                  </a:cubicBezTo>
                  <a:lnTo>
                    <a:pt x="602215" y="286196"/>
                  </a:lnTo>
                  <a:lnTo>
                    <a:pt x="590550" y="286196"/>
                  </a:lnTo>
                  <a:lnTo>
                    <a:pt x="590550" y="273825"/>
                  </a:lnTo>
                  <a:lnTo>
                    <a:pt x="602215" y="273825"/>
                  </a:lnTo>
                  <a:lnTo>
                    <a:pt x="602215" y="250584"/>
                  </a:lnTo>
                  <a:close/>
                  <a:moveTo>
                    <a:pt x="894574" y="238125"/>
                  </a:moveTo>
                  <a:lnTo>
                    <a:pt x="910480" y="238125"/>
                  </a:lnTo>
                  <a:lnTo>
                    <a:pt x="910480" y="284606"/>
                  </a:lnTo>
                  <a:cubicBezTo>
                    <a:pt x="917902" y="276004"/>
                    <a:pt x="927269" y="271704"/>
                    <a:pt x="938580" y="271704"/>
                  </a:cubicBezTo>
                  <a:cubicBezTo>
                    <a:pt x="945532" y="271704"/>
                    <a:pt x="951570" y="273074"/>
                    <a:pt x="956695" y="275813"/>
                  </a:cubicBezTo>
                  <a:cubicBezTo>
                    <a:pt x="961821" y="278552"/>
                    <a:pt x="965488" y="282337"/>
                    <a:pt x="967697" y="287168"/>
                  </a:cubicBezTo>
                  <a:cubicBezTo>
                    <a:pt x="969906" y="291999"/>
                    <a:pt x="971011" y="299009"/>
                    <a:pt x="971011" y="308199"/>
                  </a:cubicBezTo>
                  <a:lnTo>
                    <a:pt x="971011" y="367670"/>
                  </a:lnTo>
                  <a:lnTo>
                    <a:pt x="955105" y="367670"/>
                  </a:lnTo>
                  <a:lnTo>
                    <a:pt x="955105" y="308199"/>
                  </a:lnTo>
                  <a:cubicBezTo>
                    <a:pt x="955105" y="300246"/>
                    <a:pt x="953382" y="294458"/>
                    <a:pt x="949935" y="290835"/>
                  </a:cubicBezTo>
                  <a:cubicBezTo>
                    <a:pt x="946489" y="287212"/>
                    <a:pt x="941614" y="285401"/>
                    <a:pt x="935311" y="285401"/>
                  </a:cubicBezTo>
                  <a:cubicBezTo>
                    <a:pt x="930598" y="285401"/>
                    <a:pt x="926165" y="286623"/>
                    <a:pt x="922011" y="289068"/>
                  </a:cubicBezTo>
                  <a:cubicBezTo>
                    <a:pt x="917858" y="291513"/>
                    <a:pt x="914898" y="294827"/>
                    <a:pt x="913130" y="299009"/>
                  </a:cubicBezTo>
                  <a:cubicBezTo>
                    <a:pt x="911363" y="303192"/>
                    <a:pt x="910480" y="308965"/>
                    <a:pt x="910480" y="316329"/>
                  </a:cubicBezTo>
                  <a:lnTo>
                    <a:pt x="910480" y="367670"/>
                  </a:lnTo>
                  <a:lnTo>
                    <a:pt x="894574" y="367670"/>
                  </a:lnTo>
                  <a:close/>
                  <a:moveTo>
                    <a:pt x="646924" y="238125"/>
                  </a:moveTo>
                  <a:lnTo>
                    <a:pt x="662830" y="238125"/>
                  </a:lnTo>
                  <a:lnTo>
                    <a:pt x="662830" y="284606"/>
                  </a:lnTo>
                  <a:cubicBezTo>
                    <a:pt x="670252" y="276004"/>
                    <a:pt x="679619" y="271704"/>
                    <a:pt x="690930" y="271704"/>
                  </a:cubicBezTo>
                  <a:cubicBezTo>
                    <a:pt x="697882" y="271704"/>
                    <a:pt x="703920" y="273074"/>
                    <a:pt x="709045" y="275813"/>
                  </a:cubicBezTo>
                  <a:cubicBezTo>
                    <a:pt x="714171" y="278552"/>
                    <a:pt x="717838" y="282337"/>
                    <a:pt x="720047" y="287168"/>
                  </a:cubicBezTo>
                  <a:cubicBezTo>
                    <a:pt x="722256" y="291999"/>
                    <a:pt x="723361" y="299009"/>
                    <a:pt x="723361" y="308199"/>
                  </a:cubicBezTo>
                  <a:lnTo>
                    <a:pt x="723361" y="367670"/>
                  </a:lnTo>
                  <a:lnTo>
                    <a:pt x="707455" y="367670"/>
                  </a:lnTo>
                  <a:lnTo>
                    <a:pt x="707455" y="308199"/>
                  </a:lnTo>
                  <a:cubicBezTo>
                    <a:pt x="707455" y="300246"/>
                    <a:pt x="705732" y="294458"/>
                    <a:pt x="702285" y="290835"/>
                  </a:cubicBezTo>
                  <a:cubicBezTo>
                    <a:pt x="698839" y="287212"/>
                    <a:pt x="693964" y="285401"/>
                    <a:pt x="687661" y="285401"/>
                  </a:cubicBezTo>
                  <a:cubicBezTo>
                    <a:pt x="682948" y="285401"/>
                    <a:pt x="678515" y="286623"/>
                    <a:pt x="674361" y="289068"/>
                  </a:cubicBezTo>
                  <a:cubicBezTo>
                    <a:pt x="670208" y="291513"/>
                    <a:pt x="667248" y="294827"/>
                    <a:pt x="665480" y="299009"/>
                  </a:cubicBezTo>
                  <a:cubicBezTo>
                    <a:pt x="663713" y="303192"/>
                    <a:pt x="662830" y="308965"/>
                    <a:pt x="662830" y="316329"/>
                  </a:cubicBezTo>
                  <a:lnTo>
                    <a:pt x="662830" y="367670"/>
                  </a:lnTo>
                  <a:lnTo>
                    <a:pt x="646924" y="367670"/>
                  </a:lnTo>
                  <a:close/>
                  <a:moveTo>
                    <a:pt x="103999" y="238125"/>
                  </a:moveTo>
                  <a:lnTo>
                    <a:pt x="119905" y="238125"/>
                  </a:lnTo>
                  <a:lnTo>
                    <a:pt x="119905" y="284606"/>
                  </a:lnTo>
                  <a:cubicBezTo>
                    <a:pt x="127327" y="276004"/>
                    <a:pt x="136694" y="271704"/>
                    <a:pt x="148005" y="271704"/>
                  </a:cubicBezTo>
                  <a:cubicBezTo>
                    <a:pt x="154957" y="271704"/>
                    <a:pt x="160995" y="273074"/>
                    <a:pt x="166120" y="275813"/>
                  </a:cubicBezTo>
                  <a:cubicBezTo>
                    <a:pt x="171246" y="278552"/>
                    <a:pt x="174913" y="282337"/>
                    <a:pt x="177122" y="287168"/>
                  </a:cubicBezTo>
                  <a:cubicBezTo>
                    <a:pt x="179331" y="291999"/>
                    <a:pt x="180436" y="299009"/>
                    <a:pt x="180436" y="308199"/>
                  </a:cubicBezTo>
                  <a:lnTo>
                    <a:pt x="180436" y="367670"/>
                  </a:lnTo>
                  <a:lnTo>
                    <a:pt x="164530" y="367670"/>
                  </a:lnTo>
                  <a:lnTo>
                    <a:pt x="164530" y="308199"/>
                  </a:lnTo>
                  <a:cubicBezTo>
                    <a:pt x="164530" y="300246"/>
                    <a:pt x="162807" y="294458"/>
                    <a:pt x="159360" y="290835"/>
                  </a:cubicBezTo>
                  <a:cubicBezTo>
                    <a:pt x="155914" y="287212"/>
                    <a:pt x="151039" y="285401"/>
                    <a:pt x="144736" y="285401"/>
                  </a:cubicBezTo>
                  <a:cubicBezTo>
                    <a:pt x="140023" y="285401"/>
                    <a:pt x="135590" y="286623"/>
                    <a:pt x="131436" y="289068"/>
                  </a:cubicBezTo>
                  <a:cubicBezTo>
                    <a:pt x="127283" y="291513"/>
                    <a:pt x="124323" y="294827"/>
                    <a:pt x="122556" y="299009"/>
                  </a:cubicBezTo>
                  <a:cubicBezTo>
                    <a:pt x="120788" y="303192"/>
                    <a:pt x="119905" y="308965"/>
                    <a:pt x="119905" y="316329"/>
                  </a:cubicBezTo>
                  <a:lnTo>
                    <a:pt x="119905" y="367670"/>
                  </a:lnTo>
                  <a:lnTo>
                    <a:pt x="103999" y="367670"/>
                  </a:lnTo>
                  <a:close/>
                  <a:moveTo>
                    <a:pt x="771246" y="237418"/>
                  </a:moveTo>
                  <a:lnTo>
                    <a:pt x="788213" y="237418"/>
                  </a:lnTo>
                  <a:lnTo>
                    <a:pt x="808095" y="262160"/>
                  </a:lnTo>
                  <a:lnTo>
                    <a:pt x="790068" y="262160"/>
                  </a:lnTo>
                  <a:lnTo>
                    <a:pt x="780348" y="247138"/>
                  </a:lnTo>
                  <a:lnTo>
                    <a:pt x="770362" y="262160"/>
                  </a:lnTo>
                  <a:lnTo>
                    <a:pt x="752159" y="262160"/>
                  </a:lnTo>
                  <a:close/>
                  <a:moveTo>
                    <a:pt x="775576" y="205517"/>
                  </a:moveTo>
                  <a:cubicBezTo>
                    <a:pt x="782822" y="205576"/>
                    <a:pt x="788743" y="206754"/>
                    <a:pt x="793338" y="209052"/>
                  </a:cubicBezTo>
                  <a:cubicBezTo>
                    <a:pt x="798404" y="211526"/>
                    <a:pt x="800996" y="214737"/>
                    <a:pt x="801114" y="218684"/>
                  </a:cubicBezTo>
                  <a:cubicBezTo>
                    <a:pt x="801350" y="224634"/>
                    <a:pt x="795989" y="228286"/>
                    <a:pt x="785031" y="229641"/>
                  </a:cubicBezTo>
                  <a:lnTo>
                    <a:pt x="785031" y="234060"/>
                  </a:lnTo>
                  <a:lnTo>
                    <a:pt x="775134" y="234060"/>
                  </a:lnTo>
                  <a:lnTo>
                    <a:pt x="775134" y="224163"/>
                  </a:lnTo>
                  <a:cubicBezTo>
                    <a:pt x="778492" y="223809"/>
                    <a:pt x="780642" y="223485"/>
                    <a:pt x="781585" y="223191"/>
                  </a:cubicBezTo>
                  <a:cubicBezTo>
                    <a:pt x="784707" y="222425"/>
                    <a:pt x="786298" y="221217"/>
                    <a:pt x="786357" y="219568"/>
                  </a:cubicBezTo>
                  <a:cubicBezTo>
                    <a:pt x="786416" y="218213"/>
                    <a:pt x="785591" y="217064"/>
                    <a:pt x="783883" y="216121"/>
                  </a:cubicBezTo>
                  <a:cubicBezTo>
                    <a:pt x="781408" y="214766"/>
                    <a:pt x="777491" y="214089"/>
                    <a:pt x="772130" y="214089"/>
                  </a:cubicBezTo>
                  <a:cubicBezTo>
                    <a:pt x="770304" y="214089"/>
                    <a:pt x="767535" y="214207"/>
                    <a:pt x="763823" y="214442"/>
                  </a:cubicBezTo>
                  <a:lnTo>
                    <a:pt x="762851" y="206136"/>
                  </a:lnTo>
                  <a:cubicBezTo>
                    <a:pt x="765149" y="205665"/>
                    <a:pt x="769390" y="205458"/>
                    <a:pt x="775576" y="205517"/>
                  </a:cubicBezTo>
                  <a:close/>
                  <a:moveTo>
                    <a:pt x="675289" y="140149"/>
                  </a:moveTo>
                  <a:lnTo>
                    <a:pt x="693404" y="140149"/>
                  </a:lnTo>
                  <a:lnTo>
                    <a:pt x="693404" y="158264"/>
                  </a:lnTo>
                  <a:lnTo>
                    <a:pt x="675289" y="158264"/>
                  </a:lnTo>
                  <a:close/>
                  <a:moveTo>
                    <a:pt x="192486" y="82446"/>
                  </a:moveTo>
                  <a:cubicBezTo>
                    <a:pt x="186713" y="84802"/>
                    <a:pt x="178053" y="86805"/>
                    <a:pt x="166506" y="88455"/>
                  </a:cubicBezTo>
                  <a:cubicBezTo>
                    <a:pt x="159967" y="89397"/>
                    <a:pt x="155343" y="90458"/>
                    <a:pt x="152633" y="91636"/>
                  </a:cubicBezTo>
                  <a:cubicBezTo>
                    <a:pt x="149923" y="92814"/>
                    <a:pt x="147832" y="94537"/>
                    <a:pt x="146359" y="96805"/>
                  </a:cubicBezTo>
                  <a:cubicBezTo>
                    <a:pt x="144886" y="99073"/>
                    <a:pt x="144150" y="101592"/>
                    <a:pt x="144150" y="104361"/>
                  </a:cubicBezTo>
                  <a:cubicBezTo>
                    <a:pt x="144150" y="108602"/>
                    <a:pt x="145755" y="112137"/>
                    <a:pt x="148966" y="114965"/>
                  </a:cubicBezTo>
                  <a:cubicBezTo>
                    <a:pt x="152176" y="117792"/>
                    <a:pt x="156874" y="119206"/>
                    <a:pt x="163060" y="119206"/>
                  </a:cubicBezTo>
                  <a:cubicBezTo>
                    <a:pt x="169187" y="119206"/>
                    <a:pt x="174636" y="117866"/>
                    <a:pt x="179408" y="115186"/>
                  </a:cubicBezTo>
                  <a:cubicBezTo>
                    <a:pt x="184180" y="112505"/>
                    <a:pt x="187685" y="108838"/>
                    <a:pt x="189924" y="104184"/>
                  </a:cubicBezTo>
                  <a:cubicBezTo>
                    <a:pt x="191632" y="100590"/>
                    <a:pt x="192486" y="95288"/>
                    <a:pt x="192486" y="88278"/>
                  </a:cubicBezTo>
                  <a:close/>
                  <a:moveTo>
                    <a:pt x="892174" y="46746"/>
                  </a:moveTo>
                  <a:cubicBezTo>
                    <a:pt x="885104" y="46746"/>
                    <a:pt x="879095" y="49617"/>
                    <a:pt x="874147" y="55361"/>
                  </a:cubicBezTo>
                  <a:cubicBezTo>
                    <a:pt x="869198" y="61105"/>
                    <a:pt x="866724" y="69633"/>
                    <a:pt x="866724" y="80943"/>
                  </a:cubicBezTo>
                  <a:cubicBezTo>
                    <a:pt x="866724" y="93256"/>
                    <a:pt x="869169" y="102240"/>
                    <a:pt x="874058" y="107895"/>
                  </a:cubicBezTo>
                  <a:cubicBezTo>
                    <a:pt x="878948" y="113551"/>
                    <a:pt x="885075" y="116378"/>
                    <a:pt x="892439" y="116378"/>
                  </a:cubicBezTo>
                  <a:cubicBezTo>
                    <a:pt x="899744" y="116378"/>
                    <a:pt x="905870" y="113565"/>
                    <a:pt x="910819" y="107939"/>
                  </a:cubicBezTo>
                  <a:cubicBezTo>
                    <a:pt x="915768" y="102313"/>
                    <a:pt x="918242" y="93492"/>
                    <a:pt x="918242" y="81474"/>
                  </a:cubicBezTo>
                  <a:cubicBezTo>
                    <a:pt x="918242" y="69986"/>
                    <a:pt x="915694" y="61326"/>
                    <a:pt x="910598" y="55494"/>
                  </a:cubicBezTo>
                  <a:cubicBezTo>
                    <a:pt x="905502" y="49662"/>
                    <a:pt x="899361" y="46746"/>
                    <a:pt x="892174" y="46746"/>
                  </a:cubicBezTo>
                  <a:close/>
                  <a:moveTo>
                    <a:pt x="685010" y="46746"/>
                  </a:moveTo>
                  <a:cubicBezTo>
                    <a:pt x="676703" y="46746"/>
                    <a:pt x="670105" y="49721"/>
                    <a:pt x="665215" y="55671"/>
                  </a:cubicBezTo>
                  <a:cubicBezTo>
                    <a:pt x="659972" y="62033"/>
                    <a:pt x="657351" y="71017"/>
                    <a:pt x="657351" y="82622"/>
                  </a:cubicBezTo>
                  <a:cubicBezTo>
                    <a:pt x="657351" y="94228"/>
                    <a:pt x="659972" y="103212"/>
                    <a:pt x="665215" y="109574"/>
                  </a:cubicBezTo>
                  <a:cubicBezTo>
                    <a:pt x="670164" y="115583"/>
                    <a:pt x="676762" y="118588"/>
                    <a:pt x="685010" y="118588"/>
                  </a:cubicBezTo>
                  <a:cubicBezTo>
                    <a:pt x="693257" y="118588"/>
                    <a:pt x="699826" y="115583"/>
                    <a:pt x="704715" y="109574"/>
                  </a:cubicBezTo>
                  <a:cubicBezTo>
                    <a:pt x="709958" y="103153"/>
                    <a:pt x="712580" y="93992"/>
                    <a:pt x="712580" y="82092"/>
                  </a:cubicBezTo>
                  <a:cubicBezTo>
                    <a:pt x="712580" y="70840"/>
                    <a:pt x="709929" y="62062"/>
                    <a:pt x="704627" y="55759"/>
                  </a:cubicBezTo>
                  <a:cubicBezTo>
                    <a:pt x="699678" y="49750"/>
                    <a:pt x="693139" y="46746"/>
                    <a:pt x="685010" y="46746"/>
                  </a:cubicBezTo>
                  <a:close/>
                  <a:moveTo>
                    <a:pt x="358774" y="46746"/>
                  </a:moveTo>
                  <a:cubicBezTo>
                    <a:pt x="351704" y="46746"/>
                    <a:pt x="345695" y="49617"/>
                    <a:pt x="340747" y="55361"/>
                  </a:cubicBezTo>
                  <a:cubicBezTo>
                    <a:pt x="335798" y="61105"/>
                    <a:pt x="333324" y="69633"/>
                    <a:pt x="333324" y="80943"/>
                  </a:cubicBezTo>
                  <a:cubicBezTo>
                    <a:pt x="333324" y="93256"/>
                    <a:pt x="335769" y="102240"/>
                    <a:pt x="340658" y="107895"/>
                  </a:cubicBezTo>
                  <a:cubicBezTo>
                    <a:pt x="345548" y="113551"/>
                    <a:pt x="351675" y="116378"/>
                    <a:pt x="359039" y="116378"/>
                  </a:cubicBezTo>
                  <a:cubicBezTo>
                    <a:pt x="366344" y="116378"/>
                    <a:pt x="372470" y="113565"/>
                    <a:pt x="377419" y="107939"/>
                  </a:cubicBezTo>
                  <a:cubicBezTo>
                    <a:pt x="382368" y="102313"/>
                    <a:pt x="384842" y="93492"/>
                    <a:pt x="384842" y="81474"/>
                  </a:cubicBezTo>
                  <a:cubicBezTo>
                    <a:pt x="384842" y="69986"/>
                    <a:pt x="382294" y="61326"/>
                    <a:pt x="377198" y="55494"/>
                  </a:cubicBezTo>
                  <a:cubicBezTo>
                    <a:pt x="372102" y="49662"/>
                    <a:pt x="365961" y="46746"/>
                    <a:pt x="358774" y="46746"/>
                  </a:cubicBezTo>
                  <a:close/>
                  <a:moveTo>
                    <a:pt x="522745" y="35700"/>
                  </a:moveTo>
                  <a:lnTo>
                    <a:pt x="538651" y="35700"/>
                  </a:lnTo>
                  <a:lnTo>
                    <a:pt x="538651" y="87748"/>
                  </a:lnTo>
                  <a:cubicBezTo>
                    <a:pt x="538651" y="96172"/>
                    <a:pt x="538975" y="101769"/>
                    <a:pt x="539623" y="104537"/>
                  </a:cubicBezTo>
                  <a:cubicBezTo>
                    <a:pt x="541685" y="113492"/>
                    <a:pt x="547812" y="117969"/>
                    <a:pt x="558003" y="117969"/>
                  </a:cubicBezTo>
                  <a:cubicBezTo>
                    <a:pt x="562893" y="117969"/>
                    <a:pt x="567414" y="116732"/>
                    <a:pt x="571568" y="114258"/>
                  </a:cubicBezTo>
                  <a:cubicBezTo>
                    <a:pt x="575721" y="111783"/>
                    <a:pt x="578652" y="108455"/>
                    <a:pt x="580360" y="104272"/>
                  </a:cubicBezTo>
                  <a:cubicBezTo>
                    <a:pt x="582068" y="100090"/>
                    <a:pt x="582923" y="93992"/>
                    <a:pt x="582923" y="85980"/>
                  </a:cubicBezTo>
                  <a:lnTo>
                    <a:pt x="582923" y="35700"/>
                  </a:lnTo>
                  <a:lnTo>
                    <a:pt x="598829" y="35700"/>
                  </a:lnTo>
                  <a:lnTo>
                    <a:pt x="598829" y="78823"/>
                  </a:lnTo>
                  <a:cubicBezTo>
                    <a:pt x="606310" y="77527"/>
                    <a:pt x="611907" y="74021"/>
                    <a:pt x="615618" y="68307"/>
                  </a:cubicBezTo>
                  <a:cubicBezTo>
                    <a:pt x="617268" y="65833"/>
                    <a:pt x="618093" y="61120"/>
                    <a:pt x="618093" y="54168"/>
                  </a:cubicBezTo>
                  <a:lnTo>
                    <a:pt x="609786" y="54168"/>
                  </a:lnTo>
                  <a:lnTo>
                    <a:pt x="609786" y="35700"/>
                  </a:lnTo>
                  <a:lnTo>
                    <a:pt x="626841" y="35700"/>
                  </a:lnTo>
                  <a:lnTo>
                    <a:pt x="626841" y="50280"/>
                  </a:lnTo>
                  <a:cubicBezTo>
                    <a:pt x="626841" y="59529"/>
                    <a:pt x="625781" y="65980"/>
                    <a:pt x="623660" y="69633"/>
                  </a:cubicBezTo>
                  <a:cubicBezTo>
                    <a:pt x="618240" y="79058"/>
                    <a:pt x="609963" y="84360"/>
                    <a:pt x="598829" y="85539"/>
                  </a:cubicBezTo>
                  <a:lnTo>
                    <a:pt x="598829" y="129545"/>
                  </a:lnTo>
                  <a:lnTo>
                    <a:pt x="584602" y="129545"/>
                  </a:lnTo>
                  <a:lnTo>
                    <a:pt x="584602" y="115760"/>
                  </a:lnTo>
                  <a:cubicBezTo>
                    <a:pt x="577297" y="126364"/>
                    <a:pt x="567370" y="131666"/>
                    <a:pt x="554822" y="131666"/>
                  </a:cubicBezTo>
                  <a:cubicBezTo>
                    <a:pt x="549343" y="131666"/>
                    <a:pt x="544203" y="130620"/>
                    <a:pt x="539402" y="128529"/>
                  </a:cubicBezTo>
                  <a:cubicBezTo>
                    <a:pt x="534601" y="126438"/>
                    <a:pt x="531022" y="123772"/>
                    <a:pt x="528666" y="120532"/>
                  </a:cubicBezTo>
                  <a:cubicBezTo>
                    <a:pt x="526309" y="117292"/>
                    <a:pt x="524660" y="113345"/>
                    <a:pt x="523717" y="108691"/>
                  </a:cubicBezTo>
                  <a:cubicBezTo>
                    <a:pt x="523069" y="105509"/>
                    <a:pt x="522745" y="100561"/>
                    <a:pt x="522745" y="93845"/>
                  </a:cubicBezTo>
                  <a:close/>
                  <a:moveTo>
                    <a:pt x="891025" y="33579"/>
                  </a:moveTo>
                  <a:cubicBezTo>
                    <a:pt x="902100" y="33579"/>
                    <a:pt x="911231" y="38056"/>
                    <a:pt x="918418" y="47011"/>
                  </a:cubicBezTo>
                  <a:lnTo>
                    <a:pt x="918418" y="35700"/>
                  </a:lnTo>
                  <a:lnTo>
                    <a:pt x="933087" y="35700"/>
                  </a:lnTo>
                  <a:lnTo>
                    <a:pt x="933087" y="116820"/>
                  </a:lnTo>
                  <a:cubicBezTo>
                    <a:pt x="933087" y="131430"/>
                    <a:pt x="931600" y="141784"/>
                    <a:pt x="928625" y="147881"/>
                  </a:cubicBezTo>
                  <a:cubicBezTo>
                    <a:pt x="925650" y="153979"/>
                    <a:pt x="920937" y="158795"/>
                    <a:pt x="914486" y="162329"/>
                  </a:cubicBezTo>
                  <a:cubicBezTo>
                    <a:pt x="908035" y="165864"/>
                    <a:pt x="900097" y="167631"/>
                    <a:pt x="890671" y="167631"/>
                  </a:cubicBezTo>
                  <a:cubicBezTo>
                    <a:pt x="879478" y="167631"/>
                    <a:pt x="870435" y="165113"/>
                    <a:pt x="863543" y="160076"/>
                  </a:cubicBezTo>
                  <a:cubicBezTo>
                    <a:pt x="856650" y="155039"/>
                    <a:pt x="853322" y="147454"/>
                    <a:pt x="853557" y="137321"/>
                  </a:cubicBezTo>
                  <a:lnTo>
                    <a:pt x="869022" y="139619"/>
                  </a:lnTo>
                  <a:cubicBezTo>
                    <a:pt x="869670" y="144391"/>
                    <a:pt x="871466" y="147866"/>
                    <a:pt x="874412" y="150046"/>
                  </a:cubicBezTo>
                  <a:cubicBezTo>
                    <a:pt x="878359" y="152992"/>
                    <a:pt x="883749" y="154465"/>
                    <a:pt x="890583" y="154465"/>
                  </a:cubicBezTo>
                  <a:cubicBezTo>
                    <a:pt x="897947" y="154465"/>
                    <a:pt x="903632" y="152992"/>
                    <a:pt x="907638" y="150046"/>
                  </a:cubicBezTo>
                  <a:cubicBezTo>
                    <a:pt x="911644" y="147101"/>
                    <a:pt x="914354" y="142977"/>
                    <a:pt x="915768" y="137675"/>
                  </a:cubicBezTo>
                  <a:cubicBezTo>
                    <a:pt x="916592" y="134435"/>
                    <a:pt x="916975" y="127631"/>
                    <a:pt x="916916" y="117262"/>
                  </a:cubicBezTo>
                  <a:cubicBezTo>
                    <a:pt x="909965" y="125451"/>
                    <a:pt x="901305" y="129545"/>
                    <a:pt x="890936" y="129545"/>
                  </a:cubicBezTo>
                  <a:cubicBezTo>
                    <a:pt x="878035" y="129545"/>
                    <a:pt x="868050" y="124891"/>
                    <a:pt x="860980" y="115583"/>
                  </a:cubicBezTo>
                  <a:cubicBezTo>
                    <a:pt x="853911" y="106275"/>
                    <a:pt x="850376" y="95112"/>
                    <a:pt x="850376" y="82092"/>
                  </a:cubicBezTo>
                  <a:cubicBezTo>
                    <a:pt x="850376" y="73138"/>
                    <a:pt x="851996" y="64875"/>
                    <a:pt x="855236" y="57305"/>
                  </a:cubicBezTo>
                  <a:cubicBezTo>
                    <a:pt x="858476" y="49735"/>
                    <a:pt x="863175" y="43888"/>
                    <a:pt x="869331" y="39765"/>
                  </a:cubicBezTo>
                  <a:cubicBezTo>
                    <a:pt x="875487" y="35641"/>
                    <a:pt x="882718" y="33579"/>
                    <a:pt x="891025" y="33579"/>
                  </a:cubicBezTo>
                  <a:close/>
                  <a:moveTo>
                    <a:pt x="805407" y="33579"/>
                  </a:moveTo>
                  <a:cubicBezTo>
                    <a:pt x="811062" y="33579"/>
                    <a:pt x="816261" y="34595"/>
                    <a:pt x="821004" y="36628"/>
                  </a:cubicBezTo>
                  <a:cubicBezTo>
                    <a:pt x="825746" y="38660"/>
                    <a:pt x="829295" y="41326"/>
                    <a:pt x="831652" y="44625"/>
                  </a:cubicBezTo>
                  <a:cubicBezTo>
                    <a:pt x="834008" y="47924"/>
                    <a:pt x="835658" y="51841"/>
                    <a:pt x="836600" y="56378"/>
                  </a:cubicBezTo>
                  <a:cubicBezTo>
                    <a:pt x="837189" y="59323"/>
                    <a:pt x="837484" y="64478"/>
                    <a:pt x="837484" y="71842"/>
                  </a:cubicBezTo>
                  <a:lnTo>
                    <a:pt x="837484" y="129545"/>
                  </a:lnTo>
                  <a:lnTo>
                    <a:pt x="821578" y="129545"/>
                  </a:lnTo>
                  <a:lnTo>
                    <a:pt x="821578" y="72460"/>
                  </a:lnTo>
                  <a:cubicBezTo>
                    <a:pt x="821578" y="65980"/>
                    <a:pt x="820959" y="61135"/>
                    <a:pt x="819722" y="57924"/>
                  </a:cubicBezTo>
                  <a:cubicBezTo>
                    <a:pt x="818485" y="54713"/>
                    <a:pt x="816291" y="52151"/>
                    <a:pt x="813139" y="50236"/>
                  </a:cubicBezTo>
                  <a:cubicBezTo>
                    <a:pt x="809987" y="48321"/>
                    <a:pt x="806290" y="47364"/>
                    <a:pt x="802049" y="47364"/>
                  </a:cubicBezTo>
                  <a:cubicBezTo>
                    <a:pt x="795274" y="47364"/>
                    <a:pt x="789427" y="49514"/>
                    <a:pt x="784508" y="53815"/>
                  </a:cubicBezTo>
                  <a:cubicBezTo>
                    <a:pt x="779589" y="58115"/>
                    <a:pt x="777130" y="66275"/>
                    <a:pt x="777130" y="78292"/>
                  </a:cubicBezTo>
                  <a:lnTo>
                    <a:pt x="777130" y="129545"/>
                  </a:lnTo>
                  <a:lnTo>
                    <a:pt x="761224" y="129545"/>
                  </a:lnTo>
                  <a:lnTo>
                    <a:pt x="761224" y="35700"/>
                  </a:lnTo>
                  <a:lnTo>
                    <a:pt x="775539" y="35700"/>
                  </a:lnTo>
                  <a:lnTo>
                    <a:pt x="775539" y="49043"/>
                  </a:lnTo>
                  <a:cubicBezTo>
                    <a:pt x="782432" y="38734"/>
                    <a:pt x="792388" y="33579"/>
                    <a:pt x="805407" y="33579"/>
                  </a:cubicBezTo>
                  <a:close/>
                  <a:moveTo>
                    <a:pt x="357625" y="33579"/>
                  </a:moveTo>
                  <a:cubicBezTo>
                    <a:pt x="368700" y="33579"/>
                    <a:pt x="377831" y="38056"/>
                    <a:pt x="385019" y="47011"/>
                  </a:cubicBezTo>
                  <a:lnTo>
                    <a:pt x="385019" y="35700"/>
                  </a:lnTo>
                  <a:lnTo>
                    <a:pt x="399687" y="35700"/>
                  </a:lnTo>
                  <a:lnTo>
                    <a:pt x="399687" y="116820"/>
                  </a:lnTo>
                  <a:cubicBezTo>
                    <a:pt x="399687" y="131430"/>
                    <a:pt x="398200" y="141784"/>
                    <a:pt x="395225" y="147881"/>
                  </a:cubicBezTo>
                  <a:cubicBezTo>
                    <a:pt x="392250" y="153979"/>
                    <a:pt x="387537" y="158795"/>
                    <a:pt x="381086" y="162329"/>
                  </a:cubicBezTo>
                  <a:cubicBezTo>
                    <a:pt x="374635" y="165864"/>
                    <a:pt x="366697" y="167631"/>
                    <a:pt x="357271" y="167631"/>
                  </a:cubicBezTo>
                  <a:cubicBezTo>
                    <a:pt x="346078" y="167631"/>
                    <a:pt x="337035" y="165113"/>
                    <a:pt x="330143" y="160076"/>
                  </a:cubicBezTo>
                  <a:cubicBezTo>
                    <a:pt x="323250" y="155039"/>
                    <a:pt x="319922" y="147454"/>
                    <a:pt x="320157" y="137321"/>
                  </a:cubicBezTo>
                  <a:lnTo>
                    <a:pt x="335622" y="139619"/>
                  </a:lnTo>
                  <a:cubicBezTo>
                    <a:pt x="336270" y="144391"/>
                    <a:pt x="338066" y="147866"/>
                    <a:pt x="341012" y="150046"/>
                  </a:cubicBezTo>
                  <a:cubicBezTo>
                    <a:pt x="344959" y="152992"/>
                    <a:pt x="350349" y="154465"/>
                    <a:pt x="357183" y="154465"/>
                  </a:cubicBezTo>
                  <a:cubicBezTo>
                    <a:pt x="364547" y="154465"/>
                    <a:pt x="370232" y="152992"/>
                    <a:pt x="374238" y="150046"/>
                  </a:cubicBezTo>
                  <a:cubicBezTo>
                    <a:pt x="378244" y="147101"/>
                    <a:pt x="380954" y="142977"/>
                    <a:pt x="382368" y="137675"/>
                  </a:cubicBezTo>
                  <a:cubicBezTo>
                    <a:pt x="383192" y="134435"/>
                    <a:pt x="383575" y="127631"/>
                    <a:pt x="383516" y="117262"/>
                  </a:cubicBezTo>
                  <a:cubicBezTo>
                    <a:pt x="376565" y="125451"/>
                    <a:pt x="367905" y="129545"/>
                    <a:pt x="357537" y="129545"/>
                  </a:cubicBezTo>
                  <a:cubicBezTo>
                    <a:pt x="344635" y="129545"/>
                    <a:pt x="334650" y="124891"/>
                    <a:pt x="327580" y="115583"/>
                  </a:cubicBezTo>
                  <a:cubicBezTo>
                    <a:pt x="320511" y="106275"/>
                    <a:pt x="316976" y="95112"/>
                    <a:pt x="316976" y="82092"/>
                  </a:cubicBezTo>
                  <a:cubicBezTo>
                    <a:pt x="316976" y="73138"/>
                    <a:pt x="318596" y="64875"/>
                    <a:pt x="321836" y="57305"/>
                  </a:cubicBezTo>
                  <a:cubicBezTo>
                    <a:pt x="325076" y="49735"/>
                    <a:pt x="329775" y="43888"/>
                    <a:pt x="335931" y="39765"/>
                  </a:cubicBezTo>
                  <a:cubicBezTo>
                    <a:pt x="342087" y="35641"/>
                    <a:pt x="349318" y="33579"/>
                    <a:pt x="357625" y="33579"/>
                  </a:cubicBezTo>
                  <a:close/>
                  <a:moveTo>
                    <a:pt x="272007" y="33579"/>
                  </a:moveTo>
                  <a:cubicBezTo>
                    <a:pt x="277662" y="33579"/>
                    <a:pt x="282861" y="34595"/>
                    <a:pt x="287604" y="36628"/>
                  </a:cubicBezTo>
                  <a:cubicBezTo>
                    <a:pt x="292346" y="38660"/>
                    <a:pt x="295895" y="41326"/>
                    <a:pt x="298252" y="44625"/>
                  </a:cubicBezTo>
                  <a:cubicBezTo>
                    <a:pt x="300608" y="47924"/>
                    <a:pt x="302258" y="51841"/>
                    <a:pt x="303200" y="56378"/>
                  </a:cubicBezTo>
                  <a:cubicBezTo>
                    <a:pt x="303789" y="59323"/>
                    <a:pt x="304084" y="64478"/>
                    <a:pt x="304084" y="71842"/>
                  </a:cubicBezTo>
                  <a:lnTo>
                    <a:pt x="304084" y="129545"/>
                  </a:lnTo>
                  <a:lnTo>
                    <a:pt x="288178" y="129545"/>
                  </a:lnTo>
                  <a:lnTo>
                    <a:pt x="288178" y="72460"/>
                  </a:lnTo>
                  <a:cubicBezTo>
                    <a:pt x="288178" y="65980"/>
                    <a:pt x="287559" y="61135"/>
                    <a:pt x="286322" y="57924"/>
                  </a:cubicBezTo>
                  <a:cubicBezTo>
                    <a:pt x="285085" y="54713"/>
                    <a:pt x="282891" y="52151"/>
                    <a:pt x="279739" y="50236"/>
                  </a:cubicBezTo>
                  <a:cubicBezTo>
                    <a:pt x="276587" y="48321"/>
                    <a:pt x="272891" y="47364"/>
                    <a:pt x="268649" y="47364"/>
                  </a:cubicBezTo>
                  <a:cubicBezTo>
                    <a:pt x="261874" y="47364"/>
                    <a:pt x="256027" y="49514"/>
                    <a:pt x="251108" y="53815"/>
                  </a:cubicBezTo>
                  <a:cubicBezTo>
                    <a:pt x="246189" y="58115"/>
                    <a:pt x="243730" y="66275"/>
                    <a:pt x="243730" y="78292"/>
                  </a:cubicBezTo>
                  <a:lnTo>
                    <a:pt x="243730" y="129545"/>
                  </a:lnTo>
                  <a:lnTo>
                    <a:pt x="227824" y="129545"/>
                  </a:lnTo>
                  <a:lnTo>
                    <a:pt x="227824" y="35700"/>
                  </a:lnTo>
                  <a:lnTo>
                    <a:pt x="242139" y="35700"/>
                  </a:lnTo>
                  <a:lnTo>
                    <a:pt x="242139" y="49043"/>
                  </a:lnTo>
                  <a:cubicBezTo>
                    <a:pt x="249032" y="38734"/>
                    <a:pt x="258988" y="33579"/>
                    <a:pt x="272007" y="33579"/>
                  </a:cubicBezTo>
                  <a:close/>
                  <a:moveTo>
                    <a:pt x="172250" y="33579"/>
                  </a:moveTo>
                  <a:cubicBezTo>
                    <a:pt x="180262" y="33579"/>
                    <a:pt x="186772" y="34521"/>
                    <a:pt x="191779" y="36407"/>
                  </a:cubicBezTo>
                  <a:cubicBezTo>
                    <a:pt x="196787" y="38292"/>
                    <a:pt x="200469" y="40663"/>
                    <a:pt x="202825" y="43520"/>
                  </a:cubicBezTo>
                  <a:cubicBezTo>
                    <a:pt x="205182" y="46377"/>
                    <a:pt x="206831" y="49986"/>
                    <a:pt x="207774" y="54345"/>
                  </a:cubicBezTo>
                  <a:cubicBezTo>
                    <a:pt x="208304" y="57055"/>
                    <a:pt x="208569" y="61945"/>
                    <a:pt x="208569" y="69014"/>
                  </a:cubicBezTo>
                  <a:lnTo>
                    <a:pt x="208569" y="90222"/>
                  </a:lnTo>
                  <a:cubicBezTo>
                    <a:pt x="208569" y="105009"/>
                    <a:pt x="208908" y="114361"/>
                    <a:pt x="209585" y="118278"/>
                  </a:cubicBezTo>
                  <a:cubicBezTo>
                    <a:pt x="210263" y="122196"/>
                    <a:pt x="211603" y="125952"/>
                    <a:pt x="213606" y="129545"/>
                  </a:cubicBezTo>
                  <a:lnTo>
                    <a:pt x="196993" y="129545"/>
                  </a:lnTo>
                  <a:cubicBezTo>
                    <a:pt x="195343" y="126246"/>
                    <a:pt x="194283" y="122387"/>
                    <a:pt x="193812" y="117969"/>
                  </a:cubicBezTo>
                  <a:cubicBezTo>
                    <a:pt x="187921" y="122977"/>
                    <a:pt x="182250" y="126511"/>
                    <a:pt x="176801" y="128573"/>
                  </a:cubicBezTo>
                  <a:cubicBezTo>
                    <a:pt x="171352" y="130635"/>
                    <a:pt x="165505" y="131666"/>
                    <a:pt x="159260" y="131666"/>
                  </a:cubicBezTo>
                  <a:cubicBezTo>
                    <a:pt x="148951" y="131666"/>
                    <a:pt x="141027" y="129147"/>
                    <a:pt x="135490" y="124111"/>
                  </a:cubicBezTo>
                  <a:cubicBezTo>
                    <a:pt x="129952" y="119074"/>
                    <a:pt x="127183" y="112638"/>
                    <a:pt x="127183" y="104802"/>
                  </a:cubicBezTo>
                  <a:cubicBezTo>
                    <a:pt x="127183" y="100207"/>
                    <a:pt x="128229" y="96010"/>
                    <a:pt x="130320" y="92210"/>
                  </a:cubicBezTo>
                  <a:cubicBezTo>
                    <a:pt x="132412" y="88410"/>
                    <a:pt x="135151" y="85362"/>
                    <a:pt x="138538" y="83064"/>
                  </a:cubicBezTo>
                  <a:cubicBezTo>
                    <a:pt x="141926" y="80767"/>
                    <a:pt x="145740" y="79029"/>
                    <a:pt x="149982" y="77851"/>
                  </a:cubicBezTo>
                  <a:cubicBezTo>
                    <a:pt x="153104" y="77026"/>
                    <a:pt x="157817" y="76231"/>
                    <a:pt x="164120" y="75465"/>
                  </a:cubicBezTo>
                  <a:cubicBezTo>
                    <a:pt x="176963" y="73933"/>
                    <a:pt x="186418" y="72107"/>
                    <a:pt x="192486" y="69986"/>
                  </a:cubicBezTo>
                  <a:cubicBezTo>
                    <a:pt x="192545" y="67806"/>
                    <a:pt x="192575" y="66422"/>
                    <a:pt x="192575" y="65833"/>
                  </a:cubicBezTo>
                  <a:cubicBezTo>
                    <a:pt x="192575" y="59353"/>
                    <a:pt x="191072" y="54787"/>
                    <a:pt x="188068" y="52136"/>
                  </a:cubicBezTo>
                  <a:cubicBezTo>
                    <a:pt x="184003" y="48542"/>
                    <a:pt x="177965" y="46746"/>
                    <a:pt x="169953" y="46746"/>
                  </a:cubicBezTo>
                  <a:cubicBezTo>
                    <a:pt x="162471" y="46746"/>
                    <a:pt x="156948" y="48056"/>
                    <a:pt x="153384" y="50678"/>
                  </a:cubicBezTo>
                  <a:cubicBezTo>
                    <a:pt x="149820" y="53299"/>
                    <a:pt x="147183" y="57939"/>
                    <a:pt x="145475" y="64596"/>
                  </a:cubicBezTo>
                  <a:lnTo>
                    <a:pt x="129923" y="62475"/>
                  </a:lnTo>
                  <a:cubicBezTo>
                    <a:pt x="131336" y="55818"/>
                    <a:pt x="133663" y="50442"/>
                    <a:pt x="136903" y="46348"/>
                  </a:cubicBezTo>
                  <a:cubicBezTo>
                    <a:pt x="140144" y="42254"/>
                    <a:pt x="144827" y="39102"/>
                    <a:pt x="150954" y="36893"/>
                  </a:cubicBezTo>
                  <a:cubicBezTo>
                    <a:pt x="157081" y="34683"/>
                    <a:pt x="164179" y="33579"/>
                    <a:pt x="172250" y="33579"/>
                  </a:cubicBezTo>
                  <a:close/>
                  <a:moveTo>
                    <a:pt x="731049" y="33402"/>
                  </a:moveTo>
                  <a:lnTo>
                    <a:pt x="748103" y="33402"/>
                  </a:lnTo>
                  <a:lnTo>
                    <a:pt x="748103" y="47983"/>
                  </a:lnTo>
                  <a:cubicBezTo>
                    <a:pt x="748103" y="55288"/>
                    <a:pt x="746984" y="60884"/>
                    <a:pt x="744745" y="64772"/>
                  </a:cubicBezTo>
                  <a:cubicBezTo>
                    <a:pt x="741859" y="69839"/>
                    <a:pt x="736586" y="74493"/>
                    <a:pt x="728928" y="78734"/>
                  </a:cubicBezTo>
                  <a:cubicBezTo>
                    <a:pt x="728928" y="79559"/>
                    <a:pt x="728928" y="80413"/>
                    <a:pt x="728928" y="81297"/>
                  </a:cubicBezTo>
                  <a:cubicBezTo>
                    <a:pt x="728928" y="103212"/>
                    <a:pt x="721858" y="118087"/>
                    <a:pt x="707720" y="125922"/>
                  </a:cubicBezTo>
                  <a:cubicBezTo>
                    <a:pt x="700768" y="129751"/>
                    <a:pt x="693198" y="131666"/>
                    <a:pt x="685010" y="131666"/>
                  </a:cubicBezTo>
                  <a:cubicBezTo>
                    <a:pt x="671578" y="131666"/>
                    <a:pt x="660944" y="127454"/>
                    <a:pt x="653109" y="119029"/>
                  </a:cubicBezTo>
                  <a:cubicBezTo>
                    <a:pt x="645038" y="110311"/>
                    <a:pt x="641003" y="98175"/>
                    <a:pt x="641003" y="82622"/>
                  </a:cubicBezTo>
                  <a:cubicBezTo>
                    <a:pt x="641003" y="65244"/>
                    <a:pt x="645834" y="52372"/>
                    <a:pt x="655495" y="44006"/>
                  </a:cubicBezTo>
                  <a:cubicBezTo>
                    <a:pt x="663566" y="37055"/>
                    <a:pt x="673404" y="33579"/>
                    <a:pt x="685010" y="33579"/>
                  </a:cubicBezTo>
                  <a:cubicBezTo>
                    <a:pt x="697911" y="33579"/>
                    <a:pt x="708456" y="37791"/>
                    <a:pt x="716645" y="46215"/>
                  </a:cubicBezTo>
                  <a:cubicBezTo>
                    <a:pt x="722830" y="52637"/>
                    <a:pt x="726689" y="60914"/>
                    <a:pt x="728221" y="71046"/>
                  </a:cubicBezTo>
                  <a:cubicBezTo>
                    <a:pt x="732227" y="68572"/>
                    <a:pt x="735099" y="66009"/>
                    <a:pt x="736837" y="63358"/>
                  </a:cubicBezTo>
                  <a:cubicBezTo>
                    <a:pt x="738574" y="60707"/>
                    <a:pt x="739414" y="56878"/>
                    <a:pt x="739355" y="51871"/>
                  </a:cubicBezTo>
                  <a:lnTo>
                    <a:pt x="731049" y="51871"/>
                  </a:lnTo>
                  <a:close/>
                  <a:moveTo>
                    <a:pt x="146359" y="176"/>
                  </a:moveTo>
                  <a:lnTo>
                    <a:pt x="157228" y="176"/>
                  </a:lnTo>
                  <a:cubicBezTo>
                    <a:pt x="158053" y="4182"/>
                    <a:pt x="159687" y="7172"/>
                    <a:pt x="162132" y="9145"/>
                  </a:cubicBezTo>
                  <a:cubicBezTo>
                    <a:pt x="164577" y="11119"/>
                    <a:pt x="167861" y="12106"/>
                    <a:pt x="171985" y="12106"/>
                  </a:cubicBezTo>
                  <a:cubicBezTo>
                    <a:pt x="176757" y="12106"/>
                    <a:pt x="180365" y="11148"/>
                    <a:pt x="182810" y="9234"/>
                  </a:cubicBezTo>
                  <a:cubicBezTo>
                    <a:pt x="185255" y="7319"/>
                    <a:pt x="186890" y="4300"/>
                    <a:pt x="187714" y="176"/>
                  </a:cubicBezTo>
                  <a:lnTo>
                    <a:pt x="198583" y="176"/>
                  </a:lnTo>
                  <a:cubicBezTo>
                    <a:pt x="197700" y="7540"/>
                    <a:pt x="195005" y="13196"/>
                    <a:pt x="190498" y="17143"/>
                  </a:cubicBezTo>
                  <a:cubicBezTo>
                    <a:pt x="185991" y="21090"/>
                    <a:pt x="179997" y="23063"/>
                    <a:pt x="172515" y="23063"/>
                  </a:cubicBezTo>
                  <a:cubicBezTo>
                    <a:pt x="164975" y="23063"/>
                    <a:pt x="158951" y="21104"/>
                    <a:pt x="154444" y="17187"/>
                  </a:cubicBezTo>
                  <a:cubicBezTo>
                    <a:pt x="149938" y="13269"/>
                    <a:pt x="147242" y="7599"/>
                    <a:pt x="146359" y="176"/>
                  </a:cubicBezTo>
                  <a:close/>
                  <a:moveTo>
                    <a:pt x="484645" y="0"/>
                  </a:moveTo>
                  <a:lnTo>
                    <a:pt x="500551" y="0"/>
                  </a:lnTo>
                  <a:lnTo>
                    <a:pt x="500551" y="129545"/>
                  </a:lnTo>
                  <a:lnTo>
                    <a:pt x="484645" y="129545"/>
                  </a:lnTo>
                  <a:close/>
                  <a:moveTo>
                    <a:pt x="10604" y="0"/>
                  </a:moveTo>
                  <a:lnTo>
                    <a:pt x="28189" y="0"/>
                  </a:lnTo>
                  <a:lnTo>
                    <a:pt x="96232" y="101710"/>
                  </a:lnTo>
                  <a:lnTo>
                    <a:pt x="96232" y="0"/>
                  </a:lnTo>
                  <a:lnTo>
                    <a:pt x="112668" y="0"/>
                  </a:lnTo>
                  <a:lnTo>
                    <a:pt x="112668" y="129545"/>
                  </a:lnTo>
                  <a:lnTo>
                    <a:pt x="95083" y="129545"/>
                  </a:lnTo>
                  <a:lnTo>
                    <a:pt x="27040" y="27747"/>
                  </a:lnTo>
                  <a:lnTo>
                    <a:pt x="27040" y="129545"/>
                  </a:lnTo>
                  <a:lnTo>
                    <a:pt x="10604" y="12954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14" name="TextBox 13">
              <a:extLst>
                <a:ext uri="{FF2B5EF4-FFF2-40B4-BE49-F238E27FC236}">
                  <a16:creationId xmlns:a16="http://schemas.microsoft.com/office/drawing/2014/main" id="{11721DA7-0731-405D-A165-EBB53089D778}"/>
                </a:ext>
              </a:extLst>
            </p:cNvPr>
            <p:cNvSpPr txBox="1">
              <a:spLocks noChangeAspect="1"/>
            </p:cNvSpPr>
            <p:nvPr>
              <p:custDataLst>
                <p:tags r:id="rId6"/>
              </p:custDataLst>
            </p:nvPr>
          </p:nvSpPr>
          <p:spPr>
            <a:xfrm>
              <a:off x="9689676" y="5196549"/>
              <a:ext cx="1371944" cy="402409"/>
            </a:xfrm>
            <a:custGeom>
              <a:avLst/>
              <a:gdLst/>
              <a:ahLst/>
              <a:cxnLst/>
              <a:rect l="l" t="t" r="r" b="b"/>
              <a:pathLst>
                <a:path w="1371944" h="402409">
                  <a:moveTo>
                    <a:pt x="460069" y="353189"/>
                  </a:moveTo>
                  <a:cubicBezTo>
                    <a:pt x="454296" y="355545"/>
                    <a:pt x="445636" y="357548"/>
                    <a:pt x="434089" y="359198"/>
                  </a:cubicBezTo>
                  <a:cubicBezTo>
                    <a:pt x="427550" y="360140"/>
                    <a:pt x="422926" y="361201"/>
                    <a:pt x="420216" y="362379"/>
                  </a:cubicBezTo>
                  <a:cubicBezTo>
                    <a:pt x="417506" y="363557"/>
                    <a:pt x="415415" y="365280"/>
                    <a:pt x="413942" y="367548"/>
                  </a:cubicBezTo>
                  <a:cubicBezTo>
                    <a:pt x="412469" y="369816"/>
                    <a:pt x="411733" y="372335"/>
                    <a:pt x="411733" y="375104"/>
                  </a:cubicBezTo>
                  <a:cubicBezTo>
                    <a:pt x="411733" y="379345"/>
                    <a:pt x="413338" y="382880"/>
                    <a:pt x="416549" y="385708"/>
                  </a:cubicBezTo>
                  <a:cubicBezTo>
                    <a:pt x="419759" y="388535"/>
                    <a:pt x="424457" y="389949"/>
                    <a:pt x="430643" y="389949"/>
                  </a:cubicBezTo>
                  <a:cubicBezTo>
                    <a:pt x="436770" y="389949"/>
                    <a:pt x="442219" y="388609"/>
                    <a:pt x="446991" y="385929"/>
                  </a:cubicBezTo>
                  <a:cubicBezTo>
                    <a:pt x="451763" y="383248"/>
                    <a:pt x="455268" y="379581"/>
                    <a:pt x="457507" y="374927"/>
                  </a:cubicBezTo>
                  <a:cubicBezTo>
                    <a:pt x="459215" y="371333"/>
                    <a:pt x="460069" y="366031"/>
                    <a:pt x="460069" y="359021"/>
                  </a:cubicBezTo>
                  <a:close/>
                  <a:moveTo>
                    <a:pt x="133443" y="317489"/>
                  </a:moveTo>
                  <a:cubicBezTo>
                    <a:pt x="125136" y="317489"/>
                    <a:pt x="118538" y="320464"/>
                    <a:pt x="113648" y="326414"/>
                  </a:cubicBezTo>
                  <a:cubicBezTo>
                    <a:pt x="108405" y="332776"/>
                    <a:pt x="105784" y="341760"/>
                    <a:pt x="105784" y="353366"/>
                  </a:cubicBezTo>
                  <a:cubicBezTo>
                    <a:pt x="105784" y="364971"/>
                    <a:pt x="108405" y="373955"/>
                    <a:pt x="113648" y="380317"/>
                  </a:cubicBezTo>
                  <a:cubicBezTo>
                    <a:pt x="118597" y="386326"/>
                    <a:pt x="125195" y="389331"/>
                    <a:pt x="133443" y="389331"/>
                  </a:cubicBezTo>
                  <a:cubicBezTo>
                    <a:pt x="141690" y="389331"/>
                    <a:pt x="148259" y="386326"/>
                    <a:pt x="153148" y="380317"/>
                  </a:cubicBezTo>
                  <a:cubicBezTo>
                    <a:pt x="158391" y="373896"/>
                    <a:pt x="161013" y="364735"/>
                    <a:pt x="161013" y="352835"/>
                  </a:cubicBezTo>
                  <a:cubicBezTo>
                    <a:pt x="161013" y="341583"/>
                    <a:pt x="158362" y="332806"/>
                    <a:pt x="153060" y="326502"/>
                  </a:cubicBezTo>
                  <a:cubicBezTo>
                    <a:pt x="148111" y="320493"/>
                    <a:pt x="141572" y="317489"/>
                    <a:pt x="133443" y="317489"/>
                  </a:cubicBezTo>
                  <a:close/>
                  <a:moveTo>
                    <a:pt x="1148674" y="306443"/>
                  </a:moveTo>
                  <a:lnTo>
                    <a:pt x="1164580" y="306443"/>
                  </a:lnTo>
                  <a:lnTo>
                    <a:pt x="1164580" y="400288"/>
                  </a:lnTo>
                  <a:lnTo>
                    <a:pt x="1148674" y="400288"/>
                  </a:lnTo>
                  <a:close/>
                  <a:moveTo>
                    <a:pt x="720049" y="306443"/>
                  </a:moveTo>
                  <a:lnTo>
                    <a:pt x="735955" y="306443"/>
                  </a:lnTo>
                  <a:lnTo>
                    <a:pt x="735955" y="400288"/>
                  </a:lnTo>
                  <a:lnTo>
                    <a:pt x="720049" y="400288"/>
                  </a:lnTo>
                  <a:close/>
                  <a:moveTo>
                    <a:pt x="209745" y="306443"/>
                  </a:moveTo>
                  <a:lnTo>
                    <a:pt x="225651" y="306443"/>
                  </a:lnTo>
                  <a:lnTo>
                    <a:pt x="225651" y="400288"/>
                  </a:lnTo>
                  <a:lnTo>
                    <a:pt x="209745" y="400288"/>
                  </a:lnTo>
                  <a:close/>
                  <a:moveTo>
                    <a:pt x="0" y="306443"/>
                  </a:moveTo>
                  <a:lnTo>
                    <a:pt x="16789" y="306443"/>
                  </a:lnTo>
                  <a:lnTo>
                    <a:pt x="36937" y="362644"/>
                  </a:lnTo>
                  <a:cubicBezTo>
                    <a:pt x="39117" y="368712"/>
                    <a:pt x="41120" y="375015"/>
                    <a:pt x="42946" y="381554"/>
                  </a:cubicBezTo>
                  <a:cubicBezTo>
                    <a:pt x="44360" y="376606"/>
                    <a:pt x="46333" y="370656"/>
                    <a:pt x="48866" y="363704"/>
                  </a:cubicBezTo>
                  <a:lnTo>
                    <a:pt x="69721" y="306443"/>
                  </a:lnTo>
                  <a:lnTo>
                    <a:pt x="86069" y="306443"/>
                  </a:lnTo>
                  <a:lnTo>
                    <a:pt x="50545" y="400288"/>
                  </a:lnTo>
                  <a:lnTo>
                    <a:pt x="35700" y="400288"/>
                  </a:lnTo>
                  <a:close/>
                  <a:moveTo>
                    <a:pt x="1238166" y="304322"/>
                  </a:moveTo>
                  <a:cubicBezTo>
                    <a:pt x="1248358" y="304322"/>
                    <a:pt x="1256693" y="306899"/>
                    <a:pt x="1263174" y="312054"/>
                  </a:cubicBezTo>
                  <a:cubicBezTo>
                    <a:pt x="1269654" y="317209"/>
                    <a:pt x="1273807" y="324529"/>
                    <a:pt x="1275633" y="334013"/>
                  </a:cubicBezTo>
                  <a:lnTo>
                    <a:pt x="1260169" y="336399"/>
                  </a:lnTo>
                  <a:cubicBezTo>
                    <a:pt x="1258696" y="330096"/>
                    <a:pt x="1256090" y="325353"/>
                    <a:pt x="1252349" y="322172"/>
                  </a:cubicBezTo>
                  <a:cubicBezTo>
                    <a:pt x="1248608" y="318991"/>
                    <a:pt x="1244086" y="317400"/>
                    <a:pt x="1238784" y="317400"/>
                  </a:cubicBezTo>
                  <a:cubicBezTo>
                    <a:pt x="1230772" y="317400"/>
                    <a:pt x="1224263" y="320272"/>
                    <a:pt x="1219255" y="326016"/>
                  </a:cubicBezTo>
                  <a:cubicBezTo>
                    <a:pt x="1214248" y="331760"/>
                    <a:pt x="1211744" y="340847"/>
                    <a:pt x="1211744" y="353277"/>
                  </a:cubicBezTo>
                  <a:cubicBezTo>
                    <a:pt x="1211744" y="365884"/>
                    <a:pt x="1214160" y="375045"/>
                    <a:pt x="1218990" y="380759"/>
                  </a:cubicBezTo>
                  <a:cubicBezTo>
                    <a:pt x="1223821" y="386474"/>
                    <a:pt x="1230124" y="389331"/>
                    <a:pt x="1237901" y="389331"/>
                  </a:cubicBezTo>
                  <a:cubicBezTo>
                    <a:pt x="1244145" y="389331"/>
                    <a:pt x="1249359" y="387416"/>
                    <a:pt x="1253542" y="383587"/>
                  </a:cubicBezTo>
                  <a:cubicBezTo>
                    <a:pt x="1257724" y="379758"/>
                    <a:pt x="1260375" y="373867"/>
                    <a:pt x="1261495" y="365914"/>
                  </a:cubicBezTo>
                  <a:lnTo>
                    <a:pt x="1277136" y="367946"/>
                  </a:lnTo>
                  <a:cubicBezTo>
                    <a:pt x="1275427" y="378727"/>
                    <a:pt x="1271053" y="387166"/>
                    <a:pt x="1264013" y="393263"/>
                  </a:cubicBezTo>
                  <a:cubicBezTo>
                    <a:pt x="1256973" y="399360"/>
                    <a:pt x="1248328" y="402409"/>
                    <a:pt x="1238078" y="402409"/>
                  </a:cubicBezTo>
                  <a:cubicBezTo>
                    <a:pt x="1225235" y="402409"/>
                    <a:pt x="1214911" y="398212"/>
                    <a:pt x="1207105" y="389817"/>
                  </a:cubicBezTo>
                  <a:cubicBezTo>
                    <a:pt x="1199299" y="381422"/>
                    <a:pt x="1195396" y="369389"/>
                    <a:pt x="1195396" y="353719"/>
                  </a:cubicBezTo>
                  <a:cubicBezTo>
                    <a:pt x="1195396" y="343586"/>
                    <a:pt x="1197075" y="334720"/>
                    <a:pt x="1200433" y="327121"/>
                  </a:cubicBezTo>
                  <a:cubicBezTo>
                    <a:pt x="1203791" y="319521"/>
                    <a:pt x="1208902" y="313821"/>
                    <a:pt x="1215765" y="310022"/>
                  </a:cubicBezTo>
                  <a:cubicBezTo>
                    <a:pt x="1222628" y="306222"/>
                    <a:pt x="1230095" y="304322"/>
                    <a:pt x="1238166" y="304322"/>
                  </a:cubicBezTo>
                  <a:close/>
                  <a:moveTo>
                    <a:pt x="809541" y="304322"/>
                  </a:moveTo>
                  <a:cubicBezTo>
                    <a:pt x="819732" y="304322"/>
                    <a:pt x="828068" y="306899"/>
                    <a:pt x="834549" y="312054"/>
                  </a:cubicBezTo>
                  <a:cubicBezTo>
                    <a:pt x="841029" y="317209"/>
                    <a:pt x="845182" y="324529"/>
                    <a:pt x="847008" y="334013"/>
                  </a:cubicBezTo>
                  <a:lnTo>
                    <a:pt x="831544" y="336399"/>
                  </a:lnTo>
                  <a:cubicBezTo>
                    <a:pt x="830071" y="330096"/>
                    <a:pt x="827464" y="325353"/>
                    <a:pt x="823724" y="322172"/>
                  </a:cubicBezTo>
                  <a:cubicBezTo>
                    <a:pt x="819983" y="318991"/>
                    <a:pt x="815461" y="317400"/>
                    <a:pt x="810159" y="317400"/>
                  </a:cubicBezTo>
                  <a:cubicBezTo>
                    <a:pt x="802147" y="317400"/>
                    <a:pt x="795638" y="320272"/>
                    <a:pt x="790630" y="326016"/>
                  </a:cubicBezTo>
                  <a:cubicBezTo>
                    <a:pt x="785623" y="331760"/>
                    <a:pt x="783119" y="340847"/>
                    <a:pt x="783119" y="353277"/>
                  </a:cubicBezTo>
                  <a:cubicBezTo>
                    <a:pt x="783119" y="365884"/>
                    <a:pt x="785534" y="375045"/>
                    <a:pt x="790365" y="380759"/>
                  </a:cubicBezTo>
                  <a:cubicBezTo>
                    <a:pt x="795196" y="386474"/>
                    <a:pt x="801499" y="389331"/>
                    <a:pt x="809276" y="389331"/>
                  </a:cubicBezTo>
                  <a:cubicBezTo>
                    <a:pt x="815520" y="389331"/>
                    <a:pt x="820734" y="387416"/>
                    <a:pt x="824917" y="383587"/>
                  </a:cubicBezTo>
                  <a:cubicBezTo>
                    <a:pt x="829099" y="379758"/>
                    <a:pt x="831750" y="373867"/>
                    <a:pt x="832870" y="365914"/>
                  </a:cubicBezTo>
                  <a:lnTo>
                    <a:pt x="848511" y="367946"/>
                  </a:lnTo>
                  <a:cubicBezTo>
                    <a:pt x="846802" y="378727"/>
                    <a:pt x="842428" y="387166"/>
                    <a:pt x="835388" y="393263"/>
                  </a:cubicBezTo>
                  <a:cubicBezTo>
                    <a:pt x="828348" y="399360"/>
                    <a:pt x="819703" y="402409"/>
                    <a:pt x="809452" y="402409"/>
                  </a:cubicBezTo>
                  <a:cubicBezTo>
                    <a:pt x="796610" y="402409"/>
                    <a:pt x="786286" y="398212"/>
                    <a:pt x="778480" y="389817"/>
                  </a:cubicBezTo>
                  <a:cubicBezTo>
                    <a:pt x="770674" y="381422"/>
                    <a:pt x="766771" y="369389"/>
                    <a:pt x="766771" y="353719"/>
                  </a:cubicBezTo>
                  <a:cubicBezTo>
                    <a:pt x="766771" y="343586"/>
                    <a:pt x="768450" y="334720"/>
                    <a:pt x="771808" y="327121"/>
                  </a:cubicBezTo>
                  <a:cubicBezTo>
                    <a:pt x="775166" y="319521"/>
                    <a:pt x="780277" y="313821"/>
                    <a:pt x="787140" y="310022"/>
                  </a:cubicBezTo>
                  <a:cubicBezTo>
                    <a:pt x="794003" y="306222"/>
                    <a:pt x="801470" y="304322"/>
                    <a:pt x="809541" y="304322"/>
                  </a:cubicBezTo>
                  <a:close/>
                  <a:moveTo>
                    <a:pt x="533316" y="304322"/>
                  </a:moveTo>
                  <a:cubicBezTo>
                    <a:pt x="543508" y="304322"/>
                    <a:pt x="551843" y="306899"/>
                    <a:pt x="558324" y="312054"/>
                  </a:cubicBezTo>
                  <a:cubicBezTo>
                    <a:pt x="564804" y="317209"/>
                    <a:pt x="568957" y="324529"/>
                    <a:pt x="570783" y="334013"/>
                  </a:cubicBezTo>
                  <a:lnTo>
                    <a:pt x="555319" y="336399"/>
                  </a:lnTo>
                  <a:cubicBezTo>
                    <a:pt x="553846" y="330096"/>
                    <a:pt x="551240" y="325353"/>
                    <a:pt x="547499" y="322172"/>
                  </a:cubicBezTo>
                  <a:cubicBezTo>
                    <a:pt x="543758" y="318991"/>
                    <a:pt x="539236" y="317400"/>
                    <a:pt x="533934" y="317400"/>
                  </a:cubicBezTo>
                  <a:cubicBezTo>
                    <a:pt x="525922" y="317400"/>
                    <a:pt x="519413" y="320272"/>
                    <a:pt x="514405" y="326016"/>
                  </a:cubicBezTo>
                  <a:cubicBezTo>
                    <a:pt x="509398" y="331760"/>
                    <a:pt x="506894" y="340847"/>
                    <a:pt x="506894" y="353277"/>
                  </a:cubicBezTo>
                  <a:cubicBezTo>
                    <a:pt x="506894" y="365884"/>
                    <a:pt x="509310" y="375045"/>
                    <a:pt x="514140" y="380759"/>
                  </a:cubicBezTo>
                  <a:cubicBezTo>
                    <a:pt x="518971" y="386474"/>
                    <a:pt x="525274" y="389331"/>
                    <a:pt x="533051" y="389331"/>
                  </a:cubicBezTo>
                  <a:cubicBezTo>
                    <a:pt x="539295" y="389331"/>
                    <a:pt x="544509" y="387416"/>
                    <a:pt x="548692" y="383587"/>
                  </a:cubicBezTo>
                  <a:cubicBezTo>
                    <a:pt x="552874" y="379758"/>
                    <a:pt x="555525" y="373867"/>
                    <a:pt x="556645" y="365914"/>
                  </a:cubicBezTo>
                  <a:lnTo>
                    <a:pt x="572286" y="367946"/>
                  </a:lnTo>
                  <a:cubicBezTo>
                    <a:pt x="570577" y="378727"/>
                    <a:pt x="566203" y="387166"/>
                    <a:pt x="559163" y="393263"/>
                  </a:cubicBezTo>
                  <a:cubicBezTo>
                    <a:pt x="552123" y="399360"/>
                    <a:pt x="543478" y="402409"/>
                    <a:pt x="533227" y="402409"/>
                  </a:cubicBezTo>
                  <a:cubicBezTo>
                    <a:pt x="520385" y="402409"/>
                    <a:pt x="510061" y="398212"/>
                    <a:pt x="502255" y="389817"/>
                  </a:cubicBezTo>
                  <a:cubicBezTo>
                    <a:pt x="494449" y="381422"/>
                    <a:pt x="490546" y="369389"/>
                    <a:pt x="490546" y="353719"/>
                  </a:cubicBezTo>
                  <a:cubicBezTo>
                    <a:pt x="490546" y="343586"/>
                    <a:pt x="492225" y="334720"/>
                    <a:pt x="495583" y="327121"/>
                  </a:cubicBezTo>
                  <a:cubicBezTo>
                    <a:pt x="498941" y="319521"/>
                    <a:pt x="504052" y="313821"/>
                    <a:pt x="510915" y="310022"/>
                  </a:cubicBezTo>
                  <a:cubicBezTo>
                    <a:pt x="517778" y="306222"/>
                    <a:pt x="525245" y="304322"/>
                    <a:pt x="533316" y="304322"/>
                  </a:cubicBezTo>
                  <a:close/>
                  <a:moveTo>
                    <a:pt x="439833" y="304322"/>
                  </a:moveTo>
                  <a:cubicBezTo>
                    <a:pt x="447845" y="304322"/>
                    <a:pt x="454355" y="305265"/>
                    <a:pt x="459362" y="307150"/>
                  </a:cubicBezTo>
                  <a:cubicBezTo>
                    <a:pt x="464370" y="309035"/>
                    <a:pt x="468052" y="311406"/>
                    <a:pt x="470408" y="314263"/>
                  </a:cubicBezTo>
                  <a:cubicBezTo>
                    <a:pt x="472765" y="317120"/>
                    <a:pt x="474414" y="320729"/>
                    <a:pt x="475357" y="325088"/>
                  </a:cubicBezTo>
                  <a:cubicBezTo>
                    <a:pt x="475887" y="327798"/>
                    <a:pt x="476152" y="332688"/>
                    <a:pt x="476152" y="339757"/>
                  </a:cubicBezTo>
                  <a:lnTo>
                    <a:pt x="476152" y="360965"/>
                  </a:lnTo>
                  <a:cubicBezTo>
                    <a:pt x="476152" y="375752"/>
                    <a:pt x="476491" y="385104"/>
                    <a:pt x="477168" y="389021"/>
                  </a:cubicBezTo>
                  <a:cubicBezTo>
                    <a:pt x="477846" y="392939"/>
                    <a:pt x="479186" y="396695"/>
                    <a:pt x="481189" y="400288"/>
                  </a:cubicBezTo>
                  <a:lnTo>
                    <a:pt x="464576" y="400288"/>
                  </a:lnTo>
                  <a:cubicBezTo>
                    <a:pt x="462926" y="396989"/>
                    <a:pt x="461866" y="393131"/>
                    <a:pt x="461395" y="388712"/>
                  </a:cubicBezTo>
                  <a:cubicBezTo>
                    <a:pt x="455504" y="393720"/>
                    <a:pt x="449833" y="397254"/>
                    <a:pt x="444384" y="399316"/>
                  </a:cubicBezTo>
                  <a:cubicBezTo>
                    <a:pt x="438935" y="401378"/>
                    <a:pt x="433088" y="402409"/>
                    <a:pt x="426843" y="402409"/>
                  </a:cubicBezTo>
                  <a:cubicBezTo>
                    <a:pt x="416534" y="402409"/>
                    <a:pt x="408610" y="399891"/>
                    <a:pt x="403073" y="394854"/>
                  </a:cubicBezTo>
                  <a:cubicBezTo>
                    <a:pt x="397535" y="389817"/>
                    <a:pt x="394766" y="383381"/>
                    <a:pt x="394766" y="375546"/>
                  </a:cubicBezTo>
                  <a:cubicBezTo>
                    <a:pt x="394766" y="370950"/>
                    <a:pt x="395812" y="366753"/>
                    <a:pt x="397903" y="362953"/>
                  </a:cubicBezTo>
                  <a:cubicBezTo>
                    <a:pt x="399995" y="359154"/>
                    <a:pt x="402734" y="356105"/>
                    <a:pt x="406121" y="353807"/>
                  </a:cubicBezTo>
                  <a:cubicBezTo>
                    <a:pt x="409509" y="351510"/>
                    <a:pt x="413323" y="349772"/>
                    <a:pt x="417565" y="348594"/>
                  </a:cubicBezTo>
                  <a:cubicBezTo>
                    <a:pt x="420687" y="347769"/>
                    <a:pt x="425400" y="346974"/>
                    <a:pt x="431704" y="346208"/>
                  </a:cubicBezTo>
                  <a:cubicBezTo>
                    <a:pt x="444546" y="344676"/>
                    <a:pt x="454001" y="342850"/>
                    <a:pt x="460069" y="340729"/>
                  </a:cubicBezTo>
                  <a:cubicBezTo>
                    <a:pt x="460128" y="338549"/>
                    <a:pt x="460158" y="337165"/>
                    <a:pt x="460158" y="336576"/>
                  </a:cubicBezTo>
                  <a:cubicBezTo>
                    <a:pt x="460158" y="330096"/>
                    <a:pt x="458655" y="325530"/>
                    <a:pt x="455651" y="322879"/>
                  </a:cubicBezTo>
                  <a:cubicBezTo>
                    <a:pt x="451586" y="319285"/>
                    <a:pt x="445548" y="317489"/>
                    <a:pt x="437536" y="317489"/>
                  </a:cubicBezTo>
                  <a:cubicBezTo>
                    <a:pt x="430054" y="317489"/>
                    <a:pt x="424531" y="318799"/>
                    <a:pt x="420967" y="321421"/>
                  </a:cubicBezTo>
                  <a:cubicBezTo>
                    <a:pt x="417403" y="324043"/>
                    <a:pt x="414766" y="328682"/>
                    <a:pt x="413058" y="335339"/>
                  </a:cubicBezTo>
                  <a:lnTo>
                    <a:pt x="397506" y="333218"/>
                  </a:lnTo>
                  <a:cubicBezTo>
                    <a:pt x="398919" y="326561"/>
                    <a:pt x="401246" y="321185"/>
                    <a:pt x="404487" y="317091"/>
                  </a:cubicBezTo>
                  <a:cubicBezTo>
                    <a:pt x="407727" y="312997"/>
                    <a:pt x="412410" y="309845"/>
                    <a:pt x="418537" y="307636"/>
                  </a:cubicBezTo>
                  <a:cubicBezTo>
                    <a:pt x="424664" y="305427"/>
                    <a:pt x="431762" y="304322"/>
                    <a:pt x="439833" y="304322"/>
                  </a:cubicBezTo>
                  <a:close/>
                  <a:moveTo>
                    <a:pt x="342816" y="304322"/>
                  </a:moveTo>
                  <a:cubicBezTo>
                    <a:pt x="353007" y="304322"/>
                    <a:pt x="361343" y="306899"/>
                    <a:pt x="367824" y="312054"/>
                  </a:cubicBezTo>
                  <a:cubicBezTo>
                    <a:pt x="374304" y="317209"/>
                    <a:pt x="378457" y="324529"/>
                    <a:pt x="380283" y="334013"/>
                  </a:cubicBezTo>
                  <a:lnTo>
                    <a:pt x="364819" y="336399"/>
                  </a:lnTo>
                  <a:cubicBezTo>
                    <a:pt x="363346" y="330096"/>
                    <a:pt x="360740" y="325353"/>
                    <a:pt x="356999" y="322172"/>
                  </a:cubicBezTo>
                  <a:cubicBezTo>
                    <a:pt x="353258" y="318991"/>
                    <a:pt x="348736" y="317400"/>
                    <a:pt x="343434" y="317400"/>
                  </a:cubicBezTo>
                  <a:cubicBezTo>
                    <a:pt x="335422" y="317400"/>
                    <a:pt x="328913" y="320272"/>
                    <a:pt x="323905" y="326016"/>
                  </a:cubicBezTo>
                  <a:cubicBezTo>
                    <a:pt x="318898" y="331760"/>
                    <a:pt x="316394" y="340847"/>
                    <a:pt x="316394" y="353277"/>
                  </a:cubicBezTo>
                  <a:cubicBezTo>
                    <a:pt x="316394" y="365884"/>
                    <a:pt x="318810" y="375045"/>
                    <a:pt x="323640" y="380759"/>
                  </a:cubicBezTo>
                  <a:cubicBezTo>
                    <a:pt x="328471" y="386474"/>
                    <a:pt x="334774" y="389331"/>
                    <a:pt x="342551" y="389331"/>
                  </a:cubicBezTo>
                  <a:cubicBezTo>
                    <a:pt x="348795" y="389331"/>
                    <a:pt x="354009" y="387416"/>
                    <a:pt x="358192" y="383587"/>
                  </a:cubicBezTo>
                  <a:cubicBezTo>
                    <a:pt x="362374" y="379758"/>
                    <a:pt x="365025" y="373867"/>
                    <a:pt x="366145" y="365914"/>
                  </a:cubicBezTo>
                  <a:lnTo>
                    <a:pt x="381786" y="367946"/>
                  </a:lnTo>
                  <a:cubicBezTo>
                    <a:pt x="380077" y="378727"/>
                    <a:pt x="375703" y="387166"/>
                    <a:pt x="368663" y="393263"/>
                  </a:cubicBezTo>
                  <a:cubicBezTo>
                    <a:pt x="361623" y="399360"/>
                    <a:pt x="352978" y="402409"/>
                    <a:pt x="342728" y="402409"/>
                  </a:cubicBezTo>
                  <a:cubicBezTo>
                    <a:pt x="329885" y="402409"/>
                    <a:pt x="319561" y="398212"/>
                    <a:pt x="311755" y="389817"/>
                  </a:cubicBezTo>
                  <a:cubicBezTo>
                    <a:pt x="303949" y="381422"/>
                    <a:pt x="300046" y="369389"/>
                    <a:pt x="300046" y="353719"/>
                  </a:cubicBezTo>
                  <a:cubicBezTo>
                    <a:pt x="300046" y="343586"/>
                    <a:pt x="301725" y="334720"/>
                    <a:pt x="305083" y="327121"/>
                  </a:cubicBezTo>
                  <a:cubicBezTo>
                    <a:pt x="308441" y="319521"/>
                    <a:pt x="313552" y="313821"/>
                    <a:pt x="320415" y="310022"/>
                  </a:cubicBezTo>
                  <a:cubicBezTo>
                    <a:pt x="327278" y="306222"/>
                    <a:pt x="334745" y="304322"/>
                    <a:pt x="342816" y="304322"/>
                  </a:cubicBezTo>
                  <a:close/>
                  <a:moveTo>
                    <a:pt x="179482" y="304145"/>
                  </a:moveTo>
                  <a:lnTo>
                    <a:pt x="196536" y="304145"/>
                  </a:lnTo>
                  <a:lnTo>
                    <a:pt x="196536" y="318726"/>
                  </a:lnTo>
                  <a:cubicBezTo>
                    <a:pt x="196536" y="326031"/>
                    <a:pt x="195417" y="331627"/>
                    <a:pt x="193178" y="335515"/>
                  </a:cubicBezTo>
                  <a:cubicBezTo>
                    <a:pt x="190292" y="340582"/>
                    <a:pt x="185019" y="345236"/>
                    <a:pt x="177361" y="349477"/>
                  </a:cubicBezTo>
                  <a:cubicBezTo>
                    <a:pt x="177361" y="350302"/>
                    <a:pt x="177361" y="351156"/>
                    <a:pt x="177361" y="352040"/>
                  </a:cubicBezTo>
                  <a:cubicBezTo>
                    <a:pt x="177361" y="373955"/>
                    <a:pt x="170291" y="388830"/>
                    <a:pt x="156153" y="396665"/>
                  </a:cubicBezTo>
                  <a:cubicBezTo>
                    <a:pt x="149201" y="400494"/>
                    <a:pt x="141631" y="402409"/>
                    <a:pt x="133443" y="402409"/>
                  </a:cubicBezTo>
                  <a:cubicBezTo>
                    <a:pt x="120011" y="402409"/>
                    <a:pt x="109377" y="398197"/>
                    <a:pt x="101542" y="389773"/>
                  </a:cubicBezTo>
                  <a:cubicBezTo>
                    <a:pt x="93471" y="381054"/>
                    <a:pt x="89436" y="368918"/>
                    <a:pt x="89436" y="353366"/>
                  </a:cubicBezTo>
                  <a:cubicBezTo>
                    <a:pt x="89436" y="335987"/>
                    <a:pt x="94267" y="323115"/>
                    <a:pt x="103928" y="314749"/>
                  </a:cubicBezTo>
                  <a:cubicBezTo>
                    <a:pt x="111999" y="307798"/>
                    <a:pt x="121837" y="304322"/>
                    <a:pt x="133443" y="304322"/>
                  </a:cubicBezTo>
                  <a:cubicBezTo>
                    <a:pt x="146344" y="304322"/>
                    <a:pt x="156889" y="308534"/>
                    <a:pt x="165078" y="316958"/>
                  </a:cubicBezTo>
                  <a:cubicBezTo>
                    <a:pt x="171264" y="323380"/>
                    <a:pt x="175122" y="331657"/>
                    <a:pt x="176654" y="341789"/>
                  </a:cubicBezTo>
                  <a:cubicBezTo>
                    <a:pt x="180660" y="339315"/>
                    <a:pt x="183532" y="336753"/>
                    <a:pt x="185270" y="334102"/>
                  </a:cubicBezTo>
                  <a:cubicBezTo>
                    <a:pt x="187008" y="331451"/>
                    <a:pt x="187847" y="327621"/>
                    <a:pt x="187788" y="322614"/>
                  </a:cubicBezTo>
                  <a:lnTo>
                    <a:pt x="179482" y="322614"/>
                  </a:lnTo>
                  <a:close/>
                  <a:moveTo>
                    <a:pt x="1018965" y="273659"/>
                  </a:moveTo>
                  <a:lnTo>
                    <a:pt x="1018965" y="306443"/>
                  </a:lnTo>
                  <a:lnTo>
                    <a:pt x="1034960" y="306443"/>
                  </a:lnTo>
                  <a:lnTo>
                    <a:pt x="1034960" y="318814"/>
                  </a:lnTo>
                  <a:lnTo>
                    <a:pt x="1018965" y="318814"/>
                  </a:lnTo>
                  <a:lnTo>
                    <a:pt x="1018965" y="373690"/>
                  </a:lnTo>
                  <a:cubicBezTo>
                    <a:pt x="1018965" y="378226"/>
                    <a:pt x="1019245" y="381142"/>
                    <a:pt x="1019805" y="382438"/>
                  </a:cubicBezTo>
                  <a:cubicBezTo>
                    <a:pt x="1020364" y="383734"/>
                    <a:pt x="1021277" y="384765"/>
                    <a:pt x="1022544" y="385531"/>
                  </a:cubicBezTo>
                  <a:cubicBezTo>
                    <a:pt x="1023811" y="386297"/>
                    <a:pt x="1025622" y="386680"/>
                    <a:pt x="1027979" y="386680"/>
                  </a:cubicBezTo>
                  <a:cubicBezTo>
                    <a:pt x="1029746" y="386680"/>
                    <a:pt x="1032073" y="386474"/>
                    <a:pt x="1034960" y="386061"/>
                  </a:cubicBezTo>
                  <a:lnTo>
                    <a:pt x="1037257" y="400112"/>
                  </a:lnTo>
                  <a:cubicBezTo>
                    <a:pt x="1032780" y="401054"/>
                    <a:pt x="1028774" y="401525"/>
                    <a:pt x="1025239" y="401525"/>
                  </a:cubicBezTo>
                  <a:cubicBezTo>
                    <a:pt x="1019466" y="401525"/>
                    <a:pt x="1014989" y="400612"/>
                    <a:pt x="1011808" y="398786"/>
                  </a:cubicBezTo>
                  <a:cubicBezTo>
                    <a:pt x="1008626" y="396960"/>
                    <a:pt x="1006388" y="394559"/>
                    <a:pt x="1005092" y="391584"/>
                  </a:cubicBezTo>
                  <a:cubicBezTo>
                    <a:pt x="1003796" y="388609"/>
                    <a:pt x="1003148" y="382350"/>
                    <a:pt x="1003148" y="372806"/>
                  </a:cubicBezTo>
                  <a:lnTo>
                    <a:pt x="1003148" y="318814"/>
                  </a:lnTo>
                  <a:lnTo>
                    <a:pt x="991483" y="318814"/>
                  </a:lnTo>
                  <a:lnTo>
                    <a:pt x="991483" y="306443"/>
                  </a:lnTo>
                  <a:lnTo>
                    <a:pt x="1003148" y="306443"/>
                  </a:lnTo>
                  <a:lnTo>
                    <a:pt x="1003148" y="283202"/>
                  </a:lnTo>
                  <a:close/>
                  <a:moveTo>
                    <a:pt x="1295506" y="270743"/>
                  </a:moveTo>
                  <a:lnTo>
                    <a:pt x="1311412" y="270743"/>
                  </a:lnTo>
                  <a:lnTo>
                    <a:pt x="1311412" y="317224"/>
                  </a:lnTo>
                  <a:cubicBezTo>
                    <a:pt x="1318835" y="308622"/>
                    <a:pt x="1328202" y="304322"/>
                    <a:pt x="1339513" y="304322"/>
                  </a:cubicBezTo>
                  <a:cubicBezTo>
                    <a:pt x="1346465" y="304322"/>
                    <a:pt x="1352503" y="305692"/>
                    <a:pt x="1357628" y="308431"/>
                  </a:cubicBezTo>
                  <a:cubicBezTo>
                    <a:pt x="1362754" y="311170"/>
                    <a:pt x="1366421" y="314955"/>
                    <a:pt x="1368630" y="319786"/>
                  </a:cubicBezTo>
                  <a:cubicBezTo>
                    <a:pt x="1370839" y="324617"/>
                    <a:pt x="1371944" y="331627"/>
                    <a:pt x="1371944" y="340817"/>
                  </a:cubicBezTo>
                  <a:lnTo>
                    <a:pt x="1371944" y="400288"/>
                  </a:lnTo>
                  <a:lnTo>
                    <a:pt x="1356038" y="400288"/>
                  </a:lnTo>
                  <a:lnTo>
                    <a:pt x="1356038" y="340817"/>
                  </a:lnTo>
                  <a:cubicBezTo>
                    <a:pt x="1356038" y="332864"/>
                    <a:pt x="1354314" y="327076"/>
                    <a:pt x="1350868" y="323453"/>
                  </a:cubicBezTo>
                  <a:cubicBezTo>
                    <a:pt x="1347422" y="319830"/>
                    <a:pt x="1342547" y="318019"/>
                    <a:pt x="1336244" y="318019"/>
                  </a:cubicBezTo>
                  <a:cubicBezTo>
                    <a:pt x="1331531" y="318019"/>
                    <a:pt x="1327098" y="319241"/>
                    <a:pt x="1322944" y="321686"/>
                  </a:cubicBezTo>
                  <a:cubicBezTo>
                    <a:pt x="1318791" y="324131"/>
                    <a:pt x="1315831" y="327445"/>
                    <a:pt x="1314064" y="331627"/>
                  </a:cubicBezTo>
                  <a:cubicBezTo>
                    <a:pt x="1312296" y="335810"/>
                    <a:pt x="1311412" y="341583"/>
                    <a:pt x="1311412" y="348947"/>
                  </a:cubicBezTo>
                  <a:lnTo>
                    <a:pt x="1311412" y="400288"/>
                  </a:lnTo>
                  <a:lnTo>
                    <a:pt x="1295506" y="400288"/>
                  </a:lnTo>
                  <a:close/>
                  <a:moveTo>
                    <a:pt x="1047856" y="270743"/>
                  </a:moveTo>
                  <a:lnTo>
                    <a:pt x="1063762" y="270743"/>
                  </a:lnTo>
                  <a:lnTo>
                    <a:pt x="1063762" y="317224"/>
                  </a:lnTo>
                  <a:cubicBezTo>
                    <a:pt x="1071185" y="308622"/>
                    <a:pt x="1080552" y="304322"/>
                    <a:pt x="1091863" y="304322"/>
                  </a:cubicBezTo>
                  <a:cubicBezTo>
                    <a:pt x="1098815" y="304322"/>
                    <a:pt x="1104853" y="305692"/>
                    <a:pt x="1109978" y="308431"/>
                  </a:cubicBezTo>
                  <a:cubicBezTo>
                    <a:pt x="1115104" y="311170"/>
                    <a:pt x="1118771" y="314955"/>
                    <a:pt x="1120980" y="319786"/>
                  </a:cubicBezTo>
                  <a:cubicBezTo>
                    <a:pt x="1123189" y="324617"/>
                    <a:pt x="1124294" y="331627"/>
                    <a:pt x="1124294" y="340817"/>
                  </a:cubicBezTo>
                  <a:lnTo>
                    <a:pt x="1124294" y="400288"/>
                  </a:lnTo>
                  <a:lnTo>
                    <a:pt x="1108388" y="400288"/>
                  </a:lnTo>
                  <a:lnTo>
                    <a:pt x="1108388" y="340817"/>
                  </a:lnTo>
                  <a:cubicBezTo>
                    <a:pt x="1108388" y="332864"/>
                    <a:pt x="1106664" y="327076"/>
                    <a:pt x="1103218" y="323453"/>
                  </a:cubicBezTo>
                  <a:cubicBezTo>
                    <a:pt x="1099772" y="319830"/>
                    <a:pt x="1094897" y="318019"/>
                    <a:pt x="1088594" y="318019"/>
                  </a:cubicBezTo>
                  <a:cubicBezTo>
                    <a:pt x="1083881" y="318019"/>
                    <a:pt x="1079448" y="319241"/>
                    <a:pt x="1075294" y="321686"/>
                  </a:cubicBezTo>
                  <a:cubicBezTo>
                    <a:pt x="1071141" y="324131"/>
                    <a:pt x="1068181" y="327445"/>
                    <a:pt x="1066414" y="331627"/>
                  </a:cubicBezTo>
                  <a:cubicBezTo>
                    <a:pt x="1064646" y="335810"/>
                    <a:pt x="1063762" y="341583"/>
                    <a:pt x="1063762" y="348947"/>
                  </a:cubicBezTo>
                  <a:lnTo>
                    <a:pt x="1063762" y="400288"/>
                  </a:lnTo>
                  <a:lnTo>
                    <a:pt x="1047856" y="400288"/>
                  </a:lnTo>
                  <a:close/>
                  <a:moveTo>
                    <a:pt x="866882" y="270743"/>
                  </a:moveTo>
                  <a:lnTo>
                    <a:pt x="882788" y="270743"/>
                  </a:lnTo>
                  <a:lnTo>
                    <a:pt x="882788" y="317224"/>
                  </a:lnTo>
                  <a:cubicBezTo>
                    <a:pt x="890210" y="308622"/>
                    <a:pt x="899577" y="304322"/>
                    <a:pt x="910888" y="304322"/>
                  </a:cubicBezTo>
                  <a:cubicBezTo>
                    <a:pt x="917840" y="304322"/>
                    <a:pt x="923878" y="305692"/>
                    <a:pt x="929003" y="308431"/>
                  </a:cubicBezTo>
                  <a:cubicBezTo>
                    <a:pt x="934129" y="311170"/>
                    <a:pt x="937796" y="314955"/>
                    <a:pt x="940005" y="319786"/>
                  </a:cubicBezTo>
                  <a:cubicBezTo>
                    <a:pt x="942214" y="324617"/>
                    <a:pt x="943319" y="331627"/>
                    <a:pt x="943319" y="340817"/>
                  </a:cubicBezTo>
                  <a:lnTo>
                    <a:pt x="943319" y="400288"/>
                  </a:lnTo>
                  <a:lnTo>
                    <a:pt x="927413" y="400288"/>
                  </a:lnTo>
                  <a:lnTo>
                    <a:pt x="927413" y="340817"/>
                  </a:lnTo>
                  <a:cubicBezTo>
                    <a:pt x="927413" y="332864"/>
                    <a:pt x="925690" y="327076"/>
                    <a:pt x="922243" y="323453"/>
                  </a:cubicBezTo>
                  <a:cubicBezTo>
                    <a:pt x="918797" y="319830"/>
                    <a:pt x="913922" y="318019"/>
                    <a:pt x="907619" y="318019"/>
                  </a:cubicBezTo>
                  <a:cubicBezTo>
                    <a:pt x="902906" y="318019"/>
                    <a:pt x="898473" y="319241"/>
                    <a:pt x="894319" y="321686"/>
                  </a:cubicBezTo>
                  <a:cubicBezTo>
                    <a:pt x="890166" y="324131"/>
                    <a:pt x="887206" y="327445"/>
                    <a:pt x="885438" y="331627"/>
                  </a:cubicBezTo>
                  <a:cubicBezTo>
                    <a:pt x="883671" y="335810"/>
                    <a:pt x="882788" y="341583"/>
                    <a:pt x="882788" y="348947"/>
                  </a:cubicBezTo>
                  <a:lnTo>
                    <a:pt x="882788" y="400288"/>
                  </a:lnTo>
                  <a:lnTo>
                    <a:pt x="866882" y="400288"/>
                  </a:lnTo>
                  <a:close/>
                  <a:moveTo>
                    <a:pt x="628845" y="270743"/>
                  </a:moveTo>
                  <a:lnTo>
                    <a:pt x="644751" y="270743"/>
                  </a:lnTo>
                  <a:lnTo>
                    <a:pt x="644751" y="344617"/>
                  </a:lnTo>
                  <a:lnTo>
                    <a:pt x="682395" y="306443"/>
                  </a:lnTo>
                  <a:lnTo>
                    <a:pt x="702985" y="306443"/>
                  </a:lnTo>
                  <a:lnTo>
                    <a:pt x="667108" y="341259"/>
                  </a:lnTo>
                  <a:lnTo>
                    <a:pt x="706608" y="400288"/>
                  </a:lnTo>
                  <a:lnTo>
                    <a:pt x="686990" y="400288"/>
                  </a:lnTo>
                  <a:lnTo>
                    <a:pt x="655973" y="352305"/>
                  </a:lnTo>
                  <a:lnTo>
                    <a:pt x="644751" y="363086"/>
                  </a:lnTo>
                  <a:lnTo>
                    <a:pt x="644751" y="400288"/>
                  </a:lnTo>
                  <a:lnTo>
                    <a:pt x="628845" y="400288"/>
                  </a:lnTo>
                  <a:close/>
                  <a:moveTo>
                    <a:pt x="209745" y="270743"/>
                  </a:moveTo>
                  <a:lnTo>
                    <a:pt x="225651" y="270743"/>
                  </a:lnTo>
                  <a:lnTo>
                    <a:pt x="225651" y="289035"/>
                  </a:lnTo>
                  <a:lnTo>
                    <a:pt x="209745" y="289035"/>
                  </a:lnTo>
                  <a:close/>
                  <a:moveTo>
                    <a:pt x="1159631" y="270036"/>
                  </a:moveTo>
                  <a:lnTo>
                    <a:pt x="1180486" y="270036"/>
                  </a:lnTo>
                  <a:lnTo>
                    <a:pt x="1161045" y="294778"/>
                  </a:lnTo>
                  <a:lnTo>
                    <a:pt x="1147878" y="294778"/>
                  </a:lnTo>
                  <a:close/>
                  <a:moveTo>
                    <a:pt x="731006" y="270036"/>
                  </a:moveTo>
                  <a:lnTo>
                    <a:pt x="751861" y="270036"/>
                  </a:lnTo>
                  <a:lnTo>
                    <a:pt x="732420" y="294778"/>
                  </a:lnTo>
                  <a:lnTo>
                    <a:pt x="719253" y="294778"/>
                  </a:lnTo>
                  <a:close/>
                  <a:moveTo>
                    <a:pt x="440894" y="270036"/>
                  </a:moveTo>
                  <a:lnTo>
                    <a:pt x="461748" y="270036"/>
                  </a:lnTo>
                  <a:lnTo>
                    <a:pt x="442308" y="294778"/>
                  </a:lnTo>
                  <a:lnTo>
                    <a:pt x="429141" y="294778"/>
                  </a:lnTo>
                  <a:close/>
                  <a:moveTo>
                    <a:pt x="136359" y="270036"/>
                  </a:moveTo>
                  <a:lnTo>
                    <a:pt x="157213" y="270036"/>
                  </a:lnTo>
                  <a:lnTo>
                    <a:pt x="137773" y="294778"/>
                  </a:lnTo>
                  <a:lnTo>
                    <a:pt x="124606" y="294778"/>
                  </a:lnTo>
                  <a:close/>
                  <a:moveTo>
                    <a:pt x="860119" y="115064"/>
                  </a:moveTo>
                  <a:cubicBezTo>
                    <a:pt x="854346" y="117420"/>
                    <a:pt x="845686" y="119423"/>
                    <a:pt x="834139" y="121073"/>
                  </a:cubicBezTo>
                  <a:cubicBezTo>
                    <a:pt x="827600" y="122015"/>
                    <a:pt x="822976" y="123076"/>
                    <a:pt x="820266" y="124254"/>
                  </a:cubicBezTo>
                  <a:cubicBezTo>
                    <a:pt x="817556" y="125432"/>
                    <a:pt x="815464" y="127155"/>
                    <a:pt x="813992" y="129423"/>
                  </a:cubicBezTo>
                  <a:cubicBezTo>
                    <a:pt x="812519" y="131691"/>
                    <a:pt x="811783" y="134210"/>
                    <a:pt x="811783" y="136979"/>
                  </a:cubicBezTo>
                  <a:cubicBezTo>
                    <a:pt x="811783" y="141220"/>
                    <a:pt x="813388" y="144755"/>
                    <a:pt x="816598" y="147583"/>
                  </a:cubicBezTo>
                  <a:cubicBezTo>
                    <a:pt x="819809" y="150410"/>
                    <a:pt x="824507" y="151824"/>
                    <a:pt x="830693" y="151824"/>
                  </a:cubicBezTo>
                  <a:cubicBezTo>
                    <a:pt x="836820" y="151824"/>
                    <a:pt x="842269" y="150484"/>
                    <a:pt x="847041" y="147804"/>
                  </a:cubicBezTo>
                  <a:cubicBezTo>
                    <a:pt x="851813" y="145123"/>
                    <a:pt x="855318" y="141456"/>
                    <a:pt x="857556" y="136802"/>
                  </a:cubicBezTo>
                  <a:cubicBezTo>
                    <a:pt x="859265" y="133208"/>
                    <a:pt x="860119" y="127906"/>
                    <a:pt x="860119" y="120896"/>
                  </a:cubicBezTo>
                  <a:close/>
                  <a:moveTo>
                    <a:pt x="1293107" y="79364"/>
                  </a:moveTo>
                  <a:cubicBezTo>
                    <a:pt x="1286037" y="79364"/>
                    <a:pt x="1280028" y="82236"/>
                    <a:pt x="1275080" y="87979"/>
                  </a:cubicBezTo>
                  <a:cubicBezTo>
                    <a:pt x="1270131" y="93723"/>
                    <a:pt x="1267657" y="102251"/>
                    <a:pt x="1267657" y="113562"/>
                  </a:cubicBezTo>
                  <a:cubicBezTo>
                    <a:pt x="1267657" y="125874"/>
                    <a:pt x="1270102" y="134858"/>
                    <a:pt x="1274992" y="140513"/>
                  </a:cubicBezTo>
                  <a:cubicBezTo>
                    <a:pt x="1279881" y="146169"/>
                    <a:pt x="1286008" y="148997"/>
                    <a:pt x="1293372" y="148997"/>
                  </a:cubicBezTo>
                  <a:cubicBezTo>
                    <a:pt x="1300677" y="148997"/>
                    <a:pt x="1306804" y="146184"/>
                    <a:pt x="1311752" y="140558"/>
                  </a:cubicBezTo>
                  <a:cubicBezTo>
                    <a:pt x="1316700" y="134932"/>
                    <a:pt x="1319175" y="126110"/>
                    <a:pt x="1319175" y="114092"/>
                  </a:cubicBezTo>
                  <a:cubicBezTo>
                    <a:pt x="1319175" y="102604"/>
                    <a:pt x="1316627" y="93944"/>
                    <a:pt x="1311531" y="88112"/>
                  </a:cubicBezTo>
                  <a:cubicBezTo>
                    <a:pt x="1306435" y="82280"/>
                    <a:pt x="1300294" y="79364"/>
                    <a:pt x="1293107" y="79364"/>
                  </a:cubicBezTo>
                  <a:close/>
                  <a:moveTo>
                    <a:pt x="181068" y="79364"/>
                  </a:moveTo>
                  <a:cubicBezTo>
                    <a:pt x="172761" y="79364"/>
                    <a:pt x="166163" y="82339"/>
                    <a:pt x="161273" y="88289"/>
                  </a:cubicBezTo>
                  <a:cubicBezTo>
                    <a:pt x="156030" y="94651"/>
                    <a:pt x="153409" y="103635"/>
                    <a:pt x="153409" y="115241"/>
                  </a:cubicBezTo>
                  <a:cubicBezTo>
                    <a:pt x="153409" y="126846"/>
                    <a:pt x="156030" y="135830"/>
                    <a:pt x="161273" y="142192"/>
                  </a:cubicBezTo>
                  <a:cubicBezTo>
                    <a:pt x="166222" y="148201"/>
                    <a:pt x="172820" y="151206"/>
                    <a:pt x="181068" y="151206"/>
                  </a:cubicBezTo>
                  <a:cubicBezTo>
                    <a:pt x="189315" y="151206"/>
                    <a:pt x="195884" y="148201"/>
                    <a:pt x="200773" y="142192"/>
                  </a:cubicBezTo>
                  <a:cubicBezTo>
                    <a:pt x="206016" y="135771"/>
                    <a:pt x="208638" y="126610"/>
                    <a:pt x="208638" y="114710"/>
                  </a:cubicBezTo>
                  <a:cubicBezTo>
                    <a:pt x="208638" y="103458"/>
                    <a:pt x="205987" y="94681"/>
                    <a:pt x="200685" y="88377"/>
                  </a:cubicBezTo>
                  <a:cubicBezTo>
                    <a:pt x="195736" y="82368"/>
                    <a:pt x="189197" y="79364"/>
                    <a:pt x="181068" y="79364"/>
                  </a:cubicBezTo>
                  <a:close/>
                  <a:moveTo>
                    <a:pt x="486486" y="79275"/>
                  </a:moveTo>
                  <a:cubicBezTo>
                    <a:pt x="479181" y="79275"/>
                    <a:pt x="473040" y="81720"/>
                    <a:pt x="468062" y="86610"/>
                  </a:cubicBezTo>
                  <a:cubicBezTo>
                    <a:pt x="463084" y="91499"/>
                    <a:pt x="460330" y="98038"/>
                    <a:pt x="459799" y="106227"/>
                  </a:cubicBezTo>
                  <a:lnTo>
                    <a:pt x="512201" y="106227"/>
                  </a:lnTo>
                  <a:cubicBezTo>
                    <a:pt x="511494" y="98333"/>
                    <a:pt x="509491" y="92412"/>
                    <a:pt x="506192" y="88465"/>
                  </a:cubicBezTo>
                  <a:cubicBezTo>
                    <a:pt x="501126" y="82339"/>
                    <a:pt x="494557" y="79275"/>
                    <a:pt x="486486" y="79275"/>
                  </a:cubicBezTo>
                  <a:close/>
                  <a:moveTo>
                    <a:pt x="640388" y="78657"/>
                  </a:moveTo>
                  <a:cubicBezTo>
                    <a:pt x="633614" y="78657"/>
                    <a:pt x="627619" y="81823"/>
                    <a:pt x="622406" y="88156"/>
                  </a:cubicBezTo>
                  <a:cubicBezTo>
                    <a:pt x="617192" y="94489"/>
                    <a:pt x="614585" y="103694"/>
                    <a:pt x="614585" y="115771"/>
                  </a:cubicBezTo>
                  <a:cubicBezTo>
                    <a:pt x="614585" y="127848"/>
                    <a:pt x="617030" y="136773"/>
                    <a:pt x="621920" y="142546"/>
                  </a:cubicBezTo>
                  <a:cubicBezTo>
                    <a:pt x="626809" y="148319"/>
                    <a:pt x="632730" y="151206"/>
                    <a:pt x="639681" y="151206"/>
                  </a:cubicBezTo>
                  <a:cubicBezTo>
                    <a:pt x="646751" y="151206"/>
                    <a:pt x="652804" y="148216"/>
                    <a:pt x="657841" y="142237"/>
                  </a:cubicBezTo>
                  <a:cubicBezTo>
                    <a:pt x="662878" y="136257"/>
                    <a:pt x="665396" y="126993"/>
                    <a:pt x="665396" y="114445"/>
                  </a:cubicBezTo>
                  <a:cubicBezTo>
                    <a:pt x="665396" y="102486"/>
                    <a:pt x="662937" y="93532"/>
                    <a:pt x="658018" y="87582"/>
                  </a:cubicBezTo>
                  <a:cubicBezTo>
                    <a:pt x="653098" y="81632"/>
                    <a:pt x="647222" y="78657"/>
                    <a:pt x="640388" y="78657"/>
                  </a:cubicBezTo>
                  <a:close/>
                  <a:moveTo>
                    <a:pt x="1037978" y="68318"/>
                  </a:moveTo>
                  <a:lnTo>
                    <a:pt x="1053884" y="68318"/>
                  </a:lnTo>
                  <a:lnTo>
                    <a:pt x="1053884" y="120366"/>
                  </a:lnTo>
                  <a:cubicBezTo>
                    <a:pt x="1053884" y="128790"/>
                    <a:pt x="1054208" y="134387"/>
                    <a:pt x="1054856" y="137155"/>
                  </a:cubicBezTo>
                  <a:cubicBezTo>
                    <a:pt x="1056918" y="146110"/>
                    <a:pt x="1063045" y="150587"/>
                    <a:pt x="1073236" y="150587"/>
                  </a:cubicBezTo>
                  <a:cubicBezTo>
                    <a:pt x="1078126" y="150587"/>
                    <a:pt x="1082647" y="149350"/>
                    <a:pt x="1086801" y="146876"/>
                  </a:cubicBezTo>
                  <a:cubicBezTo>
                    <a:pt x="1090954" y="144402"/>
                    <a:pt x="1093885" y="141073"/>
                    <a:pt x="1095593" y="136890"/>
                  </a:cubicBezTo>
                  <a:cubicBezTo>
                    <a:pt x="1097302" y="132708"/>
                    <a:pt x="1098156" y="126610"/>
                    <a:pt x="1098156" y="118598"/>
                  </a:cubicBezTo>
                  <a:lnTo>
                    <a:pt x="1098156" y="68318"/>
                  </a:lnTo>
                  <a:lnTo>
                    <a:pt x="1114062" y="68318"/>
                  </a:lnTo>
                  <a:lnTo>
                    <a:pt x="1114062" y="111441"/>
                  </a:lnTo>
                  <a:cubicBezTo>
                    <a:pt x="1121543" y="110145"/>
                    <a:pt x="1127140" y="106640"/>
                    <a:pt x="1130851" y="100925"/>
                  </a:cubicBezTo>
                  <a:cubicBezTo>
                    <a:pt x="1132501" y="98451"/>
                    <a:pt x="1133326" y="93738"/>
                    <a:pt x="1133326" y="86786"/>
                  </a:cubicBezTo>
                  <a:lnTo>
                    <a:pt x="1125019" y="86786"/>
                  </a:lnTo>
                  <a:lnTo>
                    <a:pt x="1125019" y="68318"/>
                  </a:lnTo>
                  <a:lnTo>
                    <a:pt x="1142074" y="68318"/>
                  </a:lnTo>
                  <a:lnTo>
                    <a:pt x="1142074" y="82898"/>
                  </a:lnTo>
                  <a:cubicBezTo>
                    <a:pt x="1142074" y="92147"/>
                    <a:pt x="1141014" y="98598"/>
                    <a:pt x="1138893" y="102251"/>
                  </a:cubicBezTo>
                  <a:cubicBezTo>
                    <a:pt x="1133473" y="111676"/>
                    <a:pt x="1125196" y="116978"/>
                    <a:pt x="1114062" y="118157"/>
                  </a:cubicBezTo>
                  <a:lnTo>
                    <a:pt x="1114062" y="162163"/>
                  </a:lnTo>
                  <a:lnTo>
                    <a:pt x="1099835" y="162163"/>
                  </a:lnTo>
                  <a:lnTo>
                    <a:pt x="1099835" y="148378"/>
                  </a:lnTo>
                  <a:cubicBezTo>
                    <a:pt x="1092530" y="158982"/>
                    <a:pt x="1082603" y="164284"/>
                    <a:pt x="1070055" y="164284"/>
                  </a:cubicBezTo>
                  <a:cubicBezTo>
                    <a:pt x="1064576" y="164284"/>
                    <a:pt x="1059436" y="163238"/>
                    <a:pt x="1054635" y="161147"/>
                  </a:cubicBezTo>
                  <a:cubicBezTo>
                    <a:pt x="1049834" y="159056"/>
                    <a:pt x="1046255" y="156390"/>
                    <a:pt x="1043899" y="153150"/>
                  </a:cubicBezTo>
                  <a:cubicBezTo>
                    <a:pt x="1041542" y="149910"/>
                    <a:pt x="1039893" y="145963"/>
                    <a:pt x="1038950" y="141309"/>
                  </a:cubicBezTo>
                  <a:cubicBezTo>
                    <a:pt x="1038302" y="138127"/>
                    <a:pt x="1037978" y="133179"/>
                    <a:pt x="1037978" y="126463"/>
                  </a:cubicBezTo>
                  <a:close/>
                  <a:moveTo>
                    <a:pt x="1291958" y="66197"/>
                  </a:moveTo>
                  <a:cubicBezTo>
                    <a:pt x="1303033" y="66197"/>
                    <a:pt x="1312164" y="70674"/>
                    <a:pt x="1319352" y="79629"/>
                  </a:cubicBezTo>
                  <a:lnTo>
                    <a:pt x="1319352" y="68318"/>
                  </a:lnTo>
                  <a:lnTo>
                    <a:pt x="1334020" y="68318"/>
                  </a:lnTo>
                  <a:lnTo>
                    <a:pt x="1334020" y="149438"/>
                  </a:lnTo>
                  <a:cubicBezTo>
                    <a:pt x="1334020" y="164048"/>
                    <a:pt x="1332533" y="174402"/>
                    <a:pt x="1329558" y="180499"/>
                  </a:cubicBezTo>
                  <a:cubicBezTo>
                    <a:pt x="1326583" y="186597"/>
                    <a:pt x="1321870" y="191413"/>
                    <a:pt x="1315419" y="194947"/>
                  </a:cubicBezTo>
                  <a:cubicBezTo>
                    <a:pt x="1308968" y="198482"/>
                    <a:pt x="1301030" y="200249"/>
                    <a:pt x="1291604" y="200249"/>
                  </a:cubicBezTo>
                  <a:cubicBezTo>
                    <a:pt x="1280411" y="200249"/>
                    <a:pt x="1271368" y="197731"/>
                    <a:pt x="1264476" y="192694"/>
                  </a:cubicBezTo>
                  <a:cubicBezTo>
                    <a:pt x="1257583" y="187657"/>
                    <a:pt x="1254255" y="180072"/>
                    <a:pt x="1254490" y="169940"/>
                  </a:cubicBezTo>
                  <a:lnTo>
                    <a:pt x="1269955" y="172237"/>
                  </a:lnTo>
                  <a:cubicBezTo>
                    <a:pt x="1270603" y="177009"/>
                    <a:pt x="1272399" y="180485"/>
                    <a:pt x="1275345" y="182664"/>
                  </a:cubicBezTo>
                  <a:cubicBezTo>
                    <a:pt x="1279292" y="185610"/>
                    <a:pt x="1284682" y="187083"/>
                    <a:pt x="1291516" y="187083"/>
                  </a:cubicBezTo>
                  <a:cubicBezTo>
                    <a:pt x="1298880" y="187083"/>
                    <a:pt x="1304565" y="185610"/>
                    <a:pt x="1308571" y="182664"/>
                  </a:cubicBezTo>
                  <a:cubicBezTo>
                    <a:pt x="1312577" y="179719"/>
                    <a:pt x="1315287" y="175595"/>
                    <a:pt x="1316700" y="170293"/>
                  </a:cubicBezTo>
                  <a:cubicBezTo>
                    <a:pt x="1317525" y="167053"/>
                    <a:pt x="1317908" y="160249"/>
                    <a:pt x="1317849" y="149880"/>
                  </a:cubicBezTo>
                  <a:cubicBezTo>
                    <a:pt x="1310898" y="158069"/>
                    <a:pt x="1302238" y="162163"/>
                    <a:pt x="1291870" y="162163"/>
                  </a:cubicBezTo>
                  <a:cubicBezTo>
                    <a:pt x="1278968" y="162163"/>
                    <a:pt x="1268982" y="157509"/>
                    <a:pt x="1261913" y="148201"/>
                  </a:cubicBezTo>
                  <a:cubicBezTo>
                    <a:pt x="1254844" y="138893"/>
                    <a:pt x="1251309" y="127730"/>
                    <a:pt x="1251309" y="114710"/>
                  </a:cubicBezTo>
                  <a:cubicBezTo>
                    <a:pt x="1251309" y="105756"/>
                    <a:pt x="1252929" y="97494"/>
                    <a:pt x="1256169" y="89923"/>
                  </a:cubicBezTo>
                  <a:cubicBezTo>
                    <a:pt x="1259409" y="82353"/>
                    <a:pt x="1264108" y="76506"/>
                    <a:pt x="1270264" y="72383"/>
                  </a:cubicBezTo>
                  <a:cubicBezTo>
                    <a:pt x="1276420" y="68259"/>
                    <a:pt x="1283651" y="66197"/>
                    <a:pt x="1291958" y="66197"/>
                  </a:cubicBezTo>
                  <a:close/>
                  <a:moveTo>
                    <a:pt x="1206340" y="66197"/>
                  </a:moveTo>
                  <a:cubicBezTo>
                    <a:pt x="1211995" y="66197"/>
                    <a:pt x="1217194" y="67213"/>
                    <a:pt x="1221937" y="69246"/>
                  </a:cubicBezTo>
                  <a:cubicBezTo>
                    <a:pt x="1226679" y="71278"/>
                    <a:pt x="1230228" y="73944"/>
                    <a:pt x="1232585" y="77243"/>
                  </a:cubicBezTo>
                  <a:cubicBezTo>
                    <a:pt x="1234941" y="80542"/>
                    <a:pt x="1236591" y="84459"/>
                    <a:pt x="1237533" y="88996"/>
                  </a:cubicBezTo>
                  <a:cubicBezTo>
                    <a:pt x="1238122" y="91941"/>
                    <a:pt x="1238417" y="97096"/>
                    <a:pt x="1238417" y="104460"/>
                  </a:cubicBezTo>
                  <a:lnTo>
                    <a:pt x="1238417" y="162163"/>
                  </a:lnTo>
                  <a:lnTo>
                    <a:pt x="1222511" y="162163"/>
                  </a:lnTo>
                  <a:lnTo>
                    <a:pt x="1222511" y="105078"/>
                  </a:lnTo>
                  <a:cubicBezTo>
                    <a:pt x="1222511" y="98598"/>
                    <a:pt x="1221892" y="93753"/>
                    <a:pt x="1220655" y="90542"/>
                  </a:cubicBezTo>
                  <a:cubicBezTo>
                    <a:pt x="1219418" y="87331"/>
                    <a:pt x="1217224" y="84769"/>
                    <a:pt x="1214072" y="82854"/>
                  </a:cubicBezTo>
                  <a:cubicBezTo>
                    <a:pt x="1210920" y="80940"/>
                    <a:pt x="1207224" y="79982"/>
                    <a:pt x="1202982" y="79982"/>
                  </a:cubicBezTo>
                  <a:cubicBezTo>
                    <a:pt x="1196207" y="79982"/>
                    <a:pt x="1190360" y="82132"/>
                    <a:pt x="1185441" y="86433"/>
                  </a:cubicBezTo>
                  <a:cubicBezTo>
                    <a:pt x="1180522" y="90734"/>
                    <a:pt x="1178062" y="98893"/>
                    <a:pt x="1178062" y="110911"/>
                  </a:cubicBezTo>
                  <a:lnTo>
                    <a:pt x="1178062" y="162163"/>
                  </a:lnTo>
                  <a:lnTo>
                    <a:pt x="1162156" y="162163"/>
                  </a:lnTo>
                  <a:lnTo>
                    <a:pt x="1162156" y="68318"/>
                  </a:lnTo>
                  <a:lnTo>
                    <a:pt x="1176472" y="68318"/>
                  </a:lnTo>
                  <a:lnTo>
                    <a:pt x="1176472" y="81661"/>
                  </a:lnTo>
                  <a:cubicBezTo>
                    <a:pt x="1183364" y="71352"/>
                    <a:pt x="1193320" y="66197"/>
                    <a:pt x="1206340" y="66197"/>
                  </a:cubicBezTo>
                  <a:close/>
                  <a:moveTo>
                    <a:pt x="939640" y="66197"/>
                  </a:moveTo>
                  <a:cubicBezTo>
                    <a:pt x="945295" y="66197"/>
                    <a:pt x="950494" y="67213"/>
                    <a:pt x="955237" y="69246"/>
                  </a:cubicBezTo>
                  <a:cubicBezTo>
                    <a:pt x="959979" y="71278"/>
                    <a:pt x="963528" y="73944"/>
                    <a:pt x="965885" y="77243"/>
                  </a:cubicBezTo>
                  <a:cubicBezTo>
                    <a:pt x="968241" y="80542"/>
                    <a:pt x="969891" y="84459"/>
                    <a:pt x="970833" y="88996"/>
                  </a:cubicBezTo>
                  <a:cubicBezTo>
                    <a:pt x="971422" y="91941"/>
                    <a:pt x="971717" y="97096"/>
                    <a:pt x="971717" y="104460"/>
                  </a:cubicBezTo>
                  <a:lnTo>
                    <a:pt x="971717" y="162163"/>
                  </a:lnTo>
                  <a:lnTo>
                    <a:pt x="955811" y="162163"/>
                  </a:lnTo>
                  <a:lnTo>
                    <a:pt x="955811" y="105078"/>
                  </a:lnTo>
                  <a:cubicBezTo>
                    <a:pt x="955811" y="98598"/>
                    <a:pt x="955192" y="93753"/>
                    <a:pt x="953955" y="90542"/>
                  </a:cubicBezTo>
                  <a:cubicBezTo>
                    <a:pt x="952718" y="87331"/>
                    <a:pt x="950524" y="84769"/>
                    <a:pt x="947372" y="82854"/>
                  </a:cubicBezTo>
                  <a:cubicBezTo>
                    <a:pt x="944220" y="80940"/>
                    <a:pt x="940524" y="79982"/>
                    <a:pt x="936282" y="79982"/>
                  </a:cubicBezTo>
                  <a:cubicBezTo>
                    <a:pt x="929507" y="79982"/>
                    <a:pt x="923660" y="82132"/>
                    <a:pt x="918741" y="86433"/>
                  </a:cubicBezTo>
                  <a:cubicBezTo>
                    <a:pt x="913822" y="90734"/>
                    <a:pt x="911362" y="98893"/>
                    <a:pt x="911362" y="110911"/>
                  </a:cubicBezTo>
                  <a:lnTo>
                    <a:pt x="911362" y="162163"/>
                  </a:lnTo>
                  <a:lnTo>
                    <a:pt x="895456" y="162163"/>
                  </a:lnTo>
                  <a:lnTo>
                    <a:pt x="895456" y="68318"/>
                  </a:lnTo>
                  <a:lnTo>
                    <a:pt x="909772" y="68318"/>
                  </a:lnTo>
                  <a:lnTo>
                    <a:pt x="909772" y="81661"/>
                  </a:lnTo>
                  <a:cubicBezTo>
                    <a:pt x="916664" y="71352"/>
                    <a:pt x="926620" y="66197"/>
                    <a:pt x="939640" y="66197"/>
                  </a:cubicBezTo>
                  <a:close/>
                  <a:moveTo>
                    <a:pt x="839883" y="66197"/>
                  </a:moveTo>
                  <a:cubicBezTo>
                    <a:pt x="847895" y="66197"/>
                    <a:pt x="854405" y="67140"/>
                    <a:pt x="859412" y="69025"/>
                  </a:cubicBezTo>
                  <a:cubicBezTo>
                    <a:pt x="864420" y="70910"/>
                    <a:pt x="868102" y="73281"/>
                    <a:pt x="870458" y="76138"/>
                  </a:cubicBezTo>
                  <a:cubicBezTo>
                    <a:pt x="872814" y="78995"/>
                    <a:pt x="874464" y="82604"/>
                    <a:pt x="875407" y="86963"/>
                  </a:cubicBezTo>
                  <a:cubicBezTo>
                    <a:pt x="875937" y="89673"/>
                    <a:pt x="876202" y="94563"/>
                    <a:pt x="876202" y="101632"/>
                  </a:cubicBezTo>
                  <a:lnTo>
                    <a:pt x="876202" y="122840"/>
                  </a:lnTo>
                  <a:cubicBezTo>
                    <a:pt x="876202" y="137627"/>
                    <a:pt x="876541" y="146979"/>
                    <a:pt x="877218" y="150896"/>
                  </a:cubicBezTo>
                  <a:cubicBezTo>
                    <a:pt x="877896" y="154814"/>
                    <a:pt x="879236" y="158570"/>
                    <a:pt x="881239" y="162163"/>
                  </a:cubicBezTo>
                  <a:lnTo>
                    <a:pt x="864626" y="162163"/>
                  </a:lnTo>
                  <a:cubicBezTo>
                    <a:pt x="862976" y="158864"/>
                    <a:pt x="861916" y="155006"/>
                    <a:pt x="861445" y="150587"/>
                  </a:cubicBezTo>
                  <a:cubicBezTo>
                    <a:pt x="855554" y="155595"/>
                    <a:pt x="849883" y="159129"/>
                    <a:pt x="844434" y="161191"/>
                  </a:cubicBezTo>
                  <a:cubicBezTo>
                    <a:pt x="838985" y="163253"/>
                    <a:pt x="833138" y="164284"/>
                    <a:pt x="826893" y="164284"/>
                  </a:cubicBezTo>
                  <a:cubicBezTo>
                    <a:pt x="816584" y="164284"/>
                    <a:pt x="808660" y="161766"/>
                    <a:pt x="803123" y="156729"/>
                  </a:cubicBezTo>
                  <a:cubicBezTo>
                    <a:pt x="797585" y="151692"/>
                    <a:pt x="794816" y="145256"/>
                    <a:pt x="794816" y="137421"/>
                  </a:cubicBezTo>
                  <a:cubicBezTo>
                    <a:pt x="794816" y="132825"/>
                    <a:pt x="795862" y="128628"/>
                    <a:pt x="797953" y="124828"/>
                  </a:cubicBezTo>
                  <a:cubicBezTo>
                    <a:pt x="800044" y="121029"/>
                    <a:pt x="802784" y="117980"/>
                    <a:pt x="806171" y="115682"/>
                  </a:cubicBezTo>
                  <a:cubicBezTo>
                    <a:pt x="809559" y="113385"/>
                    <a:pt x="813373" y="111647"/>
                    <a:pt x="817615" y="110469"/>
                  </a:cubicBezTo>
                  <a:cubicBezTo>
                    <a:pt x="820737" y="109644"/>
                    <a:pt x="825450" y="108849"/>
                    <a:pt x="831753" y="108083"/>
                  </a:cubicBezTo>
                  <a:cubicBezTo>
                    <a:pt x="844596" y="106551"/>
                    <a:pt x="854051" y="104725"/>
                    <a:pt x="860119" y="102604"/>
                  </a:cubicBezTo>
                  <a:cubicBezTo>
                    <a:pt x="860178" y="100424"/>
                    <a:pt x="860208" y="99040"/>
                    <a:pt x="860208" y="98451"/>
                  </a:cubicBezTo>
                  <a:cubicBezTo>
                    <a:pt x="860208" y="91971"/>
                    <a:pt x="858705" y="87405"/>
                    <a:pt x="855701" y="84754"/>
                  </a:cubicBezTo>
                  <a:cubicBezTo>
                    <a:pt x="851636" y="81160"/>
                    <a:pt x="845598" y="79364"/>
                    <a:pt x="837586" y="79364"/>
                  </a:cubicBezTo>
                  <a:cubicBezTo>
                    <a:pt x="830104" y="79364"/>
                    <a:pt x="824581" y="80674"/>
                    <a:pt x="821017" y="83296"/>
                  </a:cubicBezTo>
                  <a:cubicBezTo>
                    <a:pt x="817453" y="85918"/>
                    <a:pt x="814816" y="90557"/>
                    <a:pt x="813108" y="97214"/>
                  </a:cubicBezTo>
                  <a:lnTo>
                    <a:pt x="797556" y="95093"/>
                  </a:lnTo>
                  <a:cubicBezTo>
                    <a:pt x="798969" y="88436"/>
                    <a:pt x="801296" y="83060"/>
                    <a:pt x="804536" y="78966"/>
                  </a:cubicBezTo>
                  <a:cubicBezTo>
                    <a:pt x="807777" y="74872"/>
                    <a:pt x="812460" y="71720"/>
                    <a:pt x="818587" y="69511"/>
                  </a:cubicBezTo>
                  <a:cubicBezTo>
                    <a:pt x="824714" y="67302"/>
                    <a:pt x="831812" y="66197"/>
                    <a:pt x="839883" y="66197"/>
                  </a:cubicBezTo>
                  <a:close/>
                  <a:moveTo>
                    <a:pt x="641891" y="66197"/>
                  </a:moveTo>
                  <a:cubicBezTo>
                    <a:pt x="649902" y="66197"/>
                    <a:pt x="656972" y="68259"/>
                    <a:pt x="663099" y="72383"/>
                  </a:cubicBezTo>
                  <a:cubicBezTo>
                    <a:pt x="669225" y="76506"/>
                    <a:pt x="673850" y="82324"/>
                    <a:pt x="676972" y="89835"/>
                  </a:cubicBezTo>
                  <a:cubicBezTo>
                    <a:pt x="680094" y="97346"/>
                    <a:pt x="681656" y="105579"/>
                    <a:pt x="681656" y="114534"/>
                  </a:cubicBezTo>
                  <a:cubicBezTo>
                    <a:pt x="681656" y="124136"/>
                    <a:pt x="679932" y="132781"/>
                    <a:pt x="676486" y="140469"/>
                  </a:cubicBezTo>
                  <a:cubicBezTo>
                    <a:pt x="673040" y="148157"/>
                    <a:pt x="668032" y="154048"/>
                    <a:pt x="661464" y="158143"/>
                  </a:cubicBezTo>
                  <a:cubicBezTo>
                    <a:pt x="654895" y="162237"/>
                    <a:pt x="647988" y="164284"/>
                    <a:pt x="640742" y="164284"/>
                  </a:cubicBezTo>
                  <a:cubicBezTo>
                    <a:pt x="635440" y="164284"/>
                    <a:pt x="630683" y="163165"/>
                    <a:pt x="626471" y="160926"/>
                  </a:cubicBezTo>
                  <a:cubicBezTo>
                    <a:pt x="622258" y="158687"/>
                    <a:pt x="618797" y="155860"/>
                    <a:pt x="616088" y="152443"/>
                  </a:cubicBezTo>
                  <a:lnTo>
                    <a:pt x="616088" y="198128"/>
                  </a:lnTo>
                  <a:lnTo>
                    <a:pt x="600182" y="198128"/>
                  </a:lnTo>
                  <a:lnTo>
                    <a:pt x="600182" y="68318"/>
                  </a:lnTo>
                  <a:lnTo>
                    <a:pt x="614674" y="68318"/>
                  </a:lnTo>
                  <a:lnTo>
                    <a:pt x="614674" y="80512"/>
                  </a:lnTo>
                  <a:cubicBezTo>
                    <a:pt x="618090" y="75741"/>
                    <a:pt x="621949" y="72162"/>
                    <a:pt x="626250" y="69776"/>
                  </a:cubicBezTo>
                  <a:cubicBezTo>
                    <a:pt x="630550" y="67390"/>
                    <a:pt x="635764" y="66197"/>
                    <a:pt x="641891" y="66197"/>
                  </a:cubicBezTo>
                  <a:close/>
                  <a:moveTo>
                    <a:pt x="486309" y="66197"/>
                  </a:moveTo>
                  <a:cubicBezTo>
                    <a:pt x="498857" y="66197"/>
                    <a:pt x="509108" y="70468"/>
                    <a:pt x="517061" y="79010"/>
                  </a:cubicBezTo>
                  <a:cubicBezTo>
                    <a:pt x="525014" y="87552"/>
                    <a:pt x="528990" y="99570"/>
                    <a:pt x="528990" y="115064"/>
                  </a:cubicBezTo>
                  <a:cubicBezTo>
                    <a:pt x="528990" y="116006"/>
                    <a:pt x="528961" y="117420"/>
                    <a:pt x="528902" y="119305"/>
                  </a:cubicBezTo>
                  <a:lnTo>
                    <a:pt x="458916" y="119305"/>
                  </a:lnTo>
                  <a:cubicBezTo>
                    <a:pt x="459505" y="129615"/>
                    <a:pt x="462421" y="137509"/>
                    <a:pt x="467664" y="142988"/>
                  </a:cubicBezTo>
                  <a:cubicBezTo>
                    <a:pt x="472907" y="148466"/>
                    <a:pt x="479446" y="151206"/>
                    <a:pt x="487281" y="151206"/>
                  </a:cubicBezTo>
                  <a:cubicBezTo>
                    <a:pt x="493114" y="151206"/>
                    <a:pt x="498092" y="149674"/>
                    <a:pt x="502215" y="146611"/>
                  </a:cubicBezTo>
                  <a:cubicBezTo>
                    <a:pt x="506339" y="143547"/>
                    <a:pt x="509609" y="138658"/>
                    <a:pt x="512024" y="131942"/>
                  </a:cubicBezTo>
                  <a:lnTo>
                    <a:pt x="528460" y="133974"/>
                  </a:lnTo>
                  <a:cubicBezTo>
                    <a:pt x="525868" y="143577"/>
                    <a:pt x="521067" y="151029"/>
                    <a:pt x="514057" y="156331"/>
                  </a:cubicBezTo>
                  <a:cubicBezTo>
                    <a:pt x="507046" y="161633"/>
                    <a:pt x="498092" y="164284"/>
                    <a:pt x="487193" y="164284"/>
                  </a:cubicBezTo>
                  <a:cubicBezTo>
                    <a:pt x="473467" y="164284"/>
                    <a:pt x="462583" y="160057"/>
                    <a:pt x="454542" y="151603"/>
                  </a:cubicBezTo>
                  <a:cubicBezTo>
                    <a:pt x="446500" y="143150"/>
                    <a:pt x="442480" y="131294"/>
                    <a:pt x="442480" y="116036"/>
                  </a:cubicBezTo>
                  <a:cubicBezTo>
                    <a:pt x="442480" y="100248"/>
                    <a:pt x="446544" y="87994"/>
                    <a:pt x="454674" y="79275"/>
                  </a:cubicBezTo>
                  <a:cubicBezTo>
                    <a:pt x="462804" y="70556"/>
                    <a:pt x="473349" y="66197"/>
                    <a:pt x="486309" y="66197"/>
                  </a:cubicBezTo>
                  <a:close/>
                  <a:moveTo>
                    <a:pt x="227107" y="66020"/>
                  </a:moveTo>
                  <a:lnTo>
                    <a:pt x="244161" y="66020"/>
                  </a:lnTo>
                  <a:lnTo>
                    <a:pt x="244161" y="80601"/>
                  </a:lnTo>
                  <a:cubicBezTo>
                    <a:pt x="244161" y="87906"/>
                    <a:pt x="243042" y="93502"/>
                    <a:pt x="240803" y="97390"/>
                  </a:cubicBezTo>
                  <a:cubicBezTo>
                    <a:pt x="237917" y="102457"/>
                    <a:pt x="232644" y="107111"/>
                    <a:pt x="224986" y="111352"/>
                  </a:cubicBezTo>
                  <a:cubicBezTo>
                    <a:pt x="224986" y="112177"/>
                    <a:pt x="224986" y="113031"/>
                    <a:pt x="224986" y="113915"/>
                  </a:cubicBezTo>
                  <a:cubicBezTo>
                    <a:pt x="224986" y="135830"/>
                    <a:pt x="217916" y="150705"/>
                    <a:pt x="203778" y="158540"/>
                  </a:cubicBezTo>
                  <a:cubicBezTo>
                    <a:pt x="196826" y="162369"/>
                    <a:pt x="189256" y="164284"/>
                    <a:pt x="181068" y="164284"/>
                  </a:cubicBezTo>
                  <a:cubicBezTo>
                    <a:pt x="167636" y="164284"/>
                    <a:pt x="157002" y="160072"/>
                    <a:pt x="149167" y="151648"/>
                  </a:cubicBezTo>
                  <a:cubicBezTo>
                    <a:pt x="141096" y="142929"/>
                    <a:pt x="137061" y="130793"/>
                    <a:pt x="137061" y="115241"/>
                  </a:cubicBezTo>
                  <a:cubicBezTo>
                    <a:pt x="137061" y="97862"/>
                    <a:pt x="141892" y="84990"/>
                    <a:pt x="151553" y="76624"/>
                  </a:cubicBezTo>
                  <a:cubicBezTo>
                    <a:pt x="159624" y="69673"/>
                    <a:pt x="169462" y="66197"/>
                    <a:pt x="181068" y="66197"/>
                  </a:cubicBezTo>
                  <a:cubicBezTo>
                    <a:pt x="193969" y="66197"/>
                    <a:pt x="204514" y="70409"/>
                    <a:pt x="212703" y="78833"/>
                  </a:cubicBezTo>
                  <a:cubicBezTo>
                    <a:pt x="218889" y="85255"/>
                    <a:pt x="222747" y="93532"/>
                    <a:pt x="224279" y="103664"/>
                  </a:cubicBezTo>
                  <a:cubicBezTo>
                    <a:pt x="228285" y="101190"/>
                    <a:pt x="231157" y="98628"/>
                    <a:pt x="232895" y="95977"/>
                  </a:cubicBezTo>
                  <a:cubicBezTo>
                    <a:pt x="234632" y="93326"/>
                    <a:pt x="235472" y="89496"/>
                    <a:pt x="235413" y="84489"/>
                  </a:cubicBezTo>
                  <a:lnTo>
                    <a:pt x="227107" y="84489"/>
                  </a:lnTo>
                  <a:close/>
                  <a:moveTo>
                    <a:pt x="323640" y="35534"/>
                  </a:moveTo>
                  <a:lnTo>
                    <a:pt x="323640" y="68318"/>
                  </a:lnTo>
                  <a:lnTo>
                    <a:pt x="339635" y="68318"/>
                  </a:lnTo>
                  <a:lnTo>
                    <a:pt x="339635" y="80689"/>
                  </a:lnTo>
                  <a:lnTo>
                    <a:pt x="323640" y="80689"/>
                  </a:lnTo>
                  <a:lnTo>
                    <a:pt x="323640" y="135565"/>
                  </a:lnTo>
                  <a:cubicBezTo>
                    <a:pt x="323640" y="140101"/>
                    <a:pt x="323920" y="143017"/>
                    <a:pt x="324480" y="144313"/>
                  </a:cubicBezTo>
                  <a:cubicBezTo>
                    <a:pt x="325039" y="145609"/>
                    <a:pt x="325953" y="146640"/>
                    <a:pt x="327219" y="147406"/>
                  </a:cubicBezTo>
                  <a:cubicBezTo>
                    <a:pt x="328486" y="148172"/>
                    <a:pt x="330297" y="148555"/>
                    <a:pt x="332654" y="148555"/>
                  </a:cubicBezTo>
                  <a:cubicBezTo>
                    <a:pt x="334421" y="148555"/>
                    <a:pt x="336748" y="148349"/>
                    <a:pt x="339635" y="147936"/>
                  </a:cubicBezTo>
                  <a:lnTo>
                    <a:pt x="341932" y="161987"/>
                  </a:lnTo>
                  <a:cubicBezTo>
                    <a:pt x="337455" y="162929"/>
                    <a:pt x="333449" y="163400"/>
                    <a:pt x="329914" y="163400"/>
                  </a:cubicBezTo>
                  <a:cubicBezTo>
                    <a:pt x="324141" y="163400"/>
                    <a:pt x="319664" y="162487"/>
                    <a:pt x="316483" y="160661"/>
                  </a:cubicBezTo>
                  <a:cubicBezTo>
                    <a:pt x="313301" y="158835"/>
                    <a:pt x="311063" y="156434"/>
                    <a:pt x="309767" y="153459"/>
                  </a:cubicBezTo>
                  <a:cubicBezTo>
                    <a:pt x="308471" y="150484"/>
                    <a:pt x="307823" y="144225"/>
                    <a:pt x="307823" y="134681"/>
                  </a:cubicBezTo>
                  <a:lnTo>
                    <a:pt x="307823" y="80689"/>
                  </a:lnTo>
                  <a:lnTo>
                    <a:pt x="296158" y="80689"/>
                  </a:lnTo>
                  <a:lnTo>
                    <a:pt x="296158" y="68318"/>
                  </a:lnTo>
                  <a:lnTo>
                    <a:pt x="307823" y="68318"/>
                  </a:lnTo>
                  <a:lnTo>
                    <a:pt x="307823" y="45077"/>
                  </a:lnTo>
                  <a:close/>
                  <a:moveTo>
                    <a:pt x="704956" y="32618"/>
                  </a:moveTo>
                  <a:lnTo>
                    <a:pt x="720862" y="32618"/>
                  </a:lnTo>
                  <a:lnTo>
                    <a:pt x="720862" y="79099"/>
                  </a:lnTo>
                  <a:cubicBezTo>
                    <a:pt x="728285" y="70498"/>
                    <a:pt x="737652" y="66197"/>
                    <a:pt x="748963" y="66197"/>
                  </a:cubicBezTo>
                  <a:cubicBezTo>
                    <a:pt x="755915" y="66197"/>
                    <a:pt x="761953" y="67567"/>
                    <a:pt x="767078" y="70306"/>
                  </a:cubicBezTo>
                  <a:cubicBezTo>
                    <a:pt x="772204" y="73045"/>
                    <a:pt x="775871" y="76830"/>
                    <a:pt x="778080" y="81661"/>
                  </a:cubicBezTo>
                  <a:cubicBezTo>
                    <a:pt x="780289" y="86492"/>
                    <a:pt x="781394" y="93502"/>
                    <a:pt x="781394" y="102692"/>
                  </a:cubicBezTo>
                  <a:lnTo>
                    <a:pt x="781394" y="162163"/>
                  </a:lnTo>
                  <a:lnTo>
                    <a:pt x="765488" y="162163"/>
                  </a:lnTo>
                  <a:lnTo>
                    <a:pt x="765488" y="102692"/>
                  </a:lnTo>
                  <a:cubicBezTo>
                    <a:pt x="765488" y="94739"/>
                    <a:pt x="763765" y="88951"/>
                    <a:pt x="760318" y="85328"/>
                  </a:cubicBezTo>
                  <a:cubicBezTo>
                    <a:pt x="756872" y="81705"/>
                    <a:pt x="751997" y="79894"/>
                    <a:pt x="745694" y="79894"/>
                  </a:cubicBezTo>
                  <a:cubicBezTo>
                    <a:pt x="740981" y="79894"/>
                    <a:pt x="736548" y="81116"/>
                    <a:pt x="732394" y="83561"/>
                  </a:cubicBezTo>
                  <a:cubicBezTo>
                    <a:pt x="728241" y="86006"/>
                    <a:pt x="725281" y="89320"/>
                    <a:pt x="723514" y="93502"/>
                  </a:cubicBezTo>
                  <a:cubicBezTo>
                    <a:pt x="721746" y="97685"/>
                    <a:pt x="720862" y="103458"/>
                    <a:pt x="720862" y="110822"/>
                  </a:cubicBezTo>
                  <a:lnTo>
                    <a:pt x="720862" y="162163"/>
                  </a:lnTo>
                  <a:lnTo>
                    <a:pt x="704956" y="162163"/>
                  </a:lnTo>
                  <a:close/>
                  <a:moveTo>
                    <a:pt x="352532" y="32618"/>
                  </a:moveTo>
                  <a:lnTo>
                    <a:pt x="368438" y="32618"/>
                  </a:lnTo>
                  <a:lnTo>
                    <a:pt x="368438" y="79099"/>
                  </a:lnTo>
                  <a:cubicBezTo>
                    <a:pt x="375860" y="70498"/>
                    <a:pt x="385227" y="66197"/>
                    <a:pt x="396538" y="66197"/>
                  </a:cubicBezTo>
                  <a:cubicBezTo>
                    <a:pt x="403490" y="66197"/>
                    <a:pt x="409528" y="67567"/>
                    <a:pt x="414653" y="70306"/>
                  </a:cubicBezTo>
                  <a:cubicBezTo>
                    <a:pt x="419779" y="73045"/>
                    <a:pt x="423446" y="76830"/>
                    <a:pt x="425655" y="81661"/>
                  </a:cubicBezTo>
                  <a:cubicBezTo>
                    <a:pt x="427864" y="86492"/>
                    <a:pt x="428969" y="93502"/>
                    <a:pt x="428969" y="102692"/>
                  </a:cubicBezTo>
                  <a:lnTo>
                    <a:pt x="428969" y="162163"/>
                  </a:lnTo>
                  <a:lnTo>
                    <a:pt x="413063" y="162163"/>
                  </a:lnTo>
                  <a:lnTo>
                    <a:pt x="413063" y="102692"/>
                  </a:lnTo>
                  <a:cubicBezTo>
                    <a:pt x="413063" y="94739"/>
                    <a:pt x="411340" y="88951"/>
                    <a:pt x="407893" y="85328"/>
                  </a:cubicBezTo>
                  <a:cubicBezTo>
                    <a:pt x="404447" y="81705"/>
                    <a:pt x="399572" y="79894"/>
                    <a:pt x="393269" y="79894"/>
                  </a:cubicBezTo>
                  <a:cubicBezTo>
                    <a:pt x="388556" y="79894"/>
                    <a:pt x="384123" y="81116"/>
                    <a:pt x="379969" y="83561"/>
                  </a:cubicBezTo>
                  <a:cubicBezTo>
                    <a:pt x="375816" y="86006"/>
                    <a:pt x="372856" y="89320"/>
                    <a:pt x="371089" y="93502"/>
                  </a:cubicBezTo>
                  <a:cubicBezTo>
                    <a:pt x="369321" y="97685"/>
                    <a:pt x="368438" y="103458"/>
                    <a:pt x="368438" y="110822"/>
                  </a:cubicBezTo>
                  <a:lnTo>
                    <a:pt x="368438" y="162163"/>
                  </a:lnTo>
                  <a:lnTo>
                    <a:pt x="352532" y="162163"/>
                  </a:lnTo>
                  <a:close/>
                  <a:moveTo>
                    <a:pt x="1078185" y="31911"/>
                  </a:moveTo>
                  <a:lnTo>
                    <a:pt x="1099039" y="31911"/>
                  </a:lnTo>
                  <a:lnTo>
                    <a:pt x="1079599" y="56653"/>
                  </a:lnTo>
                  <a:lnTo>
                    <a:pt x="1066432" y="56653"/>
                  </a:lnTo>
                  <a:close/>
                  <a:moveTo>
                    <a:pt x="476854" y="31911"/>
                  </a:moveTo>
                  <a:lnTo>
                    <a:pt x="493821" y="31911"/>
                  </a:lnTo>
                  <a:lnTo>
                    <a:pt x="513703" y="56653"/>
                  </a:lnTo>
                  <a:lnTo>
                    <a:pt x="495676" y="56653"/>
                  </a:lnTo>
                  <a:lnTo>
                    <a:pt x="485956" y="41631"/>
                  </a:lnTo>
                  <a:lnTo>
                    <a:pt x="475970" y="56653"/>
                  </a:lnTo>
                  <a:lnTo>
                    <a:pt x="457767" y="56653"/>
                  </a:lnTo>
                  <a:close/>
                  <a:moveTo>
                    <a:pt x="67865" y="30408"/>
                  </a:moveTo>
                  <a:cubicBezTo>
                    <a:pt x="80826" y="30408"/>
                    <a:pt x="91724" y="33708"/>
                    <a:pt x="100561" y="40306"/>
                  </a:cubicBezTo>
                  <a:cubicBezTo>
                    <a:pt x="109398" y="46904"/>
                    <a:pt x="115554" y="56182"/>
                    <a:pt x="119030" y="68141"/>
                  </a:cubicBezTo>
                  <a:lnTo>
                    <a:pt x="102151" y="72118"/>
                  </a:lnTo>
                  <a:cubicBezTo>
                    <a:pt x="99147" y="62692"/>
                    <a:pt x="94788" y="55829"/>
                    <a:pt x="89073" y="51528"/>
                  </a:cubicBezTo>
                  <a:cubicBezTo>
                    <a:pt x="83359" y="47228"/>
                    <a:pt x="76172" y="45077"/>
                    <a:pt x="67512" y="45077"/>
                  </a:cubicBezTo>
                  <a:cubicBezTo>
                    <a:pt x="57556" y="45077"/>
                    <a:pt x="49235" y="47463"/>
                    <a:pt x="42548" y="52235"/>
                  </a:cubicBezTo>
                  <a:cubicBezTo>
                    <a:pt x="35862" y="57007"/>
                    <a:pt x="31164" y="63413"/>
                    <a:pt x="28454" y="71455"/>
                  </a:cubicBezTo>
                  <a:cubicBezTo>
                    <a:pt x="25744" y="79496"/>
                    <a:pt x="24389" y="87788"/>
                    <a:pt x="24389" y="96330"/>
                  </a:cubicBezTo>
                  <a:cubicBezTo>
                    <a:pt x="24389" y="107346"/>
                    <a:pt x="25994" y="116964"/>
                    <a:pt x="29205" y="125182"/>
                  </a:cubicBezTo>
                  <a:cubicBezTo>
                    <a:pt x="32415" y="133400"/>
                    <a:pt x="37408" y="139541"/>
                    <a:pt x="44183" y="143606"/>
                  </a:cubicBezTo>
                  <a:cubicBezTo>
                    <a:pt x="50958" y="147671"/>
                    <a:pt x="58292" y="149704"/>
                    <a:pt x="66186" y="149704"/>
                  </a:cubicBezTo>
                  <a:cubicBezTo>
                    <a:pt x="75789" y="149704"/>
                    <a:pt x="83918" y="146935"/>
                    <a:pt x="90575" y="141397"/>
                  </a:cubicBezTo>
                  <a:cubicBezTo>
                    <a:pt x="97232" y="135859"/>
                    <a:pt x="101739" y="127641"/>
                    <a:pt x="104096" y="116743"/>
                  </a:cubicBezTo>
                  <a:lnTo>
                    <a:pt x="121239" y="121073"/>
                  </a:lnTo>
                  <a:cubicBezTo>
                    <a:pt x="117645" y="135152"/>
                    <a:pt x="111180" y="145889"/>
                    <a:pt x="101842" y="153282"/>
                  </a:cubicBezTo>
                  <a:cubicBezTo>
                    <a:pt x="92505" y="160676"/>
                    <a:pt x="81091" y="164372"/>
                    <a:pt x="67600" y="164372"/>
                  </a:cubicBezTo>
                  <a:cubicBezTo>
                    <a:pt x="53638" y="164372"/>
                    <a:pt x="42283" y="161530"/>
                    <a:pt x="33535" y="155845"/>
                  </a:cubicBezTo>
                  <a:cubicBezTo>
                    <a:pt x="24786" y="150160"/>
                    <a:pt x="18129" y="141927"/>
                    <a:pt x="13564" y="131147"/>
                  </a:cubicBezTo>
                  <a:cubicBezTo>
                    <a:pt x="8998" y="120366"/>
                    <a:pt x="6715" y="108790"/>
                    <a:pt x="6715" y="96418"/>
                  </a:cubicBezTo>
                  <a:cubicBezTo>
                    <a:pt x="6715" y="82928"/>
                    <a:pt x="9293" y="71160"/>
                    <a:pt x="14448" y="61116"/>
                  </a:cubicBezTo>
                  <a:cubicBezTo>
                    <a:pt x="19602" y="51072"/>
                    <a:pt x="26937" y="43443"/>
                    <a:pt x="36451" y="38229"/>
                  </a:cubicBezTo>
                  <a:cubicBezTo>
                    <a:pt x="45965" y="33015"/>
                    <a:pt x="56436" y="30408"/>
                    <a:pt x="67865" y="30408"/>
                  </a:cubicBezTo>
                  <a:close/>
                  <a:moveTo>
                    <a:pt x="835553" y="25372"/>
                  </a:moveTo>
                  <a:cubicBezTo>
                    <a:pt x="842799" y="25431"/>
                    <a:pt x="848720" y="26609"/>
                    <a:pt x="853315" y="28906"/>
                  </a:cubicBezTo>
                  <a:cubicBezTo>
                    <a:pt x="858381" y="31381"/>
                    <a:pt x="860973" y="34827"/>
                    <a:pt x="861091" y="39245"/>
                  </a:cubicBezTo>
                  <a:cubicBezTo>
                    <a:pt x="861327" y="46550"/>
                    <a:pt x="855966" y="50880"/>
                    <a:pt x="845008" y="52235"/>
                  </a:cubicBezTo>
                  <a:lnTo>
                    <a:pt x="845008" y="56653"/>
                  </a:lnTo>
                  <a:lnTo>
                    <a:pt x="835111" y="56653"/>
                  </a:lnTo>
                  <a:lnTo>
                    <a:pt x="835111" y="46049"/>
                  </a:lnTo>
                  <a:cubicBezTo>
                    <a:pt x="838469" y="45696"/>
                    <a:pt x="840620" y="45372"/>
                    <a:pt x="841562" y="45077"/>
                  </a:cubicBezTo>
                  <a:cubicBezTo>
                    <a:pt x="844684" y="44017"/>
                    <a:pt x="846275" y="42367"/>
                    <a:pt x="846334" y="40129"/>
                  </a:cubicBezTo>
                  <a:cubicBezTo>
                    <a:pt x="846393" y="38774"/>
                    <a:pt x="845568" y="37625"/>
                    <a:pt x="843860" y="36683"/>
                  </a:cubicBezTo>
                  <a:cubicBezTo>
                    <a:pt x="841385" y="35328"/>
                    <a:pt x="837468" y="34650"/>
                    <a:pt x="832107" y="34650"/>
                  </a:cubicBezTo>
                  <a:cubicBezTo>
                    <a:pt x="830281" y="34650"/>
                    <a:pt x="827512" y="34768"/>
                    <a:pt x="823800" y="35004"/>
                  </a:cubicBezTo>
                  <a:lnTo>
                    <a:pt x="822828" y="25990"/>
                  </a:lnTo>
                  <a:cubicBezTo>
                    <a:pt x="825126" y="25519"/>
                    <a:pt x="829368" y="25313"/>
                    <a:pt x="835553" y="25372"/>
                  </a:cubicBezTo>
                  <a:close/>
                  <a:moveTo>
                    <a:pt x="481184" y="10"/>
                  </a:moveTo>
                  <a:cubicBezTo>
                    <a:pt x="488430" y="69"/>
                    <a:pt x="494351" y="1247"/>
                    <a:pt x="498946" y="3545"/>
                  </a:cubicBezTo>
                  <a:cubicBezTo>
                    <a:pt x="504012" y="6019"/>
                    <a:pt x="506604" y="9230"/>
                    <a:pt x="506722" y="13177"/>
                  </a:cubicBezTo>
                  <a:cubicBezTo>
                    <a:pt x="506958" y="19127"/>
                    <a:pt x="501597" y="22780"/>
                    <a:pt x="490639" y="24134"/>
                  </a:cubicBezTo>
                  <a:lnTo>
                    <a:pt x="490639" y="28553"/>
                  </a:lnTo>
                  <a:lnTo>
                    <a:pt x="480742" y="28553"/>
                  </a:lnTo>
                  <a:lnTo>
                    <a:pt x="480742" y="18656"/>
                  </a:lnTo>
                  <a:cubicBezTo>
                    <a:pt x="484100" y="18302"/>
                    <a:pt x="486250" y="17978"/>
                    <a:pt x="487193" y="17684"/>
                  </a:cubicBezTo>
                  <a:cubicBezTo>
                    <a:pt x="490315" y="16918"/>
                    <a:pt x="491906" y="15710"/>
                    <a:pt x="491965" y="14061"/>
                  </a:cubicBezTo>
                  <a:cubicBezTo>
                    <a:pt x="492024" y="12706"/>
                    <a:pt x="491199" y="11557"/>
                    <a:pt x="489491" y="10614"/>
                  </a:cubicBezTo>
                  <a:cubicBezTo>
                    <a:pt x="487016" y="9259"/>
                    <a:pt x="483099" y="8582"/>
                    <a:pt x="477738" y="8582"/>
                  </a:cubicBezTo>
                  <a:cubicBezTo>
                    <a:pt x="475912" y="8582"/>
                    <a:pt x="473143" y="8700"/>
                    <a:pt x="469431" y="8935"/>
                  </a:cubicBezTo>
                  <a:lnTo>
                    <a:pt x="468459" y="629"/>
                  </a:lnTo>
                  <a:cubicBezTo>
                    <a:pt x="470757" y="158"/>
                    <a:pt x="474998" y="-49"/>
                    <a:pt x="481184"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15" name="TextBox 14">
              <a:extLst>
                <a:ext uri="{FF2B5EF4-FFF2-40B4-BE49-F238E27FC236}">
                  <a16:creationId xmlns:a16="http://schemas.microsoft.com/office/drawing/2014/main" id="{95AED8CB-21DD-417A-A299-60365C22C33E}"/>
                </a:ext>
              </a:extLst>
            </p:cNvPr>
            <p:cNvSpPr txBox="1">
              <a:spLocks noChangeAspect="1"/>
            </p:cNvSpPr>
            <p:nvPr>
              <p:custDataLst>
                <p:tags r:id="rId7"/>
              </p:custDataLst>
            </p:nvPr>
          </p:nvSpPr>
          <p:spPr>
            <a:xfrm>
              <a:off x="7858594" y="3471678"/>
              <a:ext cx="774325" cy="132373"/>
            </a:xfrm>
            <a:custGeom>
              <a:avLst/>
              <a:gdLst/>
              <a:ahLst/>
              <a:cxnLst/>
              <a:rect l="l" t="t" r="r" b="b"/>
              <a:pathLst>
                <a:path w="774325" h="132373">
                  <a:moveTo>
                    <a:pt x="753205" y="83153"/>
                  </a:moveTo>
                  <a:cubicBezTo>
                    <a:pt x="747432" y="85509"/>
                    <a:pt x="738772" y="87512"/>
                    <a:pt x="727225" y="89162"/>
                  </a:cubicBezTo>
                  <a:cubicBezTo>
                    <a:pt x="720686" y="90104"/>
                    <a:pt x="716062" y="91165"/>
                    <a:pt x="713352" y="92343"/>
                  </a:cubicBezTo>
                  <a:cubicBezTo>
                    <a:pt x="710642" y="93521"/>
                    <a:pt x="708551" y="95244"/>
                    <a:pt x="707078" y="97512"/>
                  </a:cubicBezTo>
                  <a:cubicBezTo>
                    <a:pt x="705605" y="99780"/>
                    <a:pt x="704869" y="102299"/>
                    <a:pt x="704869" y="105068"/>
                  </a:cubicBezTo>
                  <a:cubicBezTo>
                    <a:pt x="704869" y="109309"/>
                    <a:pt x="706474" y="112844"/>
                    <a:pt x="709685" y="115672"/>
                  </a:cubicBezTo>
                  <a:cubicBezTo>
                    <a:pt x="712895" y="118499"/>
                    <a:pt x="717593" y="119913"/>
                    <a:pt x="723779" y="119913"/>
                  </a:cubicBezTo>
                  <a:cubicBezTo>
                    <a:pt x="729906" y="119913"/>
                    <a:pt x="735355" y="118573"/>
                    <a:pt x="740127" y="115893"/>
                  </a:cubicBezTo>
                  <a:cubicBezTo>
                    <a:pt x="744899" y="113212"/>
                    <a:pt x="748404" y="109545"/>
                    <a:pt x="750643" y="104891"/>
                  </a:cubicBezTo>
                  <a:cubicBezTo>
                    <a:pt x="752351" y="101297"/>
                    <a:pt x="753205" y="95995"/>
                    <a:pt x="753205" y="88985"/>
                  </a:cubicBezTo>
                  <a:close/>
                  <a:moveTo>
                    <a:pt x="276955" y="83153"/>
                  </a:moveTo>
                  <a:cubicBezTo>
                    <a:pt x="271182" y="85509"/>
                    <a:pt x="262522" y="87512"/>
                    <a:pt x="250976" y="89162"/>
                  </a:cubicBezTo>
                  <a:cubicBezTo>
                    <a:pt x="244436" y="90104"/>
                    <a:pt x="239812" y="91165"/>
                    <a:pt x="237102" y="92343"/>
                  </a:cubicBezTo>
                  <a:cubicBezTo>
                    <a:pt x="234392" y="93521"/>
                    <a:pt x="232301" y="95244"/>
                    <a:pt x="230828" y="97512"/>
                  </a:cubicBezTo>
                  <a:cubicBezTo>
                    <a:pt x="229355" y="99780"/>
                    <a:pt x="228619" y="102299"/>
                    <a:pt x="228619" y="105068"/>
                  </a:cubicBezTo>
                  <a:cubicBezTo>
                    <a:pt x="228619" y="109309"/>
                    <a:pt x="230224" y="112844"/>
                    <a:pt x="233435" y="115672"/>
                  </a:cubicBezTo>
                  <a:cubicBezTo>
                    <a:pt x="236645" y="118499"/>
                    <a:pt x="241344" y="119913"/>
                    <a:pt x="247529" y="119913"/>
                  </a:cubicBezTo>
                  <a:cubicBezTo>
                    <a:pt x="253656" y="119913"/>
                    <a:pt x="259105" y="118573"/>
                    <a:pt x="263877" y="115893"/>
                  </a:cubicBezTo>
                  <a:cubicBezTo>
                    <a:pt x="268649" y="113212"/>
                    <a:pt x="272154" y="109545"/>
                    <a:pt x="274393" y="104891"/>
                  </a:cubicBezTo>
                  <a:cubicBezTo>
                    <a:pt x="276101" y="101297"/>
                    <a:pt x="276955" y="95995"/>
                    <a:pt x="276955" y="88985"/>
                  </a:cubicBezTo>
                  <a:close/>
                  <a:moveTo>
                    <a:pt x="655281" y="36407"/>
                  </a:moveTo>
                  <a:lnTo>
                    <a:pt x="671187" y="36407"/>
                  </a:lnTo>
                  <a:lnTo>
                    <a:pt x="671187" y="130252"/>
                  </a:lnTo>
                  <a:lnTo>
                    <a:pt x="655281" y="130252"/>
                  </a:lnTo>
                  <a:close/>
                  <a:moveTo>
                    <a:pt x="732969" y="34286"/>
                  </a:moveTo>
                  <a:cubicBezTo>
                    <a:pt x="740981" y="34286"/>
                    <a:pt x="747491" y="35228"/>
                    <a:pt x="752498" y="37114"/>
                  </a:cubicBezTo>
                  <a:cubicBezTo>
                    <a:pt x="757506" y="38999"/>
                    <a:pt x="761188" y="41370"/>
                    <a:pt x="763544" y="44227"/>
                  </a:cubicBezTo>
                  <a:cubicBezTo>
                    <a:pt x="765900" y="47084"/>
                    <a:pt x="767550" y="50693"/>
                    <a:pt x="768493" y="55052"/>
                  </a:cubicBezTo>
                  <a:cubicBezTo>
                    <a:pt x="769023" y="57762"/>
                    <a:pt x="769288" y="62652"/>
                    <a:pt x="769288" y="69721"/>
                  </a:cubicBezTo>
                  <a:lnTo>
                    <a:pt x="769288" y="90929"/>
                  </a:lnTo>
                  <a:cubicBezTo>
                    <a:pt x="769288" y="105716"/>
                    <a:pt x="769627" y="115068"/>
                    <a:pt x="770304" y="118985"/>
                  </a:cubicBezTo>
                  <a:cubicBezTo>
                    <a:pt x="770982" y="122903"/>
                    <a:pt x="772322" y="126659"/>
                    <a:pt x="774325" y="130252"/>
                  </a:cubicBezTo>
                  <a:lnTo>
                    <a:pt x="757712" y="130252"/>
                  </a:lnTo>
                  <a:cubicBezTo>
                    <a:pt x="756062" y="126953"/>
                    <a:pt x="755002" y="123094"/>
                    <a:pt x="754531" y="118676"/>
                  </a:cubicBezTo>
                  <a:cubicBezTo>
                    <a:pt x="748639" y="123684"/>
                    <a:pt x="742969" y="127218"/>
                    <a:pt x="737520" y="129280"/>
                  </a:cubicBezTo>
                  <a:cubicBezTo>
                    <a:pt x="732071" y="131342"/>
                    <a:pt x="726224" y="132373"/>
                    <a:pt x="719979" y="132373"/>
                  </a:cubicBezTo>
                  <a:cubicBezTo>
                    <a:pt x="709670" y="132373"/>
                    <a:pt x="701746" y="129854"/>
                    <a:pt x="696209" y="124818"/>
                  </a:cubicBezTo>
                  <a:cubicBezTo>
                    <a:pt x="690671" y="119781"/>
                    <a:pt x="687902" y="113345"/>
                    <a:pt x="687902" y="105509"/>
                  </a:cubicBezTo>
                  <a:cubicBezTo>
                    <a:pt x="687902" y="100914"/>
                    <a:pt x="688948" y="96717"/>
                    <a:pt x="691039" y="92917"/>
                  </a:cubicBezTo>
                  <a:cubicBezTo>
                    <a:pt x="693131" y="89117"/>
                    <a:pt x="695870" y="86069"/>
                    <a:pt x="699257" y="83771"/>
                  </a:cubicBezTo>
                  <a:cubicBezTo>
                    <a:pt x="702645" y="81474"/>
                    <a:pt x="706459" y="79736"/>
                    <a:pt x="710701" y="78558"/>
                  </a:cubicBezTo>
                  <a:cubicBezTo>
                    <a:pt x="713823" y="77733"/>
                    <a:pt x="718536" y="76938"/>
                    <a:pt x="724839" y="76172"/>
                  </a:cubicBezTo>
                  <a:cubicBezTo>
                    <a:pt x="737682" y="74640"/>
                    <a:pt x="747137" y="72814"/>
                    <a:pt x="753205" y="70693"/>
                  </a:cubicBezTo>
                  <a:cubicBezTo>
                    <a:pt x="753264" y="68513"/>
                    <a:pt x="753293" y="67129"/>
                    <a:pt x="753293" y="66540"/>
                  </a:cubicBezTo>
                  <a:cubicBezTo>
                    <a:pt x="753293" y="60060"/>
                    <a:pt x="751791" y="55494"/>
                    <a:pt x="748787" y="52843"/>
                  </a:cubicBezTo>
                  <a:cubicBezTo>
                    <a:pt x="744722" y="49249"/>
                    <a:pt x="738683" y="47453"/>
                    <a:pt x="730672" y="47453"/>
                  </a:cubicBezTo>
                  <a:cubicBezTo>
                    <a:pt x="723190" y="47453"/>
                    <a:pt x="717667" y="48763"/>
                    <a:pt x="714103" y="51385"/>
                  </a:cubicBezTo>
                  <a:cubicBezTo>
                    <a:pt x="710539" y="54006"/>
                    <a:pt x="707902" y="58646"/>
                    <a:pt x="706194" y="65303"/>
                  </a:cubicBezTo>
                  <a:lnTo>
                    <a:pt x="690641" y="63182"/>
                  </a:lnTo>
                  <a:cubicBezTo>
                    <a:pt x="692055" y="56525"/>
                    <a:pt x="694382" y="51149"/>
                    <a:pt x="697623" y="47055"/>
                  </a:cubicBezTo>
                  <a:cubicBezTo>
                    <a:pt x="700863" y="42961"/>
                    <a:pt x="705546" y="39809"/>
                    <a:pt x="711673" y="37600"/>
                  </a:cubicBezTo>
                  <a:cubicBezTo>
                    <a:pt x="717800" y="35390"/>
                    <a:pt x="724898" y="34286"/>
                    <a:pt x="732969" y="34286"/>
                  </a:cubicBezTo>
                  <a:close/>
                  <a:moveTo>
                    <a:pt x="502602" y="34286"/>
                  </a:moveTo>
                  <a:cubicBezTo>
                    <a:pt x="512794" y="34286"/>
                    <a:pt x="521130" y="36863"/>
                    <a:pt x="527610" y="42018"/>
                  </a:cubicBezTo>
                  <a:cubicBezTo>
                    <a:pt x="534090" y="47173"/>
                    <a:pt x="538243" y="54492"/>
                    <a:pt x="540069" y="63977"/>
                  </a:cubicBezTo>
                  <a:lnTo>
                    <a:pt x="524605" y="66363"/>
                  </a:lnTo>
                  <a:cubicBezTo>
                    <a:pt x="523133" y="60060"/>
                    <a:pt x="520526" y="55317"/>
                    <a:pt x="516785" y="52136"/>
                  </a:cubicBezTo>
                  <a:cubicBezTo>
                    <a:pt x="513044" y="48955"/>
                    <a:pt x="508523" y="47364"/>
                    <a:pt x="503221" y="47364"/>
                  </a:cubicBezTo>
                  <a:cubicBezTo>
                    <a:pt x="495209" y="47364"/>
                    <a:pt x="488699" y="50236"/>
                    <a:pt x="483692" y="55980"/>
                  </a:cubicBezTo>
                  <a:cubicBezTo>
                    <a:pt x="478684" y="61724"/>
                    <a:pt x="476180" y="70811"/>
                    <a:pt x="476180" y="83241"/>
                  </a:cubicBezTo>
                  <a:cubicBezTo>
                    <a:pt x="476180" y="95848"/>
                    <a:pt x="478596" y="105009"/>
                    <a:pt x="483426" y="110723"/>
                  </a:cubicBezTo>
                  <a:cubicBezTo>
                    <a:pt x="488257" y="116437"/>
                    <a:pt x="494561" y="119295"/>
                    <a:pt x="502337" y="119295"/>
                  </a:cubicBezTo>
                  <a:cubicBezTo>
                    <a:pt x="508582" y="119295"/>
                    <a:pt x="513795" y="117380"/>
                    <a:pt x="517978" y="113551"/>
                  </a:cubicBezTo>
                  <a:cubicBezTo>
                    <a:pt x="522161" y="109722"/>
                    <a:pt x="524812" y="103830"/>
                    <a:pt x="525931" y="95877"/>
                  </a:cubicBezTo>
                  <a:lnTo>
                    <a:pt x="541572" y="97910"/>
                  </a:lnTo>
                  <a:cubicBezTo>
                    <a:pt x="539863" y="108691"/>
                    <a:pt x="535489" y="117130"/>
                    <a:pt x="528449" y="123227"/>
                  </a:cubicBezTo>
                  <a:cubicBezTo>
                    <a:pt x="521409" y="129324"/>
                    <a:pt x="512764" y="132373"/>
                    <a:pt x="502514" y="132373"/>
                  </a:cubicBezTo>
                  <a:cubicBezTo>
                    <a:pt x="489671" y="132373"/>
                    <a:pt x="479347" y="128176"/>
                    <a:pt x="471541" y="119781"/>
                  </a:cubicBezTo>
                  <a:cubicBezTo>
                    <a:pt x="463735" y="111386"/>
                    <a:pt x="459833" y="99353"/>
                    <a:pt x="459833" y="83683"/>
                  </a:cubicBezTo>
                  <a:cubicBezTo>
                    <a:pt x="459833" y="73550"/>
                    <a:pt x="461512" y="64684"/>
                    <a:pt x="464869" y="57085"/>
                  </a:cubicBezTo>
                  <a:cubicBezTo>
                    <a:pt x="468227" y="49485"/>
                    <a:pt x="473338" y="43785"/>
                    <a:pt x="480201" y="39986"/>
                  </a:cubicBezTo>
                  <a:cubicBezTo>
                    <a:pt x="487064" y="36186"/>
                    <a:pt x="494531" y="34286"/>
                    <a:pt x="502602" y="34286"/>
                  </a:cubicBezTo>
                  <a:close/>
                  <a:moveTo>
                    <a:pt x="356476" y="34286"/>
                  </a:moveTo>
                  <a:cubicBezTo>
                    <a:pt x="362132" y="34286"/>
                    <a:pt x="367330" y="35302"/>
                    <a:pt x="372073" y="37335"/>
                  </a:cubicBezTo>
                  <a:cubicBezTo>
                    <a:pt x="376815" y="39367"/>
                    <a:pt x="380365" y="42033"/>
                    <a:pt x="382721" y="45332"/>
                  </a:cubicBezTo>
                  <a:cubicBezTo>
                    <a:pt x="385077" y="48631"/>
                    <a:pt x="386727" y="52548"/>
                    <a:pt x="387670" y="57085"/>
                  </a:cubicBezTo>
                  <a:cubicBezTo>
                    <a:pt x="388259" y="60030"/>
                    <a:pt x="388553" y="65185"/>
                    <a:pt x="388553" y="72549"/>
                  </a:cubicBezTo>
                  <a:lnTo>
                    <a:pt x="388553" y="130252"/>
                  </a:lnTo>
                  <a:lnTo>
                    <a:pt x="372647" y="130252"/>
                  </a:lnTo>
                  <a:lnTo>
                    <a:pt x="372647" y="73167"/>
                  </a:lnTo>
                  <a:cubicBezTo>
                    <a:pt x="372647" y="66687"/>
                    <a:pt x="372029" y="61842"/>
                    <a:pt x="370791" y="58631"/>
                  </a:cubicBezTo>
                  <a:cubicBezTo>
                    <a:pt x="369554" y="55420"/>
                    <a:pt x="367360" y="52858"/>
                    <a:pt x="364208" y="50943"/>
                  </a:cubicBezTo>
                  <a:cubicBezTo>
                    <a:pt x="361056" y="49028"/>
                    <a:pt x="357360" y="48071"/>
                    <a:pt x="353118" y="48071"/>
                  </a:cubicBezTo>
                  <a:cubicBezTo>
                    <a:pt x="346343" y="48071"/>
                    <a:pt x="340496" y="50221"/>
                    <a:pt x="335577" y="54522"/>
                  </a:cubicBezTo>
                  <a:cubicBezTo>
                    <a:pt x="330658" y="58822"/>
                    <a:pt x="328199" y="66982"/>
                    <a:pt x="328199" y="78999"/>
                  </a:cubicBezTo>
                  <a:lnTo>
                    <a:pt x="328199" y="130252"/>
                  </a:lnTo>
                  <a:lnTo>
                    <a:pt x="312293" y="130252"/>
                  </a:lnTo>
                  <a:lnTo>
                    <a:pt x="312293" y="36407"/>
                  </a:lnTo>
                  <a:lnTo>
                    <a:pt x="326608" y="36407"/>
                  </a:lnTo>
                  <a:lnTo>
                    <a:pt x="326608" y="49750"/>
                  </a:lnTo>
                  <a:cubicBezTo>
                    <a:pt x="333501" y="39441"/>
                    <a:pt x="343457" y="34286"/>
                    <a:pt x="356476" y="34286"/>
                  </a:cubicBezTo>
                  <a:close/>
                  <a:moveTo>
                    <a:pt x="256719" y="34286"/>
                  </a:moveTo>
                  <a:cubicBezTo>
                    <a:pt x="264731" y="34286"/>
                    <a:pt x="271241" y="35228"/>
                    <a:pt x="276248" y="37114"/>
                  </a:cubicBezTo>
                  <a:cubicBezTo>
                    <a:pt x="281256" y="38999"/>
                    <a:pt x="284938" y="41370"/>
                    <a:pt x="287294" y="44227"/>
                  </a:cubicBezTo>
                  <a:cubicBezTo>
                    <a:pt x="289651" y="47084"/>
                    <a:pt x="291300" y="50693"/>
                    <a:pt x="292243" y="55052"/>
                  </a:cubicBezTo>
                  <a:cubicBezTo>
                    <a:pt x="292773" y="57762"/>
                    <a:pt x="293038" y="62652"/>
                    <a:pt x="293038" y="69721"/>
                  </a:cubicBezTo>
                  <a:lnTo>
                    <a:pt x="293038" y="90929"/>
                  </a:lnTo>
                  <a:cubicBezTo>
                    <a:pt x="293038" y="105716"/>
                    <a:pt x="293377" y="115068"/>
                    <a:pt x="294054" y="118985"/>
                  </a:cubicBezTo>
                  <a:cubicBezTo>
                    <a:pt x="294732" y="122903"/>
                    <a:pt x="296072" y="126659"/>
                    <a:pt x="298075" y="130252"/>
                  </a:cubicBezTo>
                  <a:lnTo>
                    <a:pt x="281462" y="130252"/>
                  </a:lnTo>
                  <a:cubicBezTo>
                    <a:pt x="279813" y="126953"/>
                    <a:pt x="278752" y="123094"/>
                    <a:pt x="278281" y="118676"/>
                  </a:cubicBezTo>
                  <a:cubicBezTo>
                    <a:pt x="272390" y="123684"/>
                    <a:pt x="266720" y="127218"/>
                    <a:pt x="261270" y="129280"/>
                  </a:cubicBezTo>
                  <a:cubicBezTo>
                    <a:pt x="255821" y="131342"/>
                    <a:pt x="249974" y="132373"/>
                    <a:pt x="243729" y="132373"/>
                  </a:cubicBezTo>
                  <a:cubicBezTo>
                    <a:pt x="233420" y="132373"/>
                    <a:pt x="225497" y="129854"/>
                    <a:pt x="219959" y="124818"/>
                  </a:cubicBezTo>
                  <a:cubicBezTo>
                    <a:pt x="214421" y="119781"/>
                    <a:pt x="211652" y="113345"/>
                    <a:pt x="211652" y="105509"/>
                  </a:cubicBezTo>
                  <a:cubicBezTo>
                    <a:pt x="211652" y="100914"/>
                    <a:pt x="212698" y="96717"/>
                    <a:pt x="214789" y="92917"/>
                  </a:cubicBezTo>
                  <a:cubicBezTo>
                    <a:pt x="216881" y="89117"/>
                    <a:pt x="219620" y="86069"/>
                    <a:pt x="223008" y="83771"/>
                  </a:cubicBezTo>
                  <a:cubicBezTo>
                    <a:pt x="226395" y="81474"/>
                    <a:pt x="230209" y="79736"/>
                    <a:pt x="234451" y="78558"/>
                  </a:cubicBezTo>
                  <a:cubicBezTo>
                    <a:pt x="237573" y="77733"/>
                    <a:pt x="242286" y="76938"/>
                    <a:pt x="248590" y="76172"/>
                  </a:cubicBezTo>
                  <a:cubicBezTo>
                    <a:pt x="261432" y="74640"/>
                    <a:pt x="270888" y="72814"/>
                    <a:pt x="276955" y="70693"/>
                  </a:cubicBezTo>
                  <a:cubicBezTo>
                    <a:pt x="277014" y="68513"/>
                    <a:pt x="277044" y="67129"/>
                    <a:pt x="277044" y="66540"/>
                  </a:cubicBezTo>
                  <a:cubicBezTo>
                    <a:pt x="277044" y="60060"/>
                    <a:pt x="275542" y="55494"/>
                    <a:pt x="272537" y="52843"/>
                  </a:cubicBezTo>
                  <a:cubicBezTo>
                    <a:pt x="268472" y="49249"/>
                    <a:pt x="262434" y="47453"/>
                    <a:pt x="254422" y="47453"/>
                  </a:cubicBezTo>
                  <a:cubicBezTo>
                    <a:pt x="246940" y="47453"/>
                    <a:pt x="241417" y="48763"/>
                    <a:pt x="237853" y="51385"/>
                  </a:cubicBezTo>
                  <a:cubicBezTo>
                    <a:pt x="234289" y="54006"/>
                    <a:pt x="231653" y="58646"/>
                    <a:pt x="229944" y="65303"/>
                  </a:cubicBezTo>
                  <a:lnTo>
                    <a:pt x="214392" y="63182"/>
                  </a:lnTo>
                  <a:cubicBezTo>
                    <a:pt x="215806" y="56525"/>
                    <a:pt x="218133" y="51149"/>
                    <a:pt x="221373" y="47055"/>
                  </a:cubicBezTo>
                  <a:cubicBezTo>
                    <a:pt x="224613" y="42961"/>
                    <a:pt x="229296" y="39809"/>
                    <a:pt x="235423" y="37600"/>
                  </a:cubicBezTo>
                  <a:cubicBezTo>
                    <a:pt x="241550" y="35390"/>
                    <a:pt x="248649" y="34286"/>
                    <a:pt x="256719" y="34286"/>
                  </a:cubicBezTo>
                  <a:close/>
                  <a:moveTo>
                    <a:pt x="17143" y="15994"/>
                  </a:moveTo>
                  <a:lnTo>
                    <a:pt x="17143" y="62298"/>
                  </a:lnTo>
                  <a:lnTo>
                    <a:pt x="50634" y="62298"/>
                  </a:lnTo>
                  <a:cubicBezTo>
                    <a:pt x="61710" y="62298"/>
                    <a:pt x="69574" y="60236"/>
                    <a:pt x="74228" y="56112"/>
                  </a:cubicBezTo>
                  <a:cubicBezTo>
                    <a:pt x="78882" y="51989"/>
                    <a:pt x="81209" y="46186"/>
                    <a:pt x="81209" y="38704"/>
                  </a:cubicBezTo>
                  <a:cubicBezTo>
                    <a:pt x="81209" y="33284"/>
                    <a:pt x="79840" y="28645"/>
                    <a:pt x="77100" y="24786"/>
                  </a:cubicBezTo>
                  <a:cubicBezTo>
                    <a:pt x="74361" y="20928"/>
                    <a:pt x="70752" y="18380"/>
                    <a:pt x="66275" y="17143"/>
                  </a:cubicBezTo>
                  <a:cubicBezTo>
                    <a:pt x="63389" y="16377"/>
                    <a:pt x="58057" y="15994"/>
                    <a:pt x="50281" y="15994"/>
                  </a:cubicBezTo>
                  <a:close/>
                  <a:moveTo>
                    <a:pt x="655281" y="707"/>
                  </a:moveTo>
                  <a:lnTo>
                    <a:pt x="671187" y="707"/>
                  </a:lnTo>
                  <a:lnTo>
                    <a:pt x="671187" y="18998"/>
                  </a:lnTo>
                  <a:lnTo>
                    <a:pt x="655281" y="18998"/>
                  </a:lnTo>
                  <a:close/>
                  <a:moveTo>
                    <a:pt x="559943" y="707"/>
                  </a:moveTo>
                  <a:lnTo>
                    <a:pt x="575849" y="707"/>
                  </a:lnTo>
                  <a:lnTo>
                    <a:pt x="575849" y="47187"/>
                  </a:lnTo>
                  <a:cubicBezTo>
                    <a:pt x="583271" y="38586"/>
                    <a:pt x="592638" y="34286"/>
                    <a:pt x="603949" y="34286"/>
                  </a:cubicBezTo>
                  <a:cubicBezTo>
                    <a:pt x="610901" y="34286"/>
                    <a:pt x="616939" y="35656"/>
                    <a:pt x="622064" y="38395"/>
                  </a:cubicBezTo>
                  <a:cubicBezTo>
                    <a:pt x="627190" y="41134"/>
                    <a:pt x="630857" y="44919"/>
                    <a:pt x="633066" y="49750"/>
                  </a:cubicBezTo>
                  <a:cubicBezTo>
                    <a:pt x="635275" y="54581"/>
                    <a:pt x="636380" y="61591"/>
                    <a:pt x="636380" y="70781"/>
                  </a:cubicBezTo>
                  <a:lnTo>
                    <a:pt x="636380" y="130252"/>
                  </a:lnTo>
                  <a:lnTo>
                    <a:pt x="620474" y="130252"/>
                  </a:lnTo>
                  <a:lnTo>
                    <a:pt x="620474" y="70781"/>
                  </a:lnTo>
                  <a:cubicBezTo>
                    <a:pt x="620474" y="62828"/>
                    <a:pt x="618751" y="57040"/>
                    <a:pt x="615304" y="53417"/>
                  </a:cubicBezTo>
                  <a:cubicBezTo>
                    <a:pt x="611858" y="49794"/>
                    <a:pt x="606983" y="47983"/>
                    <a:pt x="600680" y="47983"/>
                  </a:cubicBezTo>
                  <a:cubicBezTo>
                    <a:pt x="595967" y="47983"/>
                    <a:pt x="591534" y="49205"/>
                    <a:pt x="587380" y="51650"/>
                  </a:cubicBezTo>
                  <a:cubicBezTo>
                    <a:pt x="583227" y="54095"/>
                    <a:pt x="580267" y="57409"/>
                    <a:pt x="578500" y="61591"/>
                  </a:cubicBezTo>
                  <a:cubicBezTo>
                    <a:pt x="576732" y="65774"/>
                    <a:pt x="575849" y="71547"/>
                    <a:pt x="575849" y="78911"/>
                  </a:cubicBezTo>
                  <a:lnTo>
                    <a:pt x="575849" y="130252"/>
                  </a:lnTo>
                  <a:lnTo>
                    <a:pt x="559943" y="130252"/>
                  </a:lnTo>
                  <a:close/>
                  <a:moveTo>
                    <a:pt x="121793" y="707"/>
                  </a:moveTo>
                  <a:lnTo>
                    <a:pt x="137699" y="707"/>
                  </a:lnTo>
                  <a:lnTo>
                    <a:pt x="137699" y="47187"/>
                  </a:lnTo>
                  <a:cubicBezTo>
                    <a:pt x="145122" y="38586"/>
                    <a:pt x="154488" y="34286"/>
                    <a:pt x="165799" y="34286"/>
                  </a:cubicBezTo>
                  <a:cubicBezTo>
                    <a:pt x="172751" y="34286"/>
                    <a:pt x="178789" y="35656"/>
                    <a:pt x="183915" y="38395"/>
                  </a:cubicBezTo>
                  <a:cubicBezTo>
                    <a:pt x="189040" y="41134"/>
                    <a:pt x="192707" y="44919"/>
                    <a:pt x="194916" y="49750"/>
                  </a:cubicBezTo>
                  <a:cubicBezTo>
                    <a:pt x="197125" y="54581"/>
                    <a:pt x="198230" y="61591"/>
                    <a:pt x="198230" y="70781"/>
                  </a:cubicBezTo>
                  <a:lnTo>
                    <a:pt x="198230" y="130252"/>
                  </a:lnTo>
                  <a:lnTo>
                    <a:pt x="182324" y="130252"/>
                  </a:lnTo>
                  <a:lnTo>
                    <a:pt x="182324" y="70781"/>
                  </a:lnTo>
                  <a:cubicBezTo>
                    <a:pt x="182324" y="62828"/>
                    <a:pt x="180601" y="57040"/>
                    <a:pt x="177154" y="53417"/>
                  </a:cubicBezTo>
                  <a:cubicBezTo>
                    <a:pt x="173708" y="49794"/>
                    <a:pt x="168833" y="47983"/>
                    <a:pt x="162530" y="47983"/>
                  </a:cubicBezTo>
                  <a:cubicBezTo>
                    <a:pt x="157817" y="47983"/>
                    <a:pt x="153384" y="49205"/>
                    <a:pt x="149231" y="51650"/>
                  </a:cubicBezTo>
                  <a:cubicBezTo>
                    <a:pt x="145077" y="54095"/>
                    <a:pt x="142117" y="57409"/>
                    <a:pt x="140350" y="61591"/>
                  </a:cubicBezTo>
                  <a:cubicBezTo>
                    <a:pt x="138582" y="65774"/>
                    <a:pt x="137699" y="71547"/>
                    <a:pt x="137699" y="78911"/>
                  </a:cubicBezTo>
                  <a:lnTo>
                    <a:pt x="137699" y="130252"/>
                  </a:lnTo>
                  <a:lnTo>
                    <a:pt x="121793" y="130252"/>
                  </a:lnTo>
                  <a:close/>
                  <a:moveTo>
                    <a:pt x="0" y="707"/>
                  </a:moveTo>
                  <a:lnTo>
                    <a:pt x="48867" y="707"/>
                  </a:lnTo>
                  <a:cubicBezTo>
                    <a:pt x="57468" y="707"/>
                    <a:pt x="64037" y="1119"/>
                    <a:pt x="68573" y="1944"/>
                  </a:cubicBezTo>
                  <a:cubicBezTo>
                    <a:pt x="74935" y="3004"/>
                    <a:pt x="80267" y="5022"/>
                    <a:pt x="84567" y="7997"/>
                  </a:cubicBezTo>
                  <a:cubicBezTo>
                    <a:pt x="88868" y="10972"/>
                    <a:pt x="92329" y="15140"/>
                    <a:pt x="94950" y="20501"/>
                  </a:cubicBezTo>
                  <a:cubicBezTo>
                    <a:pt x="97572" y="25862"/>
                    <a:pt x="98883" y="31753"/>
                    <a:pt x="98883" y="38174"/>
                  </a:cubicBezTo>
                  <a:cubicBezTo>
                    <a:pt x="98883" y="49190"/>
                    <a:pt x="95377" y="58513"/>
                    <a:pt x="88367" y="66142"/>
                  </a:cubicBezTo>
                  <a:cubicBezTo>
                    <a:pt x="81356" y="73771"/>
                    <a:pt x="68691" y="77586"/>
                    <a:pt x="50369" y="77586"/>
                  </a:cubicBezTo>
                  <a:lnTo>
                    <a:pt x="17143" y="77586"/>
                  </a:lnTo>
                  <a:lnTo>
                    <a:pt x="17143" y="130252"/>
                  </a:lnTo>
                  <a:lnTo>
                    <a:pt x="0" y="130252"/>
                  </a:lnTo>
                  <a:close/>
                  <a:moveTo>
                    <a:pt x="246027" y="0"/>
                  </a:moveTo>
                  <a:lnTo>
                    <a:pt x="262993" y="0"/>
                  </a:lnTo>
                  <a:lnTo>
                    <a:pt x="282876" y="24742"/>
                  </a:lnTo>
                  <a:lnTo>
                    <a:pt x="264849" y="24742"/>
                  </a:lnTo>
                  <a:lnTo>
                    <a:pt x="255129" y="9720"/>
                  </a:lnTo>
                  <a:lnTo>
                    <a:pt x="245143" y="24742"/>
                  </a:lnTo>
                  <a:lnTo>
                    <a:pt x="226940"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16" name="TextBox 15">
              <a:extLst>
                <a:ext uri="{FF2B5EF4-FFF2-40B4-BE49-F238E27FC236}">
                  <a16:creationId xmlns:a16="http://schemas.microsoft.com/office/drawing/2014/main" id="{583C38A3-57F0-43AF-A994-B1BE68D45207}"/>
                </a:ext>
              </a:extLst>
            </p:cNvPr>
            <p:cNvSpPr txBox="1">
              <a:spLocks noChangeAspect="1"/>
            </p:cNvSpPr>
            <p:nvPr>
              <p:custDataLst>
                <p:tags r:id="rId8"/>
              </p:custDataLst>
            </p:nvPr>
          </p:nvSpPr>
          <p:spPr>
            <a:xfrm>
              <a:off x="7953136" y="3978558"/>
              <a:ext cx="579760" cy="132373"/>
            </a:xfrm>
            <a:custGeom>
              <a:avLst/>
              <a:gdLst/>
              <a:ahLst/>
              <a:cxnLst/>
              <a:rect l="l" t="t" r="r" b="b"/>
              <a:pathLst>
                <a:path w="579760" h="132373">
                  <a:moveTo>
                    <a:pt x="141536" y="47453"/>
                  </a:moveTo>
                  <a:cubicBezTo>
                    <a:pt x="133229" y="47453"/>
                    <a:pt x="126631" y="50428"/>
                    <a:pt x="121742" y="56378"/>
                  </a:cubicBezTo>
                  <a:cubicBezTo>
                    <a:pt x="116499" y="62740"/>
                    <a:pt x="113877" y="71724"/>
                    <a:pt x="113877" y="83329"/>
                  </a:cubicBezTo>
                  <a:cubicBezTo>
                    <a:pt x="113877" y="94935"/>
                    <a:pt x="116499" y="103919"/>
                    <a:pt x="121742" y="110281"/>
                  </a:cubicBezTo>
                  <a:cubicBezTo>
                    <a:pt x="126690" y="116290"/>
                    <a:pt x="133288" y="119295"/>
                    <a:pt x="141536" y="119295"/>
                  </a:cubicBezTo>
                  <a:cubicBezTo>
                    <a:pt x="149783" y="119295"/>
                    <a:pt x="156352" y="116290"/>
                    <a:pt x="161242" y="110281"/>
                  </a:cubicBezTo>
                  <a:cubicBezTo>
                    <a:pt x="166485" y="103860"/>
                    <a:pt x="169106" y="94699"/>
                    <a:pt x="169106" y="82799"/>
                  </a:cubicBezTo>
                  <a:cubicBezTo>
                    <a:pt x="169106" y="71547"/>
                    <a:pt x="166455" y="62769"/>
                    <a:pt x="161153" y="56466"/>
                  </a:cubicBezTo>
                  <a:cubicBezTo>
                    <a:pt x="156205" y="50457"/>
                    <a:pt x="149666" y="47453"/>
                    <a:pt x="141536" y="47453"/>
                  </a:cubicBezTo>
                  <a:close/>
                  <a:moveTo>
                    <a:pt x="437429" y="47364"/>
                  </a:moveTo>
                  <a:cubicBezTo>
                    <a:pt x="430124" y="47364"/>
                    <a:pt x="423983" y="49809"/>
                    <a:pt x="419005" y="54699"/>
                  </a:cubicBezTo>
                  <a:cubicBezTo>
                    <a:pt x="414027" y="59588"/>
                    <a:pt x="411273" y="66127"/>
                    <a:pt x="410743" y="74316"/>
                  </a:cubicBezTo>
                  <a:lnTo>
                    <a:pt x="463144" y="74316"/>
                  </a:lnTo>
                  <a:cubicBezTo>
                    <a:pt x="462437" y="66422"/>
                    <a:pt x="460434" y="60501"/>
                    <a:pt x="457135" y="56554"/>
                  </a:cubicBezTo>
                  <a:cubicBezTo>
                    <a:pt x="452069" y="50428"/>
                    <a:pt x="445500" y="47364"/>
                    <a:pt x="437429" y="47364"/>
                  </a:cubicBezTo>
                  <a:close/>
                  <a:moveTo>
                    <a:pt x="547683" y="34286"/>
                  </a:moveTo>
                  <a:cubicBezTo>
                    <a:pt x="553338" y="34286"/>
                    <a:pt x="558537" y="35302"/>
                    <a:pt x="563280" y="37335"/>
                  </a:cubicBezTo>
                  <a:cubicBezTo>
                    <a:pt x="568022" y="39367"/>
                    <a:pt x="571571" y="42033"/>
                    <a:pt x="573928" y="45332"/>
                  </a:cubicBezTo>
                  <a:cubicBezTo>
                    <a:pt x="576284" y="48631"/>
                    <a:pt x="577934" y="52548"/>
                    <a:pt x="578876" y="57085"/>
                  </a:cubicBezTo>
                  <a:cubicBezTo>
                    <a:pt x="579465" y="60030"/>
                    <a:pt x="579760" y="65185"/>
                    <a:pt x="579760" y="72549"/>
                  </a:cubicBezTo>
                  <a:lnTo>
                    <a:pt x="579760" y="130252"/>
                  </a:lnTo>
                  <a:lnTo>
                    <a:pt x="563854" y="130252"/>
                  </a:lnTo>
                  <a:lnTo>
                    <a:pt x="563854" y="73167"/>
                  </a:lnTo>
                  <a:cubicBezTo>
                    <a:pt x="563854" y="66687"/>
                    <a:pt x="563235" y="61842"/>
                    <a:pt x="561998" y="58631"/>
                  </a:cubicBezTo>
                  <a:cubicBezTo>
                    <a:pt x="560761" y="55420"/>
                    <a:pt x="558567" y="52858"/>
                    <a:pt x="555415" y="50943"/>
                  </a:cubicBezTo>
                  <a:cubicBezTo>
                    <a:pt x="552263" y="49028"/>
                    <a:pt x="548567" y="48071"/>
                    <a:pt x="544325" y="48071"/>
                  </a:cubicBezTo>
                  <a:cubicBezTo>
                    <a:pt x="537550" y="48071"/>
                    <a:pt x="531703" y="50221"/>
                    <a:pt x="526784" y="54522"/>
                  </a:cubicBezTo>
                  <a:cubicBezTo>
                    <a:pt x="521865" y="58822"/>
                    <a:pt x="519406" y="66982"/>
                    <a:pt x="519406" y="78999"/>
                  </a:cubicBezTo>
                  <a:lnTo>
                    <a:pt x="519406" y="130252"/>
                  </a:lnTo>
                  <a:lnTo>
                    <a:pt x="503500" y="130252"/>
                  </a:lnTo>
                  <a:lnTo>
                    <a:pt x="503500" y="36407"/>
                  </a:lnTo>
                  <a:lnTo>
                    <a:pt x="517815" y="36407"/>
                  </a:lnTo>
                  <a:lnTo>
                    <a:pt x="517815" y="49750"/>
                  </a:lnTo>
                  <a:cubicBezTo>
                    <a:pt x="524708" y="39441"/>
                    <a:pt x="534664" y="34286"/>
                    <a:pt x="547683" y="34286"/>
                  </a:cubicBezTo>
                  <a:close/>
                  <a:moveTo>
                    <a:pt x="437252" y="34286"/>
                  </a:moveTo>
                  <a:cubicBezTo>
                    <a:pt x="449800" y="34286"/>
                    <a:pt x="460051" y="38557"/>
                    <a:pt x="468004" y="47099"/>
                  </a:cubicBezTo>
                  <a:cubicBezTo>
                    <a:pt x="475957" y="55641"/>
                    <a:pt x="479934" y="67659"/>
                    <a:pt x="479934" y="83153"/>
                  </a:cubicBezTo>
                  <a:cubicBezTo>
                    <a:pt x="479934" y="84095"/>
                    <a:pt x="479904" y="85509"/>
                    <a:pt x="479845" y="87394"/>
                  </a:cubicBezTo>
                  <a:lnTo>
                    <a:pt x="409859" y="87394"/>
                  </a:lnTo>
                  <a:cubicBezTo>
                    <a:pt x="410448" y="97704"/>
                    <a:pt x="413364" y="105598"/>
                    <a:pt x="418607" y="111077"/>
                  </a:cubicBezTo>
                  <a:cubicBezTo>
                    <a:pt x="423850" y="116555"/>
                    <a:pt x="430389" y="119295"/>
                    <a:pt x="438224" y="119295"/>
                  </a:cubicBezTo>
                  <a:cubicBezTo>
                    <a:pt x="444057" y="119295"/>
                    <a:pt x="449035" y="117763"/>
                    <a:pt x="453158" y="114700"/>
                  </a:cubicBezTo>
                  <a:cubicBezTo>
                    <a:pt x="457282" y="111636"/>
                    <a:pt x="460552" y="106747"/>
                    <a:pt x="462967" y="100031"/>
                  </a:cubicBezTo>
                  <a:lnTo>
                    <a:pt x="479403" y="102063"/>
                  </a:lnTo>
                  <a:cubicBezTo>
                    <a:pt x="476811" y="111666"/>
                    <a:pt x="472010" y="119118"/>
                    <a:pt x="465000" y="124420"/>
                  </a:cubicBezTo>
                  <a:cubicBezTo>
                    <a:pt x="457989" y="129722"/>
                    <a:pt x="449035" y="132373"/>
                    <a:pt x="438136" y="132373"/>
                  </a:cubicBezTo>
                  <a:cubicBezTo>
                    <a:pt x="424410" y="132373"/>
                    <a:pt x="413526" y="128146"/>
                    <a:pt x="405485" y="119692"/>
                  </a:cubicBezTo>
                  <a:cubicBezTo>
                    <a:pt x="397443" y="111239"/>
                    <a:pt x="393423" y="99383"/>
                    <a:pt x="393423" y="84125"/>
                  </a:cubicBezTo>
                  <a:cubicBezTo>
                    <a:pt x="393423" y="68337"/>
                    <a:pt x="397488" y="56083"/>
                    <a:pt x="405617" y="47364"/>
                  </a:cubicBezTo>
                  <a:cubicBezTo>
                    <a:pt x="413747" y="38645"/>
                    <a:pt x="424292" y="34286"/>
                    <a:pt x="437252" y="34286"/>
                  </a:cubicBezTo>
                  <a:close/>
                  <a:moveTo>
                    <a:pt x="261933" y="34286"/>
                  </a:moveTo>
                  <a:cubicBezTo>
                    <a:pt x="267589" y="34286"/>
                    <a:pt x="272787" y="35302"/>
                    <a:pt x="277530" y="37335"/>
                  </a:cubicBezTo>
                  <a:cubicBezTo>
                    <a:pt x="282272" y="39367"/>
                    <a:pt x="285822" y="42033"/>
                    <a:pt x="288178" y="45332"/>
                  </a:cubicBezTo>
                  <a:cubicBezTo>
                    <a:pt x="290534" y="48631"/>
                    <a:pt x="292184" y="52548"/>
                    <a:pt x="293127" y="57085"/>
                  </a:cubicBezTo>
                  <a:cubicBezTo>
                    <a:pt x="293716" y="60030"/>
                    <a:pt x="294010" y="65185"/>
                    <a:pt x="294010" y="72549"/>
                  </a:cubicBezTo>
                  <a:lnTo>
                    <a:pt x="294010" y="130252"/>
                  </a:lnTo>
                  <a:lnTo>
                    <a:pt x="278104" y="130252"/>
                  </a:lnTo>
                  <a:lnTo>
                    <a:pt x="278104" y="73167"/>
                  </a:lnTo>
                  <a:cubicBezTo>
                    <a:pt x="278104" y="66687"/>
                    <a:pt x="277486" y="61842"/>
                    <a:pt x="276248" y="58631"/>
                  </a:cubicBezTo>
                  <a:cubicBezTo>
                    <a:pt x="275011" y="55420"/>
                    <a:pt x="272817" y="52858"/>
                    <a:pt x="269665" y="50943"/>
                  </a:cubicBezTo>
                  <a:cubicBezTo>
                    <a:pt x="266513" y="49028"/>
                    <a:pt x="262817" y="48071"/>
                    <a:pt x="258575" y="48071"/>
                  </a:cubicBezTo>
                  <a:cubicBezTo>
                    <a:pt x="251800" y="48071"/>
                    <a:pt x="245953" y="50221"/>
                    <a:pt x="241034" y="54522"/>
                  </a:cubicBezTo>
                  <a:cubicBezTo>
                    <a:pt x="236115" y="58822"/>
                    <a:pt x="233656" y="66982"/>
                    <a:pt x="233656" y="78999"/>
                  </a:cubicBezTo>
                  <a:lnTo>
                    <a:pt x="233656" y="130252"/>
                  </a:lnTo>
                  <a:lnTo>
                    <a:pt x="217750" y="130252"/>
                  </a:lnTo>
                  <a:lnTo>
                    <a:pt x="217750" y="36407"/>
                  </a:lnTo>
                  <a:lnTo>
                    <a:pt x="232065" y="36407"/>
                  </a:lnTo>
                  <a:lnTo>
                    <a:pt x="232065" y="49750"/>
                  </a:lnTo>
                  <a:cubicBezTo>
                    <a:pt x="238958" y="39441"/>
                    <a:pt x="248914" y="34286"/>
                    <a:pt x="261933" y="34286"/>
                  </a:cubicBezTo>
                  <a:close/>
                  <a:moveTo>
                    <a:pt x="187575" y="34109"/>
                  </a:moveTo>
                  <a:lnTo>
                    <a:pt x="204630" y="34109"/>
                  </a:lnTo>
                  <a:lnTo>
                    <a:pt x="204630" y="48690"/>
                  </a:lnTo>
                  <a:cubicBezTo>
                    <a:pt x="204630" y="55995"/>
                    <a:pt x="203510" y="61591"/>
                    <a:pt x="201272" y="65479"/>
                  </a:cubicBezTo>
                  <a:cubicBezTo>
                    <a:pt x="198385" y="70546"/>
                    <a:pt x="193112" y="75200"/>
                    <a:pt x="185454" y="79441"/>
                  </a:cubicBezTo>
                  <a:cubicBezTo>
                    <a:pt x="185454" y="80266"/>
                    <a:pt x="185454" y="81120"/>
                    <a:pt x="185454" y="82004"/>
                  </a:cubicBezTo>
                  <a:cubicBezTo>
                    <a:pt x="185454" y="103919"/>
                    <a:pt x="178385" y="118794"/>
                    <a:pt x="164246" y="126629"/>
                  </a:cubicBezTo>
                  <a:cubicBezTo>
                    <a:pt x="157295" y="130458"/>
                    <a:pt x="149724" y="132373"/>
                    <a:pt x="141536" y="132373"/>
                  </a:cubicBezTo>
                  <a:cubicBezTo>
                    <a:pt x="128104" y="132373"/>
                    <a:pt x="117471" y="128161"/>
                    <a:pt x="109635" y="119736"/>
                  </a:cubicBezTo>
                  <a:cubicBezTo>
                    <a:pt x="101565" y="111018"/>
                    <a:pt x="97529" y="98882"/>
                    <a:pt x="97529" y="83329"/>
                  </a:cubicBezTo>
                  <a:cubicBezTo>
                    <a:pt x="97529" y="65951"/>
                    <a:pt x="102360" y="53079"/>
                    <a:pt x="112021" y="44713"/>
                  </a:cubicBezTo>
                  <a:cubicBezTo>
                    <a:pt x="120092" y="37762"/>
                    <a:pt x="129930" y="34286"/>
                    <a:pt x="141536" y="34286"/>
                  </a:cubicBezTo>
                  <a:cubicBezTo>
                    <a:pt x="154437" y="34286"/>
                    <a:pt x="164982" y="38498"/>
                    <a:pt x="173171" y="46922"/>
                  </a:cubicBezTo>
                  <a:cubicBezTo>
                    <a:pt x="179357" y="53344"/>
                    <a:pt x="183215" y="61621"/>
                    <a:pt x="184747" y="71753"/>
                  </a:cubicBezTo>
                  <a:cubicBezTo>
                    <a:pt x="188753" y="69279"/>
                    <a:pt x="191625" y="66716"/>
                    <a:pt x="193363" y="64065"/>
                  </a:cubicBezTo>
                  <a:cubicBezTo>
                    <a:pt x="195101" y="61414"/>
                    <a:pt x="195940" y="57585"/>
                    <a:pt x="195881" y="52578"/>
                  </a:cubicBezTo>
                  <a:lnTo>
                    <a:pt x="187575" y="52578"/>
                  </a:lnTo>
                  <a:close/>
                  <a:moveTo>
                    <a:pt x="360271" y="707"/>
                  </a:moveTo>
                  <a:lnTo>
                    <a:pt x="376177" y="707"/>
                  </a:lnTo>
                  <a:lnTo>
                    <a:pt x="376177" y="130252"/>
                  </a:lnTo>
                  <a:lnTo>
                    <a:pt x="360271" y="130252"/>
                  </a:lnTo>
                  <a:close/>
                  <a:moveTo>
                    <a:pt x="0" y="707"/>
                  </a:moveTo>
                  <a:lnTo>
                    <a:pt x="17143" y="707"/>
                  </a:lnTo>
                  <a:lnTo>
                    <a:pt x="17143" y="114965"/>
                  </a:lnTo>
                  <a:lnTo>
                    <a:pt x="80944" y="114965"/>
                  </a:lnTo>
                  <a:lnTo>
                    <a:pt x="80944" y="130252"/>
                  </a:lnTo>
                  <a:lnTo>
                    <a:pt x="0" y="130252"/>
                  </a:lnTo>
                  <a:close/>
                  <a:moveTo>
                    <a:pt x="427797" y="0"/>
                  </a:moveTo>
                  <a:lnTo>
                    <a:pt x="444764" y="0"/>
                  </a:lnTo>
                  <a:lnTo>
                    <a:pt x="464646" y="24742"/>
                  </a:lnTo>
                  <a:lnTo>
                    <a:pt x="446619" y="24742"/>
                  </a:lnTo>
                  <a:lnTo>
                    <a:pt x="436899" y="9720"/>
                  </a:lnTo>
                  <a:lnTo>
                    <a:pt x="426914" y="24742"/>
                  </a:lnTo>
                  <a:lnTo>
                    <a:pt x="408710" y="24742"/>
                  </a:lnTo>
                  <a:close/>
                  <a:moveTo>
                    <a:pt x="144452" y="0"/>
                  </a:moveTo>
                  <a:lnTo>
                    <a:pt x="165306" y="0"/>
                  </a:lnTo>
                  <a:lnTo>
                    <a:pt x="145866" y="24742"/>
                  </a:lnTo>
                  <a:lnTo>
                    <a:pt x="132699"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17" name="TextBox 16">
              <a:extLst>
                <a:ext uri="{FF2B5EF4-FFF2-40B4-BE49-F238E27FC236}">
                  <a16:creationId xmlns:a16="http://schemas.microsoft.com/office/drawing/2014/main" id="{67966F3B-D603-48EA-B391-B28A1BE94394}"/>
                </a:ext>
              </a:extLst>
            </p:cNvPr>
            <p:cNvSpPr txBox="1">
              <a:spLocks noChangeAspect="1"/>
            </p:cNvSpPr>
            <p:nvPr>
              <p:custDataLst>
                <p:tags r:id="rId9"/>
              </p:custDataLst>
            </p:nvPr>
          </p:nvSpPr>
          <p:spPr>
            <a:xfrm>
              <a:off x="7734573" y="4453527"/>
              <a:ext cx="1025788" cy="164284"/>
            </a:xfrm>
            <a:custGeom>
              <a:avLst/>
              <a:gdLst/>
              <a:ahLst/>
              <a:cxnLst/>
              <a:rect l="l" t="t" r="r" b="b"/>
              <a:pathLst>
                <a:path w="1025788" h="164284">
                  <a:moveTo>
                    <a:pt x="953425" y="115064"/>
                  </a:moveTo>
                  <a:cubicBezTo>
                    <a:pt x="947652" y="117420"/>
                    <a:pt x="938992" y="119423"/>
                    <a:pt x="927445" y="121073"/>
                  </a:cubicBezTo>
                  <a:cubicBezTo>
                    <a:pt x="920906" y="122015"/>
                    <a:pt x="916282" y="123076"/>
                    <a:pt x="913572" y="124254"/>
                  </a:cubicBezTo>
                  <a:cubicBezTo>
                    <a:pt x="910862" y="125432"/>
                    <a:pt x="908771" y="127155"/>
                    <a:pt x="907298" y="129423"/>
                  </a:cubicBezTo>
                  <a:cubicBezTo>
                    <a:pt x="905825" y="131691"/>
                    <a:pt x="905089" y="134210"/>
                    <a:pt x="905089" y="136979"/>
                  </a:cubicBezTo>
                  <a:cubicBezTo>
                    <a:pt x="905089" y="141220"/>
                    <a:pt x="906694" y="144755"/>
                    <a:pt x="909905" y="147583"/>
                  </a:cubicBezTo>
                  <a:cubicBezTo>
                    <a:pt x="913115" y="150410"/>
                    <a:pt x="917813" y="151824"/>
                    <a:pt x="923999" y="151824"/>
                  </a:cubicBezTo>
                  <a:cubicBezTo>
                    <a:pt x="930126" y="151824"/>
                    <a:pt x="935575" y="150484"/>
                    <a:pt x="940347" y="147804"/>
                  </a:cubicBezTo>
                  <a:cubicBezTo>
                    <a:pt x="945119" y="145123"/>
                    <a:pt x="948624" y="141456"/>
                    <a:pt x="950863" y="136802"/>
                  </a:cubicBezTo>
                  <a:cubicBezTo>
                    <a:pt x="952571" y="133208"/>
                    <a:pt x="953425" y="127906"/>
                    <a:pt x="953425" y="120896"/>
                  </a:cubicBezTo>
                  <a:close/>
                  <a:moveTo>
                    <a:pt x="229525" y="115064"/>
                  </a:moveTo>
                  <a:cubicBezTo>
                    <a:pt x="223752" y="117420"/>
                    <a:pt x="215092" y="119423"/>
                    <a:pt x="203546" y="121073"/>
                  </a:cubicBezTo>
                  <a:cubicBezTo>
                    <a:pt x="197006" y="122015"/>
                    <a:pt x="192382" y="123076"/>
                    <a:pt x="189672" y="124254"/>
                  </a:cubicBezTo>
                  <a:cubicBezTo>
                    <a:pt x="186962" y="125432"/>
                    <a:pt x="184871" y="127155"/>
                    <a:pt x="183398" y="129423"/>
                  </a:cubicBezTo>
                  <a:cubicBezTo>
                    <a:pt x="181925" y="131691"/>
                    <a:pt x="181189" y="134210"/>
                    <a:pt x="181189" y="136979"/>
                  </a:cubicBezTo>
                  <a:cubicBezTo>
                    <a:pt x="181189" y="141220"/>
                    <a:pt x="182794" y="144755"/>
                    <a:pt x="186005" y="147583"/>
                  </a:cubicBezTo>
                  <a:cubicBezTo>
                    <a:pt x="189215" y="150410"/>
                    <a:pt x="193914" y="151824"/>
                    <a:pt x="200099" y="151824"/>
                  </a:cubicBezTo>
                  <a:cubicBezTo>
                    <a:pt x="206226" y="151824"/>
                    <a:pt x="211675" y="150484"/>
                    <a:pt x="216447" y="147804"/>
                  </a:cubicBezTo>
                  <a:cubicBezTo>
                    <a:pt x="221219" y="145123"/>
                    <a:pt x="224724" y="141456"/>
                    <a:pt x="226963" y="136802"/>
                  </a:cubicBezTo>
                  <a:cubicBezTo>
                    <a:pt x="228671" y="133208"/>
                    <a:pt x="229525" y="127906"/>
                    <a:pt x="229525" y="120896"/>
                  </a:cubicBezTo>
                  <a:close/>
                  <a:moveTo>
                    <a:pt x="560124" y="79364"/>
                  </a:moveTo>
                  <a:cubicBezTo>
                    <a:pt x="552171" y="79364"/>
                    <a:pt x="545573" y="82339"/>
                    <a:pt x="540330" y="88289"/>
                  </a:cubicBezTo>
                  <a:cubicBezTo>
                    <a:pt x="535087" y="94239"/>
                    <a:pt x="532465" y="103223"/>
                    <a:pt x="532465" y="115241"/>
                  </a:cubicBezTo>
                  <a:cubicBezTo>
                    <a:pt x="532465" y="127258"/>
                    <a:pt x="535087" y="136257"/>
                    <a:pt x="540330" y="142237"/>
                  </a:cubicBezTo>
                  <a:cubicBezTo>
                    <a:pt x="545573" y="148216"/>
                    <a:pt x="552171" y="151206"/>
                    <a:pt x="560124" y="151206"/>
                  </a:cubicBezTo>
                  <a:cubicBezTo>
                    <a:pt x="568018" y="151206"/>
                    <a:pt x="574587" y="148201"/>
                    <a:pt x="579829" y="142192"/>
                  </a:cubicBezTo>
                  <a:cubicBezTo>
                    <a:pt x="585073" y="136183"/>
                    <a:pt x="587694" y="127023"/>
                    <a:pt x="587694" y="114710"/>
                  </a:cubicBezTo>
                  <a:cubicBezTo>
                    <a:pt x="587694" y="103105"/>
                    <a:pt x="585058" y="94312"/>
                    <a:pt x="579785" y="88333"/>
                  </a:cubicBezTo>
                  <a:cubicBezTo>
                    <a:pt x="574513" y="82353"/>
                    <a:pt x="567959" y="79364"/>
                    <a:pt x="560124" y="79364"/>
                  </a:cubicBezTo>
                  <a:close/>
                  <a:moveTo>
                    <a:pt x="452698" y="79364"/>
                  </a:moveTo>
                  <a:cubicBezTo>
                    <a:pt x="445628" y="79364"/>
                    <a:pt x="439723" y="82250"/>
                    <a:pt x="434980" y="88024"/>
                  </a:cubicBezTo>
                  <a:cubicBezTo>
                    <a:pt x="430238" y="93797"/>
                    <a:pt x="427867" y="102899"/>
                    <a:pt x="427867" y="115329"/>
                  </a:cubicBezTo>
                  <a:cubicBezTo>
                    <a:pt x="427867" y="127347"/>
                    <a:pt x="430400" y="136331"/>
                    <a:pt x="435466" y="142281"/>
                  </a:cubicBezTo>
                  <a:cubicBezTo>
                    <a:pt x="440533" y="148231"/>
                    <a:pt x="446512" y="151206"/>
                    <a:pt x="453405" y="151206"/>
                  </a:cubicBezTo>
                  <a:cubicBezTo>
                    <a:pt x="460356" y="151206"/>
                    <a:pt x="466262" y="148363"/>
                    <a:pt x="471122" y="142678"/>
                  </a:cubicBezTo>
                  <a:cubicBezTo>
                    <a:pt x="475982" y="136993"/>
                    <a:pt x="478412" y="128319"/>
                    <a:pt x="478412" y="116654"/>
                  </a:cubicBezTo>
                  <a:cubicBezTo>
                    <a:pt x="478412" y="103812"/>
                    <a:pt x="475938" y="94386"/>
                    <a:pt x="470990" y="88377"/>
                  </a:cubicBezTo>
                  <a:cubicBezTo>
                    <a:pt x="466041" y="82368"/>
                    <a:pt x="459944" y="79364"/>
                    <a:pt x="452698" y="79364"/>
                  </a:cubicBezTo>
                  <a:close/>
                  <a:moveTo>
                    <a:pt x="302949" y="79364"/>
                  </a:moveTo>
                  <a:cubicBezTo>
                    <a:pt x="294996" y="79364"/>
                    <a:pt x="288398" y="82339"/>
                    <a:pt x="283155" y="88289"/>
                  </a:cubicBezTo>
                  <a:cubicBezTo>
                    <a:pt x="277912" y="94239"/>
                    <a:pt x="275290" y="103223"/>
                    <a:pt x="275290" y="115241"/>
                  </a:cubicBezTo>
                  <a:cubicBezTo>
                    <a:pt x="275290" y="127258"/>
                    <a:pt x="277912" y="136257"/>
                    <a:pt x="283155" y="142237"/>
                  </a:cubicBezTo>
                  <a:cubicBezTo>
                    <a:pt x="288398" y="148216"/>
                    <a:pt x="294996" y="151206"/>
                    <a:pt x="302949" y="151206"/>
                  </a:cubicBezTo>
                  <a:cubicBezTo>
                    <a:pt x="310843" y="151206"/>
                    <a:pt x="317411" y="148201"/>
                    <a:pt x="322655" y="142192"/>
                  </a:cubicBezTo>
                  <a:cubicBezTo>
                    <a:pt x="327898" y="136183"/>
                    <a:pt x="330519" y="127023"/>
                    <a:pt x="330519" y="114710"/>
                  </a:cubicBezTo>
                  <a:cubicBezTo>
                    <a:pt x="330519" y="103105"/>
                    <a:pt x="327883" y="94312"/>
                    <a:pt x="322610" y="88333"/>
                  </a:cubicBezTo>
                  <a:cubicBezTo>
                    <a:pt x="317338" y="82353"/>
                    <a:pt x="310784" y="79364"/>
                    <a:pt x="302949" y="79364"/>
                  </a:cubicBezTo>
                  <a:close/>
                  <a:moveTo>
                    <a:pt x="626901" y="68318"/>
                  </a:moveTo>
                  <a:lnTo>
                    <a:pt x="642807" y="68318"/>
                  </a:lnTo>
                  <a:lnTo>
                    <a:pt x="642807" y="162163"/>
                  </a:lnTo>
                  <a:lnTo>
                    <a:pt x="626901" y="162163"/>
                  </a:lnTo>
                  <a:close/>
                  <a:moveTo>
                    <a:pt x="933189" y="66197"/>
                  </a:moveTo>
                  <a:cubicBezTo>
                    <a:pt x="941201" y="66197"/>
                    <a:pt x="947711" y="67140"/>
                    <a:pt x="952718" y="69025"/>
                  </a:cubicBezTo>
                  <a:cubicBezTo>
                    <a:pt x="957726" y="70910"/>
                    <a:pt x="961408" y="73281"/>
                    <a:pt x="963764" y="76138"/>
                  </a:cubicBezTo>
                  <a:cubicBezTo>
                    <a:pt x="966121" y="78995"/>
                    <a:pt x="967770" y="82604"/>
                    <a:pt x="968713" y="86963"/>
                  </a:cubicBezTo>
                  <a:cubicBezTo>
                    <a:pt x="969243" y="89673"/>
                    <a:pt x="969508" y="94563"/>
                    <a:pt x="969508" y="101632"/>
                  </a:cubicBezTo>
                  <a:lnTo>
                    <a:pt x="969508" y="122840"/>
                  </a:lnTo>
                  <a:cubicBezTo>
                    <a:pt x="969508" y="137627"/>
                    <a:pt x="969847" y="146979"/>
                    <a:pt x="970524" y="150896"/>
                  </a:cubicBezTo>
                  <a:cubicBezTo>
                    <a:pt x="971202" y="154814"/>
                    <a:pt x="972542" y="158570"/>
                    <a:pt x="974545" y="162163"/>
                  </a:cubicBezTo>
                  <a:lnTo>
                    <a:pt x="957932" y="162163"/>
                  </a:lnTo>
                  <a:cubicBezTo>
                    <a:pt x="956282" y="158864"/>
                    <a:pt x="955222" y="155006"/>
                    <a:pt x="954751" y="150587"/>
                  </a:cubicBezTo>
                  <a:cubicBezTo>
                    <a:pt x="948859" y="155595"/>
                    <a:pt x="943189" y="159129"/>
                    <a:pt x="937740" y="161191"/>
                  </a:cubicBezTo>
                  <a:cubicBezTo>
                    <a:pt x="932291" y="163253"/>
                    <a:pt x="926444" y="164284"/>
                    <a:pt x="920199" y="164284"/>
                  </a:cubicBezTo>
                  <a:cubicBezTo>
                    <a:pt x="909890" y="164284"/>
                    <a:pt x="901966" y="161766"/>
                    <a:pt x="896429" y="156729"/>
                  </a:cubicBezTo>
                  <a:cubicBezTo>
                    <a:pt x="890891" y="151692"/>
                    <a:pt x="888122" y="145256"/>
                    <a:pt x="888122" y="137421"/>
                  </a:cubicBezTo>
                  <a:cubicBezTo>
                    <a:pt x="888122" y="132825"/>
                    <a:pt x="889168" y="128628"/>
                    <a:pt x="891259" y="124828"/>
                  </a:cubicBezTo>
                  <a:cubicBezTo>
                    <a:pt x="893351" y="121029"/>
                    <a:pt x="896090" y="117980"/>
                    <a:pt x="899477" y="115682"/>
                  </a:cubicBezTo>
                  <a:cubicBezTo>
                    <a:pt x="902865" y="113385"/>
                    <a:pt x="906679" y="111647"/>
                    <a:pt x="910921" y="110469"/>
                  </a:cubicBezTo>
                  <a:cubicBezTo>
                    <a:pt x="914043" y="109644"/>
                    <a:pt x="918756" y="108849"/>
                    <a:pt x="925059" y="108083"/>
                  </a:cubicBezTo>
                  <a:cubicBezTo>
                    <a:pt x="937902" y="106551"/>
                    <a:pt x="947357" y="104725"/>
                    <a:pt x="953425" y="102604"/>
                  </a:cubicBezTo>
                  <a:cubicBezTo>
                    <a:pt x="953484" y="100424"/>
                    <a:pt x="953513" y="99040"/>
                    <a:pt x="953513" y="98451"/>
                  </a:cubicBezTo>
                  <a:cubicBezTo>
                    <a:pt x="953513" y="91971"/>
                    <a:pt x="952011" y="87405"/>
                    <a:pt x="949007" y="84754"/>
                  </a:cubicBezTo>
                  <a:cubicBezTo>
                    <a:pt x="944942" y="81160"/>
                    <a:pt x="938904" y="79364"/>
                    <a:pt x="930892" y="79364"/>
                  </a:cubicBezTo>
                  <a:cubicBezTo>
                    <a:pt x="923410" y="79364"/>
                    <a:pt x="917887" y="80674"/>
                    <a:pt x="914323" y="83296"/>
                  </a:cubicBezTo>
                  <a:cubicBezTo>
                    <a:pt x="910759" y="85918"/>
                    <a:pt x="908123" y="90557"/>
                    <a:pt x="906414" y="97214"/>
                  </a:cubicBezTo>
                  <a:lnTo>
                    <a:pt x="890861" y="95093"/>
                  </a:lnTo>
                  <a:cubicBezTo>
                    <a:pt x="892275" y="88436"/>
                    <a:pt x="894602" y="83060"/>
                    <a:pt x="897843" y="78966"/>
                  </a:cubicBezTo>
                  <a:cubicBezTo>
                    <a:pt x="901083" y="74872"/>
                    <a:pt x="905766" y="71720"/>
                    <a:pt x="911893" y="69511"/>
                  </a:cubicBezTo>
                  <a:cubicBezTo>
                    <a:pt x="918020" y="67302"/>
                    <a:pt x="925118" y="66197"/>
                    <a:pt x="933189" y="66197"/>
                  </a:cubicBezTo>
                  <a:close/>
                  <a:moveTo>
                    <a:pt x="740922" y="66197"/>
                  </a:moveTo>
                  <a:cubicBezTo>
                    <a:pt x="751113" y="66197"/>
                    <a:pt x="759449" y="68774"/>
                    <a:pt x="765930" y="73929"/>
                  </a:cubicBezTo>
                  <a:cubicBezTo>
                    <a:pt x="772410" y="79084"/>
                    <a:pt x="776563" y="86404"/>
                    <a:pt x="778389" y="95888"/>
                  </a:cubicBezTo>
                  <a:lnTo>
                    <a:pt x="762925" y="98274"/>
                  </a:lnTo>
                  <a:cubicBezTo>
                    <a:pt x="761452" y="91971"/>
                    <a:pt x="758846" y="87228"/>
                    <a:pt x="755105" y="84047"/>
                  </a:cubicBezTo>
                  <a:cubicBezTo>
                    <a:pt x="751364" y="80866"/>
                    <a:pt x="746842" y="79275"/>
                    <a:pt x="741540" y="79275"/>
                  </a:cubicBezTo>
                  <a:cubicBezTo>
                    <a:pt x="733529" y="79275"/>
                    <a:pt x="727019" y="82147"/>
                    <a:pt x="722011" y="87891"/>
                  </a:cubicBezTo>
                  <a:cubicBezTo>
                    <a:pt x="717004" y="93635"/>
                    <a:pt x="714500" y="102722"/>
                    <a:pt x="714500" y="115152"/>
                  </a:cubicBezTo>
                  <a:cubicBezTo>
                    <a:pt x="714500" y="127759"/>
                    <a:pt x="716916" y="136920"/>
                    <a:pt x="721746" y="142634"/>
                  </a:cubicBezTo>
                  <a:cubicBezTo>
                    <a:pt x="726577" y="148349"/>
                    <a:pt x="732881" y="151206"/>
                    <a:pt x="740657" y="151206"/>
                  </a:cubicBezTo>
                  <a:cubicBezTo>
                    <a:pt x="746901" y="151206"/>
                    <a:pt x="752115" y="149291"/>
                    <a:pt x="756298" y="145462"/>
                  </a:cubicBezTo>
                  <a:cubicBezTo>
                    <a:pt x="760480" y="141633"/>
                    <a:pt x="763131" y="135742"/>
                    <a:pt x="764251" y="127789"/>
                  </a:cubicBezTo>
                  <a:lnTo>
                    <a:pt x="779892" y="129821"/>
                  </a:lnTo>
                  <a:cubicBezTo>
                    <a:pt x="778183" y="140602"/>
                    <a:pt x="773809" y="149041"/>
                    <a:pt x="766769" y="155138"/>
                  </a:cubicBezTo>
                  <a:cubicBezTo>
                    <a:pt x="759729" y="161235"/>
                    <a:pt x="751084" y="164284"/>
                    <a:pt x="740833" y="164284"/>
                  </a:cubicBezTo>
                  <a:cubicBezTo>
                    <a:pt x="727991" y="164284"/>
                    <a:pt x="717667" y="160087"/>
                    <a:pt x="709861" y="151692"/>
                  </a:cubicBezTo>
                  <a:cubicBezTo>
                    <a:pt x="702055" y="143297"/>
                    <a:pt x="698152" y="131264"/>
                    <a:pt x="698152" y="115594"/>
                  </a:cubicBezTo>
                  <a:cubicBezTo>
                    <a:pt x="698152" y="105461"/>
                    <a:pt x="699831" y="96595"/>
                    <a:pt x="703189" y="88996"/>
                  </a:cubicBezTo>
                  <a:cubicBezTo>
                    <a:pt x="706547" y="81396"/>
                    <a:pt x="711658" y="75696"/>
                    <a:pt x="718521" y="71897"/>
                  </a:cubicBezTo>
                  <a:cubicBezTo>
                    <a:pt x="725384" y="68097"/>
                    <a:pt x="732851" y="66197"/>
                    <a:pt x="740922" y="66197"/>
                  </a:cubicBezTo>
                  <a:close/>
                  <a:moveTo>
                    <a:pt x="560124" y="66197"/>
                  </a:moveTo>
                  <a:cubicBezTo>
                    <a:pt x="573025" y="66197"/>
                    <a:pt x="583570" y="70424"/>
                    <a:pt x="591759" y="78878"/>
                  </a:cubicBezTo>
                  <a:cubicBezTo>
                    <a:pt x="599948" y="87331"/>
                    <a:pt x="604042" y="99011"/>
                    <a:pt x="604042" y="113915"/>
                  </a:cubicBezTo>
                  <a:cubicBezTo>
                    <a:pt x="604042" y="125992"/>
                    <a:pt x="602230" y="135491"/>
                    <a:pt x="598607" y="142413"/>
                  </a:cubicBezTo>
                  <a:cubicBezTo>
                    <a:pt x="594984" y="149335"/>
                    <a:pt x="589712" y="154711"/>
                    <a:pt x="582790" y="158540"/>
                  </a:cubicBezTo>
                  <a:cubicBezTo>
                    <a:pt x="575868" y="162369"/>
                    <a:pt x="568312" y="164284"/>
                    <a:pt x="560124" y="164284"/>
                  </a:cubicBezTo>
                  <a:cubicBezTo>
                    <a:pt x="546987" y="164284"/>
                    <a:pt x="536368" y="160072"/>
                    <a:pt x="528268" y="151648"/>
                  </a:cubicBezTo>
                  <a:cubicBezTo>
                    <a:pt x="520167" y="143223"/>
                    <a:pt x="516117" y="131088"/>
                    <a:pt x="516117" y="115241"/>
                  </a:cubicBezTo>
                  <a:cubicBezTo>
                    <a:pt x="516117" y="97862"/>
                    <a:pt x="520948" y="84990"/>
                    <a:pt x="530609" y="76624"/>
                  </a:cubicBezTo>
                  <a:cubicBezTo>
                    <a:pt x="538680" y="69673"/>
                    <a:pt x="548518" y="66197"/>
                    <a:pt x="560124" y="66197"/>
                  </a:cubicBezTo>
                  <a:close/>
                  <a:moveTo>
                    <a:pt x="302949" y="66197"/>
                  </a:moveTo>
                  <a:cubicBezTo>
                    <a:pt x="315850" y="66197"/>
                    <a:pt x="326395" y="70424"/>
                    <a:pt x="334584" y="78878"/>
                  </a:cubicBezTo>
                  <a:cubicBezTo>
                    <a:pt x="342773" y="87331"/>
                    <a:pt x="346867" y="99011"/>
                    <a:pt x="346867" y="113915"/>
                  </a:cubicBezTo>
                  <a:cubicBezTo>
                    <a:pt x="346867" y="125992"/>
                    <a:pt x="345056" y="135491"/>
                    <a:pt x="341432" y="142413"/>
                  </a:cubicBezTo>
                  <a:cubicBezTo>
                    <a:pt x="337809" y="149335"/>
                    <a:pt x="332537" y="154711"/>
                    <a:pt x="325615" y="158540"/>
                  </a:cubicBezTo>
                  <a:cubicBezTo>
                    <a:pt x="318693" y="162369"/>
                    <a:pt x="311137" y="164284"/>
                    <a:pt x="302949" y="164284"/>
                  </a:cubicBezTo>
                  <a:cubicBezTo>
                    <a:pt x="289812" y="164284"/>
                    <a:pt x="279193" y="160072"/>
                    <a:pt x="271093" y="151648"/>
                  </a:cubicBezTo>
                  <a:cubicBezTo>
                    <a:pt x="262992" y="143223"/>
                    <a:pt x="258942" y="131088"/>
                    <a:pt x="258942" y="115241"/>
                  </a:cubicBezTo>
                  <a:cubicBezTo>
                    <a:pt x="258942" y="97862"/>
                    <a:pt x="263773" y="84990"/>
                    <a:pt x="273434" y="76624"/>
                  </a:cubicBezTo>
                  <a:cubicBezTo>
                    <a:pt x="281505" y="69673"/>
                    <a:pt x="291343" y="66197"/>
                    <a:pt x="302949" y="66197"/>
                  </a:cubicBezTo>
                  <a:close/>
                  <a:moveTo>
                    <a:pt x="209289" y="66197"/>
                  </a:moveTo>
                  <a:cubicBezTo>
                    <a:pt x="217301" y="66197"/>
                    <a:pt x="223811" y="67140"/>
                    <a:pt x="228818" y="69025"/>
                  </a:cubicBezTo>
                  <a:cubicBezTo>
                    <a:pt x="233826" y="70910"/>
                    <a:pt x="237508" y="73281"/>
                    <a:pt x="239864" y="76138"/>
                  </a:cubicBezTo>
                  <a:cubicBezTo>
                    <a:pt x="242221" y="78995"/>
                    <a:pt x="243870" y="82604"/>
                    <a:pt x="244813" y="86963"/>
                  </a:cubicBezTo>
                  <a:cubicBezTo>
                    <a:pt x="245343" y="89673"/>
                    <a:pt x="245608" y="94563"/>
                    <a:pt x="245608" y="101632"/>
                  </a:cubicBezTo>
                  <a:lnTo>
                    <a:pt x="245608" y="122840"/>
                  </a:lnTo>
                  <a:cubicBezTo>
                    <a:pt x="245608" y="137627"/>
                    <a:pt x="245947" y="146979"/>
                    <a:pt x="246624" y="150896"/>
                  </a:cubicBezTo>
                  <a:cubicBezTo>
                    <a:pt x="247302" y="154814"/>
                    <a:pt x="248642" y="158570"/>
                    <a:pt x="250645" y="162163"/>
                  </a:cubicBezTo>
                  <a:lnTo>
                    <a:pt x="234032" y="162163"/>
                  </a:lnTo>
                  <a:cubicBezTo>
                    <a:pt x="232383" y="158864"/>
                    <a:pt x="231322" y="155006"/>
                    <a:pt x="230851" y="150587"/>
                  </a:cubicBezTo>
                  <a:cubicBezTo>
                    <a:pt x="224960" y="155595"/>
                    <a:pt x="219290" y="159129"/>
                    <a:pt x="213840" y="161191"/>
                  </a:cubicBezTo>
                  <a:cubicBezTo>
                    <a:pt x="208391" y="163253"/>
                    <a:pt x="202544" y="164284"/>
                    <a:pt x="196300" y="164284"/>
                  </a:cubicBezTo>
                  <a:cubicBezTo>
                    <a:pt x="185990" y="164284"/>
                    <a:pt x="178067" y="161766"/>
                    <a:pt x="172529" y="156729"/>
                  </a:cubicBezTo>
                  <a:cubicBezTo>
                    <a:pt x="166991" y="151692"/>
                    <a:pt x="164222" y="145256"/>
                    <a:pt x="164222" y="137421"/>
                  </a:cubicBezTo>
                  <a:cubicBezTo>
                    <a:pt x="164222" y="132825"/>
                    <a:pt x="165268" y="128628"/>
                    <a:pt x="167359" y="124828"/>
                  </a:cubicBezTo>
                  <a:cubicBezTo>
                    <a:pt x="169451" y="121029"/>
                    <a:pt x="172190" y="117980"/>
                    <a:pt x="175578" y="115682"/>
                  </a:cubicBezTo>
                  <a:cubicBezTo>
                    <a:pt x="178965" y="113385"/>
                    <a:pt x="182779" y="111647"/>
                    <a:pt x="187021" y="110469"/>
                  </a:cubicBezTo>
                  <a:cubicBezTo>
                    <a:pt x="190143" y="109644"/>
                    <a:pt x="194856" y="108849"/>
                    <a:pt x="201160" y="108083"/>
                  </a:cubicBezTo>
                  <a:cubicBezTo>
                    <a:pt x="214002" y="106551"/>
                    <a:pt x="223458" y="104725"/>
                    <a:pt x="229525" y="102604"/>
                  </a:cubicBezTo>
                  <a:cubicBezTo>
                    <a:pt x="229584" y="100424"/>
                    <a:pt x="229614" y="99040"/>
                    <a:pt x="229614" y="98451"/>
                  </a:cubicBezTo>
                  <a:cubicBezTo>
                    <a:pt x="229614" y="91971"/>
                    <a:pt x="228112" y="87405"/>
                    <a:pt x="225107" y="84754"/>
                  </a:cubicBezTo>
                  <a:cubicBezTo>
                    <a:pt x="221042" y="81160"/>
                    <a:pt x="215004" y="79364"/>
                    <a:pt x="206992" y="79364"/>
                  </a:cubicBezTo>
                  <a:cubicBezTo>
                    <a:pt x="199510" y="79364"/>
                    <a:pt x="193987" y="80674"/>
                    <a:pt x="190423" y="83296"/>
                  </a:cubicBezTo>
                  <a:cubicBezTo>
                    <a:pt x="186859" y="85918"/>
                    <a:pt x="184223" y="90557"/>
                    <a:pt x="182514" y="97214"/>
                  </a:cubicBezTo>
                  <a:lnTo>
                    <a:pt x="166962" y="95093"/>
                  </a:lnTo>
                  <a:cubicBezTo>
                    <a:pt x="168376" y="88436"/>
                    <a:pt x="170703" y="83060"/>
                    <a:pt x="173943" y="78966"/>
                  </a:cubicBezTo>
                  <a:cubicBezTo>
                    <a:pt x="177183" y="74872"/>
                    <a:pt x="181866" y="71720"/>
                    <a:pt x="187993" y="69511"/>
                  </a:cubicBezTo>
                  <a:cubicBezTo>
                    <a:pt x="194120" y="67302"/>
                    <a:pt x="201219" y="66197"/>
                    <a:pt x="209289" y="66197"/>
                  </a:cubicBezTo>
                  <a:close/>
                  <a:moveTo>
                    <a:pt x="146926" y="66197"/>
                  </a:moveTo>
                  <a:cubicBezTo>
                    <a:pt x="152287" y="66197"/>
                    <a:pt x="157736" y="67905"/>
                    <a:pt x="163274" y="71322"/>
                  </a:cubicBezTo>
                  <a:lnTo>
                    <a:pt x="157795" y="86080"/>
                  </a:lnTo>
                  <a:cubicBezTo>
                    <a:pt x="153907" y="83782"/>
                    <a:pt x="150019" y="82633"/>
                    <a:pt x="146130" y="82633"/>
                  </a:cubicBezTo>
                  <a:cubicBezTo>
                    <a:pt x="142655" y="82633"/>
                    <a:pt x="139532" y="83679"/>
                    <a:pt x="136764" y="85770"/>
                  </a:cubicBezTo>
                  <a:cubicBezTo>
                    <a:pt x="133995" y="87862"/>
                    <a:pt x="132021" y="90763"/>
                    <a:pt x="130843" y="94474"/>
                  </a:cubicBezTo>
                  <a:cubicBezTo>
                    <a:pt x="129076" y="100130"/>
                    <a:pt x="128192" y="106315"/>
                    <a:pt x="128192" y="113031"/>
                  </a:cubicBezTo>
                  <a:lnTo>
                    <a:pt x="128192" y="162163"/>
                  </a:lnTo>
                  <a:lnTo>
                    <a:pt x="112286" y="162163"/>
                  </a:lnTo>
                  <a:lnTo>
                    <a:pt x="112286" y="68318"/>
                  </a:lnTo>
                  <a:lnTo>
                    <a:pt x="126601" y="68318"/>
                  </a:lnTo>
                  <a:lnTo>
                    <a:pt x="126601" y="82545"/>
                  </a:lnTo>
                  <a:cubicBezTo>
                    <a:pt x="130254" y="75888"/>
                    <a:pt x="133627" y="71499"/>
                    <a:pt x="136719" y="69378"/>
                  </a:cubicBezTo>
                  <a:cubicBezTo>
                    <a:pt x="139812" y="67257"/>
                    <a:pt x="143214" y="66197"/>
                    <a:pt x="146926" y="66197"/>
                  </a:cubicBezTo>
                  <a:close/>
                  <a:moveTo>
                    <a:pt x="1007496" y="35534"/>
                  </a:moveTo>
                  <a:lnTo>
                    <a:pt x="1007496" y="68318"/>
                  </a:lnTo>
                  <a:lnTo>
                    <a:pt x="1023491" y="68318"/>
                  </a:lnTo>
                  <a:lnTo>
                    <a:pt x="1023491" y="80689"/>
                  </a:lnTo>
                  <a:lnTo>
                    <a:pt x="1007496" y="80689"/>
                  </a:lnTo>
                  <a:lnTo>
                    <a:pt x="1007496" y="135565"/>
                  </a:lnTo>
                  <a:cubicBezTo>
                    <a:pt x="1007496" y="140101"/>
                    <a:pt x="1007776" y="143017"/>
                    <a:pt x="1008336" y="144313"/>
                  </a:cubicBezTo>
                  <a:cubicBezTo>
                    <a:pt x="1008895" y="145609"/>
                    <a:pt x="1009809" y="146640"/>
                    <a:pt x="1011075" y="147406"/>
                  </a:cubicBezTo>
                  <a:cubicBezTo>
                    <a:pt x="1012342" y="148172"/>
                    <a:pt x="1014153" y="148555"/>
                    <a:pt x="1016510" y="148555"/>
                  </a:cubicBezTo>
                  <a:cubicBezTo>
                    <a:pt x="1018277" y="148555"/>
                    <a:pt x="1020604" y="148349"/>
                    <a:pt x="1023491" y="147936"/>
                  </a:cubicBezTo>
                  <a:lnTo>
                    <a:pt x="1025788" y="161987"/>
                  </a:lnTo>
                  <a:cubicBezTo>
                    <a:pt x="1021311" y="162929"/>
                    <a:pt x="1017305" y="163400"/>
                    <a:pt x="1013770" y="163400"/>
                  </a:cubicBezTo>
                  <a:cubicBezTo>
                    <a:pt x="1007997" y="163400"/>
                    <a:pt x="1003520" y="162487"/>
                    <a:pt x="1000339" y="160661"/>
                  </a:cubicBezTo>
                  <a:cubicBezTo>
                    <a:pt x="997157" y="158835"/>
                    <a:pt x="994919" y="156434"/>
                    <a:pt x="993623" y="153459"/>
                  </a:cubicBezTo>
                  <a:cubicBezTo>
                    <a:pt x="992327" y="150484"/>
                    <a:pt x="991679" y="144225"/>
                    <a:pt x="991679" y="134681"/>
                  </a:cubicBezTo>
                  <a:lnTo>
                    <a:pt x="991679" y="80689"/>
                  </a:lnTo>
                  <a:lnTo>
                    <a:pt x="980014" y="80689"/>
                  </a:lnTo>
                  <a:lnTo>
                    <a:pt x="980014" y="68318"/>
                  </a:lnTo>
                  <a:lnTo>
                    <a:pt x="991679" y="68318"/>
                  </a:lnTo>
                  <a:lnTo>
                    <a:pt x="991679" y="45077"/>
                  </a:lnTo>
                  <a:close/>
                  <a:moveTo>
                    <a:pt x="798263" y="32618"/>
                  </a:moveTo>
                  <a:lnTo>
                    <a:pt x="814169" y="32618"/>
                  </a:lnTo>
                  <a:lnTo>
                    <a:pt x="814169" y="79099"/>
                  </a:lnTo>
                  <a:cubicBezTo>
                    <a:pt x="821591" y="70498"/>
                    <a:pt x="830958" y="66197"/>
                    <a:pt x="842269" y="66197"/>
                  </a:cubicBezTo>
                  <a:cubicBezTo>
                    <a:pt x="849221" y="66197"/>
                    <a:pt x="855259" y="67567"/>
                    <a:pt x="860384" y="70306"/>
                  </a:cubicBezTo>
                  <a:cubicBezTo>
                    <a:pt x="865510" y="73045"/>
                    <a:pt x="869177" y="76830"/>
                    <a:pt x="871386" y="81661"/>
                  </a:cubicBezTo>
                  <a:cubicBezTo>
                    <a:pt x="873595" y="86492"/>
                    <a:pt x="874700" y="93502"/>
                    <a:pt x="874700" y="102692"/>
                  </a:cubicBezTo>
                  <a:lnTo>
                    <a:pt x="874700" y="162163"/>
                  </a:lnTo>
                  <a:lnTo>
                    <a:pt x="858794" y="162163"/>
                  </a:lnTo>
                  <a:lnTo>
                    <a:pt x="858794" y="102692"/>
                  </a:lnTo>
                  <a:cubicBezTo>
                    <a:pt x="858794" y="94739"/>
                    <a:pt x="857071" y="88951"/>
                    <a:pt x="853624" y="85328"/>
                  </a:cubicBezTo>
                  <a:cubicBezTo>
                    <a:pt x="850178" y="81705"/>
                    <a:pt x="845303" y="79894"/>
                    <a:pt x="839000" y="79894"/>
                  </a:cubicBezTo>
                  <a:cubicBezTo>
                    <a:pt x="834287" y="79894"/>
                    <a:pt x="829854" y="81116"/>
                    <a:pt x="825700" y="83561"/>
                  </a:cubicBezTo>
                  <a:cubicBezTo>
                    <a:pt x="821547" y="86006"/>
                    <a:pt x="818587" y="89320"/>
                    <a:pt x="816820" y="93502"/>
                  </a:cubicBezTo>
                  <a:cubicBezTo>
                    <a:pt x="815052" y="97685"/>
                    <a:pt x="814169" y="103458"/>
                    <a:pt x="814169" y="110822"/>
                  </a:cubicBezTo>
                  <a:lnTo>
                    <a:pt x="814169" y="162163"/>
                  </a:lnTo>
                  <a:lnTo>
                    <a:pt x="798263" y="162163"/>
                  </a:lnTo>
                  <a:close/>
                  <a:moveTo>
                    <a:pt x="626901" y="32618"/>
                  </a:moveTo>
                  <a:lnTo>
                    <a:pt x="642807" y="32618"/>
                  </a:lnTo>
                  <a:lnTo>
                    <a:pt x="642807" y="50910"/>
                  </a:lnTo>
                  <a:lnTo>
                    <a:pt x="626901" y="50910"/>
                  </a:lnTo>
                  <a:close/>
                  <a:moveTo>
                    <a:pt x="477087" y="32618"/>
                  </a:moveTo>
                  <a:lnTo>
                    <a:pt x="492905" y="32618"/>
                  </a:lnTo>
                  <a:lnTo>
                    <a:pt x="492905" y="42780"/>
                  </a:lnTo>
                  <a:lnTo>
                    <a:pt x="505718" y="42780"/>
                  </a:lnTo>
                  <a:lnTo>
                    <a:pt x="505718" y="54444"/>
                  </a:lnTo>
                  <a:lnTo>
                    <a:pt x="492905" y="54444"/>
                  </a:lnTo>
                  <a:lnTo>
                    <a:pt x="492905" y="162163"/>
                  </a:lnTo>
                  <a:lnTo>
                    <a:pt x="478147" y="162163"/>
                  </a:lnTo>
                  <a:lnTo>
                    <a:pt x="478147" y="150322"/>
                  </a:lnTo>
                  <a:cubicBezTo>
                    <a:pt x="472197" y="159630"/>
                    <a:pt x="463449" y="164284"/>
                    <a:pt x="451902" y="164284"/>
                  </a:cubicBezTo>
                  <a:cubicBezTo>
                    <a:pt x="444421" y="164284"/>
                    <a:pt x="437543" y="162222"/>
                    <a:pt x="431269" y="158098"/>
                  </a:cubicBezTo>
                  <a:cubicBezTo>
                    <a:pt x="424995" y="153975"/>
                    <a:pt x="420135" y="148216"/>
                    <a:pt x="416688" y="140823"/>
                  </a:cubicBezTo>
                  <a:cubicBezTo>
                    <a:pt x="413242" y="133429"/>
                    <a:pt x="411519" y="124931"/>
                    <a:pt x="411519" y="115329"/>
                  </a:cubicBezTo>
                  <a:cubicBezTo>
                    <a:pt x="411519" y="105962"/>
                    <a:pt x="413080" y="97464"/>
                    <a:pt x="416202" y="89835"/>
                  </a:cubicBezTo>
                  <a:cubicBezTo>
                    <a:pt x="419325" y="82206"/>
                    <a:pt x="424008" y="76359"/>
                    <a:pt x="430253" y="72294"/>
                  </a:cubicBezTo>
                  <a:cubicBezTo>
                    <a:pt x="436497" y="68229"/>
                    <a:pt x="443478" y="66197"/>
                    <a:pt x="451196" y="66197"/>
                  </a:cubicBezTo>
                  <a:cubicBezTo>
                    <a:pt x="456851" y="66197"/>
                    <a:pt x="461888" y="67390"/>
                    <a:pt x="466306" y="69776"/>
                  </a:cubicBezTo>
                  <a:cubicBezTo>
                    <a:pt x="470725" y="72162"/>
                    <a:pt x="474318" y="75269"/>
                    <a:pt x="477087" y="79099"/>
                  </a:cubicBezTo>
                  <a:lnTo>
                    <a:pt x="477087" y="54444"/>
                  </a:lnTo>
                  <a:lnTo>
                    <a:pt x="446512" y="54444"/>
                  </a:lnTo>
                  <a:lnTo>
                    <a:pt x="446512" y="42780"/>
                  </a:lnTo>
                  <a:lnTo>
                    <a:pt x="477087" y="42780"/>
                  </a:lnTo>
                  <a:close/>
                  <a:moveTo>
                    <a:pt x="0" y="32618"/>
                  </a:moveTo>
                  <a:lnTo>
                    <a:pt x="102682" y="32618"/>
                  </a:lnTo>
                  <a:lnTo>
                    <a:pt x="102682" y="47905"/>
                  </a:lnTo>
                  <a:lnTo>
                    <a:pt x="59824" y="47905"/>
                  </a:lnTo>
                  <a:lnTo>
                    <a:pt x="59824" y="162163"/>
                  </a:lnTo>
                  <a:lnTo>
                    <a:pt x="42681" y="162163"/>
                  </a:lnTo>
                  <a:lnTo>
                    <a:pt x="42681" y="47905"/>
                  </a:lnTo>
                  <a:lnTo>
                    <a:pt x="0" y="47905"/>
                  </a:lnTo>
                  <a:close/>
                  <a:moveTo>
                    <a:pt x="922497" y="31911"/>
                  </a:moveTo>
                  <a:lnTo>
                    <a:pt x="939463" y="31911"/>
                  </a:lnTo>
                  <a:lnTo>
                    <a:pt x="959346" y="56653"/>
                  </a:lnTo>
                  <a:lnTo>
                    <a:pt x="941319" y="56653"/>
                  </a:lnTo>
                  <a:lnTo>
                    <a:pt x="931599" y="41631"/>
                  </a:lnTo>
                  <a:lnTo>
                    <a:pt x="921613" y="56653"/>
                  </a:lnTo>
                  <a:lnTo>
                    <a:pt x="903410" y="56653"/>
                  </a:lnTo>
                  <a:close/>
                  <a:moveTo>
                    <a:pt x="551199" y="31911"/>
                  </a:moveTo>
                  <a:lnTo>
                    <a:pt x="568165" y="31911"/>
                  </a:lnTo>
                  <a:lnTo>
                    <a:pt x="588048" y="56653"/>
                  </a:lnTo>
                  <a:lnTo>
                    <a:pt x="570021" y="56653"/>
                  </a:lnTo>
                  <a:lnTo>
                    <a:pt x="560300" y="41631"/>
                  </a:lnTo>
                  <a:lnTo>
                    <a:pt x="550315" y="56653"/>
                  </a:lnTo>
                  <a:lnTo>
                    <a:pt x="532111" y="56653"/>
                  </a:lnTo>
                  <a:close/>
                  <a:moveTo>
                    <a:pt x="934426" y="717"/>
                  </a:moveTo>
                  <a:lnTo>
                    <a:pt x="955723" y="717"/>
                  </a:lnTo>
                  <a:lnTo>
                    <a:pt x="935310" y="25460"/>
                  </a:lnTo>
                  <a:lnTo>
                    <a:pt x="922497" y="25460"/>
                  </a:lnTo>
                  <a:close/>
                  <a:moveTo>
                    <a:pt x="555440" y="10"/>
                  </a:moveTo>
                  <a:cubicBezTo>
                    <a:pt x="562686" y="69"/>
                    <a:pt x="568607" y="1247"/>
                    <a:pt x="573202" y="3545"/>
                  </a:cubicBezTo>
                  <a:cubicBezTo>
                    <a:pt x="578268" y="6019"/>
                    <a:pt x="580861" y="9230"/>
                    <a:pt x="580978" y="13177"/>
                  </a:cubicBezTo>
                  <a:cubicBezTo>
                    <a:pt x="581214" y="19127"/>
                    <a:pt x="575853" y="22780"/>
                    <a:pt x="564896" y="24134"/>
                  </a:cubicBezTo>
                  <a:lnTo>
                    <a:pt x="564896" y="28553"/>
                  </a:lnTo>
                  <a:lnTo>
                    <a:pt x="554998" y="28553"/>
                  </a:lnTo>
                  <a:lnTo>
                    <a:pt x="554998" y="18656"/>
                  </a:lnTo>
                  <a:cubicBezTo>
                    <a:pt x="558356" y="18302"/>
                    <a:pt x="560507" y="17978"/>
                    <a:pt x="561449" y="17684"/>
                  </a:cubicBezTo>
                  <a:cubicBezTo>
                    <a:pt x="564572" y="16918"/>
                    <a:pt x="566162" y="15710"/>
                    <a:pt x="566221" y="14061"/>
                  </a:cubicBezTo>
                  <a:cubicBezTo>
                    <a:pt x="566280" y="12706"/>
                    <a:pt x="565455" y="11557"/>
                    <a:pt x="563747" y="10614"/>
                  </a:cubicBezTo>
                  <a:cubicBezTo>
                    <a:pt x="561272" y="9259"/>
                    <a:pt x="557355" y="8582"/>
                    <a:pt x="551994" y="8582"/>
                  </a:cubicBezTo>
                  <a:cubicBezTo>
                    <a:pt x="550168" y="8582"/>
                    <a:pt x="547399" y="8700"/>
                    <a:pt x="543688" y="8935"/>
                  </a:cubicBezTo>
                  <a:lnTo>
                    <a:pt x="542715" y="629"/>
                  </a:lnTo>
                  <a:cubicBezTo>
                    <a:pt x="545013" y="158"/>
                    <a:pt x="549255" y="-49"/>
                    <a:pt x="555440"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18" name="TextBox 17">
              <a:extLst>
                <a:ext uri="{FF2B5EF4-FFF2-40B4-BE49-F238E27FC236}">
                  <a16:creationId xmlns:a16="http://schemas.microsoft.com/office/drawing/2014/main" id="{DE78F50A-2006-438E-A44C-78C89773656D}"/>
                </a:ext>
              </a:extLst>
            </p:cNvPr>
            <p:cNvSpPr txBox="1">
              <a:spLocks noChangeAspect="1"/>
            </p:cNvSpPr>
            <p:nvPr>
              <p:custDataLst>
                <p:tags r:id="rId10"/>
              </p:custDataLst>
            </p:nvPr>
          </p:nvSpPr>
          <p:spPr>
            <a:xfrm>
              <a:off x="7882252" y="5338709"/>
              <a:ext cx="717705" cy="174887"/>
            </a:xfrm>
            <a:custGeom>
              <a:avLst/>
              <a:gdLst/>
              <a:ahLst/>
              <a:cxnLst/>
              <a:rect l="l" t="t" r="r" b="b"/>
              <a:pathLst>
                <a:path w="717705" h="174887">
                  <a:moveTo>
                    <a:pt x="196179" y="89702"/>
                  </a:moveTo>
                  <a:cubicBezTo>
                    <a:pt x="190406" y="92058"/>
                    <a:pt x="181746" y="94061"/>
                    <a:pt x="170199" y="95711"/>
                  </a:cubicBezTo>
                  <a:cubicBezTo>
                    <a:pt x="163660" y="96653"/>
                    <a:pt x="159035" y="97714"/>
                    <a:pt x="156326" y="98892"/>
                  </a:cubicBezTo>
                  <a:cubicBezTo>
                    <a:pt x="153616" y="100070"/>
                    <a:pt x="151524" y="101793"/>
                    <a:pt x="150051" y="104061"/>
                  </a:cubicBezTo>
                  <a:cubicBezTo>
                    <a:pt x="148579" y="106329"/>
                    <a:pt x="147842" y="108848"/>
                    <a:pt x="147842" y="111617"/>
                  </a:cubicBezTo>
                  <a:cubicBezTo>
                    <a:pt x="147842" y="115858"/>
                    <a:pt x="149448" y="119393"/>
                    <a:pt x="152658" y="122221"/>
                  </a:cubicBezTo>
                  <a:cubicBezTo>
                    <a:pt x="155869" y="125048"/>
                    <a:pt x="160567" y="126462"/>
                    <a:pt x="166753" y="126462"/>
                  </a:cubicBezTo>
                  <a:cubicBezTo>
                    <a:pt x="172880" y="126462"/>
                    <a:pt x="178329" y="125122"/>
                    <a:pt x="183101" y="122442"/>
                  </a:cubicBezTo>
                  <a:cubicBezTo>
                    <a:pt x="187872" y="119761"/>
                    <a:pt x="191378" y="116094"/>
                    <a:pt x="193616" y="111440"/>
                  </a:cubicBezTo>
                  <a:cubicBezTo>
                    <a:pt x="195325" y="107846"/>
                    <a:pt x="196179" y="102544"/>
                    <a:pt x="196179" y="95534"/>
                  </a:cubicBezTo>
                  <a:close/>
                  <a:moveTo>
                    <a:pt x="676791" y="54002"/>
                  </a:moveTo>
                  <a:cubicBezTo>
                    <a:pt x="669722" y="54002"/>
                    <a:pt x="663713" y="56874"/>
                    <a:pt x="658764" y="62617"/>
                  </a:cubicBezTo>
                  <a:cubicBezTo>
                    <a:pt x="653816" y="68361"/>
                    <a:pt x="651342" y="76889"/>
                    <a:pt x="651342" y="88200"/>
                  </a:cubicBezTo>
                  <a:cubicBezTo>
                    <a:pt x="651342" y="100512"/>
                    <a:pt x="653786" y="109496"/>
                    <a:pt x="658676" y="115151"/>
                  </a:cubicBezTo>
                  <a:cubicBezTo>
                    <a:pt x="663566" y="120807"/>
                    <a:pt x="669692" y="123635"/>
                    <a:pt x="677056" y="123635"/>
                  </a:cubicBezTo>
                  <a:cubicBezTo>
                    <a:pt x="684361" y="123635"/>
                    <a:pt x="690488" y="120822"/>
                    <a:pt x="695437" y="115196"/>
                  </a:cubicBezTo>
                  <a:cubicBezTo>
                    <a:pt x="700385" y="109570"/>
                    <a:pt x="702859" y="100748"/>
                    <a:pt x="702859" y="88730"/>
                  </a:cubicBezTo>
                  <a:cubicBezTo>
                    <a:pt x="702859" y="77242"/>
                    <a:pt x="700311" y="68582"/>
                    <a:pt x="695216" y="62750"/>
                  </a:cubicBezTo>
                  <a:cubicBezTo>
                    <a:pt x="690120" y="56918"/>
                    <a:pt x="683978" y="54002"/>
                    <a:pt x="676791" y="54002"/>
                  </a:cubicBezTo>
                  <a:close/>
                  <a:moveTo>
                    <a:pt x="421663" y="42956"/>
                  </a:moveTo>
                  <a:lnTo>
                    <a:pt x="437569" y="42956"/>
                  </a:lnTo>
                  <a:lnTo>
                    <a:pt x="437569" y="95004"/>
                  </a:lnTo>
                  <a:cubicBezTo>
                    <a:pt x="437569" y="103428"/>
                    <a:pt x="437893" y="109025"/>
                    <a:pt x="438541" y="111793"/>
                  </a:cubicBezTo>
                  <a:cubicBezTo>
                    <a:pt x="440603" y="120748"/>
                    <a:pt x="446729" y="125225"/>
                    <a:pt x="456921" y="125225"/>
                  </a:cubicBezTo>
                  <a:cubicBezTo>
                    <a:pt x="461811" y="125225"/>
                    <a:pt x="466332" y="123988"/>
                    <a:pt x="470485" y="121514"/>
                  </a:cubicBezTo>
                  <a:cubicBezTo>
                    <a:pt x="474639" y="119040"/>
                    <a:pt x="477569" y="115711"/>
                    <a:pt x="479278" y="111528"/>
                  </a:cubicBezTo>
                  <a:cubicBezTo>
                    <a:pt x="480986" y="107346"/>
                    <a:pt x="481840" y="101248"/>
                    <a:pt x="481840" y="93236"/>
                  </a:cubicBezTo>
                  <a:lnTo>
                    <a:pt x="481840" y="42956"/>
                  </a:lnTo>
                  <a:lnTo>
                    <a:pt x="497746" y="42956"/>
                  </a:lnTo>
                  <a:lnTo>
                    <a:pt x="497746" y="86079"/>
                  </a:lnTo>
                  <a:cubicBezTo>
                    <a:pt x="505228" y="84783"/>
                    <a:pt x="510825" y="81278"/>
                    <a:pt x="514536" y="75563"/>
                  </a:cubicBezTo>
                  <a:cubicBezTo>
                    <a:pt x="516185" y="73089"/>
                    <a:pt x="517010" y="68376"/>
                    <a:pt x="517010" y="61424"/>
                  </a:cubicBezTo>
                  <a:lnTo>
                    <a:pt x="508704" y="61424"/>
                  </a:lnTo>
                  <a:lnTo>
                    <a:pt x="508704" y="42956"/>
                  </a:lnTo>
                  <a:lnTo>
                    <a:pt x="525759" y="42956"/>
                  </a:lnTo>
                  <a:lnTo>
                    <a:pt x="525759" y="57536"/>
                  </a:lnTo>
                  <a:cubicBezTo>
                    <a:pt x="525759" y="66785"/>
                    <a:pt x="524698" y="73236"/>
                    <a:pt x="522577" y="76889"/>
                  </a:cubicBezTo>
                  <a:cubicBezTo>
                    <a:pt x="517157" y="86314"/>
                    <a:pt x="508880" y="91616"/>
                    <a:pt x="497746" y="92795"/>
                  </a:cubicBezTo>
                  <a:lnTo>
                    <a:pt x="497746" y="136801"/>
                  </a:lnTo>
                  <a:lnTo>
                    <a:pt x="483519" y="136801"/>
                  </a:lnTo>
                  <a:lnTo>
                    <a:pt x="483519" y="123016"/>
                  </a:lnTo>
                  <a:cubicBezTo>
                    <a:pt x="476215" y="133620"/>
                    <a:pt x="466288" y="138922"/>
                    <a:pt x="453740" y="138922"/>
                  </a:cubicBezTo>
                  <a:cubicBezTo>
                    <a:pt x="448261" y="138922"/>
                    <a:pt x="443121" y="137876"/>
                    <a:pt x="438320" y="135785"/>
                  </a:cubicBezTo>
                  <a:cubicBezTo>
                    <a:pt x="433519" y="133694"/>
                    <a:pt x="429940" y="131028"/>
                    <a:pt x="427583" y="127788"/>
                  </a:cubicBezTo>
                  <a:cubicBezTo>
                    <a:pt x="425227" y="124548"/>
                    <a:pt x="423577" y="120601"/>
                    <a:pt x="422635" y="115947"/>
                  </a:cubicBezTo>
                  <a:cubicBezTo>
                    <a:pt x="421987" y="112765"/>
                    <a:pt x="421663" y="107817"/>
                    <a:pt x="421663" y="101101"/>
                  </a:cubicBezTo>
                  <a:close/>
                  <a:moveTo>
                    <a:pt x="675642" y="40835"/>
                  </a:moveTo>
                  <a:cubicBezTo>
                    <a:pt x="686718" y="40835"/>
                    <a:pt x="695849" y="45312"/>
                    <a:pt x="703036" y="54267"/>
                  </a:cubicBezTo>
                  <a:lnTo>
                    <a:pt x="703036" y="42956"/>
                  </a:lnTo>
                  <a:lnTo>
                    <a:pt x="717705" y="42956"/>
                  </a:lnTo>
                  <a:lnTo>
                    <a:pt x="717705" y="124076"/>
                  </a:lnTo>
                  <a:cubicBezTo>
                    <a:pt x="717705" y="138686"/>
                    <a:pt x="716217" y="149040"/>
                    <a:pt x="713242" y="155137"/>
                  </a:cubicBezTo>
                  <a:cubicBezTo>
                    <a:pt x="710267" y="161235"/>
                    <a:pt x="705555" y="166051"/>
                    <a:pt x="699104" y="169585"/>
                  </a:cubicBezTo>
                  <a:cubicBezTo>
                    <a:pt x="692653" y="173120"/>
                    <a:pt x="684715" y="174887"/>
                    <a:pt x="675289" y="174887"/>
                  </a:cubicBezTo>
                  <a:cubicBezTo>
                    <a:pt x="664096" y="174887"/>
                    <a:pt x="655053" y="172369"/>
                    <a:pt x="648160" y="167332"/>
                  </a:cubicBezTo>
                  <a:cubicBezTo>
                    <a:pt x="641268" y="162295"/>
                    <a:pt x="637939" y="154710"/>
                    <a:pt x="638175" y="144578"/>
                  </a:cubicBezTo>
                  <a:lnTo>
                    <a:pt x="653639" y="146875"/>
                  </a:lnTo>
                  <a:cubicBezTo>
                    <a:pt x="654287" y="151647"/>
                    <a:pt x="656084" y="155123"/>
                    <a:pt x="659029" y="157302"/>
                  </a:cubicBezTo>
                  <a:cubicBezTo>
                    <a:pt x="662977" y="160248"/>
                    <a:pt x="668367" y="161721"/>
                    <a:pt x="675201" y="161721"/>
                  </a:cubicBezTo>
                  <a:cubicBezTo>
                    <a:pt x="682564" y="161721"/>
                    <a:pt x="688249" y="160248"/>
                    <a:pt x="692255" y="157302"/>
                  </a:cubicBezTo>
                  <a:cubicBezTo>
                    <a:pt x="696261" y="154357"/>
                    <a:pt x="698971" y="150233"/>
                    <a:pt x="700385" y="144931"/>
                  </a:cubicBezTo>
                  <a:cubicBezTo>
                    <a:pt x="701210" y="141691"/>
                    <a:pt x="701593" y="134887"/>
                    <a:pt x="701534" y="124518"/>
                  </a:cubicBezTo>
                  <a:cubicBezTo>
                    <a:pt x="694582" y="132707"/>
                    <a:pt x="685922" y="136801"/>
                    <a:pt x="675554" y="136801"/>
                  </a:cubicBezTo>
                  <a:cubicBezTo>
                    <a:pt x="662653" y="136801"/>
                    <a:pt x="652667" y="132147"/>
                    <a:pt x="645598" y="122839"/>
                  </a:cubicBezTo>
                  <a:cubicBezTo>
                    <a:pt x="638528" y="113531"/>
                    <a:pt x="634994" y="102368"/>
                    <a:pt x="634994" y="89348"/>
                  </a:cubicBezTo>
                  <a:cubicBezTo>
                    <a:pt x="634994" y="80394"/>
                    <a:pt x="636614" y="72132"/>
                    <a:pt x="639854" y="64561"/>
                  </a:cubicBezTo>
                  <a:cubicBezTo>
                    <a:pt x="643094" y="56991"/>
                    <a:pt x="647792" y="51144"/>
                    <a:pt x="653948" y="47021"/>
                  </a:cubicBezTo>
                  <a:cubicBezTo>
                    <a:pt x="660105" y="42897"/>
                    <a:pt x="667336" y="40835"/>
                    <a:pt x="675642" y="40835"/>
                  </a:cubicBezTo>
                  <a:close/>
                  <a:moveTo>
                    <a:pt x="590024" y="40835"/>
                  </a:moveTo>
                  <a:cubicBezTo>
                    <a:pt x="595680" y="40835"/>
                    <a:pt x="600879" y="41851"/>
                    <a:pt x="605621" y="43884"/>
                  </a:cubicBezTo>
                  <a:cubicBezTo>
                    <a:pt x="610363" y="45916"/>
                    <a:pt x="613913" y="48582"/>
                    <a:pt x="616269" y="51881"/>
                  </a:cubicBezTo>
                  <a:cubicBezTo>
                    <a:pt x="618626" y="55180"/>
                    <a:pt x="620275" y="59097"/>
                    <a:pt x="621218" y="63634"/>
                  </a:cubicBezTo>
                  <a:cubicBezTo>
                    <a:pt x="621807" y="66579"/>
                    <a:pt x="622101" y="71734"/>
                    <a:pt x="622101" y="79098"/>
                  </a:cubicBezTo>
                  <a:lnTo>
                    <a:pt x="622101" y="136801"/>
                  </a:lnTo>
                  <a:lnTo>
                    <a:pt x="606195" y="136801"/>
                  </a:lnTo>
                  <a:lnTo>
                    <a:pt x="606195" y="79716"/>
                  </a:lnTo>
                  <a:cubicBezTo>
                    <a:pt x="606195" y="73236"/>
                    <a:pt x="605577" y="68391"/>
                    <a:pt x="604340" y="65180"/>
                  </a:cubicBezTo>
                  <a:cubicBezTo>
                    <a:pt x="603103" y="61969"/>
                    <a:pt x="600908" y="59407"/>
                    <a:pt x="597756" y="57492"/>
                  </a:cubicBezTo>
                  <a:cubicBezTo>
                    <a:pt x="594605" y="55578"/>
                    <a:pt x="590908" y="54620"/>
                    <a:pt x="586666" y="54620"/>
                  </a:cubicBezTo>
                  <a:cubicBezTo>
                    <a:pt x="579892" y="54620"/>
                    <a:pt x="574045" y="56770"/>
                    <a:pt x="569126" y="61071"/>
                  </a:cubicBezTo>
                  <a:cubicBezTo>
                    <a:pt x="564207" y="65372"/>
                    <a:pt x="561747" y="73531"/>
                    <a:pt x="561747" y="85549"/>
                  </a:cubicBezTo>
                  <a:lnTo>
                    <a:pt x="561747" y="136801"/>
                  </a:lnTo>
                  <a:lnTo>
                    <a:pt x="545841" y="136801"/>
                  </a:lnTo>
                  <a:lnTo>
                    <a:pt x="545841" y="42956"/>
                  </a:lnTo>
                  <a:lnTo>
                    <a:pt x="560156" y="42956"/>
                  </a:lnTo>
                  <a:lnTo>
                    <a:pt x="560156" y="56299"/>
                  </a:lnTo>
                  <a:cubicBezTo>
                    <a:pt x="567049" y="45990"/>
                    <a:pt x="577005" y="40835"/>
                    <a:pt x="590024" y="40835"/>
                  </a:cubicBezTo>
                  <a:close/>
                  <a:moveTo>
                    <a:pt x="274197" y="40835"/>
                  </a:moveTo>
                  <a:cubicBezTo>
                    <a:pt x="281149" y="40835"/>
                    <a:pt x="286849" y="42278"/>
                    <a:pt x="291296" y="45165"/>
                  </a:cubicBezTo>
                  <a:cubicBezTo>
                    <a:pt x="295744" y="48052"/>
                    <a:pt x="298881" y="52087"/>
                    <a:pt x="300707" y="57271"/>
                  </a:cubicBezTo>
                  <a:cubicBezTo>
                    <a:pt x="308130" y="46314"/>
                    <a:pt x="317792" y="40835"/>
                    <a:pt x="329692" y="40835"/>
                  </a:cubicBezTo>
                  <a:cubicBezTo>
                    <a:pt x="339000" y="40835"/>
                    <a:pt x="346157" y="43412"/>
                    <a:pt x="351165" y="48567"/>
                  </a:cubicBezTo>
                  <a:cubicBezTo>
                    <a:pt x="356172" y="53722"/>
                    <a:pt x="358676" y="61660"/>
                    <a:pt x="358676" y="72382"/>
                  </a:cubicBezTo>
                  <a:lnTo>
                    <a:pt x="358676" y="136801"/>
                  </a:lnTo>
                  <a:lnTo>
                    <a:pt x="342858" y="136801"/>
                  </a:lnTo>
                  <a:lnTo>
                    <a:pt x="342858" y="77684"/>
                  </a:lnTo>
                  <a:cubicBezTo>
                    <a:pt x="342858" y="71322"/>
                    <a:pt x="342343" y="66741"/>
                    <a:pt x="341312" y="63943"/>
                  </a:cubicBezTo>
                  <a:cubicBezTo>
                    <a:pt x="340281" y="61145"/>
                    <a:pt x="338410" y="58891"/>
                    <a:pt x="335701" y="57183"/>
                  </a:cubicBezTo>
                  <a:cubicBezTo>
                    <a:pt x="332991" y="55474"/>
                    <a:pt x="329809" y="54620"/>
                    <a:pt x="326157" y="54620"/>
                  </a:cubicBezTo>
                  <a:cubicBezTo>
                    <a:pt x="319559" y="54620"/>
                    <a:pt x="314080" y="56815"/>
                    <a:pt x="309721" y="61204"/>
                  </a:cubicBezTo>
                  <a:cubicBezTo>
                    <a:pt x="305361" y="65592"/>
                    <a:pt x="303182" y="72618"/>
                    <a:pt x="303182" y="82279"/>
                  </a:cubicBezTo>
                  <a:lnTo>
                    <a:pt x="303182" y="136801"/>
                  </a:lnTo>
                  <a:lnTo>
                    <a:pt x="287276" y="136801"/>
                  </a:lnTo>
                  <a:lnTo>
                    <a:pt x="287276" y="75828"/>
                  </a:lnTo>
                  <a:cubicBezTo>
                    <a:pt x="287276" y="68759"/>
                    <a:pt x="285980" y="63457"/>
                    <a:pt x="283388" y="59922"/>
                  </a:cubicBezTo>
                  <a:cubicBezTo>
                    <a:pt x="280795" y="56388"/>
                    <a:pt x="276554" y="54620"/>
                    <a:pt x="270663" y="54620"/>
                  </a:cubicBezTo>
                  <a:cubicBezTo>
                    <a:pt x="266185" y="54620"/>
                    <a:pt x="262047" y="55798"/>
                    <a:pt x="258247" y="58155"/>
                  </a:cubicBezTo>
                  <a:cubicBezTo>
                    <a:pt x="254447" y="60511"/>
                    <a:pt x="251693" y="63958"/>
                    <a:pt x="249985" y="68494"/>
                  </a:cubicBezTo>
                  <a:cubicBezTo>
                    <a:pt x="248276" y="73030"/>
                    <a:pt x="247422" y="79569"/>
                    <a:pt x="247422" y="88111"/>
                  </a:cubicBezTo>
                  <a:lnTo>
                    <a:pt x="247422" y="136801"/>
                  </a:lnTo>
                  <a:lnTo>
                    <a:pt x="231516" y="136801"/>
                  </a:lnTo>
                  <a:lnTo>
                    <a:pt x="231516" y="42956"/>
                  </a:lnTo>
                  <a:lnTo>
                    <a:pt x="245743" y="42956"/>
                  </a:lnTo>
                  <a:lnTo>
                    <a:pt x="245743" y="56122"/>
                  </a:lnTo>
                  <a:cubicBezTo>
                    <a:pt x="248689" y="51527"/>
                    <a:pt x="252606" y="47831"/>
                    <a:pt x="257496" y="45032"/>
                  </a:cubicBezTo>
                  <a:cubicBezTo>
                    <a:pt x="262386" y="42234"/>
                    <a:pt x="267953" y="40835"/>
                    <a:pt x="274197" y="40835"/>
                  </a:cubicBezTo>
                  <a:close/>
                  <a:moveTo>
                    <a:pt x="175943" y="40835"/>
                  </a:moveTo>
                  <a:cubicBezTo>
                    <a:pt x="183955" y="40835"/>
                    <a:pt x="190464" y="41778"/>
                    <a:pt x="195472" y="43663"/>
                  </a:cubicBezTo>
                  <a:cubicBezTo>
                    <a:pt x="200479" y="45548"/>
                    <a:pt x="204161" y="47919"/>
                    <a:pt x="206518" y="50776"/>
                  </a:cubicBezTo>
                  <a:cubicBezTo>
                    <a:pt x="208874" y="53633"/>
                    <a:pt x="210524" y="57242"/>
                    <a:pt x="211466" y="61601"/>
                  </a:cubicBezTo>
                  <a:cubicBezTo>
                    <a:pt x="211997" y="64311"/>
                    <a:pt x="212262" y="69201"/>
                    <a:pt x="212262" y="76270"/>
                  </a:cubicBezTo>
                  <a:lnTo>
                    <a:pt x="212262" y="97478"/>
                  </a:lnTo>
                  <a:cubicBezTo>
                    <a:pt x="212262" y="112265"/>
                    <a:pt x="212600" y="121617"/>
                    <a:pt x="213278" y="125534"/>
                  </a:cubicBezTo>
                  <a:cubicBezTo>
                    <a:pt x="213955" y="129452"/>
                    <a:pt x="215296" y="133208"/>
                    <a:pt x="217298" y="136801"/>
                  </a:cubicBezTo>
                  <a:lnTo>
                    <a:pt x="200686" y="136801"/>
                  </a:lnTo>
                  <a:cubicBezTo>
                    <a:pt x="199036" y="133502"/>
                    <a:pt x="197976" y="129644"/>
                    <a:pt x="197504" y="125225"/>
                  </a:cubicBezTo>
                  <a:cubicBezTo>
                    <a:pt x="191613" y="130233"/>
                    <a:pt x="185943" y="133767"/>
                    <a:pt x="180494" y="135829"/>
                  </a:cubicBezTo>
                  <a:cubicBezTo>
                    <a:pt x="175044" y="137891"/>
                    <a:pt x="169198" y="138922"/>
                    <a:pt x="162953" y="138922"/>
                  </a:cubicBezTo>
                  <a:cubicBezTo>
                    <a:pt x="152644" y="138922"/>
                    <a:pt x="144720" y="136404"/>
                    <a:pt x="139182" y="131367"/>
                  </a:cubicBezTo>
                  <a:cubicBezTo>
                    <a:pt x="133645" y="126330"/>
                    <a:pt x="130876" y="119894"/>
                    <a:pt x="130876" y="112059"/>
                  </a:cubicBezTo>
                  <a:cubicBezTo>
                    <a:pt x="130876" y="107463"/>
                    <a:pt x="131922" y="103266"/>
                    <a:pt x="134013" y="99466"/>
                  </a:cubicBezTo>
                  <a:cubicBezTo>
                    <a:pt x="136104" y="95667"/>
                    <a:pt x="138844" y="92618"/>
                    <a:pt x="142231" y="90320"/>
                  </a:cubicBezTo>
                  <a:cubicBezTo>
                    <a:pt x="145618" y="88023"/>
                    <a:pt x="149433" y="86285"/>
                    <a:pt x="153675" y="85107"/>
                  </a:cubicBezTo>
                  <a:cubicBezTo>
                    <a:pt x="156797" y="84282"/>
                    <a:pt x="161510" y="83487"/>
                    <a:pt x="167813" y="82721"/>
                  </a:cubicBezTo>
                  <a:cubicBezTo>
                    <a:pt x="180656" y="81189"/>
                    <a:pt x="190111" y="79363"/>
                    <a:pt x="196179" y="77242"/>
                  </a:cubicBezTo>
                  <a:cubicBezTo>
                    <a:pt x="196238" y="75062"/>
                    <a:pt x="196267" y="73678"/>
                    <a:pt x="196267" y="73089"/>
                  </a:cubicBezTo>
                  <a:cubicBezTo>
                    <a:pt x="196267" y="66609"/>
                    <a:pt x="194765" y="62043"/>
                    <a:pt x="191761" y="59392"/>
                  </a:cubicBezTo>
                  <a:cubicBezTo>
                    <a:pt x="187696" y="55798"/>
                    <a:pt x="181657" y="54002"/>
                    <a:pt x="173645" y="54002"/>
                  </a:cubicBezTo>
                  <a:cubicBezTo>
                    <a:pt x="166164" y="54002"/>
                    <a:pt x="160641" y="55312"/>
                    <a:pt x="157077" y="57934"/>
                  </a:cubicBezTo>
                  <a:cubicBezTo>
                    <a:pt x="153512" y="60556"/>
                    <a:pt x="150876" y="65195"/>
                    <a:pt x="149168" y="71852"/>
                  </a:cubicBezTo>
                  <a:lnTo>
                    <a:pt x="133615" y="69731"/>
                  </a:lnTo>
                  <a:cubicBezTo>
                    <a:pt x="135029" y="63074"/>
                    <a:pt x="137356" y="57698"/>
                    <a:pt x="140596" y="53604"/>
                  </a:cubicBezTo>
                  <a:cubicBezTo>
                    <a:pt x="143836" y="49510"/>
                    <a:pt x="148520" y="46358"/>
                    <a:pt x="154647" y="44149"/>
                  </a:cubicBezTo>
                  <a:cubicBezTo>
                    <a:pt x="160773" y="41940"/>
                    <a:pt x="167872" y="40835"/>
                    <a:pt x="175943" y="40835"/>
                  </a:cubicBezTo>
                  <a:close/>
                  <a:moveTo>
                    <a:pt x="461870" y="6549"/>
                  </a:moveTo>
                  <a:lnTo>
                    <a:pt x="482724" y="6549"/>
                  </a:lnTo>
                  <a:lnTo>
                    <a:pt x="463283" y="31291"/>
                  </a:lnTo>
                  <a:lnTo>
                    <a:pt x="450117" y="31291"/>
                  </a:lnTo>
                  <a:close/>
                  <a:moveTo>
                    <a:pt x="61150" y="5046"/>
                  </a:moveTo>
                  <a:cubicBezTo>
                    <a:pt x="74110" y="5046"/>
                    <a:pt x="85009" y="8346"/>
                    <a:pt x="93846" y="14944"/>
                  </a:cubicBezTo>
                  <a:cubicBezTo>
                    <a:pt x="102682" y="21542"/>
                    <a:pt x="108838" y="30820"/>
                    <a:pt x="112314" y="42779"/>
                  </a:cubicBezTo>
                  <a:lnTo>
                    <a:pt x="95436" y="46756"/>
                  </a:lnTo>
                  <a:cubicBezTo>
                    <a:pt x="92432" y="37330"/>
                    <a:pt x="88072" y="30467"/>
                    <a:pt x="82358" y="26166"/>
                  </a:cubicBezTo>
                  <a:cubicBezTo>
                    <a:pt x="76644" y="21866"/>
                    <a:pt x="69456" y="19715"/>
                    <a:pt x="60796" y="19715"/>
                  </a:cubicBezTo>
                  <a:cubicBezTo>
                    <a:pt x="50840" y="19715"/>
                    <a:pt x="42519" y="22101"/>
                    <a:pt x="35833" y="26873"/>
                  </a:cubicBezTo>
                  <a:cubicBezTo>
                    <a:pt x="29146" y="31645"/>
                    <a:pt x="24448" y="38051"/>
                    <a:pt x="21738" y="46093"/>
                  </a:cubicBezTo>
                  <a:cubicBezTo>
                    <a:pt x="19028" y="54134"/>
                    <a:pt x="17673" y="62426"/>
                    <a:pt x="17673" y="70968"/>
                  </a:cubicBezTo>
                  <a:cubicBezTo>
                    <a:pt x="17673" y="81984"/>
                    <a:pt x="19279" y="91602"/>
                    <a:pt x="22489" y="99820"/>
                  </a:cubicBezTo>
                  <a:cubicBezTo>
                    <a:pt x="25700" y="108038"/>
                    <a:pt x="30693" y="114179"/>
                    <a:pt x="37468" y="118244"/>
                  </a:cubicBezTo>
                  <a:cubicBezTo>
                    <a:pt x="44242" y="122309"/>
                    <a:pt x="51577" y="124342"/>
                    <a:pt x="59471" y="124342"/>
                  </a:cubicBezTo>
                  <a:cubicBezTo>
                    <a:pt x="69073" y="124342"/>
                    <a:pt x="77203" y="121573"/>
                    <a:pt x="83860" y="116035"/>
                  </a:cubicBezTo>
                  <a:cubicBezTo>
                    <a:pt x="90517" y="110497"/>
                    <a:pt x="95024" y="102279"/>
                    <a:pt x="97380" y="91381"/>
                  </a:cubicBezTo>
                  <a:lnTo>
                    <a:pt x="114523" y="95711"/>
                  </a:lnTo>
                  <a:cubicBezTo>
                    <a:pt x="110930" y="109790"/>
                    <a:pt x="104464" y="120527"/>
                    <a:pt x="95127" y="127920"/>
                  </a:cubicBezTo>
                  <a:cubicBezTo>
                    <a:pt x="85789" y="135314"/>
                    <a:pt x="74375" y="139010"/>
                    <a:pt x="60885" y="139010"/>
                  </a:cubicBezTo>
                  <a:cubicBezTo>
                    <a:pt x="46923" y="139010"/>
                    <a:pt x="35568" y="136168"/>
                    <a:pt x="26819" y="130483"/>
                  </a:cubicBezTo>
                  <a:cubicBezTo>
                    <a:pt x="18071" y="124798"/>
                    <a:pt x="11414" y="116565"/>
                    <a:pt x="6849" y="105785"/>
                  </a:cubicBezTo>
                  <a:cubicBezTo>
                    <a:pt x="2283" y="95004"/>
                    <a:pt x="0" y="83428"/>
                    <a:pt x="0" y="71056"/>
                  </a:cubicBezTo>
                  <a:cubicBezTo>
                    <a:pt x="0" y="57566"/>
                    <a:pt x="2578" y="45798"/>
                    <a:pt x="7732" y="35754"/>
                  </a:cubicBezTo>
                  <a:cubicBezTo>
                    <a:pt x="12887" y="25710"/>
                    <a:pt x="20221" y="18081"/>
                    <a:pt x="29736" y="12867"/>
                  </a:cubicBezTo>
                  <a:cubicBezTo>
                    <a:pt x="39250" y="7653"/>
                    <a:pt x="49721" y="5046"/>
                    <a:pt x="61150" y="5046"/>
                  </a:cubicBezTo>
                  <a:close/>
                  <a:moveTo>
                    <a:pt x="171613" y="10"/>
                  </a:moveTo>
                  <a:cubicBezTo>
                    <a:pt x="178859" y="69"/>
                    <a:pt x="184780" y="1247"/>
                    <a:pt x="189375" y="3544"/>
                  </a:cubicBezTo>
                  <a:cubicBezTo>
                    <a:pt x="194441" y="6019"/>
                    <a:pt x="197033" y="9465"/>
                    <a:pt x="197151" y="13883"/>
                  </a:cubicBezTo>
                  <a:cubicBezTo>
                    <a:pt x="197387" y="21188"/>
                    <a:pt x="192026" y="25518"/>
                    <a:pt x="181068" y="26873"/>
                  </a:cubicBezTo>
                  <a:lnTo>
                    <a:pt x="181068" y="31291"/>
                  </a:lnTo>
                  <a:lnTo>
                    <a:pt x="171171" y="31291"/>
                  </a:lnTo>
                  <a:lnTo>
                    <a:pt x="171171" y="20687"/>
                  </a:lnTo>
                  <a:cubicBezTo>
                    <a:pt x="174529" y="20334"/>
                    <a:pt x="176679" y="20010"/>
                    <a:pt x="177622" y="19715"/>
                  </a:cubicBezTo>
                  <a:cubicBezTo>
                    <a:pt x="180744" y="18655"/>
                    <a:pt x="182335" y="17005"/>
                    <a:pt x="182394" y="14767"/>
                  </a:cubicBezTo>
                  <a:cubicBezTo>
                    <a:pt x="182453" y="13412"/>
                    <a:pt x="181628" y="12263"/>
                    <a:pt x="179919" y="11321"/>
                  </a:cubicBezTo>
                  <a:cubicBezTo>
                    <a:pt x="177445" y="9966"/>
                    <a:pt x="173528" y="9288"/>
                    <a:pt x="168167" y="9288"/>
                  </a:cubicBezTo>
                  <a:cubicBezTo>
                    <a:pt x="166340" y="9288"/>
                    <a:pt x="163572" y="9406"/>
                    <a:pt x="159860" y="9642"/>
                  </a:cubicBezTo>
                  <a:lnTo>
                    <a:pt x="158888" y="628"/>
                  </a:lnTo>
                  <a:cubicBezTo>
                    <a:pt x="161186" y="157"/>
                    <a:pt x="165427" y="-49"/>
                    <a:pt x="171613"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19" name="TextBox 18">
              <a:extLst>
                <a:ext uri="{FF2B5EF4-FFF2-40B4-BE49-F238E27FC236}">
                  <a16:creationId xmlns:a16="http://schemas.microsoft.com/office/drawing/2014/main" id="{C3D20359-B78C-4610-A9AA-C905B54E2F8D}"/>
                </a:ext>
              </a:extLst>
            </p:cNvPr>
            <p:cNvSpPr txBox="1">
              <a:spLocks noChangeAspect="1"/>
            </p:cNvSpPr>
            <p:nvPr>
              <p:custDataLst>
                <p:tags r:id="rId11"/>
              </p:custDataLst>
            </p:nvPr>
          </p:nvSpPr>
          <p:spPr>
            <a:xfrm>
              <a:off x="7261812" y="5850642"/>
              <a:ext cx="1961238" cy="407966"/>
            </a:xfrm>
            <a:custGeom>
              <a:avLst/>
              <a:gdLst/>
              <a:ahLst/>
              <a:cxnLst/>
              <a:rect l="l" t="t" r="r" b="b"/>
              <a:pathLst>
                <a:path w="1961238" h="407966">
                  <a:moveTo>
                    <a:pt x="1103560" y="287081"/>
                  </a:moveTo>
                  <a:cubicBezTo>
                    <a:pt x="1095254" y="287081"/>
                    <a:pt x="1088656" y="290056"/>
                    <a:pt x="1083766" y="296006"/>
                  </a:cubicBezTo>
                  <a:cubicBezTo>
                    <a:pt x="1078523" y="302368"/>
                    <a:pt x="1075901" y="311352"/>
                    <a:pt x="1075901" y="322958"/>
                  </a:cubicBezTo>
                  <a:cubicBezTo>
                    <a:pt x="1075901" y="334563"/>
                    <a:pt x="1078523" y="343547"/>
                    <a:pt x="1083766" y="349909"/>
                  </a:cubicBezTo>
                  <a:cubicBezTo>
                    <a:pt x="1088715" y="355918"/>
                    <a:pt x="1095313" y="358923"/>
                    <a:pt x="1103560" y="358923"/>
                  </a:cubicBezTo>
                  <a:cubicBezTo>
                    <a:pt x="1111808" y="358923"/>
                    <a:pt x="1118376" y="355918"/>
                    <a:pt x="1123266" y="349909"/>
                  </a:cubicBezTo>
                  <a:cubicBezTo>
                    <a:pt x="1128509" y="343488"/>
                    <a:pt x="1131130" y="334327"/>
                    <a:pt x="1131130" y="322427"/>
                  </a:cubicBezTo>
                  <a:cubicBezTo>
                    <a:pt x="1131130" y="311175"/>
                    <a:pt x="1128480" y="302398"/>
                    <a:pt x="1123178" y="296094"/>
                  </a:cubicBezTo>
                  <a:cubicBezTo>
                    <a:pt x="1118229" y="290085"/>
                    <a:pt x="1111690" y="287081"/>
                    <a:pt x="1103560" y="287081"/>
                  </a:cubicBezTo>
                  <a:close/>
                  <a:moveTo>
                    <a:pt x="853524" y="287081"/>
                  </a:moveTo>
                  <a:cubicBezTo>
                    <a:pt x="846455" y="287081"/>
                    <a:pt x="840446" y="289953"/>
                    <a:pt x="835498" y="295696"/>
                  </a:cubicBezTo>
                  <a:cubicBezTo>
                    <a:pt x="830549" y="301440"/>
                    <a:pt x="828075" y="309968"/>
                    <a:pt x="828075" y="321279"/>
                  </a:cubicBezTo>
                  <a:cubicBezTo>
                    <a:pt x="828075" y="333591"/>
                    <a:pt x="830520" y="342575"/>
                    <a:pt x="835409" y="348230"/>
                  </a:cubicBezTo>
                  <a:cubicBezTo>
                    <a:pt x="840299" y="353886"/>
                    <a:pt x="846426" y="356714"/>
                    <a:pt x="853789" y="356714"/>
                  </a:cubicBezTo>
                  <a:cubicBezTo>
                    <a:pt x="861094" y="356714"/>
                    <a:pt x="867221" y="353901"/>
                    <a:pt x="872170" y="348275"/>
                  </a:cubicBezTo>
                  <a:cubicBezTo>
                    <a:pt x="877118" y="342649"/>
                    <a:pt x="879593" y="333827"/>
                    <a:pt x="879593" y="321809"/>
                  </a:cubicBezTo>
                  <a:cubicBezTo>
                    <a:pt x="879593" y="310321"/>
                    <a:pt x="877045" y="301661"/>
                    <a:pt x="871949" y="295829"/>
                  </a:cubicBezTo>
                  <a:cubicBezTo>
                    <a:pt x="866853" y="289997"/>
                    <a:pt x="860712" y="287081"/>
                    <a:pt x="853524" y="287081"/>
                  </a:cubicBezTo>
                  <a:close/>
                  <a:moveTo>
                    <a:pt x="655885" y="287081"/>
                  </a:moveTo>
                  <a:cubicBezTo>
                    <a:pt x="647932" y="287081"/>
                    <a:pt x="641334" y="290056"/>
                    <a:pt x="636091" y="296006"/>
                  </a:cubicBezTo>
                  <a:cubicBezTo>
                    <a:pt x="630848" y="301956"/>
                    <a:pt x="628227" y="310940"/>
                    <a:pt x="628227" y="322958"/>
                  </a:cubicBezTo>
                  <a:cubicBezTo>
                    <a:pt x="628227" y="334975"/>
                    <a:pt x="630848" y="343974"/>
                    <a:pt x="636091" y="349954"/>
                  </a:cubicBezTo>
                  <a:cubicBezTo>
                    <a:pt x="641334" y="355933"/>
                    <a:pt x="647932" y="358923"/>
                    <a:pt x="655885" y="358923"/>
                  </a:cubicBezTo>
                  <a:cubicBezTo>
                    <a:pt x="663779" y="358923"/>
                    <a:pt x="670348" y="355918"/>
                    <a:pt x="675591" y="349909"/>
                  </a:cubicBezTo>
                  <a:cubicBezTo>
                    <a:pt x="680834" y="343900"/>
                    <a:pt x="683456" y="334740"/>
                    <a:pt x="683456" y="322427"/>
                  </a:cubicBezTo>
                  <a:cubicBezTo>
                    <a:pt x="683456" y="310822"/>
                    <a:pt x="680819" y="302029"/>
                    <a:pt x="675547" y="296050"/>
                  </a:cubicBezTo>
                  <a:cubicBezTo>
                    <a:pt x="670274" y="290070"/>
                    <a:pt x="663720" y="287081"/>
                    <a:pt x="655885" y="287081"/>
                  </a:cubicBezTo>
                  <a:close/>
                  <a:moveTo>
                    <a:pt x="1399454" y="286992"/>
                  </a:moveTo>
                  <a:cubicBezTo>
                    <a:pt x="1392149" y="286992"/>
                    <a:pt x="1386007" y="289437"/>
                    <a:pt x="1381029" y="294327"/>
                  </a:cubicBezTo>
                  <a:cubicBezTo>
                    <a:pt x="1376051" y="299216"/>
                    <a:pt x="1373297" y="305755"/>
                    <a:pt x="1372767" y="313944"/>
                  </a:cubicBezTo>
                  <a:lnTo>
                    <a:pt x="1425168" y="313944"/>
                  </a:lnTo>
                  <a:cubicBezTo>
                    <a:pt x="1424461" y="306050"/>
                    <a:pt x="1422458" y="300129"/>
                    <a:pt x="1419159" y="296182"/>
                  </a:cubicBezTo>
                  <a:cubicBezTo>
                    <a:pt x="1414093" y="290056"/>
                    <a:pt x="1407524" y="286992"/>
                    <a:pt x="1399454" y="286992"/>
                  </a:cubicBezTo>
                  <a:close/>
                  <a:moveTo>
                    <a:pt x="1399277" y="273914"/>
                  </a:moveTo>
                  <a:cubicBezTo>
                    <a:pt x="1411825" y="273914"/>
                    <a:pt x="1422075" y="278185"/>
                    <a:pt x="1430028" y="286727"/>
                  </a:cubicBezTo>
                  <a:cubicBezTo>
                    <a:pt x="1437981" y="295269"/>
                    <a:pt x="1441958" y="307287"/>
                    <a:pt x="1441958" y="322781"/>
                  </a:cubicBezTo>
                  <a:cubicBezTo>
                    <a:pt x="1441958" y="323723"/>
                    <a:pt x="1441928" y="325137"/>
                    <a:pt x="1441870" y="327022"/>
                  </a:cubicBezTo>
                  <a:lnTo>
                    <a:pt x="1371883" y="327022"/>
                  </a:lnTo>
                  <a:cubicBezTo>
                    <a:pt x="1372472" y="337332"/>
                    <a:pt x="1375388" y="345226"/>
                    <a:pt x="1380631" y="350705"/>
                  </a:cubicBezTo>
                  <a:cubicBezTo>
                    <a:pt x="1385875" y="356183"/>
                    <a:pt x="1392414" y="358923"/>
                    <a:pt x="1400249" y="358923"/>
                  </a:cubicBezTo>
                  <a:cubicBezTo>
                    <a:pt x="1406081" y="358923"/>
                    <a:pt x="1411059" y="357391"/>
                    <a:pt x="1415183" y="354328"/>
                  </a:cubicBezTo>
                  <a:cubicBezTo>
                    <a:pt x="1419307" y="351264"/>
                    <a:pt x="1422576" y="346375"/>
                    <a:pt x="1424992" y="339659"/>
                  </a:cubicBezTo>
                  <a:lnTo>
                    <a:pt x="1441428" y="341691"/>
                  </a:lnTo>
                  <a:cubicBezTo>
                    <a:pt x="1438836" y="351294"/>
                    <a:pt x="1434034" y="358746"/>
                    <a:pt x="1427024" y="364048"/>
                  </a:cubicBezTo>
                  <a:cubicBezTo>
                    <a:pt x="1420014" y="369350"/>
                    <a:pt x="1411059" y="372001"/>
                    <a:pt x="1400160" y="372001"/>
                  </a:cubicBezTo>
                  <a:cubicBezTo>
                    <a:pt x="1386434" y="372001"/>
                    <a:pt x="1375550" y="367774"/>
                    <a:pt x="1367509" y="359320"/>
                  </a:cubicBezTo>
                  <a:cubicBezTo>
                    <a:pt x="1359468" y="350867"/>
                    <a:pt x="1355447" y="339011"/>
                    <a:pt x="1355447" y="323753"/>
                  </a:cubicBezTo>
                  <a:cubicBezTo>
                    <a:pt x="1355447" y="307965"/>
                    <a:pt x="1359512" y="295711"/>
                    <a:pt x="1367642" y="286992"/>
                  </a:cubicBezTo>
                  <a:cubicBezTo>
                    <a:pt x="1375771" y="278273"/>
                    <a:pt x="1386316" y="273914"/>
                    <a:pt x="1399277" y="273914"/>
                  </a:cubicBezTo>
                  <a:close/>
                  <a:moveTo>
                    <a:pt x="1008133" y="273914"/>
                  </a:moveTo>
                  <a:cubicBezTo>
                    <a:pt x="1018325" y="273914"/>
                    <a:pt x="1026661" y="276491"/>
                    <a:pt x="1033141" y="281646"/>
                  </a:cubicBezTo>
                  <a:cubicBezTo>
                    <a:pt x="1039622" y="286801"/>
                    <a:pt x="1043775" y="294121"/>
                    <a:pt x="1045601" y="303605"/>
                  </a:cubicBezTo>
                  <a:lnTo>
                    <a:pt x="1030137" y="305991"/>
                  </a:lnTo>
                  <a:cubicBezTo>
                    <a:pt x="1028664" y="299688"/>
                    <a:pt x="1026057" y="294945"/>
                    <a:pt x="1022316" y="291764"/>
                  </a:cubicBezTo>
                  <a:cubicBezTo>
                    <a:pt x="1018575" y="288583"/>
                    <a:pt x="1014054" y="286992"/>
                    <a:pt x="1008752" y="286992"/>
                  </a:cubicBezTo>
                  <a:cubicBezTo>
                    <a:pt x="1000740" y="286992"/>
                    <a:pt x="994230" y="289864"/>
                    <a:pt x="989223" y="295608"/>
                  </a:cubicBezTo>
                  <a:cubicBezTo>
                    <a:pt x="984216" y="301352"/>
                    <a:pt x="981712" y="310439"/>
                    <a:pt x="981712" y="322869"/>
                  </a:cubicBezTo>
                  <a:cubicBezTo>
                    <a:pt x="981712" y="335476"/>
                    <a:pt x="984127" y="344637"/>
                    <a:pt x="988958" y="350351"/>
                  </a:cubicBezTo>
                  <a:cubicBezTo>
                    <a:pt x="993789" y="356066"/>
                    <a:pt x="1000092" y="358923"/>
                    <a:pt x="1007868" y="358923"/>
                  </a:cubicBezTo>
                  <a:cubicBezTo>
                    <a:pt x="1014113" y="358923"/>
                    <a:pt x="1019327" y="357008"/>
                    <a:pt x="1023509" y="353179"/>
                  </a:cubicBezTo>
                  <a:cubicBezTo>
                    <a:pt x="1027692" y="349350"/>
                    <a:pt x="1030343" y="343459"/>
                    <a:pt x="1031462" y="335506"/>
                  </a:cubicBezTo>
                  <a:lnTo>
                    <a:pt x="1047103" y="337538"/>
                  </a:lnTo>
                  <a:cubicBezTo>
                    <a:pt x="1045395" y="348319"/>
                    <a:pt x="1041021" y="356758"/>
                    <a:pt x="1033981" y="362855"/>
                  </a:cubicBezTo>
                  <a:cubicBezTo>
                    <a:pt x="1026941" y="368952"/>
                    <a:pt x="1018296" y="372001"/>
                    <a:pt x="1008045" y="372001"/>
                  </a:cubicBezTo>
                  <a:cubicBezTo>
                    <a:pt x="995203" y="372001"/>
                    <a:pt x="984878" y="367804"/>
                    <a:pt x="977073" y="359409"/>
                  </a:cubicBezTo>
                  <a:cubicBezTo>
                    <a:pt x="969267" y="351014"/>
                    <a:pt x="965364" y="338981"/>
                    <a:pt x="965364" y="323311"/>
                  </a:cubicBezTo>
                  <a:cubicBezTo>
                    <a:pt x="965364" y="313178"/>
                    <a:pt x="967043" y="304312"/>
                    <a:pt x="970401" y="296713"/>
                  </a:cubicBezTo>
                  <a:cubicBezTo>
                    <a:pt x="973759" y="289113"/>
                    <a:pt x="978869" y="283413"/>
                    <a:pt x="985733" y="279614"/>
                  </a:cubicBezTo>
                  <a:cubicBezTo>
                    <a:pt x="992596" y="275814"/>
                    <a:pt x="1000063" y="273914"/>
                    <a:pt x="1008133" y="273914"/>
                  </a:cubicBezTo>
                  <a:close/>
                  <a:moveTo>
                    <a:pt x="852376" y="273914"/>
                  </a:moveTo>
                  <a:cubicBezTo>
                    <a:pt x="863451" y="273914"/>
                    <a:pt x="872582" y="278391"/>
                    <a:pt x="879769" y="287346"/>
                  </a:cubicBezTo>
                  <a:lnTo>
                    <a:pt x="879769" y="276035"/>
                  </a:lnTo>
                  <a:lnTo>
                    <a:pt x="894438" y="276035"/>
                  </a:lnTo>
                  <a:lnTo>
                    <a:pt x="894438" y="357155"/>
                  </a:lnTo>
                  <a:cubicBezTo>
                    <a:pt x="894438" y="371765"/>
                    <a:pt x="892951" y="382119"/>
                    <a:pt x="889976" y="388216"/>
                  </a:cubicBezTo>
                  <a:cubicBezTo>
                    <a:pt x="887001" y="394314"/>
                    <a:pt x="882288" y="399130"/>
                    <a:pt x="875837" y="402664"/>
                  </a:cubicBezTo>
                  <a:cubicBezTo>
                    <a:pt x="869386" y="406199"/>
                    <a:pt x="861448" y="407966"/>
                    <a:pt x="852022" y="407966"/>
                  </a:cubicBezTo>
                  <a:cubicBezTo>
                    <a:pt x="840829" y="407966"/>
                    <a:pt x="831786" y="405448"/>
                    <a:pt x="824894" y="400411"/>
                  </a:cubicBezTo>
                  <a:cubicBezTo>
                    <a:pt x="818001" y="395374"/>
                    <a:pt x="814672" y="387789"/>
                    <a:pt x="814908" y="377657"/>
                  </a:cubicBezTo>
                  <a:lnTo>
                    <a:pt x="830372" y="379954"/>
                  </a:lnTo>
                  <a:cubicBezTo>
                    <a:pt x="831020" y="384726"/>
                    <a:pt x="832817" y="388202"/>
                    <a:pt x="835763" y="390381"/>
                  </a:cubicBezTo>
                  <a:cubicBezTo>
                    <a:pt x="839710" y="393327"/>
                    <a:pt x="845100" y="394800"/>
                    <a:pt x="851934" y="394800"/>
                  </a:cubicBezTo>
                  <a:cubicBezTo>
                    <a:pt x="859298" y="394800"/>
                    <a:pt x="864983" y="393327"/>
                    <a:pt x="868989" y="390381"/>
                  </a:cubicBezTo>
                  <a:cubicBezTo>
                    <a:pt x="872995" y="387436"/>
                    <a:pt x="875704" y="383312"/>
                    <a:pt x="877118" y="378010"/>
                  </a:cubicBezTo>
                  <a:cubicBezTo>
                    <a:pt x="877943" y="374770"/>
                    <a:pt x="878326" y="367966"/>
                    <a:pt x="878267" y="357597"/>
                  </a:cubicBezTo>
                  <a:cubicBezTo>
                    <a:pt x="871316" y="365786"/>
                    <a:pt x="862656" y="369880"/>
                    <a:pt x="852287" y="369880"/>
                  </a:cubicBezTo>
                  <a:cubicBezTo>
                    <a:pt x="839386" y="369880"/>
                    <a:pt x="829400" y="365226"/>
                    <a:pt x="822331" y="355918"/>
                  </a:cubicBezTo>
                  <a:cubicBezTo>
                    <a:pt x="815262" y="346610"/>
                    <a:pt x="811727" y="335447"/>
                    <a:pt x="811727" y="322427"/>
                  </a:cubicBezTo>
                  <a:cubicBezTo>
                    <a:pt x="811727" y="313473"/>
                    <a:pt x="813347" y="305211"/>
                    <a:pt x="816587" y="297640"/>
                  </a:cubicBezTo>
                  <a:cubicBezTo>
                    <a:pt x="819827" y="290070"/>
                    <a:pt x="824525" y="284223"/>
                    <a:pt x="830682" y="280100"/>
                  </a:cubicBezTo>
                  <a:cubicBezTo>
                    <a:pt x="836838" y="275976"/>
                    <a:pt x="844069" y="273914"/>
                    <a:pt x="852376" y="273914"/>
                  </a:cubicBezTo>
                  <a:close/>
                  <a:moveTo>
                    <a:pt x="766758" y="273914"/>
                  </a:moveTo>
                  <a:cubicBezTo>
                    <a:pt x="772413" y="273914"/>
                    <a:pt x="777612" y="274930"/>
                    <a:pt x="782354" y="276963"/>
                  </a:cubicBezTo>
                  <a:cubicBezTo>
                    <a:pt x="787097" y="278995"/>
                    <a:pt x="790646" y="281661"/>
                    <a:pt x="793003" y="284960"/>
                  </a:cubicBezTo>
                  <a:cubicBezTo>
                    <a:pt x="795359" y="288259"/>
                    <a:pt x="797008" y="292176"/>
                    <a:pt x="797951" y="296713"/>
                  </a:cubicBezTo>
                  <a:cubicBezTo>
                    <a:pt x="798540" y="299658"/>
                    <a:pt x="798835" y="304813"/>
                    <a:pt x="798835" y="312177"/>
                  </a:cubicBezTo>
                  <a:lnTo>
                    <a:pt x="798835" y="369880"/>
                  </a:lnTo>
                  <a:lnTo>
                    <a:pt x="782929" y="369880"/>
                  </a:lnTo>
                  <a:lnTo>
                    <a:pt x="782929" y="312795"/>
                  </a:lnTo>
                  <a:cubicBezTo>
                    <a:pt x="782929" y="306315"/>
                    <a:pt x="782310" y="301470"/>
                    <a:pt x="781073" y="298259"/>
                  </a:cubicBezTo>
                  <a:cubicBezTo>
                    <a:pt x="779836" y="295048"/>
                    <a:pt x="777641" y="292486"/>
                    <a:pt x="774490" y="290571"/>
                  </a:cubicBezTo>
                  <a:cubicBezTo>
                    <a:pt x="771338" y="288656"/>
                    <a:pt x="767641" y="287699"/>
                    <a:pt x="763400" y="287699"/>
                  </a:cubicBezTo>
                  <a:cubicBezTo>
                    <a:pt x="756625" y="287699"/>
                    <a:pt x="750778" y="289849"/>
                    <a:pt x="745859" y="294150"/>
                  </a:cubicBezTo>
                  <a:cubicBezTo>
                    <a:pt x="740940" y="298451"/>
                    <a:pt x="738480" y="306610"/>
                    <a:pt x="738480" y="318628"/>
                  </a:cubicBezTo>
                  <a:lnTo>
                    <a:pt x="738480" y="369880"/>
                  </a:lnTo>
                  <a:lnTo>
                    <a:pt x="722574" y="369880"/>
                  </a:lnTo>
                  <a:lnTo>
                    <a:pt x="722574" y="276035"/>
                  </a:lnTo>
                  <a:lnTo>
                    <a:pt x="736890" y="276035"/>
                  </a:lnTo>
                  <a:lnTo>
                    <a:pt x="736890" y="289378"/>
                  </a:lnTo>
                  <a:cubicBezTo>
                    <a:pt x="743782" y="279069"/>
                    <a:pt x="753738" y="273914"/>
                    <a:pt x="766758" y="273914"/>
                  </a:cubicBezTo>
                  <a:close/>
                  <a:moveTo>
                    <a:pt x="655885" y="273914"/>
                  </a:moveTo>
                  <a:cubicBezTo>
                    <a:pt x="668787" y="273914"/>
                    <a:pt x="679332" y="278141"/>
                    <a:pt x="687521" y="286595"/>
                  </a:cubicBezTo>
                  <a:cubicBezTo>
                    <a:pt x="695709" y="295048"/>
                    <a:pt x="699804" y="306728"/>
                    <a:pt x="699804" y="321632"/>
                  </a:cubicBezTo>
                  <a:cubicBezTo>
                    <a:pt x="699804" y="333709"/>
                    <a:pt x="697992" y="343208"/>
                    <a:pt x="694369" y="350130"/>
                  </a:cubicBezTo>
                  <a:cubicBezTo>
                    <a:pt x="690746" y="357052"/>
                    <a:pt x="685473" y="362428"/>
                    <a:pt x="678551" y="366257"/>
                  </a:cubicBezTo>
                  <a:cubicBezTo>
                    <a:pt x="671629" y="370086"/>
                    <a:pt x="664074" y="372001"/>
                    <a:pt x="655885" y="372001"/>
                  </a:cubicBezTo>
                  <a:cubicBezTo>
                    <a:pt x="642748" y="372001"/>
                    <a:pt x="632129" y="367789"/>
                    <a:pt x="624029" y="359365"/>
                  </a:cubicBezTo>
                  <a:cubicBezTo>
                    <a:pt x="615929" y="350940"/>
                    <a:pt x="611879" y="338805"/>
                    <a:pt x="611879" y="322958"/>
                  </a:cubicBezTo>
                  <a:cubicBezTo>
                    <a:pt x="611879" y="305579"/>
                    <a:pt x="616709" y="292707"/>
                    <a:pt x="626371" y="284341"/>
                  </a:cubicBezTo>
                  <a:cubicBezTo>
                    <a:pt x="634442" y="277390"/>
                    <a:pt x="644280" y="273914"/>
                    <a:pt x="655885" y="273914"/>
                  </a:cubicBezTo>
                  <a:close/>
                  <a:moveTo>
                    <a:pt x="595112" y="273914"/>
                  </a:moveTo>
                  <a:cubicBezTo>
                    <a:pt x="600473" y="273914"/>
                    <a:pt x="605922" y="275622"/>
                    <a:pt x="611460" y="279039"/>
                  </a:cubicBezTo>
                  <a:lnTo>
                    <a:pt x="605981" y="293797"/>
                  </a:lnTo>
                  <a:cubicBezTo>
                    <a:pt x="602093" y="291499"/>
                    <a:pt x="598205" y="290350"/>
                    <a:pt x="594317" y="290350"/>
                  </a:cubicBezTo>
                  <a:cubicBezTo>
                    <a:pt x="590841" y="290350"/>
                    <a:pt x="587719" y="291396"/>
                    <a:pt x="584950" y="293487"/>
                  </a:cubicBezTo>
                  <a:cubicBezTo>
                    <a:pt x="582181" y="295579"/>
                    <a:pt x="580208" y="298480"/>
                    <a:pt x="579030" y="302191"/>
                  </a:cubicBezTo>
                  <a:cubicBezTo>
                    <a:pt x="577262" y="307847"/>
                    <a:pt x="576379" y="314032"/>
                    <a:pt x="576379" y="320748"/>
                  </a:cubicBezTo>
                  <a:lnTo>
                    <a:pt x="576379" y="369880"/>
                  </a:lnTo>
                  <a:lnTo>
                    <a:pt x="560473" y="369880"/>
                  </a:lnTo>
                  <a:lnTo>
                    <a:pt x="560473" y="276035"/>
                  </a:lnTo>
                  <a:lnTo>
                    <a:pt x="574788" y="276035"/>
                  </a:lnTo>
                  <a:lnTo>
                    <a:pt x="574788" y="290262"/>
                  </a:lnTo>
                  <a:cubicBezTo>
                    <a:pt x="578440" y="283605"/>
                    <a:pt x="581813" y="279216"/>
                    <a:pt x="584906" y="277095"/>
                  </a:cubicBezTo>
                  <a:cubicBezTo>
                    <a:pt x="587999" y="274974"/>
                    <a:pt x="591401" y="273914"/>
                    <a:pt x="595112" y="273914"/>
                  </a:cubicBezTo>
                  <a:close/>
                  <a:moveTo>
                    <a:pt x="1149599" y="273737"/>
                  </a:moveTo>
                  <a:lnTo>
                    <a:pt x="1166654" y="273737"/>
                  </a:lnTo>
                  <a:lnTo>
                    <a:pt x="1166654" y="288318"/>
                  </a:lnTo>
                  <a:cubicBezTo>
                    <a:pt x="1166654" y="295623"/>
                    <a:pt x="1165535" y="301219"/>
                    <a:pt x="1163296" y="305107"/>
                  </a:cubicBezTo>
                  <a:cubicBezTo>
                    <a:pt x="1160409" y="310174"/>
                    <a:pt x="1155137" y="314828"/>
                    <a:pt x="1147478" y="319069"/>
                  </a:cubicBezTo>
                  <a:cubicBezTo>
                    <a:pt x="1147478" y="319894"/>
                    <a:pt x="1147478" y="320748"/>
                    <a:pt x="1147478" y="321632"/>
                  </a:cubicBezTo>
                  <a:cubicBezTo>
                    <a:pt x="1147478" y="343547"/>
                    <a:pt x="1140409" y="358422"/>
                    <a:pt x="1126271" y="366257"/>
                  </a:cubicBezTo>
                  <a:cubicBezTo>
                    <a:pt x="1119319" y="370086"/>
                    <a:pt x="1111749" y="372001"/>
                    <a:pt x="1103560" y="372001"/>
                  </a:cubicBezTo>
                  <a:cubicBezTo>
                    <a:pt x="1090128" y="372001"/>
                    <a:pt x="1079495" y="367789"/>
                    <a:pt x="1071660" y="359365"/>
                  </a:cubicBezTo>
                  <a:cubicBezTo>
                    <a:pt x="1063589" y="350646"/>
                    <a:pt x="1059554" y="338510"/>
                    <a:pt x="1059554" y="322958"/>
                  </a:cubicBezTo>
                  <a:cubicBezTo>
                    <a:pt x="1059554" y="305579"/>
                    <a:pt x="1064384" y="292707"/>
                    <a:pt x="1074046" y="284341"/>
                  </a:cubicBezTo>
                  <a:cubicBezTo>
                    <a:pt x="1082117" y="277390"/>
                    <a:pt x="1091955" y="273914"/>
                    <a:pt x="1103560" y="273914"/>
                  </a:cubicBezTo>
                  <a:cubicBezTo>
                    <a:pt x="1116462" y="273914"/>
                    <a:pt x="1127007" y="278126"/>
                    <a:pt x="1135195" y="286550"/>
                  </a:cubicBezTo>
                  <a:cubicBezTo>
                    <a:pt x="1141381" y="292972"/>
                    <a:pt x="1145240" y="301249"/>
                    <a:pt x="1146771" y="311381"/>
                  </a:cubicBezTo>
                  <a:cubicBezTo>
                    <a:pt x="1150777" y="308907"/>
                    <a:pt x="1153649" y="306345"/>
                    <a:pt x="1155387" y="303694"/>
                  </a:cubicBezTo>
                  <a:cubicBezTo>
                    <a:pt x="1157125" y="301043"/>
                    <a:pt x="1157964" y="297213"/>
                    <a:pt x="1157906" y="292206"/>
                  </a:cubicBezTo>
                  <a:lnTo>
                    <a:pt x="1149599" y="292206"/>
                  </a:lnTo>
                  <a:close/>
                  <a:moveTo>
                    <a:pt x="1236608" y="243251"/>
                  </a:moveTo>
                  <a:lnTo>
                    <a:pt x="1236608" y="276035"/>
                  </a:lnTo>
                  <a:lnTo>
                    <a:pt x="1252602" y="276035"/>
                  </a:lnTo>
                  <a:lnTo>
                    <a:pt x="1252602" y="288406"/>
                  </a:lnTo>
                  <a:lnTo>
                    <a:pt x="1236608" y="288406"/>
                  </a:lnTo>
                  <a:lnTo>
                    <a:pt x="1236608" y="343282"/>
                  </a:lnTo>
                  <a:cubicBezTo>
                    <a:pt x="1236608" y="347818"/>
                    <a:pt x="1236888" y="350734"/>
                    <a:pt x="1237447" y="352030"/>
                  </a:cubicBezTo>
                  <a:cubicBezTo>
                    <a:pt x="1238007" y="353326"/>
                    <a:pt x="1238920" y="354357"/>
                    <a:pt x="1240187" y="355123"/>
                  </a:cubicBezTo>
                  <a:cubicBezTo>
                    <a:pt x="1241453" y="355889"/>
                    <a:pt x="1243265" y="356272"/>
                    <a:pt x="1245621" y="356272"/>
                  </a:cubicBezTo>
                  <a:cubicBezTo>
                    <a:pt x="1247388" y="356272"/>
                    <a:pt x="1249716" y="356066"/>
                    <a:pt x="1252602" y="355653"/>
                  </a:cubicBezTo>
                  <a:lnTo>
                    <a:pt x="1254900" y="369704"/>
                  </a:lnTo>
                  <a:cubicBezTo>
                    <a:pt x="1250422" y="370646"/>
                    <a:pt x="1246416" y="371117"/>
                    <a:pt x="1242882" y="371117"/>
                  </a:cubicBezTo>
                  <a:cubicBezTo>
                    <a:pt x="1237108" y="371117"/>
                    <a:pt x="1232631" y="370204"/>
                    <a:pt x="1229450" y="368378"/>
                  </a:cubicBezTo>
                  <a:cubicBezTo>
                    <a:pt x="1226269" y="366552"/>
                    <a:pt x="1224030" y="364151"/>
                    <a:pt x="1222734" y="361176"/>
                  </a:cubicBezTo>
                  <a:cubicBezTo>
                    <a:pt x="1221438" y="358201"/>
                    <a:pt x="1220790" y="351942"/>
                    <a:pt x="1220790" y="342398"/>
                  </a:cubicBezTo>
                  <a:lnTo>
                    <a:pt x="1220790" y="288406"/>
                  </a:lnTo>
                  <a:lnTo>
                    <a:pt x="1209126" y="288406"/>
                  </a:lnTo>
                  <a:lnTo>
                    <a:pt x="1209126" y="276035"/>
                  </a:lnTo>
                  <a:lnTo>
                    <a:pt x="1220790" y="276035"/>
                  </a:lnTo>
                  <a:lnTo>
                    <a:pt x="1220790" y="252794"/>
                  </a:lnTo>
                  <a:close/>
                  <a:moveTo>
                    <a:pt x="531758" y="243251"/>
                  </a:moveTo>
                  <a:lnTo>
                    <a:pt x="531758" y="276035"/>
                  </a:lnTo>
                  <a:lnTo>
                    <a:pt x="547752" y="276035"/>
                  </a:lnTo>
                  <a:lnTo>
                    <a:pt x="547752" y="288406"/>
                  </a:lnTo>
                  <a:lnTo>
                    <a:pt x="531758" y="288406"/>
                  </a:lnTo>
                  <a:lnTo>
                    <a:pt x="531758" y="343282"/>
                  </a:lnTo>
                  <a:cubicBezTo>
                    <a:pt x="531758" y="347818"/>
                    <a:pt x="532038" y="350734"/>
                    <a:pt x="532597" y="352030"/>
                  </a:cubicBezTo>
                  <a:cubicBezTo>
                    <a:pt x="533157" y="353326"/>
                    <a:pt x="534070" y="354357"/>
                    <a:pt x="535337" y="355123"/>
                  </a:cubicBezTo>
                  <a:cubicBezTo>
                    <a:pt x="536603" y="355889"/>
                    <a:pt x="538415" y="356272"/>
                    <a:pt x="540771" y="356272"/>
                  </a:cubicBezTo>
                  <a:cubicBezTo>
                    <a:pt x="542539" y="356272"/>
                    <a:pt x="544866" y="356066"/>
                    <a:pt x="547752" y="355653"/>
                  </a:cubicBezTo>
                  <a:lnTo>
                    <a:pt x="550050" y="369704"/>
                  </a:lnTo>
                  <a:cubicBezTo>
                    <a:pt x="545573" y="370646"/>
                    <a:pt x="541567" y="371117"/>
                    <a:pt x="538032" y="371117"/>
                  </a:cubicBezTo>
                  <a:cubicBezTo>
                    <a:pt x="532259" y="371117"/>
                    <a:pt x="527782" y="370204"/>
                    <a:pt x="524600" y="368378"/>
                  </a:cubicBezTo>
                  <a:cubicBezTo>
                    <a:pt x="521419" y="366552"/>
                    <a:pt x="519180" y="364151"/>
                    <a:pt x="517884" y="361176"/>
                  </a:cubicBezTo>
                  <a:cubicBezTo>
                    <a:pt x="516588" y="358201"/>
                    <a:pt x="515940" y="351942"/>
                    <a:pt x="515940" y="342398"/>
                  </a:cubicBezTo>
                  <a:lnTo>
                    <a:pt x="515940" y="288406"/>
                  </a:lnTo>
                  <a:lnTo>
                    <a:pt x="504276" y="288406"/>
                  </a:lnTo>
                  <a:lnTo>
                    <a:pt x="504276" y="276035"/>
                  </a:lnTo>
                  <a:lnTo>
                    <a:pt x="515940" y="276035"/>
                  </a:lnTo>
                  <a:lnTo>
                    <a:pt x="515940" y="252794"/>
                  </a:lnTo>
                  <a:close/>
                  <a:moveTo>
                    <a:pt x="1265499" y="240335"/>
                  </a:moveTo>
                  <a:lnTo>
                    <a:pt x="1281405" y="240335"/>
                  </a:lnTo>
                  <a:lnTo>
                    <a:pt x="1281405" y="286816"/>
                  </a:lnTo>
                  <a:cubicBezTo>
                    <a:pt x="1288828" y="278214"/>
                    <a:pt x="1298195" y="273914"/>
                    <a:pt x="1309506" y="273914"/>
                  </a:cubicBezTo>
                  <a:cubicBezTo>
                    <a:pt x="1316457" y="273914"/>
                    <a:pt x="1322496" y="275284"/>
                    <a:pt x="1327621" y="278023"/>
                  </a:cubicBezTo>
                  <a:cubicBezTo>
                    <a:pt x="1332746" y="280762"/>
                    <a:pt x="1336413" y="284547"/>
                    <a:pt x="1338622" y="289378"/>
                  </a:cubicBezTo>
                  <a:cubicBezTo>
                    <a:pt x="1340832" y="294209"/>
                    <a:pt x="1341936" y="301219"/>
                    <a:pt x="1341936" y="310409"/>
                  </a:cubicBezTo>
                  <a:lnTo>
                    <a:pt x="1341936" y="369880"/>
                  </a:lnTo>
                  <a:lnTo>
                    <a:pt x="1326030" y="369880"/>
                  </a:lnTo>
                  <a:lnTo>
                    <a:pt x="1326030" y="310409"/>
                  </a:lnTo>
                  <a:cubicBezTo>
                    <a:pt x="1326030" y="302456"/>
                    <a:pt x="1324307" y="296668"/>
                    <a:pt x="1320861" y="293045"/>
                  </a:cubicBezTo>
                  <a:cubicBezTo>
                    <a:pt x="1317414" y="289422"/>
                    <a:pt x="1312540" y="287611"/>
                    <a:pt x="1306236" y="287611"/>
                  </a:cubicBezTo>
                  <a:cubicBezTo>
                    <a:pt x="1301523" y="287611"/>
                    <a:pt x="1297090" y="288833"/>
                    <a:pt x="1292937" y="291278"/>
                  </a:cubicBezTo>
                  <a:cubicBezTo>
                    <a:pt x="1288784" y="293723"/>
                    <a:pt x="1285823" y="297037"/>
                    <a:pt x="1284056" y="301219"/>
                  </a:cubicBezTo>
                  <a:cubicBezTo>
                    <a:pt x="1282289" y="305402"/>
                    <a:pt x="1281405" y="311175"/>
                    <a:pt x="1281405" y="318539"/>
                  </a:cubicBezTo>
                  <a:lnTo>
                    <a:pt x="1281405" y="369880"/>
                  </a:lnTo>
                  <a:lnTo>
                    <a:pt x="1265499" y="369880"/>
                  </a:lnTo>
                  <a:close/>
                  <a:moveTo>
                    <a:pt x="1389822" y="239628"/>
                  </a:moveTo>
                  <a:lnTo>
                    <a:pt x="1406788" y="239628"/>
                  </a:lnTo>
                  <a:lnTo>
                    <a:pt x="1426670" y="264370"/>
                  </a:lnTo>
                  <a:lnTo>
                    <a:pt x="1408644" y="264370"/>
                  </a:lnTo>
                  <a:lnTo>
                    <a:pt x="1398923" y="249348"/>
                  </a:lnTo>
                  <a:lnTo>
                    <a:pt x="1388938" y="264370"/>
                  </a:lnTo>
                  <a:lnTo>
                    <a:pt x="1370734" y="264370"/>
                  </a:lnTo>
                  <a:close/>
                  <a:moveTo>
                    <a:pt x="1464552" y="238125"/>
                  </a:moveTo>
                  <a:lnTo>
                    <a:pt x="1475951" y="238125"/>
                  </a:lnTo>
                  <a:cubicBezTo>
                    <a:pt x="1487026" y="252912"/>
                    <a:pt x="1495215" y="267758"/>
                    <a:pt x="1500517" y="282662"/>
                  </a:cubicBezTo>
                  <a:cubicBezTo>
                    <a:pt x="1505053" y="295505"/>
                    <a:pt x="1507322" y="308937"/>
                    <a:pt x="1507322" y="322958"/>
                  </a:cubicBezTo>
                  <a:cubicBezTo>
                    <a:pt x="1507322" y="338864"/>
                    <a:pt x="1504273" y="354239"/>
                    <a:pt x="1498176" y="369085"/>
                  </a:cubicBezTo>
                  <a:cubicBezTo>
                    <a:pt x="1492078" y="383931"/>
                    <a:pt x="1484670" y="396891"/>
                    <a:pt x="1475951" y="407966"/>
                  </a:cubicBezTo>
                  <a:lnTo>
                    <a:pt x="1464552" y="407966"/>
                  </a:lnTo>
                  <a:cubicBezTo>
                    <a:pt x="1482166" y="379689"/>
                    <a:pt x="1490974" y="351382"/>
                    <a:pt x="1490974" y="323046"/>
                  </a:cubicBezTo>
                  <a:cubicBezTo>
                    <a:pt x="1490974" y="311971"/>
                    <a:pt x="1489707" y="300984"/>
                    <a:pt x="1487174" y="290085"/>
                  </a:cubicBezTo>
                  <a:cubicBezTo>
                    <a:pt x="1485171" y="281248"/>
                    <a:pt x="1482373" y="272765"/>
                    <a:pt x="1478779" y="264635"/>
                  </a:cubicBezTo>
                  <a:cubicBezTo>
                    <a:pt x="1476482" y="259333"/>
                    <a:pt x="1471739" y="250497"/>
                    <a:pt x="1464552" y="238125"/>
                  </a:cubicBezTo>
                  <a:close/>
                  <a:moveTo>
                    <a:pt x="1394152" y="207727"/>
                  </a:moveTo>
                  <a:cubicBezTo>
                    <a:pt x="1401398" y="207786"/>
                    <a:pt x="1407318" y="208964"/>
                    <a:pt x="1411913" y="211262"/>
                  </a:cubicBezTo>
                  <a:cubicBezTo>
                    <a:pt x="1416980" y="213736"/>
                    <a:pt x="1419572" y="216947"/>
                    <a:pt x="1419690" y="220894"/>
                  </a:cubicBezTo>
                  <a:cubicBezTo>
                    <a:pt x="1419925" y="226844"/>
                    <a:pt x="1414564" y="230496"/>
                    <a:pt x="1403607" y="231851"/>
                  </a:cubicBezTo>
                  <a:lnTo>
                    <a:pt x="1403607" y="236270"/>
                  </a:lnTo>
                  <a:lnTo>
                    <a:pt x="1393710" y="236270"/>
                  </a:lnTo>
                  <a:lnTo>
                    <a:pt x="1393710" y="226373"/>
                  </a:lnTo>
                  <a:cubicBezTo>
                    <a:pt x="1397068" y="226019"/>
                    <a:pt x="1399218" y="225695"/>
                    <a:pt x="1400160" y="225401"/>
                  </a:cubicBezTo>
                  <a:cubicBezTo>
                    <a:pt x="1403283" y="224635"/>
                    <a:pt x="1404874" y="223427"/>
                    <a:pt x="1404932" y="221778"/>
                  </a:cubicBezTo>
                  <a:cubicBezTo>
                    <a:pt x="1404991" y="220423"/>
                    <a:pt x="1404167" y="219274"/>
                    <a:pt x="1402458" y="218331"/>
                  </a:cubicBezTo>
                  <a:cubicBezTo>
                    <a:pt x="1399984" y="216976"/>
                    <a:pt x="1396066" y="216299"/>
                    <a:pt x="1390705" y="216299"/>
                  </a:cubicBezTo>
                  <a:cubicBezTo>
                    <a:pt x="1388879" y="216299"/>
                    <a:pt x="1386110" y="216417"/>
                    <a:pt x="1382399" y="216652"/>
                  </a:cubicBezTo>
                  <a:lnTo>
                    <a:pt x="1381427" y="208346"/>
                  </a:lnTo>
                  <a:cubicBezTo>
                    <a:pt x="1383724" y="207875"/>
                    <a:pt x="1387966" y="207668"/>
                    <a:pt x="1394152" y="207727"/>
                  </a:cubicBezTo>
                  <a:close/>
                  <a:moveTo>
                    <a:pt x="1920324" y="48956"/>
                  </a:moveTo>
                  <a:cubicBezTo>
                    <a:pt x="1913255" y="48956"/>
                    <a:pt x="1907246" y="51828"/>
                    <a:pt x="1902297" y="57571"/>
                  </a:cubicBezTo>
                  <a:cubicBezTo>
                    <a:pt x="1897349" y="63315"/>
                    <a:pt x="1894875" y="71843"/>
                    <a:pt x="1894875" y="83154"/>
                  </a:cubicBezTo>
                  <a:cubicBezTo>
                    <a:pt x="1894875" y="95466"/>
                    <a:pt x="1897319" y="104450"/>
                    <a:pt x="1902209" y="110105"/>
                  </a:cubicBezTo>
                  <a:cubicBezTo>
                    <a:pt x="1907098" y="115761"/>
                    <a:pt x="1913225" y="118589"/>
                    <a:pt x="1920589" y="118589"/>
                  </a:cubicBezTo>
                  <a:cubicBezTo>
                    <a:pt x="1927894" y="118589"/>
                    <a:pt x="1934021" y="115776"/>
                    <a:pt x="1938970" y="110150"/>
                  </a:cubicBezTo>
                  <a:cubicBezTo>
                    <a:pt x="1943918" y="104524"/>
                    <a:pt x="1946392" y="95702"/>
                    <a:pt x="1946392" y="83684"/>
                  </a:cubicBezTo>
                  <a:cubicBezTo>
                    <a:pt x="1946392" y="72196"/>
                    <a:pt x="1943844" y="63536"/>
                    <a:pt x="1938749" y="57704"/>
                  </a:cubicBezTo>
                  <a:cubicBezTo>
                    <a:pt x="1933653" y="51872"/>
                    <a:pt x="1927511" y="48956"/>
                    <a:pt x="1920324" y="48956"/>
                  </a:cubicBezTo>
                  <a:close/>
                  <a:moveTo>
                    <a:pt x="1713160" y="48956"/>
                  </a:moveTo>
                  <a:cubicBezTo>
                    <a:pt x="1704854" y="48956"/>
                    <a:pt x="1698256" y="51931"/>
                    <a:pt x="1693366" y="57881"/>
                  </a:cubicBezTo>
                  <a:cubicBezTo>
                    <a:pt x="1688123" y="64243"/>
                    <a:pt x="1685501" y="73227"/>
                    <a:pt x="1685501" y="84833"/>
                  </a:cubicBezTo>
                  <a:cubicBezTo>
                    <a:pt x="1685501" y="96438"/>
                    <a:pt x="1688123" y="105422"/>
                    <a:pt x="1693366" y="111784"/>
                  </a:cubicBezTo>
                  <a:cubicBezTo>
                    <a:pt x="1698314" y="117793"/>
                    <a:pt x="1704912" y="120798"/>
                    <a:pt x="1713160" y="120798"/>
                  </a:cubicBezTo>
                  <a:cubicBezTo>
                    <a:pt x="1721408" y="120798"/>
                    <a:pt x="1727976" y="117793"/>
                    <a:pt x="1732866" y="111784"/>
                  </a:cubicBezTo>
                  <a:cubicBezTo>
                    <a:pt x="1738109" y="105363"/>
                    <a:pt x="1740730" y="96202"/>
                    <a:pt x="1740730" y="84302"/>
                  </a:cubicBezTo>
                  <a:cubicBezTo>
                    <a:pt x="1740730" y="73050"/>
                    <a:pt x="1738080" y="64273"/>
                    <a:pt x="1732778" y="57969"/>
                  </a:cubicBezTo>
                  <a:cubicBezTo>
                    <a:pt x="1727829" y="51960"/>
                    <a:pt x="1721290" y="48956"/>
                    <a:pt x="1713160" y="48956"/>
                  </a:cubicBezTo>
                  <a:close/>
                  <a:moveTo>
                    <a:pt x="1303585" y="48956"/>
                  </a:moveTo>
                  <a:cubicBezTo>
                    <a:pt x="1295632" y="48956"/>
                    <a:pt x="1289034" y="51931"/>
                    <a:pt x="1283791" y="57881"/>
                  </a:cubicBezTo>
                  <a:cubicBezTo>
                    <a:pt x="1278548" y="63831"/>
                    <a:pt x="1275926" y="72815"/>
                    <a:pt x="1275926" y="84833"/>
                  </a:cubicBezTo>
                  <a:cubicBezTo>
                    <a:pt x="1275926" y="96850"/>
                    <a:pt x="1278548" y="105849"/>
                    <a:pt x="1283791" y="111829"/>
                  </a:cubicBezTo>
                  <a:cubicBezTo>
                    <a:pt x="1289034" y="117808"/>
                    <a:pt x="1295632" y="120798"/>
                    <a:pt x="1303585" y="120798"/>
                  </a:cubicBezTo>
                  <a:cubicBezTo>
                    <a:pt x="1311479" y="120798"/>
                    <a:pt x="1318048" y="117793"/>
                    <a:pt x="1323291" y="111784"/>
                  </a:cubicBezTo>
                  <a:cubicBezTo>
                    <a:pt x="1328534" y="105775"/>
                    <a:pt x="1331156" y="96615"/>
                    <a:pt x="1331156" y="84302"/>
                  </a:cubicBezTo>
                  <a:cubicBezTo>
                    <a:pt x="1331156" y="72697"/>
                    <a:pt x="1328519" y="63904"/>
                    <a:pt x="1323247" y="57925"/>
                  </a:cubicBezTo>
                  <a:cubicBezTo>
                    <a:pt x="1317974" y="51945"/>
                    <a:pt x="1311420" y="48956"/>
                    <a:pt x="1303585" y="48956"/>
                  </a:cubicBezTo>
                  <a:close/>
                  <a:moveTo>
                    <a:pt x="1550896" y="37910"/>
                  </a:moveTo>
                  <a:lnTo>
                    <a:pt x="1566802" y="37910"/>
                  </a:lnTo>
                  <a:lnTo>
                    <a:pt x="1566802" y="89958"/>
                  </a:lnTo>
                  <a:cubicBezTo>
                    <a:pt x="1566802" y="98382"/>
                    <a:pt x="1567126" y="103979"/>
                    <a:pt x="1567774" y="106747"/>
                  </a:cubicBezTo>
                  <a:cubicBezTo>
                    <a:pt x="1569836" y="115702"/>
                    <a:pt x="1575962" y="120179"/>
                    <a:pt x="1586154" y="120179"/>
                  </a:cubicBezTo>
                  <a:cubicBezTo>
                    <a:pt x="1591044" y="120179"/>
                    <a:pt x="1595565" y="118942"/>
                    <a:pt x="1599718" y="116468"/>
                  </a:cubicBezTo>
                  <a:cubicBezTo>
                    <a:pt x="1603871" y="113994"/>
                    <a:pt x="1606802" y="110665"/>
                    <a:pt x="1608511" y="106482"/>
                  </a:cubicBezTo>
                  <a:cubicBezTo>
                    <a:pt x="1610219" y="102300"/>
                    <a:pt x="1611073" y="96202"/>
                    <a:pt x="1611073" y="88190"/>
                  </a:cubicBezTo>
                  <a:lnTo>
                    <a:pt x="1611073" y="37910"/>
                  </a:lnTo>
                  <a:lnTo>
                    <a:pt x="1626979" y="37910"/>
                  </a:lnTo>
                  <a:lnTo>
                    <a:pt x="1626979" y="81033"/>
                  </a:lnTo>
                  <a:cubicBezTo>
                    <a:pt x="1634461" y="79737"/>
                    <a:pt x="1640058" y="76232"/>
                    <a:pt x="1643769" y="70517"/>
                  </a:cubicBezTo>
                  <a:cubicBezTo>
                    <a:pt x="1645419" y="68043"/>
                    <a:pt x="1646243" y="63330"/>
                    <a:pt x="1646243" y="56378"/>
                  </a:cubicBezTo>
                  <a:lnTo>
                    <a:pt x="1637937" y="56378"/>
                  </a:lnTo>
                  <a:lnTo>
                    <a:pt x="1637937" y="37910"/>
                  </a:lnTo>
                  <a:lnTo>
                    <a:pt x="1654992" y="37910"/>
                  </a:lnTo>
                  <a:lnTo>
                    <a:pt x="1654992" y="52490"/>
                  </a:lnTo>
                  <a:cubicBezTo>
                    <a:pt x="1654992" y="61739"/>
                    <a:pt x="1653931" y="68190"/>
                    <a:pt x="1651810" y="71843"/>
                  </a:cubicBezTo>
                  <a:cubicBezTo>
                    <a:pt x="1646391" y="81268"/>
                    <a:pt x="1638114" y="86570"/>
                    <a:pt x="1626979" y="87749"/>
                  </a:cubicBezTo>
                  <a:lnTo>
                    <a:pt x="1626979" y="131755"/>
                  </a:lnTo>
                  <a:lnTo>
                    <a:pt x="1612752" y="131755"/>
                  </a:lnTo>
                  <a:lnTo>
                    <a:pt x="1612752" y="117970"/>
                  </a:lnTo>
                  <a:cubicBezTo>
                    <a:pt x="1605447" y="128574"/>
                    <a:pt x="1595521" y="133876"/>
                    <a:pt x="1582973" y="133876"/>
                  </a:cubicBezTo>
                  <a:cubicBezTo>
                    <a:pt x="1577494" y="133876"/>
                    <a:pt x="1572354" y="132830"/>
                    <a:pt x="1567553" y="130739"/>
                  </a:cubicBezTo>
                  <a:cubicBezTo>
                    <a:pt x="1562752" y="128648"/>
                    <a:pt x="1559173" y="125982"/>
                    <a:pt x="1556816" y="122742"/>
                  </a:cubicBezTo>
                  <a:cubicBezTo>
                    <a:pt x="1554460" y="119502"/>
                    <a:pt x="1552810" y="115555"/>
                    <a:pt x="1551868" y="110901"/>
                  </a:cubicBezTo>
                  <a:cubicBezTo>
                    <a:pt x="1551220" y="107719"/>
                    <a:pt x="1550896" y="102771"/>
                    <a:pt x="1550896" y="96055"/>
                  </a:cubicBezTo>
                  <a:close/>
                  <a:moveTo>
                    <a:pt x="1370362" y="37910"/>
                  </a:moveTo>
                  <a:lnTo>
                    <a:pt x="1386268" y="37910"/>
                  </a:lnTo>
                  <a:lnTo>
                    <a:pt x="1386268" y="131755"/>
                  </a:lnTo>
                  <a:lnTo>
                    <a:pt x="1370362" y="131755"/>
                  </a:lnTo>
                  <a:close/>
                  <a:moveTo>
                    <a:pt x="941296" y="37910"/>
                  </a:moveTo>
                  <a:lnTo>
                    <a:pt x="957202" y="37910"/>
                  </a:lnTo>
                  <a:lnTo>
                    <a:pt x="957202" y="89958"/>
                  </a:lnTo>
                  <a:cubicBezTo>
                    <a:pt x="957202" y="98382"/>
                    <a:pt x="957526" y="103979"/>
                    <a:pt x="958174" y="106747"/>
                  </a:cubicBezTo>
                  <a:cubicBezTo>
                    <a:pt x="960236" y="115702"/>
                    <a:pt x="966362" y="120179"/>
                    <a:pt x="976554" y="120179"/>
                  </a:cubicBezTo>
                  <a:cubicBezTo>
                    <a:pt x="981444" y="120179"/>
                    <a:pt x="985965" y="118942"/>
                    <a:pt x="990118" y="116468"/>
                  </a:cubicBezTo>
                  <a:cubicBezTo>
                    <a:pt x="994272" y="113994"/>
                    <a:pt x="997202" y="110665"/>
                    <a:pt x="998911" y="106482"/>
                  </a:cubicBezTo>
                  <a:cubicBezTo>
                    <a:pt x="1000619" y="102300"/>
                    <a:pt x="1001473" y="96202"/>
                    <a:pt x="1001473" y="88190"/>
                  </a:cubicBezTo>
                  <a:lnTo>
                    <a:pt x="1001473" y="37910"/>
                  </a:lnTo>
                  <a:lnTo>
                    <a:pt x="1017379" y="37910"/>
                  </a:lnTo>
                  <a:lnTo>
                    <a:pt x="1017379" y="81033"/>
                  </a:lnTo>
                  <a:cubicBezTo>
                    <a:pt x="1024861" y="79737"/>
                    <a:pt x="1030458" y="76232"/>
                    <a:pt x="1034169" y="70517"/>
                  </a:cubicBezTo>
                  <a:cubicBezTo>
                    <a:pt x="1035819" y="68043"/>
                    <a:pt x="1036643" y="63330"/>
                    <a:pt x="1036643" y="56378"/>
                  </a:cubicBezTo>
                  <a:lnTo>
                    <a:pt x="1028337" y="56378"/>
                  </a:lnTo>
                  <a:lnTo>
                    <a:pt x="1028337" y="37910"/>
                  </a:lnTo>
                  <a:lnTo>
                    <a:pt x="1045392" y="37910"/>
                  </a:lnTo>
                  <a:lnTo>
                    <a:pt x="1045392" y="52490"/>
                  </a:lnTo>
                  <a:cubicBezTo>
                    <a:pt x="1045392" y="61739"/>
                    <a:pt x="1044331" y="68190"/>
                    <a:pt x="1042210" y="71843"/>
                  </a:cubicBezTo>
                  <a:cubicBezTo>
                    <a:pt x="1036791" y="81268"/>
                    <a:pt x="1028514" y="86570"/>
                    <a:pt x="1017379" y="87749"/>
                  </a:cubicBezTo>
                  <a:lnTo>
                    <a:pt x="1017379" y="131755"/>
                  </a:lnTo>
                  <a:lnTo>
                    <a:pt x="1003152" y="131755"/>
                  </a:lnTo>
                  <a:lnTo>
                    <a:pt x="1003152" y="117970"/>
                  </a:lnTo>
                  <a:cubicBezTo>
                    <a:pt x="995847" y="128574"/>
                    <a:pt x="985921" y="133876"/>
                    <a:pt x="973373" y="133876"/>
                  </a:cubicBezTo>
                  <a:cubicBezTo>
                    <a:pt x="967894" y="133876"/>
                    <a:pt x="962754" y="132830"/>
                    <a:pt x="957953" y="130739"/>
                  </a:cubicBezTo>
                  <a:cubicBezTo>
                    <a:pt x="953152" y="128648"/>
                    <a:pt x="949573" y="125982"/>
                    <a:pt x="947216" y="122742"/>
                  </a:cubicBezTo>
                  <a:cubicBezTo>
                    <a:pt x="944860" y="119502"/>
                    <a:pt x="943210" y="115555"/>
                    <a:pt x="942268" y="110901"/>
                  </a:cubicBezTo>
                  <a:cubicBezTo>
                    <a:pt x="941620" y="107719"/>
                    <a:pt x="941296" y="102771"/>
                    <a:pt x="941296" y="96055"/>
                  </a:cubicBezTo>
                  <a:close/>
                  <a:moveTo>
                    <a:pt x="547166" y="37910"/>
                  </a:moveTo>
                  <a:lnTo>
                    <a:pt x="563072" y="37910"/>
                  </a:lnTo>
                  <a:lnTo>
                    <a:pt x="563072" y="131755"/>
                  </a:lnTo>
                  <a:lnTo>
                    <a:pt x="547166" y="131755"/>
                  </a:lnTo>
                  <a:close/>
                  <a:moveTo>
                    <a:pt x="128066" y="37910"/>
                  </a:moveTo>
                  <a:lnTo>
                    <a:pt x="143972" y="37910"/>
                  </a:lnTo>
                  <a:lnTo>
                    <a:pt x="143972" y="131755"/>
                  </a:lnTo>
                  <a:lnTo>
                    <a:pt x="128066" y="131755"/>
                  </a:lnTo>
                  <a:close/>
                  <a:moveTo>
                    <a:pt x="1919175" y="35789"/>
                  </a:moveTo>
                  <a:cubicBezTo>
                    <a:pt x="1930251" y="35789"/>
                    <a:pt x="1939382" y="40266"/>
                    <a:pt x="1946569" y="49221"/>
                  </a:cubicBezTo>
                  <a:lnTo>
                    <a:pt x="1946569" y="37910"/>
                  </a:lnTo>
                  <a:lnTo>
                    <a:pt x="1961238" y="37910"/>
                  </a:lnTo>
                  <a:lnTo>
                    <a:pt x="1961238" y="119030"/>
                  </a:lnTo>
                  <a:cubicBezTo>
                    <a:pt x="1961238" y="133640"/>
                    <a:pt x="1959750" y="143994"/>
                    <a:pt x="1956776" y="150091"/>
                  </a:cubicBezTo>
                  <a:cubicBezTo>
                    <a:pt x="1953800" y="156189"/>
                    <a:pt x="1949088" y="161005"/>
                    <a:pt x="1942637" y="164539"/>
                  </a:cubicBezTo>
                  <a:cubicBezTo>
                    <a:pt x="1936186" y="168074"/>
                    <a:pt x="1928248" y="169841"/>
                    <a:pt x="1918822" y="169841"/>
                  </a:cubicBezTo>
                  <a:cubicBezTo>
                    <a:pt x="1907629" y="169841"/>
                    <a:pt x="1898586" y="167323"/>
                    <a:pt x="1891693" y="162286"/>
                  </a:cubicBezTo>
                  <a:cubicBezTo>
                    <a:pt x="1884801" y="157249"/>
                    <a:pt x="1881472" y="149664"/>
                    <a:pt x="1881708" y="139532"/>
                  </a:cubicBezTo>
                  <a:lnTo>
                    <a:pt x="1897172" y="141829"/>
                  </a:lnTo>
                  <a:cubicBezTo>
                    <a:pt x="1897820" y="146601"/>
                    <a:pt x="1899617" y="150077"/>
                    <a:pt x="1902562" y="152256"/>
                  </a:cubicBezTo>
                  <a:cubicBezTo>
                    <a:pt x="1906510" y="155202"/>
                    <a:pt x="1911900" y="156675"/>
                    <a:pt x="1918734" y="156675"/>
                  </a:cubicBezTo>
                  <a:cubicBezTo>
                    <a:pt x="1926097" y="156675"/>
                    <a:pt x="1931782" y="155202"/>
                    <a:pt x="1935788" y="152256"/>
                  </a:cubicBezTo>
                  <a:cubicBezTo>
                    <a:pt x="1939794" y="149311"/>
                    <a:pt x="1942504" y="145187"/>
                    <a:pt x="1943918" y="139885"/>
                  </a:cubicBezTo>
                  <a:cubicBezTo>
                    <a:pt x="1944743" y="136645"/>
                    <a:pt x="1945126" y="129841"/>
                    <a:pt x="1945067" y="119472"/>
                  </a:cubicBezTo>
                  <a:cubicBezTo>
                    <a:pt x="1938115" y="127661"/>
                    <a:pt x="1929455" y="131755"/>
                    <a:pt x="1919087" y="131755"/>
                  </a:cubicBezTo>
                  <a:cubicBezTo>
                    <a:pt x="1906186" y="131755"/>
                    <a:pt x="1896200" y="127101"/>
                    <a:pt x="1889131" y="117793"/>
                  </a:cubicBezTo>
                  <a:cubicBezTo>
                    <a:pt x="1882061" y="108485"/>
                    <a:pt x="1878527" y="97322"/>
                    <a:pt x="1878527" y="84302"/>
                  </a:cubicBezTo>
                  <a:cubicBezTo>
                    <a:pt x="1878527" y="75348"/>
                    <a:pt x="1880147" y="67086"/>
                    <a:pt x="1883387" y="59515"/>
                  </a:cubicBezTo>
                  <a:cubicBezTo>
                    <a:pt x="1886627" y="51945"/>
                    <a:pt x="1891325" y="46098"/>
                    <a:pt x="1897481" y="41975"/>
                  </a:cubicBezTo>
                  <a:cubicBezTo>
                    <a:pt x="1903638" y="37851"/>
                    <a:pt x="1910869" y="35789"/>
                    <a:pt x="1919175" y="35789"/>
                  </a:cubicBezTo>
                  <a:close/>
                  <a:moveTo>
                    <a:pt x="1833557" y="35789"/>
                  </a:moveTo>
                  <a:cubicBezTo>
                    <a:pt x="1839213" y="35789"/>
                    <a:pt x="1844412" y="36805"/>
                    <a:pt x="1849154" y="38838"/>
                  </a:cubicBezTo>
                  <a:cubicBezTo>
                    <a:pt x="1853896" y="40870"/>
                    <a:pt x="1857446" y="43536"/>
                    <a:pt x="1859802" y="46835"/>
                  </a:cubicBezTo>
                  <a:cubicBezTo>
                    <a:pt x="1862159" y="50134"/>
                    <a:pt x="1863808" y="54051"/>
                    <a:pt x="1864751" y="58588"/>
                  </a:cubicBezTo>
                  <a:cubicBezTo>
                    <a:pt x="1865340" y="61533"/>
                    <a:pt x="1865634" y="66688"/>
                    <a:pt x="1865634" y="74052"/>
                  </a:cubicBezTo>
                  <a:lnTo>
                    <a:pt x="1865634" y="131755"/>
                  </a:lnTo>
                  <a:lnTo>
                    <a:pt x="1849728" y="131755"/>
                  </a:lnTo>
                  <a:lnTo>
                    <a:pt x="1849728" y="74670"/>
                  </a:lnTo>
                  <a:cubicBezTo>
                    <a:pt x="1849728" y="68190"/>
                    <a:pt x="1849110" y="63345"/>
                    <a:pt x="1847873" y="60134"/>
                  </a:cubicBezTo>
                  <a:cubicBezTo>
                    <a:pt x="1846636" y="56923"/>
                    <a:pt x="1844441" y="54361"/>
                    <a:pt x="1841290" y="52446"/>
                  </a:cubicBezTo>
                  <a:cubicBezTo>
                    <a:pt x="1838138" y="50532"/>
                    <a:pt x="1834441" y="49574"/>
                    <a:pt x="1830200" y="49574"/>
                  </a:cubicBezTo>
                  <a:cubicBezTo>
                    <a:pt x="1823425" y="49574"/>
                    <a:pt x="1817578" y="51724"/>
                    <a:pt x="1812659" y="56025"/>
                  </a:cubicBezTo>
                  <a:cubicBezTo>
                    <a:pt x="1807740" y="60326"/>
                    <a:pt x="1805280" y="68485"/>
                    <a:pt x="1805280" y="80503"/>
                  </a:cubicBezTo>
                  <a:lnTo>
                    <a:pt x="1805280" y="131755"/>
                  </a:lnTo>
                  <a:lnTo>
                    <a:pt x="1789374" y="131755"/>
                  </a:lnTo>
                  <a:lnTo>
                    <a:pt x="1789374" y="37910"/>
                  </a:lnTo>
                  <a:lnTo>
                    <a:pt x="1803690" y="37910"/>
                  </a:lnTo>
                  <a:lnTo>
                    <a:pt x="1803690" y="51253"/>
                  </a:lnTo>
                  <a:cubicBezTo>
                    <a:pt x="1810582" y="40944"/>
                    <a:pt x="1820538" y="35789"/>
                    <a:pt x="1833557" y="35789"/>
                  </a:cubicBezTo>
                  <a:close/>
                  <a:moveTo>
                    <a:pt x="1528562" y="35789"/>
                  </a:moveTo>
                  <a:cubicBezTo>
                    <a:pt x="1533923" y="35789"/>
                    <a:pt x="1539372" y="37497"/>
                    <a:pt x="1544910" y="40914"/>
                  </a:cubicBezTo>
                  <a:lnTo>
                    <a:pt x="1539431" y="55672"/>
                  </a:lnTo>
                  <a:cubicBezTo>
                    <a:pt x="1535543" y="53374"/>
                    <a:pt x="1531655" y="52225"/>
                    <a:pt x="1527767" y="52225"/>
                  </a:cubicBezTo>
                  <a:cubicBezTo>
                    <a:pt x="1524291" y="52225"/>
                    <a:pt x="1521169" y="53271"/>
                    <a:pt x="1518400" y="55362"/>
                  </a:cubicBezTo>
                  <a:cubicBezTo>
                    <a:pt x="1515631" y="57454"/>
                    <a:pt x="1513658" y="60355"/>
                    <a:pt x="1512479" y="64066"/>
                  </a:cubicBezTo>
                  <a:cubicBezTo>
                    <a:pt x="1510712" y="69722"/>
                    <a:pt x="1509828" y="75907"/>
                    <a:pt x="1509828" y="82623"/>
                  </a:cubicBezTo>
                  <a:lnTo>
                    <a:pt x="1509828" y="131755"/>
                  </a:lnTo>
                  <a:lnTo>
                    <a:pt x="1493922" y="131755"/>
                  </a:lnTo>
                  <a:lnTo>
                    <a:pt x="1493922" y="37910"/>
                  </a:lnTo>
                  <a:lnTo>
                    <a:pt x="1508238" y="37910"/>
                  </a:lnTo>
                  <a:lnTo>
                    <a:pt x="1508238" y="52137"/>
                  </a:lnTo>
                  <a:cubicBezTo>
                    <a:pt x="1511890" y="45480"/>
                    <a:pt x="1515263" y="41091"/>
                    <a:pt x="1518356" y="38970"/>
                  </a:cubicBezTo>
                  <a:cubicBezTo>
                    <a:pt x="1521448" y="36849"/>
                    <a:pt x="1524851" y="35789"/>
                    <a:pt x="1528562" y="35789"/>
                  </a:cubicBezTo>
                  <a:close/>
                  <a:moveTo>
                    <a:pt x="1303585" y="35789"/>
                  </a:moveTo>
                  <a:cubicBezTo>
                    <a:pt x="1316487" y="35789"/>
                    <a:pt x="1327032" y="40016"/>
                    <a:pt x="1335220" y="48470"/>
                  </a:cubicBezTo>
                  <a:cubicBezTo>
                    <a:pt x="1343409" y="56923"/>
                    <a:pt x="1347503" y="68603"/>
                    <a:pt x="1347503" y="83507"/>
                  </a:cubicBezTo>
                  <a:cubicBezTo>
                    <a:pt x="1347503" y="95584"/>
                    <a:pt x="1345692" y="105083"/>
                    <a:pt x="1342069" y="112005"/>
                  </a:cubicBezTo>
                  <a:cubicBezTo>
                    <a:pt x="1338446" y="118927"/>
                    <a:pt x="1333173" y="124303"/>
                    <a:pt x="1326251" y="128132"/>
                  </a:cubicBezTo>
                  <a:cubicBezTo>
                    <a:pt x="1319329" y="131961"/>
                    <a:pt x="1311774" y="133876"/>
                    <a:pt x="1303585" y="133876"/>
                  </a:cubicBezTo>
                  <a:cubicBezTo>
                    <a:pt x="1290448" y="133876"/>
                    <a:pt x="1279829" y="129664"/>
                    <a:pt x="1271729" y="121240"/>
                  </a:cubicBezTo>
                  <a:cubicBezTo>
                    <a:pt x="1263628" y="112815"/>
                    <a:pt x="1259578" y="100680"/>
                    <a:pt x="1259578" y="84833"/>
                  </a:cubicBezTo>
                  <a:cubicBezTo>
                    <a:pt x="1259578" y="67454"/>
                    <a:pt x="1264409" y="54582"/>
                    <a:pt x="1274071" y="46216"/>
                  </a:cubicBezTo>
                  <a:cubicBezTo>
                    <a:pt x="1282141" y="39265"/>
                    <a:pt x="1291980" y="35789"/>
                    <a:pt x="1303585" y="35789"/>
                  </a:cubicBezTo>
                  <a:close/>
                  <a:moveTo>
                    <a:pt x="1155780" y="35789"/>
                  </a:moveTo>
                  <a:cubicBezTo>
                    <a:pt x="1162732" y="35789"/>
                    <a:pt x="1168431" y="37232"/>
                    <a:pt x="1172879" y="40119"/>
                  </a:cubicBezTo>
                  <a:cubicBezTo>
                    <a:pt x="1177327" y="43006"/>
                    <a:pt x="1180464" y="47041"/>
                    <a:pt x="1182290" y="52225"/>
                  </a:cubicBezTo>
                  <a:cubicBezTo>
                    <a:pt x="1189713" y="41268"/>
                    <a:pt x="1199374" y="35789"/>
                    <a:pt x="1211274" y="35789"/>
                  </a:cubicBezTo>
                  <a:cubicBezTo>
                    <a:pt x="1220582" y="35789"/>
                    <a:pt x="1227740" y="38366"/>
                    <a:pt x="1232748" y="43521"/>
                  </a:cubicBezTo>
                  <a:cubicBezTo>
                    <a:pt x="1237755" y="48676"/>
                    <a:pt x="1240259" y="56614"/>
                    <a:pt x="1240259" y="67336"/>
                  </a:cubicBezTo>
                  <a:lnTo>
                    <a:pt x="1240259" y="131755"/>
                  </a:lnTo>
                  <a:lnTo>
                    <a:pt x="1224441" y="131755"/>
                  </a:lnTo>
                  <a:lnTo>
                    <a:pt x="1224441" y="72638"/>
                  </a:lnTo>
                  <a:cubicBezTo>
                    <a:pt x="1224441" y="66276"/>
                    <a:pt x="1223926" y="61695"/>
                    <a:pt x="1222895" y="58897"/>
                  </a:cubicBezTo>
                  <a:cubicBezTo>
                    <a:pt x="1221864" y="56099"/>
                    <a:pt x="1219993" y="53845"/>
                    <a:pt x="1217283" y="52137"/>
                  </a:cubicBezTo>
                  <a:cubicBezTo>
                    <a:pt x="1214574" y="50428"/>
                    <a:pt x="1211392" y="49574"/>
                    <a:pt x="1207740" y="49574"/>
                  </a:cubicBezTo>
                  <a:cubicBezTo>
                    <a:pt x="1201142" y="49574"/>
                    <a:pt x="1195663" y="51769"/>
                    <a:pt x="1191304" y="56158"/>
                  </a:cubicBezTo>
                  <a:cubicBezTo>
                    <a:pt x="1186944" y="60546"/>
                    <a:pt x="1184764" y="67572"/>
                    <a:pt x="1184764" y="77233"/>
                  </a:cubicBezTo>
                  <a:lnTo>
                    <a:pt x="1184764" y="131755"/>
                  </a:lnTo>
                  <a:lnTo>
                    <a:pt x="1168858" y="131755"/>
                  </a:lnTo>
                  <a:lnTo>
                    <a:pt x="1168858" y="70782"/>
                  </a:lnTo>
                  <a:cubicBezTo>
                    <a:pt x="1168858" y="63713"/>
                    <a:pt x="1167562" y="58411"/>
                    <a:pt x="1164970" y="54876"/>
                  </a:cubicBezTo>
                  <a:cubicBezTo>
                    <a:pt x="1162378" y="51342"/>
                    <a:pt x="1158136" y="49574"/>
                    <a:pt x="1152246" y="49574"/>
                  </a:cubicBezTo>
                  <a:cubicBezTo>
                    <a:pt x="1147768" y="49574"/>
                    <a:pt x="1143630" y="50752"/>
                    <a:pt x="1139830" y="53109"/>
                  </a:cubicBezTo>
                  <a:cubicBezTo>
                    <a:pt x="1136030" y="55465"/>
                    <a:pt x="1133276" y="58912"/>
                    <a:pt x="1131568" y="63448"/>
                  </a:cubicBezTo>
                  <a:cubicBezTo>
                    <a:pt x="1129859" y="67984"/>
                    <a:pt x="1129005" y="74523"/>
                    <a:pt x="1129005" y="83065"/>
                  </a:cubicBezTo>
                  <a:lnTo>
                    <a:pt x="1129005" y="131755"/>
                  </a:lnTo>
                  <a:lnTo>
                    <a:pt x="1113099" y="131755"/>
                  </a:lnTo>
                  <a:lnTo>
                    <a:pt x="1113099" y="37910"/>
                  </a:lnTo>
                  <a:lnTo>
                    <a:pt x="1127326" y="37910"/>
                  </a:lnTo>
                  <a:lnTo>
                    <a:pt x="1127326" y="51076"/>
                  </a:lnTo>
                  <a:cubicBezTo>
                    <a:pt x="1130272" y="46481"/>
                    <a:pt x="1134189" y="42785"/>
                    <a:pt x="1139079" y="39986"/>
                  </a:cubicBezTo>
                  <a:cubicBezTo>
                    <a:pt x="1143968" y="37188"/>
                    <a:pt x="1149536" y="35789"/>
                    <a:pt x="1155780" y="35789"/>
                  </a:cubicBezTo>
                  <a:close/>
                  <a:moveTo>
                    <a:pt x="636659" y="35789"/>
                  </a:moveTo>
                  <a:cubicBezTo>
                    <a:pt x="646850" y="35789"/>
                    <a:pt x="655186" y="38366"/>
                    <a:pt x="661666" y="43521"/>
                  </a:cubicBezTo>
                  <a:cubicBezTo>
                    <a:pt x="668147" y="48676"/>
                    <a:pt x="672300" y="55996"/>
                    <a:pt x="674126" y="65480"/>
                  </a:cubicBezTo>
                  <a:lnTo>
                    <a:pt x="658662" y="67866"/>
                  </a:lnTo>
                  <a:cubicBezTo>
                    <a:pt x="657189" y="61563"/>
                    <a:pt x="654582" y="56820"/>
                    <a:pt x="650841" y="53639"/>
                  </a:cubicBezTo>
                  <a:cubicBezTo>
                    <a:pt x="647100" y="50458"/>
                    <a:pt x="642579" y="48867"/>
                    <a:pt x="637277" y="48867"/>
                  </a:cubicBezTo>
                  <a:cubicBezTo>
                    <a:pt x="629265" y="48867"/>
                    <a:pt x="622756" y="51739"/>
                    <a:pt x="617748" y="57483"/>
                  </a:cubicBezTo>
                  <a:cubicBezTo>
                    <a:pt x="612741" y="63227"/>
                    <a:pt x="610237" y="72314"/>
                    <a:pt x="610237" y="84744"/>
                  </a:cubicBezTo>
                  <a:cubicBezTo>
                    <a:pt x="610237" y="97351"/>
                    <a:pt x="612652" y="106512"/>
                    <a:pt x="617483" y="112226"/>
                  </a:cubicBezTo>
                  <a:cubicBezTo>
                    <a:pt x="622314" y="117941"/>
                    <a:pt x="628617" y="120798"/>
                    <a:pt x="636393" y="120798"/>
                  </a:cubicBezTo>
                  <a:cubicBezTo>
                    <a:pt x="642638" y="120798"/>
                    <a:pt x="647852" y="118883"/>
                    <a:pt x="652034" y="115054"/>
                  </a:cubicBezTo>
                  <a:cubicBezTo>
                    <a:pt x="656217" y="111225"/>
                    <a:pt x="658868" y="105334"/>
                    <a:pt x="659987" y="97381"/>
                  </a:cubicBezTo>
                  <a:lnTo>
                    <a:pt x="675628" y="99413"/>
                  </a:lnTo>
                  <a:cubicBezTo>
                    <a:pt x="673920" y="110194"/>
                    <a:pt x="669546" y="118633"/>
                    <a:pt x="662506" y="124730"/>
                  </a:cubicBezTo>
                  <a:cubicBezTo>
                    <a:pt x="655466" y="130827"/>
                    <a:pt x="646821" y="133876"/>
                    <a:pt x="636570" y="133876"/>
                  </a:cubicBezTo>
                  <a:cubicBezTo>
                    <a:pt x="623727" y="133876"/>
                    <a:pt x="613403" y="129679"/>
                    <a:pt x="605598" y="121284"/>
                  </a:cubicBezTo>
                  <a:cubicBezTo>
                    <a:pt x="597792" y="112889"/>
                    <a:pt x="593889" y="100856"/>
                    <a:pt x="593889" y="85186"/>
                  </a:cubicBezTo>
                  <a:cubicBezTo>
                    <a:pt x="593889" y="75053"/>
                    <a:pt x="595568" y="66187"/>
                    <a:pt x="598926" y="58588"/>
                  </a:cubicBezTo>
                  <a:cubicBezTo>
                    <a:pt x="602284" y="50988"/>
                    <a:pt x="607395" y="45288"/>
                    <a:pt x="614258" y="41489"/>
                  </a:cubicBezTo>
                  <a:cubicBezTo>
                    <a:pt x="621121" y="37689"/>
                    <a:pt x="628588" y="35789"/>
                    <a:pt x="636659" y="35789"/>
                  </a:cubicBezTo>
                  <a:close/>
                  <a:moveTo>
                    <a:pt x="217559" y="35789"/>
                  </a:moveTo>
                  <a:cubicBezTo>
                    <a:pt x="227750" y="35789"/>
                    <a:pt x="236086" y="38366"/>
                    <a:pt x="242566" y="43521"/>
                  </a:cubicBezTo>
                  <a:cubicBezTo>
                    <a:pt x="249047" y="48676"/>
                    <a:pt x="253200" y="55996"/>
                    <a:pt x="255026" y="65480"/>
                  </a:cubicBezTo>
                  <a:lnTo>
                    <a:pt x="239562" y="67866"/>
                  </a:lnTo>
                  <a:cubicBezTo>
                    <a:pt x="238089" y="61563"/>
                    <a:pt x="235482" y="56820"/>
                    <a:pt x="231741" y="53639"/>
                  </a:cubicBezTo>
                  <a:cubicBezTo>
                    <a:pt x="228001" y="50458"/>
                    <a:pt x="223479" y="48867"/>
                    <a:pt x="218177" y="48867"/>
                  </a:cubicBezTo>
                  <a:cubicBezTo>
                    <a:pt x="210165" y="48867"/>
                    <a:pt x="203656" y="51739"/>
                    <a:pt x="198648" y="57483"/>
                  </a:cubicBezTo>
                  <a:cubicBezTo>
                    <a:pt x="193641" y="63227"/>
                    <a:pt x="191137" y="72314"/>
                    <a:pt x="191137" y="84744"/>
                  </a:cubicBezTo>
                  <a:cubicBezTo>
                    <a:pt x="191137" y="97351"/>
                    <a:pt x="193552" y="106512"/>
                    <a:pt x="198383" y="112226"/>
                  </a:cubicBezTo>
                  <a:cubicBezTo>
                    <a:pt x="203214" y="117941"/>
                    <a:pt x="209517" y="120798"/>
                    <a:pt x="217293" y="120798"/>
                  </a:cubicBezTo>
                  <a:cubicBezTo>
                    <a:pt x="223538" y="120798"/>
                    <a:pt x="228752" y="118883"/>
                    <a:pt x="232934" y="115054"/>
                  </a:cubicBezTo>
                  <a:cubicBezTo>
                    <a:pt x="237117" y="111225"/>
                    <a:pt x="239768" y="105334"/>
                    <a:pt x="240887" y="97381"/>
                  </a:cubicBezTo>
                  <a:lnTo>
                    <a:pt x="256528" y="99413"/>
                  </a:lnTo>
                  <a:cubicBezTo>
                    <a:pt x="254820" y="110194"/>
                    <a:pt x="250446" y="118633"/>
                    <a:pt x="243406" y="124730"/>
                  </a:cubicBezTo>
                  <a:cubicBezTo>
                    <a:pt x="236366" y="130827"/>
                    <a:pt x="227721" y="133876"/>
                    <a:pt x="217470" y="133876"/>
                  </a:cubicBezTo>
                  <a:cubicBezTo>
                    <a:pt x="204628" y="133876"/>
                    <a:pt x="194303" y="129679"/>
                    <a:pt x="186498" y="121284"/>
                  </a:cubicBezTo>
                  <a:cubicBezTo>
                    <a:pt x="178692" y="112889"/>
                    <a:pt x="174789" y="100856"/>
                    <a:pt x="174789" y="85186"/>
                  </a:cubicBezTo>
                  <a:cubicBezTo>
                    <a:pt x="174789" y="75053"/>
                    <a:pt x="176468" y="66187"/>
                    <a:pt x="179826" y="58588"/>
                  </a:cubicBezTo>
                  <a:cubicBezTo>
                    <a:pt x="183184" y="50988"/>
                    <a:pt x="188294" y="45288"/>
                    <a:pt x="195158" y="41489"/>
                  </a:cubicBezTo>
                  <a:cubicBezTo>
                    <a:pt x="202021" y="37689"/>
                    <a:pt x="209488" y="35789"/>
                    <a:pt x="217559" y="35789"/>
                  </a:cubicBezTo>
                  <a:close/>
                  <a:moveTo>
                    <a:pt x="1759199" y="35612"/>
                  </a:moveTo>
                  <a:lnTo>
                    <a:pt x="1776254" y="35612"/>
                  </a:lnTo>
                  <a:lnTo>
                    <a:pt x="1776254" y="50193"/>
                  </a:lnTo>
                  <a:cubicBezTo>
                    <a:pt x="1776254" y="57498"/>
                    <a:pt x="1775135" y="63094"/>
                    <a:pt x="1772896" y="66982"/>
                  </a:cubicBezTo>
                  <a:cubicBezTo>
                    <a:pt x="1770009" y="72049"/>
                    <a:pt x="1764737" y="76703"/>
                    <a:pt x="1757078" y="80944"/>
                  </a:cubicBezTo>
                  <a:cubicBezTo>
                    <a:pt x="1757078" y="81769"/>
                    <a:pt x="1757078" y="82623"/>
                    <a:pt x="1757078" y="83507"/>
                  </a:cubicBezTo>
                  <a:cubicBezTo>
                    <a:pt x="1757078" y="105422"/>
                    <a:pt x="1750009" y="120297"/>
                    <a:pt x="1735870" y="128132"/>
                  </a:cubicBezTo>
                  <a:cubicBezTo>
                    <a:pt x="1728919" y="131961"/>
                    <a:pt x="1721349" y="133876"/>
                    <a:pt x="1713160" y="133876"/>
                  </a:cubicBezTo>
                  <a:cubicBezTo>
                    <a:pt x="1699728" y="133876"/>
                    <a:pt x="1689095" y="129664"/>
                    <a:pt x="1681260" y="121240"/>
                  </a:cubicBezTo>
                  <a:cubicBezTo>
                    <a:pt x="1673189" y="112521"/>
                    <a:pt x="1669154" y="100385"/>
                    <a:pt x="1669154" y="84833"/>
                  </a:cubicBezTo>
                  <a:cubicBezTo>
                    <a:pt x="1669154" y="67454"/>
                    <a:pt x="1673984" y="54582"/>
                    <a:pt x="1683646" y="46216"/>
                  </a:cubicBezTo>
                  <a:cubicBezTo>
                    <a:pt x="1691716" y="39265"/>
                    <a:pt x="1701554" y="35789"/>
                    <a:pt x="1713160" y="35789"/>
                  </a:cubicBezTo>
                  <a:cubicBezTo>
                    <a:pt x="1726062" y="35789"/>
                    <a:pt x="1736607" y="40001"/>
                    <a:pt x="1744795" y="48425"/>
                  </a:cubicBezTo>
                  <a:cubicBezTo>
                    <a:pt x="1750981" y="54847"/>
                    <a:pt x="1754840" y="63124"/>
                    <a:pt x="1756371" y="73256"/>
                  </a:cubicBezTo>
                  <a:cubicBezTo>
                    <a:pt x="1760377" y="70782"/>
                    <a:pt x="1763249" y="68220"/>
                    <a:pt x="1764987" y="65569"/>
                  </a:cubicBezTo>
                  <a:cubicBezTo>
                    <a:pt x="1766725" y="62918"/>
                    <a:pt x="1767564" y="59088"/>
                    <a:pt x="1767506" y="54081"/>
                  </a:cubicBezTo>
                  <a:lnTo>
                    <a:pt x="1759199" y="54081"/>
                  </a:lnTo>
                  <a:close/>
                  <a:moveTo>
                    <a:pt x="1465208" y="5126"/>
                  </a:moveTo>
                  <a:lnTo>
                    <a:pt x="1465208" y="37910"/>
                  </a:lnTo>
                  <a:lnTo>
                    <a:pt x="1481202" y="37910"/>
                  </a:lnTo>
                  <a:lnTo>
                    <a:pt x="1481202" y="50281"/>
                  </a:lnTo>
                  <a:lnTo>
                    <a:pt x="1465208" y="50281"/>
                  </a:lnTo>
                  <a:lnTo>
                    <a:pt x="1465208" y="105157"/>
                  </a:lnTo>
                  <a:cubicBezTo>
                    <a:pt x="1465208" y="109693"/>
                    <a:pt x="1465488" y="112609"/>
                    <a:pt x="1466047" y="113905"/>
                  </a:cubicBezTo>
                  <a:cubicBezTo>
                    <a:pt x="1466607" y="115201"/>
                    <a:pt x="1467520" y="116232"/>
                    <a:pt x="1468787" y="116998"/>
                  </a:cubicBezTo>
                  <a:cubicBezTo>
                    <a:pt x="1470053" y="117764"/>
                    <a:pt x="1471865" y="118147"/>
                    <a:pt x="1474221" y="118147"/>
                  </a:cubicBezTo>
                  <a:cubicBezTo>
                    <a:pt x="1475988" y="118147"/>
                    <a:pt x="1478316" y="117941"/>
                    <a:pt x="1481202" y="117528"/>
                  </a:cubicBezTo>
                  <a:lnTo>
                    <a:pt x="1483500" y="131579"/>
                  </a:lnTo>
                  <a:cubicBezTo>
                    <a:pt x="1479022" y="132521"/>
                    <a:pt x="1475016" y="132992"/>
                    <a:pt x="1471482" y="132992"/>
                  </a:cubicBezTo>
                  <a:cubicBezTo>
                    <a:pt x="1465708" y="132992"/>
                    <a:pt x="1461231" y="132079"/>
                    <a:pt x="1458050" y="130253"/>
                  </a:cubicBezTo>
                  <a:cubicBezTo>
                    <a:pt x="1454869" y="128427"/>
                    <a:pt x="1452630" y="126026"/>
                    <a:pt x="1451334" y="123051"/>
                  </a:cubicBezTo>
                  <a:cubicBezTo>
                    <a:pt x="1450038" y="120076"/>
                    <a:pt x="1449390" y="113817"/>
                    <a:pt x="1449390" y="104273"/>
                  </a:cubicBezTo>
                  <a:lnTo>
                    <a:pt x="1449390" y="50281"/>
                  </a:lnTo>
                  <a:lnTo>
                    <a:pt x="1437726" y="50281"/>
                  </a:lnTo>
                  <a:lnTo>
                    <a:pt x="1437726" y="37910"/>
                  </a:lnTo>
                  <a:lnTo>
                    <a:pt x="1449390" y="37910"/>
                  </a:lnTo>
                  <a:lnTo>
                    <a:pt x="1449390" y="14669"/>
                  </a:lnTo>
                  <a:close/>
                  <a:moveTo>
                    <a:pt x="912758" y="5126"/>
                  </a:moveTo>
                  <a:lnTo>
                    <a:pt x="912758" y="37910"/>
                  </a:lnTo>
                  <a:lnTo>
                    <a:pt x="928752" y="37910"/>
                  </a:lnTo>
                  <a:lnTo>
                    <a:pt x="928752" y="50281"/>
                  </a:lnTo>
                  <a:lnTo>
                    <a:pt x="912758" y="50281"/>
                  </a:lnTo>
                  <a:lnTo>
                    <a:pt x="912758" y="105157"/>
                  </a:lnTo>
                  <a:cubicBezTo>
                    <a:pt x="912758" y="109693"/>
                    <a:pt x="913038" y="112609"/>
                    <a:pt x="913597" y="113905"/>
                  </a:cubicBezTo>
                  <a:cubicBezTo>
                    <a:pt x="914157" y="115201"/>
                    <a:pt x="915070" y="116232"/>
                    <a:pt x="916337" y="116998"/>
                  </a:cubicBezTo>
                  <a:cubicBezTo>
                    <a:pt x="917603" y="117764"/>
                    <a:pt x="919415" y="118147"/>
                    <a:pt x="921771" y="118147"/>
                  </a:cubicBezTo>
                  <a:cubicBezTo>
                    <a:pt x="923539" y="118147"/>
                    <a:pt x="925866" y="117941"/>
                    <a:pt x="928752" y="117528"/>
                  </a:cubicBezTo>
                  <a:lnTo>
                    <a:pt x="931050" y="131579"/>
                  </a:lnTo>
                  <a:cubicBezTo>
                    <a:pt x="926573" y="132521"/>
                    <a:pt x="922567" y="132992"/>
                    <a:pt x="919032" y="132992"/>
                  </a:cubicBezTo>
                  <a:cubicBezTo>
                    <a:pt x="913259" y="132992"/>
                    <a:pt x="908782" y="132079"/>
                    <a:pt x="905600" y="130253"/>
                  </a:cubicBezTo>
                  <a:cubicBezTo>
                    <a:pt x="902419" y="128427"/>
                    <a:pt x="900180" y="126026"/>
                    <a:pt x="898884" y="123051"/>
                  </a:cubicBezTo>
                  <a:cubicBezTo>
                    <a:pt x="897588" y="120076"/>
                    <a:pt x="896940" y="113817"/>
                    <a:pt x="896940" y="104273"/>
                  </a:cubicBezTo>
                  <a:lnTo>
                    <a:pt x="896940" y="50281"/>
                  </a:lnTo>
                  <a:lnTo>
                    <a:pt x="885276" y="50281"/>
                  </a:lnTo>
                  <a:lnTo>
                    <a:pt x="885276" y="37910"/>
                  </a:lnTo>
                  <a:lnTo>
                    <a:pt x="896940" y="37910"/>
                  </a:lnTo>
                  <a:lnTo>
                    <a:pt x="896940" y="14669"/>
                  </a:lnTo>
                  <a:close/>
                  <a:moveTo>
                    <a:pt x="417458" y="5126"/>
                  </a:moveTo>
                  <a:lnTo>
                    <a:pt x="417458" y="37910"/>
                  </a:lnTo>
                  <a:lnTo>
                    <a:pt x="433452" y="37910"/>
                  </a:lnTo>
                  <a:lnTo>
                    <a:pt x="433452" y="50281"/>
                  </a:lnTo>
                  <a:lnTo>
                    <a:pt x="417458" y="50281"/>
                  </a:lnTo>
                  <a:lnTo>
                    <a:pt x="417458" y="105157"/>
                  </a:lnTo>
                  <a:cubicBezTo>
                    <a:pt x="417458" y="109693"/>
                    <a:pt x="417738" y="112609"/>
                    <a:pt x="418298" y="113905"/>
                  </a:cubicBezTo>
                  <a:cubicBezTo>
                    <a:pt x="418857" y="115201"/>
                    <a:pt x="419770" y="116232"/>
                    <a:pt x="421037" y="116998"/>
                  </a:cubicBezTo>
                  <a:cubicBezTo>
                    <a:pt x="422303" y="117764"/>
                    <a:pt x="424115" y="118147"/>
                    <a:pt x="426471" y="118147"/>
                  </a:cubicBezTo>
                  <a:cubicBezTo>
                    <a:pt x="428239" y="118147"/>
                    <a:pt x="430566" y="117941"/>
                    <a:pt x="433452" y="117528"/>
                  </a:cubicBezTo>
                  <a:lnTo>
                    <a:pt x="435750" y="131579"/>
                  </a:lnTo>
                  <a:cubicBezTo>
                    <a:pt x="431273" y="132521"/>
                    <a:pt x="427267" y="132992"/>
                    <a:pt x="423732" y="132992"/>
                  </a:cubicBezTo>
                  <a:cubicBezTo>
                    <a:pt x="417959" y="132992"/>
                    <a:pt x="413481" y="132079"/>
                    <a:pt x="410300" y="130253"/>
                  </a:cubicBezTo>
                  <a:cubicBezTo>
                    <a:pt x="407119" y="128427"/>
                    <a:pt x="404881" y="126026"/>
                    <a:pt x="403584" y="123051"/>
                  </a:cubicBezTo>
                  <a:cubicBezTo>
                    <a:pt x="402288" y="120076"/>
                    <a:pt x="401640" y="113817"/>
                    <a:pt x="401640" y="104273"/>
                  </a:cubicBezTo>
                  <a:lnTo>
                    <a:pt x="401640" y="50281"/>
                  </a:lnTo>
                  <a:lnTo>
                    <a:pt x="389976" y="50281"/>
                  </a:lnTo>
                  <a:lnTo>
                    <a:pt x="389976" y="37910"/>
                  </a:lnTo>
                  <a:lnTo>
                    <a:pt x="401640" y="37910"/>
                  </a:lnTo>
                  <a:lnTo>
                    <a:pt x="401640" y="14669"/>
                  </a:lnTo>
                  <a:close/>
                  <a:moveTo>
                    <a:pt x="1370362" y="2210"/>
                  </a:moveTo>
                  <a:lnTo>
                    <a:pt x="1386268" y="2210"/>
                  </a:lnTo>
                  <a:lnTo>
                    <a:pt x="1386268" y="20502"/>
                  </a:lnTo>
                  <a:lnTo>
                    <a:pt x="1370362" y="20502"/>
                  </a:lnTo>
                  <a:close/>
                  <a:moveTo>
                    <a:pt x="693999" y="2210"/>
                  </a:moveTo>
                  <a:lnTo>
                    <a:pt x="709905" y="2210"/>
                  </a:lnTo>
                  <a:lnTo>
                    <a:pt x="709905" y="48691"/>
                  </a:lnTo>
                  <a:cubicBezTo>
                    <a:pt x="717328" y="40090"/>
                    <a:pt x="726695" y="35789"/>
                    <a:pt x="738006" y="35789"/>
                  </a:cubicBezTo>
                  <a:cubicBezTo>
                    <a:pt x="744957" y="35789"/>
                    <a:pt x="750996" y="37159"/>
                    <a:pt x="756121" y="39898"/>
                  </a:cubicBezTo>
                  <a:cubicBezTo>
                    <a:pt x="761246" y="42637"/>
                    <a:pt x="764913" y="46422"/>
                    <a:pt x="767123" y="51253"/>
                  </a:cubicBezTo>
                  <a:cubicBezTo>
                    <a:pt x="769332" y="56084"/>
                    <a:pt x="770436" y="63094"/>
                    <a:pt x="770436" y="72284"/>
                  </a:cubicBezTo>
                  <a:lnTo>
                    <a:pt x="770436" y="131755"/>
                  </a:lnTo>
                  <a:lnTo>
                    <a:pt x="754530" y="131755"/>
                  </a:lnTo>
                  <a:lnTo>
                    <a:pt x="754530" y="72284"/>
                  </a:lnTo>
                  <a:cubicBezTo>
                    <a:pt x="754530" y="64331"/>
                    <a:pt x="752807" y="58543"/>
                    <a:pt x="749361" y="54920"/>
                  </a:cubicBezTo>
                  <a:cubicBezTo>
                    <a:pt x="745915" y="51297"/>
                    <a:pt x="741040" y="49486"/>
                    <a:pt x="734736" y="49486"/>
                  </a:cubicBezTo>
                  <a:cubicBezTo>
                    <a:pt x="730023" y="49486"/>
                    <a:pt x="725590" y="50708"/>
                    <a:pt x="721437" y="53153"/>
                  </a:cubicBezTo>
                  <a:cubicBezTo>
                    <a:pt x="717284" y="55598"/>
                    <a:pt x="714324" y="58912"/>
                    <a:pt x="712556" y="63094"/>
                  </a:cubicBezTo>
                  <a:cubicBezTo>
                    <a:pt x="710789" y="67277"/>
                    <a:pt x="709905" y="73050"/>
                    <a:pt x="709905" y="80414"/>
                  </a:cubicBezTo>
                  <a:lnTo>
                    <a:pt x="709905" y="131755"/>
                  </a:lnTo>
                  <a:lnTo>
                    <a:pt x="693999" y="131755"/>
                  </a:lnTo>
                  <a:close/>
                  <a:moveTo>
                    <a:pt x="446349" y="2210"/>
                  </a:moveTo>
                  <a:lnTo>
                    <a:pt x="462255" y="2210"/>
                  </a:lnTo>
                  <a:lnTo>
                    <a:pt x="462255" y="48691"/>
                  </a:lnTo>
                  <a:cubicBezTo>
                    <a:pt x="469678" y="40090"/>
                    <a:pt x="479045" y="35789"/>
                    <a:pt x="490356" y="35789"/>
                  </a:cubicBezTo>
                  <a:cubicBezTo>
                    <a:pt x="497307" y="35789"/>
                    <a:pt x="503346" y="37159"/>
                    <a:pt x="508471" y="39898"/>
                  </a:cubicBezTo>
                  <a:cubicBezTo>
                    <a:pt x="513596" y="42637"/>
                    <a:pt x="517264" y="46422"/>
                    <a:pt x="519473" y="51253"/>
                  </a:cubicBezTo>
                  <a:cubicBezTo>
                    <a:pt x="521682" y="56084"/>
                    <a:pt x="522786" y="63094"/>
                    <a:pt x="522786" y="72284"/>
                  </a:cubicBezTo>
                  <a:lnTo>
                    <a:pt x="522786" y="131755"/>
                  </a:lnTo>
                  <a:lnTo>
                    <a:pt x="506880" y="131755"/>
                  </a:lnTo>
                  <a:lnTo>
                    <a:pt x="506880" y="72284"/>
                  </a:lnTo>
                  <a:cubicBezTo>
                    <a:pt x="506880" y="64331"/>
                    <a:pt x="505157" y="58543"/>
                    <a:pt x="501711" y="54920"/>
                  </a:cubicBezTo>
                  <a:cubicBezTo>
                    <a:pt x="498265" y="51297"/>
                    <a:pt x="493390" y="49486"/>
                    <a:pt x="487086" y="49486"/>
                  </a:cubicBezTo>
                  <a:cubicBezTo>
                    <a:pt x="482373" y="49486"/>
                    <a:pt x="477940" y="50708"/>
                    <a:pt x="473787" y="53153"/>
                  </a:cubicBezTo>
                  <a:cubicBezTo>
                    <a:pt x="469634" y="55598"/>
                    <a:pt x="466674" y="58912"/>
                    <a:pt x="464906" y="63094"/>
                  </a:cubicBezTo>
                  <a:cubicBezTo>
                    <a:pt x="463139" y="67277"/>
                    <a:pt x="462255" y="73050"/>
                    <a:pt x="462255" y="80414"/>
                  </a:cubicBezTo>
                  <a:lnTo>
                    <a:pt x="462255" y="131755"/>
                  </a:lnTo>
                  <a:lnTo>
                    <a:pt x="446349" y="131755"/>
                  </a:lnTo>
                  <a:close/>
                  <a:moveTo>
                    <a:pt x="274899" y="2210"/>
                  </a:moveTo>
                  <a:lnTo>
                    <a:pt x="290805" y="2210"/>
                  </a:lnTo>
                  <a:lnTo>
                    <a:pt x="290805" y="48691"/>
                  </a:lnTo>
                  <a:cubicBezTo>
                    <a:pt x="298228" y="40090"/>
                    <a:pt x="307595" y="35789"/>
                    <a:pt x="318906" y="35789"/>
                  </a:cubicBezTo>
                  <a:cubicBezTo>
                    <a:pt x="325857" y="35789"/>
                    <a:pt x="331896" y="37159"/>
                    <a:pt x="337021" y="39898"/>
                  </a:cubicBezTo>
                  <a:cubicBezTo>
                    <a:pt x="342146" y="42637"/>
                    <a:pt x="345814" y="46422"/>
                    <a:pt x="348023" y="51253"/>
                  </a:cubicBezTo>
                  <a:cubicBezTo>
                    <a:pt x="350232" y="56084"/>
                    <a:pt x="351336" y="63094"/>
                    <a:pt x="351336" y="72284"/>
                  </a:cubicBezTo>
                  <a:lnTo>
                    <a:pt x="351336" y="131755"/>
                  </a:lnTo>
                  <a:lnTo>
                    <a:pt x="335430" y="131755"/>
                  </a:lnTo>
                  <a:lnTo>
                    <a:pt x="335430" y="72284"/>
                  </a:lnTo>
                  <a:cubicBezTo>
                    <a:pt x="335430" y="64331"/>
                    <a:pt x="333707" y="58543"/>
                    <a:pt x="330261" y="54920"/>
                  </a:cubicBezTo>
                  <a:cubicBezTo>
                    <a:pt x="326815" y="51297"/>
                    <a:pt x="321940" y="49486"/>
                    <a:pt x="315636" y="49486"/>
                  </a:cubicBezTo>
                  <a:cubicBezTo>
                    <a:pt x="310923" y="49486"/>
                    <a:pt x="306490" y="50708"/>
                    <a:pt x="302337" y="53153"/>
                  </a:cubicBezTo>
                  <a:cubicBezTo>
                    <a:pt x="298184" y="55598"/>
                    <a:pt x="295224" y="58912"/>
                    <a:pt x="293456" y="63094"/>
                  </a:cubicBezTo>
                  <a:cubicBezTo>
                    <a:pt x="291689" y="67277"/>
                    <a:pt x="290805" y="73050"/>
                    <a:pt x="290805" y="80414"/>
                  </a:cubicBezTo>
                  <a:lnTo>
                    <a:pt x="290805" y="131755"/>
                  </a:lnTo>
                  <a:lnTo>
                    <a:pt x="274899" y="131755"/>
                  </a:lnTo>
                  <a:close/>
                  <a:moveTo>
                    <a:pt x="0" y="2210"/>
                  </a:moveTo>
                  <a:lnTo>
                    <a:pt x="17143" y="2210"/>
                  </a:lnTo>
                  <a:lnTo>
                    <a:pt x="17143" y="66452"/>
                  </a:lnTo>
                  <a:lnTo>
                    <a:pt x="81474" y="2210"/>
                  </a:lnTo>
                  <a:lnTo>
                    <a:pt x="104714" y="2210"/>
                  </a:lnTo>
                  <a:lnTo>
                    <a:pt x="50369" y="54699"/>
                  </a:lnTo>
                  <a:lnTo>
                    <a:pt x="107100" y="131755"/>
                  </a:lnTo>
                  <a:lnTo>
                    <a:pt x="84478" y="131755"/>
                  </a:lnTo>
                  <a:lnTo>
                    <a:pt x="38351" y="66187"/>
                  </a:lnTo>
                  <a:lnTo>
                    <a:pt x="17143" y="86865"/>
                  </a:lnTo>
                  <a:lnTo>
                    <a:pt x="17143" y="131755"/>
                  </a:lnTo>
                  <a:lnTo>
                    <a:pt x="0" y="131755"/>
                  </a:lnTo>
                  <a:close/>
                  <a:moveTo>
                    <a:pt x="1690627" y="1503"/>
                  </a:moveTo>
                  <a:lnTo>
                    <a:pt x="1711923" y="1503"/>
                  </a:lnTo>
                  <a:lnTo>
                    <a:pt x="1723852" y="26245"/>
                  </a:lnTo>
                  <a:lnTo>
                    <a:pt x="1711039" y="26245"/>
                  </a:lnTo>
                  <a:close/>
                  <a:moveTo>
                    <a:pt x="1294660" y="1503"/>
                  </a:moveTo>
                  <a:lnTo>
                    <a:pt x="1311626" y="1503"/>
                  </a:lnTo>
                  <a:lnTo>
                    <a:pt x="1331509" y="26245"/>
                  </a:lnTo>
                  <a:lnTo>
                    <a:pt x="1313482" y="26245"/>
                  </a:lnTo>
                  <a:lnTo>
                    <a:pt x="1303762" y="11223"/>
                  </a:lnTo>
                  <a:lnTo>
                    <a:pt x="1293776" y="26245"/>
                  </a:lnTo>
                  <a:lnTo>
                    <a:pt x="1275573" y="26245"/>
                  </a:lnTo>
                  <a:close/>
                  <a:moveTo>
                    <a:pt x="957202" y="1503"/>
                  </a:moveTo>
                  <a:lnTo>
                    <a:pt x="978498" y="1503"/>
                  </a:lnTo>
                  <a:lnTo>
                    <a:pt x="990428" y="26245"/>
                  </a:lnTo>
                  <a:lnTo>
                    <a:pt x="977614" y="26245"/>
                  </a:lnTo>
                  <a:close/>
                  <a:moveTo>
                    <a:pt x="558124" y="1503"/>
                  </a:moveTo>
                  <a:lnTo>
                    <a:pt x="578978" y="1503"/>
                  </a:lnTo>
                  <a:lnTo>
                    <a:pt x="559538" y="26245"/>
                  </a:lnTo>
                  <a:lnTo>
                    <a:pt x="546371" y="26245"/>
                  </a:lnTo>
                  <a:close/>
                  <a:moveTo>
                    <a:pt x="139024" y="1503"/>
                  </a:moveTo>
                  <a:lnTo>
                    <a:pt x="159878" y="1503"/>
                  </a:lnTo>
                  <a:lnTo>
                    <a:pt x="140438" y="26245"/>
                  </a:lnTo>
                  <a:lnTo>
                    <a:pt x="127271" y="26245"/>
                  </a:lnTo>
                  <a:close/>
                  <a:moveTo>
                    <a:pt x="867272" y="0"/>
                  </a:moveTo>
                  <a:lnTo>
                    <a:pt x="878672" y="0"/>
                  </a:lnTo>
                  <a:cubicBezTo>
                    <a:pt x="871543" y="12254"/>
                    <a:pt x="866831" y="21002"/>
                    <a:pt x="864533" y="26245"/>
                  </a:cubicBezTo>
                  <a:cubicBezTo>
                    <a:pt x="860939" y="34375"/>
                    <a:pt x="858112" y="42858"/>
                    <a:pt x="856050" y="51695"/>
                  </a:cubicBezTo>
                  <a:cubicBezTo>
                    <a:pt x="853517" y="62711"/>
                    <a:pt x="852250" y="73787"/>
                    <a:pt x="852250" y="84921"/>
                  </a:cubicBezTo>
                  <a:cubicBezTo>
                    <a:pt x="852250" y="113257"/>
                    <a:pt x="861057" y="141564"/>
                    <a:pt x="878672" y="169841"/>
                  </a:cubicBezTo>
                  <a:lnTo>
                    <a:pt x="867272" y="169841"/>
                  </a:lnTo>
                  <a:cubicBezTo>
                    <a:pt x="858495" y="158766"/>
                    <a:pt x="851072" y="145806"/>
                    <a:pt x="845004" y="130960"/>
                  </a:cubicBezTo>
                  <a:cubicBezTo>
                    <a:pt x="838936" y="116114"/>
                    <a:pt x="835902" y="100739"/>
                    <a:pt x="835902" y="84833"/>
                  </a:cubicBezTo>
                  <a:cubicBezTo>
                    <a:pt x="835902" y="70812"/>
                    <a:pt x="838170" y="57380"/>
                    <a:pt x="842706" y="44537"/>
                  </a:cubicBezTo>
                  <a:cubicBezTo>
                    <a:pt x="848008" y="29633"/>
                    <a:pt x="856197" y="14787"/>
                    <a:pt x="86727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0" name="Arrow: Up 19">
              <a:extLst>
                <a:ext uri="{FF2B5EF4-FFF2-40B4-BE49-F238E27FC236}">
                  <a16:creationId xmlns:a16="http://schemas.microsoft.com/office/drawing/2014/main" id="{5465B463-6127-4548-A74C-977662D17DB9}"/>
                </a:ext>
              </a:extLst>
            </p:cNvPr>
            <p:cNvSpPr/>
            <p:nvPr/>
          </p:nvSpPr>
          <p:spPr>
            <a:xfrm rot="5400000">
              <a:off x="6915150" y="3801174"/>
              <a:ext cx="95250" cy="1466850"/>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Arrow: Up 20">
              <a:extLst>
                <a:ext uri="{FF2B5EF4-FFF2-40B4-BE49-F238E27FC236}">
                  <a16:creationId xmlns:a16="http://schemas.microsoft.com/office/drawing/2014/main" id="{7AB86EBB-C120-4C42-AB6F-5B2AC6DB14D3}"/>
                </a:ext>
              </a:extLst>
            </p:cNvPr>
            <p:cNvSpPr/>
            <p:nvPr/>
          </p:nvSpPr>
          <p:spPr>
            <a:xfrm>
              <a:off x="8194675" y="4152167"/>
              <a:ext cx="95250" cy="242823"/>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Arrow: Up 21">
              <a:extLst>
                <a:ext uri="{FF2B5EF4-FFF2-40B4-BE49-F238E27FC236}">
                  <a16:creationId xmlns:a16="http://schemas.microsoft.com/office/drawing/2014/main" id="{188F1541-C2A8-4333-ADAC-75D3B35A60F4}"/>
                </a:ext>
              </a:extLst>
            </p:cNvPr>
            <p:cNvSpPr/>
            <p:nvPr/>
          </p:nvSpPr>
          <p:spPr>
            <a:xfrm>
              <a:off x="8278018" y="4662494"/>
              <a:ext cx="95250" cy="62626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Arrow: Up 22">
              <a:extLst>
                <a:ext uri="{FF2B5EF4-FFF2-40B4-BE49-F238E27FC236}">
                  <a16:creationId xmlns:a16="http://schemas.microsoft.com/office/drawing/2014/main" id="{C587E983-FD00-438F-BC75-4D5129570A24}"/>
                </a:ext>
              </a:extLst>
            </p:cNvPr>
            <p:cNvSpPr/>
            <p:nvPr/>
          </p:nvSpPr>
          <p:spPr>
            <a:xfrm flipV="1">
              <a:off x="8116095" y="4662494"/>
              <a:ext cx="95250" cy="62626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Arrow: Up 23">
              <a:extLst>
                <a:ext uri="{FF2B5EF4-FFF2-40B4-BE49-F238E27FC236}">
                  <a16:creationId xmlns:a16="http://schemas.microsoft.com/office/drawing/2014/main" id="{E1319795-6B78-411C-B683-572A593DCECB}"/>
                </a:ext>
              </a:extLst>
            </p:cNvPr>
            <p:cNvSpPr/>
            <p:nvPr/>
          </p:nvSpPr>
          <p:spPr>
            <a:xfrm>
              <a:off x="8194675" y="5531643"/>
              <a:ext cx="95250" cy="26908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A9F9127B-F227-428A-A985-E1AB87108FC6}"/>
                </a:ext>
              </a:extLst>
            </p:cNvPr>
            <p:cNvSpPr txBox="1">
              <a:spLocks noChangeAspect="1"/>
            </p:cNvSpPr>
            <p:nvPr>
              <p:custDataLst>
                <p:tags r:id="rId12"/>
              </p:custDataLst>
            </p:nvPr>
          </p:nvSpPr>
          <p:spPr>
            <a:xfrm>
              <a:off x="5538994" y="3896896"/>
              <a:ext cx="901508" cy="437657"/>
            </a:xfrm>
            <a:custGeom>
              <a:avLst/>
              <a:gdLst/>
              <a:ahLst/>
              <a:cxnLst/>
              <a:rect l="l" t="t" r="r" b="b"/>
              <a:pathLst>
                <a:path w="901508" h="437657">
                  <a:moveTo>
                    <a:pt x="860594" y="316772"/>
                  </a:moveTo>
                  <a:cubicBezTo>
                    <a:pt x="853525" y="316772"/>
                    <a:pt x="847516" y="319644"/>
                    <a:pt x="842567" y="325387"/>
                  </a:cubicBezTo>
                  <a:cubicBezTo>
                    <a:pt x="837619" y="331131"/>
                    <a:pt x="835144" y="339659"/>
                    <a:pt x="835144" y="350970"/>
                  </a:cubicBezTo>
                  <a:cubicBezTo>
                    <a:pt x="835144" y="363282"/>
                    <a:pt x="837589" y="372266"/>
                    <a:pt x="842479" y="377921"/>
                  </a:cubicBezTo>
                  <a:cubicBezTo>
                    <a:pt x="847368" y="383577"/>
                    <a:pt x="853495" y="386405"/>
                    <a:pt x="860859" y="386405"/>
                  </a:cubicBezTo>
                  <a:cubicBezTo>
                    <a:pt x="868164" y="386405"/>
                    <a:pt x="874291" y="383592"/>
                    <a:pt x="879239" y="377966"/>
                  </a:cubicBezTo>
                  <a:cubicBezTo>
                    <a:pt x="884188" y="372340"/>
                    <a:pt x="886662" y="363518"/>
                    <a:pt x="886662" y="351500"/>
                  </a:cubicBezTo>
                  <a:cubicBezTo>
                    <a:pt x="886662" y="340012"/>
                    <a:pt x="884114" y="331352"/>
                    <a:pt x="879018" y="325520"/>
                  </a:cubicBezTo>
                  <a:cubicBezTo>
                    <a:pt x="873922" y="319688"/>
                    <a:pt x="867781" y="316772"/>
                    <a:pt x="860594" y="316772"/>
                  </a:cubicBezTo>
                  <a:close/>
                  <a:moveTo>
                    <a:pt x="653430" y="316772"/>
                  </a:moveTo>
                  <a:cubicBezTo>
                    <a:pt x="645123" y="316772"/>
                    <a:pt x="638525" y="319747"/>
                    <a:pt x="633636" y="325697"/>
                  </a:cubicBezTo>
                  <a:cubicBezTo>
                    <a:pt x="628393" y="332059"/>
                    <a:pt x="625771" y="341043"/>
                    <a:pt x="625771" y="352649"/>
                  </a:cubicBezTo>
                  <a:cubicBezTo>
                    <a:pt x="625771" y="364254"/>
                    <a:pt x="628393" y="373238"/>
                    <a:pt x="633636" y="379600"/>
                  </a:cubicBezTo>
                  <a:cubicBezTo>
                    <a:pt x="638584" y="385609"/>
                    <a:pt x="645182" y="388614"/>
                    <a:pt x="653430" y="388614"/>
                  </a:cubicBezTo>
                  <a:cubicBezTo>
                    <a:pt x="661677" y="388614"/>
                    <a:pt x="668246" y="385609"/>
                    <a:pt x="673136" y="379600"/>
                  </a:cubicBezTo>
                  <a:cubicBezTo>
                    <a:pt x="678379" y="373179"/>
                    <a:pt x="681000" y="364018"/>
                    <a:pt x="681000" y="352118"/>
                  </a:cubicBezTo>
                  <a:cubicBezTo>
                    <a:pt x="681000" y="340866"/>
                    <a:pt x="678349" y="332089"/>
                    <a:pt x="673047" y="325785"/>
                  </a:cubicBezTo>
                  <a:cubicBezTo>
                    <a:pt x="668099" y="319776"/>
                    <a:pt x="661560" y="316772"/>
                    <a:pt x="653430" y="316772"/>
                  </a:cubicBezTo>
                  <a:close/>
                  <a:moveTo>
                    <a:pt x="422179" y="316772"/>
                  </a:moveTo>
                  <a:cubicBezTo>
                    <a:pt x="415109" y="316772"/>
                    <a:pt x="409204" y="319658"/>
                    <a:pt x="404461" y="325432"/>
                  </a:cubicBezTo>
                  <a:cubicBezTo>
                    <a:pt x="399719" y="331205"/>
                    <a:pt x="397348" y="340307"/>
                    <a:pt x="397348" y="352737"/>
                  </a:cubicBezTo>
                  <a:cubicBezTo>
                    <a:pt x="397348" y="364755"/>
                    <a:pt x="399881" y="373739"/>
                    <a:pt x="404947" y="379689"/>
                  </a:cubicBezTo>
                  <a:cubicBezTo>
                    <a:pt x="410014" y="385639"/>
                    <a:pt x="415993" y="388614"/>
                    <a:pt x="422886" y="388614"/>
                  </a:cubicBezTo>
                  <a:cubicBezTo>
                    <a:pt x="429837" y="388614"/>
                    <a:pt x="435743" y="385771"/>
                    <a:pt x="440603" y="380086"/>
                  </a:cubicBezTo>
                  <a:cubicBezTo>
                    <a:pt x="445463" y="374401"/>
                    <a:pt x="447893" y="365727"/>
                    <a:pt x="447893" y="354062"/>
                  </a:cubicBezTo>
                  <a:cubicBezTo>
                    <a:pt x="447893" y="341220"/>
                    <a:pt x="445419" y="331794"/>
                    <a:pt x="440471" y="325785"/>
                  </a:cubicBezTo>
                  <a:cubicBezTo>
                    <a:pt x="435522" y="319776"/>
                    <a:pt x="429425" y="316772"/>
                    <a:pt x="422179" y="316772"/>
                  </a:cubicBezTo>
                  <a:close/>
                  <a:moveTo>
                    <a:pt x="41179" y="316772"/>
                  </a:moveTo>
                  <a:cubicBezTo>
                    <a:pt x="34109" y="316772"/>
                    <a:pt x="28204" y="319658"/>
                    <a:pt x="23461" y="325432"/>
                  </a:cubicBezTo>
                  <a:cubicBezTo>
                    <a:pt x="18719" y="331205"/>
                    <a:pt x="16348" y="340307"/>
                    <a:pt x="16348" y="352737"/>
                  </a:cubicBezTo>
                  <a:cubicBezTo>
                    <a:pt x="16348" y="364755"/>
                    <a:pt x="18881" y="373739"/>
                    <a:pt x="23947" y="379689"/>
                  </a:cubicBezTo>
                  <a:cubicBezTo>
                    <a:pt x="29014" y="385639"/>
                    <a:pt x="34993" y="388614"/>
                    <a:pt x="41886" y="388614"/>
                  </a:cubicBezTo>
                  <a:cubicBezTo>
                    <a:pt x="48837" y="388614"/>
                    <a:pt x="54743" y="385771"/>
                    <a:pt x="59603" y="380086"/>
                  </a:cubicBezTo>
                  <a:cubicBezTo>
                    <a:pt x="64463" y="374401"/>
                    <a:pt x="66894" y="365727"/>
                    <a:pt x="66894" y="354062"/>
                  </a:cubicBezTo>
                  <a:cubicBezTo>
                    <a:pt x="66894" y="341220"/>
                    <a:pt x="64419" y="331794"/>
                    <a:pt x="59471" y="325785"/>
                  </a:cubicBezTo>
                  <a:cubicBezTo>
                    <a:pt x="54522" y="319776"/>
                    <a:pt x="48425" y="316772"/>
                    <a:pt x="41179" y="316772"/>
                  </a:cubicBezTo>
                  <a:close/>
                  <a:moveTo>
                    <a:pt x="491165" y="305726"/>
                  </a:moveTo>
                  <a:lnTo>
                    <a:pt x="507071" y="305726"/>
                  </a:lnTo>
                  <a:lnTo>
                    <a:pt x="507071" y="357774"/>
                  </a:lnTo>
                  <a:cubicBezTo>
                    <a:pt x="507071" y="366198"/>
                    <a:pt x="507395" y="371795"/>
                    <a:pt x="508043" y="374563"/>
                  </a:cubicBezTo>
                  <a:cubicBezTo>
                    <a:pt x="510105" y="383518"/>
                    <a:pt x="516232" y="387995"/>
                    <a:pt x="526424" y="387995"/>
                  </a:cubicBezTo>
                  <a:cubicBezTo>
                    <a:pt x="531313" y="387995"/>
                    <a:pt x="535835" y="386758"/>
                    <a:pt x="539988" y="384284"/>
                  </a:cubicBezTo>
                  <a:cubicBezTo>
                    <a:pt x="544141" y="381810"/>
                    <a:pt x="547072" y="378481"/>
                    <a:pt x="548780" y="374298"/>
                  </a:cubicBezTo>
                  <a:cubicBezTo>
                    <a:pt x="550489" y="370116"/>
                    <a:pt x="551343" y="364018"/>
                    <a:pt x="551343" y="356006"/>
                  </a:cubicBezTo>
                  <a:lnTo>
                    <a:pt x="551343" y="305726"/>
                  </a:lnTo>
                  <a:lnTo>
                    <a:pt x="567249" y="305726"/>
                  </a:lnTo>
                  <a:lnTo>
                    <a:pt x="567249" y="348849"/>
                  </a:lnTo>
                  <a:cubicBezTo>
                    <a:pt x="574731" y="347553"/>
                    <a:pt x="580327" y="344048"/>
                    <a:pt x="584039" y="338333"/>
                  </a:cubicBezTo>
                  <a:cubicBezTo>
                    <a:pt x="585688" y="335859"/>
                    <a:pt x="586513" y="331146"/>
                    <a:pt x="586513" y="324194"/>
                  </a:cubicBezTo>
                  <a:lnTo>
                    <a:pt x="578206" y="324194"/>
                  </a:lnTo>
                  <a:lnTo>
                    <a:pt x="578206" y="305726"/>
                  </a:lnTo>
                  <a:lnTo>
                    <a:pt x="595261" y="305726"/>
                  </a:lnTo>
                  <a:lnTo>
                    <a:pt x="595261" y="320306"/>
                  </a:lnTo>
                  <a:cubicBezTo>
                    <a:pt x="595261" y="329555"/>
                    <a:pt x="594201" y="336006"/>
                    <a:pt x="592080" y="339659"/>
                  </a:cubicBezTo>
                  <a:cubicBezTo>
                    <a:pt x="586660" y="349084"/>
                    <a:pt x="578383" y="354386"/>
                    <a:pt x="567249" y="355565"/>
                  </a:cubicBezTo>
                  <a:lnTo>
                    <a:pt x="567249" y="399571"/>
                  </a:lnTo>
                  <a:lnTo>
                    <a:pt x="553022" y="399571"/>
                  </a:lnTo>
                  <a:lnTo>
                    <a:pt x="553022" y="385786"/>
                  </a:lnTo>
                  <a:cubicBezTo>
                    <a:pt x="545717" y="396390"/>
                    <a:pt x="535790" y="401692"/>
                    <a:pt x="523242" y="401692"/>
                  </a:cubicBezTo>
                  <a:cubicBezTo>
                    <a:pt x="517764" y="401692"/>
                    <a:pt x="512624" y="400646"/>
                    <a:pt x="507822" y="398555"/>
                  </a:cubicBezTo>
                  <a:cubicBezTo>
                    <a:pt x="503021" y="396464"/>
                    <a:pt x="499442" y="393798"/>
                    <a:pt x="497086" y="390558"/>
                  </a:cubicBezTo>
                  <a:cubicBezTo>
                    <a:pt x="494729" y="387318"/>
                    <a:pt x="493080" y="383371"/>
                    <a:pt x="492137" y="378717"/>
                  </a:cubicBezTo>
                  <a:cubicBezTo>
                    <a:pt x="491489" y="375535"/>
                    <a:pt x="491165" y="370587"/>
                    <a:pt x="491165" y="363871"/>
                  </a:cubicBezTo>
                  <a:close/>
                  <a:moveTo>
                    <a:pt x="110607" y="305726"/>
                  </a:moveTo>
                  <a:lnTo>
                    <a:pt x="126513" y="305726"/>
                  </a:lnTo>
                  <a:lnTo>
                    <a:pt x="126513" y="399571"/>
                  </a:lnTo>
                  <a:lnTo>
                    <a:pt x="110607" y="399571"/>
                  </a:lnTo>
                  <a:close/>
                  <a:moveTo>
                    <a:pt x="859445" y="303605"/>
                  </a:moveTo>
                  <a:cubicBezTo>
                    <a:pt x="870520" y="303605"/>
                    <a:pt x="879652" y="308082"/>
                    <a:pt x="886839" y="317037"/>
                  </a:cubicBezTo>
                  <a:lnTo>
                    <a:pt x="886839" y="305726"/>
                  </a:lnTo>
                  <a:lnTo>
                    <a:pt x="901508" y="305726"/>
                  </a:lnTo>
                  <a:lnTo>
                    <a:pt x="901508" y="386846"/>
                  </a:lnTo>
                  <a:cubicBezTo>
                    <a:pt x="901508" y="401456"/>
                    <a:pt x="900020" y="411810"/>
                    <a:pt x="897045" y="417907"/>
                  </a:cubicBezTo>
                  <a:cubicBezTo>
                    <a:pt x="894070" y="424005"/>
                    <a:pt x="889357" y="428821"/>
                    <a:pt x="882906" y="432355"/>
                  </a:cubicBezTo>
                  <a:cubicBezTo>
                    <a:pt x="876456" y="435890"/>
                    <a:pt x="868517" y="437657"/>
                    <a:pt x="859092" y="437657"/>
                  </a:cubicBezTo>
                  <a:cubicBezTo>
                    <a:pt x="847898" y="437657"/>
                    <a:pt x="838856" y="435139"/>
                    <a:pt x="831963" y="430102"/>
                  </a:cubicBezTo>
                  <a:cubicBezTo>
                    <a:pt x="825070" y="425065"/>
                    <a:pt x="821742" y="417480"/>
                    <a:pt x="821978" y="407348"/>
                  </a:cubicBezTo>
                  <a:lnTo>
                    <a:pt x="837442" y="409645"/>
                  </a:lnTo>
                  <a:cubicBezTo>
                    <a:pt x="838090" y="414417"/>
                    <a:pt x="839887" y="417893"/>
                    <a:pt x="842832" y="420072"/>
                  </a:cubicBezTo>
                  <a:cubicBezTo>
                    <a:pt x="846779" y="423018"/>
                    <a:pt x="852170" y="424491"/>
                    <a:pt x="859003" y="424491"/>
                  </a:cubicBezTo>
                  <a:cubicBezTo>
                    <a:pt x="866367" y="424491"/>
                    <a:pt x="872052" y="423018"/>
                    <a:pt x="876058" y="420072"/>
                  </a:cubicBezTo>
                  <a:cubicBezTo>
                    <a:pt x="880064" y="417127"/>
                    <a:pt x="882774" y="413003"/>
                    <a:pt x="884188" y="407701"/>
                  </a:cubicBezTo>
                  <a:cubicBezTo>
                    <a:pt x="885013" y="404461"/>
                    <a:pt x="885395" y="397657"/>
                    <a:pt x="885337" y="387288"/>
                  </a:cubicBezTo>
                  <a:cubicBezTo>
                    <a:pt x="878385" y="395477"/>
                    <a:pt x="869725" y="399571"/>
                    <a:pt x="859357" y="399571"/>
                  </a:cubicBezTo>
                  <a:cubicBezTo>
                    <a:pt x="846455" y="399571"/>
                    <a:pt x="836470" y="394917"/>
                    <a:pt x="829400" y="385609"/>
                  </a:cubicBezTo>
                  <a:cubicBezTo>
                    <a:pt x="822331" y="376301"/>
                    <a:pt x="818796" y="365138"/>
                    <a:pt x="818796" y="352118"/>
                  </a:cubicBezTo>
                  <a:cubicBezTo>
                    <a:pt x="818796" y="343164"/>
                    <a:pt x="820416" y="334902"/>
                    <a:pt x="823657" y="327331"/>
                  </a:cubicBezTo>
                  <a:cubicBezTo>
                    <a:pt x="826897" y="319761"/>
                    <a:pt x="831595" y="313914"/>
                    <a:pt x="837751" y="309791"/>
                  </a:cubicBezTo>
                  <a:cubicBezTo>
                    <a:pt x="843907" y="305667"/>
                    <a:pt x="851139" y="303605"/>
                    <a:pt x="859445" y="303605"/>
                  </a:cubicBezTo>
                  <a:close/>
                  <a:moveTo>
                    <a:pt x="773827" y="303605"/>
                  </a:moveTo>
                  <a:cubicBezTo>
                    <a:pt x="779483" y="303605"/>
                    <a:pt x="784681" y="304621"/>
                    <a:pt x="789424" y="306654"/>
                  </a:cubicBezTo>
                  <a:cubicBezTo>
                    <a:pt x="794166" y="308686"/>
                    <a:pt x="797716" y="311352"/>
                    <a:pt x="800072" y="314651"/>
                  </a:cubicBezTo>
                  <a:cubicBezTo>
                    <a:pt x="802428" y="317950"/>
                    <a:pt x="804078" y="321867"/>
                    <a:pt x="805021" y="326404"/>
                  </a:cubicBezTo>
                  <a:cubicBezTo>
                    <a:pt x="805610" y="329349"/>
                    <a:pt x="805904" y="334504"/>
                    <a:pt x="805904" y="341868"/>
                  </a:cubicBezTo>
                  <a:lnTo>
                    <a:pt x="805904" y="399571"/>
                  </a:lnTo>
                  <a:lnTo>
                    <a:pt x="789998" y="399571"/>
                  </a:lnTo>
                  <a:lnTo>
                    <a:pt x="789998" y="342486"/>
                  </a:lnTo>
                  <a:cubicBezTo>
                    <a:pt x="789998" y="336006"/>
                    <a:pt x="789380" y="331161"/>
                    <a:pt x="788142" y="327950"/>
                  </a:cubicBezTo>
                  <a:cubicBezTo>
                    <a:pt x="786905" y="324739"/>
                    <a:pt x="784711" y="322177"/>
                    <a:pt x="781559" y="320262"/>
                  </a:cubicBezTo>
                  <a:cubicBezTo>
                    <a:pt x="778407" y="318347"/>
                    <a:pt x="774711" y="317390"/>
                    <a:pt x="770469" y="317390"/>
                  </a:cubicBezTo>
                  <a:cubicBezTo>
                    <a:pt x="763694" y="317390"/>
                    <a:pt x="757847" y="319540"/>
                    <a:pt x="752928" y="323841"/>
                  </a:cubicBezTo>
                  <a:cubicBezTo>
                    <a:pt x="748009" y="328141"/>
                    <a:pt x="745550" y="336301"/>
                    <a:pt x="745550" y="348319"/>
                  </a:cubicBezTo>
                  <a:lnTo>
                    <a:pt x="745550" y="399571"/>
                  </a:lnTo>
                  <a:lnTo>
                    <a:pt x="729644" y="399571"/>
                  </a:lnTo>
                  <a:lnTo>
                    <a:pt x="729644" y="305726"/>
                  </a:lnTo>
                  <a:lnTo>
                    <a:pt x="743959" y="305726"/>
                  </a:lnTo>
                  <a:lnTo>
                    <a:pt x="743959" y="319069"/>
                  </a:lnTo>
                  <a:cubicBezTo>
                    <a:pt x="750852" y="308760"/>
                    <a:pt x="760808" y="303605"/>
                    <a:pt x="773827" y="303605"/>
                  </a:cubicBezTo>
                  <a:close/>
                  <a:moveTo>
                    <a:pt x="192802" y="303605"/>
                  </a:moveTo>
                  <a:cubicBezTo>
                    <a:pt x="198458" y="303605"/>
                    <a:pt x="203656" y="304621"/>
                    <a:pt x="208399" y="306654"/>
                  </a:cubicBezTo>
                  <a:cubicBezTo>
                    <a:pt x="213141" y="308686"/>
                    <a:pt x="216691" y="311352"/>
                    <a:pt x="219047" y="314651"/>
                  </a:cubicBezTo>
                  <a:cubicBezTo>
                    <a:pt x="221403" y="317950"/>
                    <a:pt x="223053" y="321867"/>
                    <a:pt x="223996" y="326404"/>
                  </a:cubicBezTo>
                  <a:cubicBezTo>
                    <a:pt x="224585" y="329349"/>
                    <a:pt x="224879" y="334504"/>
                    <a:pt x="224879" y="341868"/>
                  </a:cubicBezTo>
                  <a:lnTo>
                    <a:pt x="224879" y="399571"/>
                  </a:lnTo>
                  <a:lnTo>
                    <a:pt x="208973" y="399571"/>
                  </a:lnTo>
                  <a:lnTo>
                    <a:pt x="208973" y="342486"/>
                  </a:lnTo>
                  <a:cubicBezTo>
                    <a:pt x="208973" y="336006"/>
                    <a:pt x="208355" y="331161"/>
                    <a:pt x="207117" y="327950"/>
                  </a:cubicBezTo>
                  <a:cubicBezTo>
                    <a:pt x="205880" y="324739"/>
                    <a:pt x="203686" y="322177"/>
                    <a:pt x="200534" y="320262"/>
                  </a:cubicBezTo>
                  <a:cubicBezTo>
                    <a:pt x="197382" y="318347"/>
                    <a:pt x="193686" y="317390"/>
                    <a:pt x="189444" y="317390"/>
                  </a:cubicBezTo>
                  <a:cubicBezTo>
                    <a:pt x="182669" y="317390"/>
                    <a:pt x="176822" y="319540"/>
                    <a:pt x="171903" y="323841"/>
                  </a:cubicBezTo>
                  <a:cubicBezTo>
                    <a:pt x="166984" y="328142"/>
                    <a:pt x="164525" y="336301"/>
                    <a:pt x="164525" y="348319"/>
                  </a:cubicBezTo>
                  <a:lnTo>
                    <a:pt x="164525" y="399571"/>
                  </a:lnTo>
                  <a:lnTo>
                    <a:pt x="148619" y="399571"/>
                  </a:lnTo>
                  <a:lnTo>
                    <a:pt x="148619" y="305726"/>
                  </a:lnTo>
                  <a:lnTo>
                    <a:pt x="162934" y="305726"/>
                  </a:lnTo>
                  <a:lnTo>
                    <a:pt x="162934" y="319069"/>
                  </a:lnTo>
                  <a:cubicBezTo>
                    <a:pt x="169827" y="308760"/>
                    <a:pt x="179783" y="303605"/>
                    <a:pt x="192802" y="303605"/>
                  </a:cubicBezTo>
                  <a:close/>
                  <a:moveTo>
                    <a:pt x="699469" y="303428"/>
                  </a:moveTo>
                  <a:lnTo>
                    <a:pt x="716524" y="303428"/>
                  </a:lnTo>
                  <a:lnTo>
                    <a:pt x="716524" y="318009"/>
                  </a:lnTo>
                  <a:cubicBezTo>
                    <a:pt x="716524" y="325314"/>
                    <a:pt x="715404" y="330910"/>
                    <a:pt x="713166" y="334798"/>
                  </a:cubicBezTo>
                  <a:cubicBezTo>
                    <a:pt x="710279" y="339865"/>
                    <a:pt x="705006" y="344519"/>
                    <a:pt x="697348" y="348760"/>
                  </a:cubicBezTo>
                  <a:cubicBezTo>
                    <a:pt x="697348" y="349585"/>
                    <a:pt x="697348" y="350439"/>
                    <a:pt x="697348" y="351323"/>
                  </a:cubicBezTo>
                  <a:cubicBezTo>
                    <a:pt x="697348" y="373238"/>
                    <a:pt x="690279" y="388113"/>
                    <a:pt x="676140" y="395948"/>
                  </a:cubicBezTo>
                  <a:cubicBezTo>
                    <a:pt x="669188" y="399777"/>
                    <a:pt x="661618" y="401692"/>
                    <a:pt x="653430" y="401692"/>
                  </a:cubicBezTo>
                  <a:cubicBezTo>
                    <a:pt x="639998" y="401692"/>
                    <a:pt x="629365" y="397480"/>
                    <a:pt x="621529" y="389056"/>
                  </a:cubicBezTo>
                  <a:cubicBezTo>
                    <a:pt x="613459" y="380337"/>
                    <a:pt x="609423" y="368201"/>
                    <a:pt x="609423" y="352649"/>
                  </a:cubicBezTo>
                  <a:cubicBezTo>
                    <a:pt x="609423" y="335270"/>
                    <a:pt x="614254" y="322398"/>
                    <a:pt x="623915" y="314032"/>
                  </a:cubicBezTo>
                  <a:cubicBezTo>
                    <a:pt x="631986" y="307081"/>
                    <a:pt x="641824" y="303605"/>
                    <a:pt x="653430" y="303605"/>
                  </a:cubicBezTo>
                  <a:cubicBezTo>
                    <a:pt x="666331" y="303605"/>
                    <a:pt x="676876" y="307817"/>
                    <a:pt x="685065" y="316241"/>
                  </a:cubicBezTo>
                  <a:cubicBezTo>
                    <a:pt x="691251" y="322663"/>
                    <a:pt x="695109" y="330940"/>
                    <a:pt x="696641" y="341072"/>
                  </a:cubicBezTo>
                  <a:cubicBezTo>
                    <a:pt x="700647" y="338598"/>
                    <a:pt x="703519" y="336036"/>
                    <a:pt x="705257" y="333385"/>
                  </a:cubicBezTo>
                  <a:cubicBezTo>
                    <a:pt x="706995" y="330734"/>
                    <a:pt x="707834" y="326904"/>
                    <a:pt x="707775" y="321897"/>
                  </a:cubicBezTo>
                  <a:lnTo>
                    <a:pt x="699469" y="321897"/>
                  </a:lnTo>
                  <a:close/>
                  <a:moveTo>
                    <a:pt x="671457" y="271439"/>
                  </a:moveTo>
                  <a:lnTo>
                    <a:pt x="682944" y="271439"/>
                  </a:lnTo>
                  <a:cubicBezTo>
                    <a:pt x="682768" y="278155"/>
                    <a:pt x="681074" y="283192"/>
                    <a:pt x="677863" y="286550"/>
                  </a:cubicBezTo>
                  <a:cubicBezTo>
                    <a:pt x="674653" y="289908"/>
                    <a:pt x="670573" y="291587"/>
                    <a:pt x="665624" y="291587"/>
                  </a:cubicBezTo>
                  <a:cubicBezTo>
                    <a:pt x="661913" y="291587"/>
                    <a:pt x="657023" y="289938"/>
                    <a:pt x="650956" y="286638"/>
                  </a:cubicBezTo>
                  <a:cubicBezTo>
                    <a:pt x="647008" y="284518"/>
                    <a:pt x="644122" y="283457"/>
                    <a:pt x="642296" y="283457"/>
                  </a:cubicBezTo>
                  <a:cubicBezTo>
                    <a:pt x="640293" y="283457"/>
                    <a:pt x="638673" y="284164"/>
                    <a:pt x="637435" y="285578"/>
                  </a:cubicBezTo>
                  <a:cubicBezTo>
                    <a:pt x="636139" y="286992"/>
                    <a:pt x="635521" y="289083"/>
                    <a:pt x="635580" y="291852"/>
                  </a:cubicBezTo>
                  <a:lnTo>
                    <a:pt x="623827" y="291852"/>
                  </a:lnTo>
                  <a:cubicBezTo>
                    <a:pt x="623768" y="285725"/>
                    <a:pt x="625447" y="280836"/>
                    <a:pt x="628864" y="277183"/>
                  </a:cubicBezTo>
                  <a:cubicBezTo>
                    <a:pt x="632222" y="273531"/>
                    <a:pt x="636522" y="271705"/>
                    <a:pt x="641765" y="271705"/>
                  </a:cubicBezTo>
                  <a:cubicBezTo>
                    <a:pt x="645418" y="271705"/>
                    <a:pt x="650396" y="273295"/>
                    <a:pt x="656699" y="276476"/>
                  </a:cubicBezTo>
                  <a:cubicBezTo>
                    <a:pt x="660175" y="278244"/>
                    <a:pt x="662944" y="279127"/>
                    <a:pt x="665006" y="279127"/>
                  </a:cubicBezTo>
                  <a:cubicBezTo>
                    <a:pt x="666891" y="279127"/>
                    <a:pt x="668334" y="278612"/>
                    <a:pt x="669336" y="277581"/>
                  </a:cubicBezTo>
                  <a:cubicBezTo>
                    <a:pt x="670337" y="276550"/>
                    <a:pt x="671044" y="274503"/>
                    <a:pt x="671457" y="271439"/>
                  </a:cubicBezTo>
                  <a:close/>
                  <a:moveTo>
                    <a:pt x="446568" y="270026"/>
                  </a:moveTo>
                  <a:lnTo>
                    <a:pt x="462386" y="270026"/>
                  </a:lnTo>
                  <a:lnTo>
                    <a:pt x="462386" y="399571"/>
                  </a:lnTo>
                  <a:lnTo>
                    <a:pt x="447628" y="399571"/>
                  </a:lnTo>
                  <a:lnTo>
                    <a:pt x="447628" y="387730"/>
                  </a:lnTo>
                  <a:cubicBezTo>
                    <a:pt x="441678" y="397038"/>
                    <a:pt x="432930" y="401692"/>
                    <a:pt x="421383" y="401692"/>
                  </a:cubicBezTo>
                  <a:cubicBezTo>
                    <a:pt x="413902" y="401692"/>
                    <a:pt x="407024" y="399630"/>
                    <a:pt x="400750" y="395506"/>
                  </a:cubicBezTo>
                  <a:cubicBezTo>
                    <a:pt x="394476" y="391383"/>
                    <a:pt x="389616" y="385624"/>
                    <a:pt x="386169" y="378231"/>
                  </a:cubicBezTo>
                  <a:cubicBezTo>
                    <a:pt x="382723" y="370837"/>
                    <a:pt x="381000" y="362339"/>
                    <a:pt x="381000" y="352737"/>
                  </a:cubicBezTo>
                  <a:cubicBezTo>
                    <a:pt x="381000" y="343370"/>
                    <a:pt x="382561" y="334872"/>
                    <a:pt x="385683" y="327243"/>
                  </a:cubicBezTo>
                  <a:cubicBezTo>
                    <a:pt x="388806" y="319614"/>
                    <a:pt x="393489" y="313767"/>
                    <a:pt x="399734" y="309702"/>
                  </a:cubicBezTo>
                  <a:cubicBezTo>
                    <a:pt x="405978" y="305637"/>
                    <a:pt x="412959" y="303605"/>
                    <a:pt x="420677" y="303605"/>
                  </a:cubicBezTo>
                  <a:cubicBezTo>
                    <a:pt x="426332" y="303605"/>
                    <a:pt x="431369" y="304798"/>
                    <a:pt x="435787" y="307184"/>
                  </a:cubicBezTo>
                  <a:cubicBezTo>
                    <a:pt x="440206" y="309570"/>
                    <a:pt x="443799" y="312677"/>
                    <a:pt x="446568" y="316507"/>
                  </a:cubicBezTo>
                  <a:close/>
                  <a:moveTo>
                    <a:pt x="243869" y="270026"/>
                  </a:moveTo>
                  <a:lnTo>
                    <a:pt x="259775" y="270026"/>
                  </a:lnTo>
                  <a:lnTo>
                    <a:pt x="259775" y="316507"/>
                  </a:lnTo>
                  <a:cubicBezTo>
                    <a:pt x="267198" y="307905"/>
                    <a:pt x="276564" y="303605"/>
                    <a:pt x="287875" y="303605"/>
                  </a:cubicBezTo>
                  <a:cubicBezTo>
                    <a:pt x="294827" y="303605"/>
                    <a:pt x="300865" y="304975"/>
                    <a:pt x="305991" y="307714"/>
                  </a:cubicBezTo>
                  <a:cubicBezTo>
                    <a:pt x="311116" y="310453"/>
                    <a:pt x="314783" y="314238"/>
                    <a:pt x="316992" y="319069"/>
                  </a:cubicBezTo>
                  <a:cubicBezTo>
                    <a:pt x="319201" y="323900"/>
                    <a:pt x="320306" y="330910"/>
                    <a:pt x="320306" y="340100"/>
                  </a:cubicBezTo>
                  <a:lnTo>
                    <a:pt x="320306" y="399571"/>
                  </a:lnTo>
                  <a:lnTo>
                    <a:pt x="304400" y="399571"/>
                  </a:lnTo>
                  <a:lnTo>
                    <a:pt x="304400" y="340100"/>
                  </a:lnTo>
                  <a:cubicBezTo>
                    <a:pt x="304400" y="332147"/>
                    <a:pt x="302677" y="326359"/>
                    <a:pt x="299230" y="322736"/>
                  </a:cubicBezTo>
                  <a:cubicBezTo>
                    <a:pt x="295784" y="319113"/>
                    <a:pt x="290909" y="317302"/>
                    <a:pt x="284606" y="317302"/>
                  </a:cubicBezTo>
                  <a:cubicBezTo>
                    <a:pt x="279893" y="317302"/>
                    <a:pt x="275460" y="318524"/>
                    <a:pt x="271307" y="320969"/>
                  </a:cubicBezTo>
                  <a:cubicBezTo>
                    <a:pt x="267153" y="323414"/>
                    <a:pt x="264193" y="326728"/>
                    <a:pt x="262426" y="330910"/>
                  </a:cubicBezTo>
                  <a:cubicBezTo>
                    <a:pt x="260658" y="335093"/>
                    <a:pt x="259775" y="340866"/>
                    <a:pt x="259775" y="348230"/>
                  </a:cubicBezTo>
                  <a:lnTo>
                    <a:pt x="259775" y="399571"/>
                  </a:lnTo>
                  <a:lnTo>
                    <a:pt x="243869" y="399571"/>
                  </a:lnTo>
                  <a:close/>
                  <a:moveTo>
                    <a:pt x="110607" y="270026"/>
                  </a:moveTo>
                  <a:lnTo>
                    <a:pt x="126513" y="270026"/>
                  </a:lnTo>
                  <a:lnTo>
                    <a:pt x="126513" y="288317"/>
                  </a:lnTo>
                  <a:lnTo>
                    <a:pt x="110607" y="288317"/>
                  </a:lnTo>
                  <a:close/>
                  <a:moveTo>
                    <a:pt x="65568" y="270026"/>
                  </a:moveTo>
                  <a:lnTo>
                    <a:pt x="81386" y="270026"/>
                  </a:lnTo>
                  <a:lnTo>
                    <a:pt x="81386" y="399571"/>
                  </a:lnTo>
                  <a:lnTo>
                    <a:pt x="66628" y="399571"/>
                  </a:lnTo>
                  <a:lnTo>
                    <a:pt x="66628" y="387730"/>
                  </a:lnTo>
                  <a:cubicBezTo>
                    <a:pt x="60678" y="397038"/>
                    <a:pt x="51930" y="401692"/>
                    <a:pt x="40383" y="401692"/>
                  </a:cubicBezTo>
                  <a:cubicBezTo>
                    <a:pt x="32902" y="401692"/>
                    <a:pt x="26024" y="399630"/>
                    <a:pt x="19750" y="395506"/>
                  </a:cubicBezTo>
                  <a:cubicBezTo>
                    <a:pt x="13476" y="391383"/>
                    <a:pt x="8616" y="385624"/>
                    <a:pt x="5169" y="378231"/>
                  </a:cubicBezTo>
                  <a:cubicBezTo>
                    <a:pt x="1723" y="370837"/>
                    <a:pt x="0" y="362339"/>
                    <a:pt x="0" y="352737"/>
                  </a:cubicBezTo>
                  <a:cubicBezTo>
                    <a:pt x="0" y="343370"/>
                    <a:pt x="1561" y="334872"/>
                    <a:pt x="4683" y="327243"/>
                  </a:cubicBezTo>
                  <a:cubicBezTo>
                    <a:pt x="7806" y="319614"/>
                    <a:pt x="12489" y="313767"/>
                    <a:pt x="18734" y="309702"/>
                  </a:cubicBezTo>
                  <a:cubicBezTo>
                    <a:pt x="24978" y="305637"/>
                    <a:pt x="31959" y="303605"/>
                    <a:pt x="39677" y="303605"/>
                  </a:cubicBezTo>
                  <a:cubicBezTo>
                    <a:pt x="45332" y="303605"/>
                    <a:pt x="50369" y="304798"/>
                    <a:pt x="54787" y="307184"/>
                  </a:cubicBezTo>
                  <a:cubicBezTo>
                    <a:pt x="59206" y="309570"/>
                    <a:pt x="62799" y="312677"/>
                    <a:pt x="65568" y="316507"/>
                  </a:cubicBezTo>
                  <a:close/>
                  <a:moveTo>
                    <a:pt x="570481" y="114347"/>
                  </a:moveTo>
                  <a:cubicBezTo>
                    <a:pt x="564708" y="116703"/>
                    <a:pt x="556048" y="118706"/>
                    <a:pt x="544502" y="120356"/>
                  </a:cubicBezTo>
                  <a:cubicBezTo>
                    <a:pt x="537962" y="121298"/>
                    <a:pt x="533338" y="122359"/>
                    <a:pt x="530628" y="123537"/>
                  </a:cubicBezTo>
                  <a:cubicBezTo>
                    <a:pt x="527918" y="124715"/>
                    <a:pt x="525827" y="126438"/>
                    <a:pt x="524354" y="128706"/>
                  </a:cubicBezTo>
                  <a:cubicBezTo>
                    <a:pt x="522881" y="130974"/>
                    <a:pt x="522145" y="133493"/>
                    <a:pt x="522145" y="136262"/>
                  </a:cubicBezTo>
                  <a:cubicBezTo>
                    <a:pt x="522145" y="140503"/>
                    <a:pt x="523750" y="144038"/>
                    <a:pt x="526961" y="146866"/>
                  </a:cubicBezTo>
                  <a:cubicBezTo>
                    <a:pt x="530171" y="149693"/>
                    <a:pt x="534870" y="151107"/>
                    <a:pt x="541055" y="151107"/>
                  </a:cubicBezTo>
                  <a:cubicBezTo>
                    <a:pt x="547182" y="151107"/>
                    <a:pt x="552631" y="149767"/>
                    <a:pt x="557403" y="147087"/>
                  </a:cubicBezTo>
                  <a:cubicBezTo>
                    <a:pt x="562175" y="144406"/>
                    <a:pt x="565680" y="140739"/>
                    <a:pt x="567919" y="136085"/>
                  </a:cubicBezTo>
                  <a:cubicBezTo>
                    <a:pt x="569627" y="132491"/>
                    <a:pt x="570481" y="127189"/>
                    <a:pt x="570481" y="120179"/>
                  </a:cubicBezTo>
                  <a:close/>
                  <a:moveTo>
                    <a:pt x="550245" y="65480"/>
                  </a:moveTo>
                  <a:cubicBezTo>
                    <a:pt x="558257" y="65480"/>
                    <a:pt x="564767" y="66422"/>
                    <a:pt x="569774" y="68308"/>
                  </a:cubicBezTo>
                  <a:cubicBezTo>
                    <a:pt x="574782" y="70193"/>
                    <a:pt x="578464" y="72564"/>
                    <a:pt x="580820" y="75421"/>
                  </a:cubicBezTo>
                  <a:cubicBezTo>
                    <a:pt x="583177" y="78278"/>
                    <a:pt x="584826" y="81887"/>
                    <a:pt x="585769" y="86246"/>
                  </a:cubicBezTo>
                  <a:cubicBezTo>
                    <a:pt x="586299" y="88956"/>
                    <a:pt x="586564" y="93846"/>
                    <a:pt x="586564" y="100915"/>
                  </a:cubicBezTo>
                  <a:lnTo>
                    <a:pt x="586564" y="122123"/>
                  </a:lnTo>
                  <a:cubicBezTo>
                    <a:pt x="586564" y="136910"/>
                    <a:pt x="586903" y="146262"/>
                    <a:pt x="587580" y="150179"/>
                  </a:cubicBezTo>
                  <a:cubicBezTo>
                    <a:pt x="588258" y="154097"/>
                    <a:pt x="589598" y="157853"/>
                    <a:pt x="591601" y="161446"/>
                  </a:cubicBezTo>
                  <a:lnTo>
                    <a:pt x="574988" y="161446"/>
                  </a:lnTo>
                  <a:cubicBezTo>
                    <a:pt x="573339" y="158147"/>
                    <a:pt x="572278" y="154288"/>
                    <a:pt x="571807" y="149870"/>
                  </a:cubicBezTo>
                  <a:cubicBezTo>
                    <a:pt x="565916" y="154878"/>
                    <a:pt x="560246" y="158412"/>
                    <a:pt x="554796" y="160474"/>
                  </a:cubicBezTo>
                  <a:cubicBezTo>
                    <a:pt x="549347" y="162536"/>
                    <a:pt x="543500" y="163567"/>
                    <a:pt x="537255" y="163567"/>
                  </a:cubicBezTo>
                  <a:cubicBezTo>
                    <a:pt x="526946" y="163567"/>
                    <a:pt x="519022" y="161048"/>
                    <a:pt x="513485" y="156012"/>
                  </a:cubicBezTo>
                  <a:cubicBezTo>
                    <a:pt x="507947" y="150975"/>
                    <a:pt x="505178" y="144539"/>
                    <a:pt x="505178" y="136703"/>
                  </a:cubicBezTo>
                  <a:cubicBezTo>
                    <a:pt x="505178" y="132108"/>
                    <a:pt x="506224" y="127911"/>
                    <a:pt x="508315" y="124111"/>
                  </a:cubicBezTo>
                  <a:cubicBezTo>
                    <a:pt x="510407" y="120311"/>
                    <a:pt x="513146" y="117263"/>
                    <a:pt x="516533" y="114965"/>
                  </a:cubicBezTo>
                  <a:cubicBezTo>
                    <a:pt x="519921" y="112668"/>
                    <a:pt x="523735" y="110930"/>
                    <a:pt x="527977" y="109752"/>
                  </a:cubicBezTo>
                  <a:cubicBezTo>
                    <a:pt x="531099" y="108927"/>
                    <a:pt x="535812" y="108132"/>
                    <a:pt x="542116" y="107366"/>
                  </a:cubicBezTo>
                  <a:cubicBezTo>
                    <a:pt x="554958" y="105834"/>
                    <a:pt x="564413" y="104008"/>
                    <a:pt x="570481" y="101887"/>
                  </a:cubicBezTo>
                  <a:cubicBezTo>
                    <a:pt x="570540" y="99707"/>
                    <a:pt x="570570" y="98323"/>
                    <a:pt x="570570" y="97734"/>
                  </a:cubicBezTo>
                  <a:cubicBezTo>
                    <a:pt x="570570" y="91254"/>
                    <a:pt x="569067" y="86688"/>
                    <a:pt x="566063" y="84037"/>
                  </a:cubicBezTo>
                  <a:cubicBezTo>
                    <a:pt x="561998" y="80443"/>
                    <a:pt x="555960" y="78647"/>
                    <a:pt x="547948" y="78647"/>
                  </a:cubicBezTo>
                  <a:cubicBezTo>
                    <a:pt x="540466" y="78647"/>
                    <a:pt x="534943" y="79957"/>
                    <a:pt x="531379" y="82579"/>
                  </a:cubicBezTo>
                  <a:cubicBezTo>
                    <a:pt x="527815" y="85200"/>
                    <a:pt x="525179" y="89840"/>
                    <a:pt x="523470" y="96497"/>
                  </a:cubicBezTo>
                  <a:lnTo>
                    <a:pt x="507918" y="94376"/>
                  </a:lnTo>
                  <a:cubicBezTo>
                    <a:pt x="509332" y="87719"/>
                    <a:pt x="511659" y="82343"/>
                    <a:pt x="514899" y="78249"/>
                  </a:cubicBezTo>
                  <a:cubicBezTo>
                    <a:pt x="518139" y="74155"/>
                    <a:pt x="522822" y="71003"/>
                    <a:pt x="528949" y="68794"/>
                  </a:cubicBezTo>
                  <a:cubicBezTo>
                    <a:pt x="535076" y="66584"/>
                    <a:pt x="542175" y="65480"/>
                    <a:pt x="550245" y="65480"/>
                  </a:cubicBezTo>
                  <a:close/>
                  <a:moveTo>
                    <a:pt x="624552" y="34817"/>
                  </a:moveTo>
                  <a:lnTo>
                    <a:pt x="624552" y="67601"/>
                  </a:lnTo>
                  <a:lnTo>
                    <a:pt x="640547" y="67601"/>
                  </a:lnTo>
                  <a:lnTo>
                    <a:pt x="640547" y="79972"/>
                  </a:lnTo>
                  <a:lnTo>
                    <a:pt x="624552" y="79972"/>
                  </a:lnTo>
                  <a:lnTo>
                    <a:pt x="624552" y="134848"/>
                  </a:lnTo>
                  <a:cubicBezTo>
                    <a:pt x="624552" y="139384"/>
                    <a:pt x="624832" y="142300"/>
                    <a:pt x="625392" y="143596"/>
                  </a:cubicBezTo>
                  <a:cubicBezTo>
                    <a:pt x="625952" y="144892"/>
                    <a:pt x="626865" y="145923"/>
                    <a:pt x="628131" y="146689"/>
                  </a:cubicBezTo>
                  <a:cubicBezTo>
                    <a:pt x="629398" y="147455"/>
                    <a:pt x="631209" y="147838"/>
                    <a:pt x="633566" y="147838"/>
                  </a:cubicBezTo>
                  <a:cubicBezTo>
                    <a:pt x="635333" y="147838"/>
                    <a:pt x="637660" y="147631"/>
                    <a:pt x="640547" y="147219"/>
                  </a:cubicBezTo>
                  <a:lnTo>
                    <a:pt x="642844" y="161269"/>
                  </a:lnTo>
                  <a:cubicBezTo>
                    <a:pt x="638367" y="162212"/>
                    <a:pt x="634361" y="162683"/>
                    <a:pt x="630827" y="162683"/>
                  </a:cubicBezTo>
                  <a:cubicBezTo>
                    <a:pt x="625053" y="162683"/>
                    <a:pt x="620576" y="161770"/>
                    <a:pt x="617395" y="159944"/>
                  </a:cubicBezTo>
                  <a:cubicBezTo>
                    <a:pt x="614214" y="158118"/>
                    <a:pt x="611975" y="155717"/>
                    <a:pt x="610679" y="152742"/>
                  </a:cubicBezTo>
                  <a:cubicBezTo>
                    <a:pt x="609383" y="149767"/>
                    <a:pt x="608735" y="143508"/>
                    <a:pt x="608735" y="133964"/>
                  </a:cubicBezTo>
                  <a:lnTo>
                    <a:pt x="608735" y="79972"/>
                  </a:lnTo>
                  <a:lnTo>
                    <a:pt x="597070" y="79972"/>
                  </a:lnTo>
                  <a:lnTo>
                    <a:pt x="597070" y="67601"/>
                  </a:lnTo>
                  <a:lnTo>
                    <a:pt x="608735" y="67601"/>
                  </a:lnTo>
                  <a:lnTo>
                    <a:pt x="608735" y="44360"/>
                  </a:lnTo>
                  <a:close/>
                  <a:moveTo>
                    <a:pt x="415319" y="31901"/>
                  </a:moveTo>
                  <a:lnTo>
                    <a:pt x="431225" y="31901"/>
                  </a:lnTo>
                  <a:lnTo>
                    <a:pt x="431225" y="78381"/>
                  </a:lnTo>
                  <a:cubicBezTo>
                    <a:pt x="438648" y="69780"/>
                    <a:pt x="448014" y="65480"/>
                    <a:pt x="459325" y="65480"/>
                  </a:cubicBezTo>
                  <a:cubicBezTo>
                    <a:pt x="466277" y="65480"/>
                    <a:pt x="472315" y="66850"/>
                    <a:pt x="477441" y="69589"/>
                  </a:cubicBezTo>
                  <a:cubicBezTo>
                    <a:pt x="482566" y="72328"/>
                    <a:pt x="486233" y="76113"/>
                    <a:pt x="488442" y="80944"/>
                  </a:cubicBezTo>
                  <a:cubicBezTo>
                    <a:pt x="490651" y="85775"/>
                    <a:pt x="491756" y="92785"/>
                    <a:pt x="491756" y="101975"/>
                  </a:cubicBezTo>
                  <a:lnTo>
                    <a:pt x="491756" y="161446"/>
                  </a:lnTo>
                  <a:lnTo>
                    <a:pt x="475850" y="161446"/>
                  </a:lnTo>
                  <a:lnTo>
                    <a:pt x="475850" y="101975"/>
                  </a:lnTo>
                  <a:cubicBezTo>
                    <a:pt x="475850" y="94022"/>
                    <a:pt x="474127" y="88234"/>
                    <a:pt x="470680" y="84611"/>
                  </a:cubicBezTo>
                  <a:cubicBezTo>
                    <a:pt x="467234" y="80988"/>
                    <a:pt x="462359" y="79177"/>
                    <a:pt x="456056" y="79177"/>
                  </a:cubicBezTo>
                  <a:cubicBezTo>
                    <a:pt x="451343" y="79177"/>
                    <a:pt x="446910" y="80399"/>
                    <a:pt x="442757" y="82844"/>
                  </a:cubicBezTo>
                  <a:cubicBezTo>
                    <a:pt x="438603" y="85289"/>
                    <a:pt x="435643" y="88603"/>
                    <a:pt x="433876" y="92785"/>
                  </a:cubicBezTo>
                  <a:cubicBezTo>
                    <a:pt x="432108" y="96968"/>
                    <a:pt x="431225" y="102741"/>
                    <a:pt x="431225" y="110105"/>
                  </a:cubicBezTo>
                  <a:lnTo>
                    <a:pt x="431225" y="161446"/>
                  </a:lnTo>
                  <a:lnTo>
                    <a:pt x="415319" y="161446"/>
                  </a:lnTo>
                  <a:close/>
                  <a:moveTo>
                    <a:pt x="539553" y="31194"/>
                  </a:moveTo>
                  <a:lnTo>
                    <a:pt x="556519" y="31194"/>
                  </a:lnTo>
                  <a:lnTo>
                    <a:pt x="576402" y="55936"/>
                  </a:lnTo>
                  <a:lnTo>
                    <a:pt x="558375" y="55936"/>
                  </a:lnTo>
                  <a:lnTo>
                    <a:pt x="548655" y="40914"/>
                  </a:lnTo>
                  <a:lnTo>
                    <a:pt x="538669" y="55936"/>
                  </a:lnTo>
                  <a:lnTo>
                    <a:pt x="520466" y="55936"/>
                  </a:lnTo>
                  <a:close/>
                  <a:moveTo>
                    <a:pt x="340202" y="29691"/>
                  </a:moveTo>
                  <a:cubicBezTo>
                    <a:pt x="353163" y="29691"/>
                    <a:pt x="364061" y="32990"/>
                    <a:pt x="372898" y="39588"/>
                  </a:cubicBezTo>
                  <a:cubicBezTo>
                    <a:pt x="381735" y="46186"/>
                    <a:pt x="387891" y="55465"/>
                    <a:pt x="391367" y="67424"/>
                  </a:cubicBezTo>
                  <a:lnTo>
                    <a:pt x="374489" y="71400"/>
                  </a:lnTo>
                  <a:cubicBezTo>
                    <a:pt x="371484" y="61975"/>
                    <a:pt x="367125" y="55112"/>
                    <a:pt x="361410" y="50811"/>
                  </a:cubicBezTo>
                  <a:cubicBezTo>
                    <a:pt x="355696" y="46511"/>
                    <a:pt x="348509" y="44360"/>
                    <a:pt x="339849" y="44360"/>
                  </a:cubicBezTo>
                  <a:cubicBezTo>
                    <a:pt x="329893" y="44360"/>
                    <a:pt x="321572" y="46746"/>
                    <a:pt x="314885" y="51518"/>
                  </a:cubicBezTo>
                  <a:cubicBezTo>
                    <a:pt x="308199" y="56290"/>
                    <a:pt x="303501" y="62696"/>
                    <a:pt x="300791" y="70738"/>
                  </a:cubicBezTo>
                  <a:cubicBezTo>
                    <a:pt x="298081" y="78779"/>
                    <a:pt x="296726" y="87071"/>
                    <a:pt x="296726" y="95613"/>
                  </a:cubicBezTo>
                  <a:cubicBezTo>
                    <a:pt x="296726" y="106629"/>
                    <a:pt x="298331" y="116247"/>
                    <a:pt x="301542" y="124465"/>
                  </a:cubicBezTo>
                  <a:cubicBezTo>
                    <a:pt x="304753" y="132683"/>
                    <a:pt x="309745" y="138824"/>
                    <a:pt x="316520" y="142889"/>
                  </a:cubicBezTo>
                  <a:cubicBezTo>
                    <a:pt x="323295" y="146954"/>
                    <a:pt x="330629" y="148986"/>
                    <a:pt x="338523" y="148986"/>
                  </a:cubicBezTo>
                  <a:cubicBezTo>
                    <a:pt x="348126" y="148986"/>
                    <a:pt x="356256" y="146218"/>
                    <a:pt x="362913" y="140680"/>
                  </a:cubicBezTo>
                  <a:cubicBezTo>
                    <a:pt x="369570" y="135142"/>
                    <a:pt x="374076" y="126924"/>
                    <a:pt x="376433" y="116026"/>
                  </a:cubicBezTo>
                  <a:lnTo>
                    <a:pt x="393576" y="120356"/>
                  </a:lnTo>
                  <a:cubicBezTo>
                    <a:pt x="389982" y="134435"/>
                    <a:pt x="383517" y="145172"/>
                    <a:pt x="374179" y="152565"/>
                  </a:cubicBezTo>
                  <a:cubicBezTo>
                    <a:pt x="364842" y="159959"/>
                    <a:pt x="353428" y="163655"/>
                    <a:pt x="339937" y="163655"/>
                  </a:cubicBezTo>
                  <a:cubicBezTo>
                    <a:pt x="325975" y="163655"/>
                    <a:pt x="314620" y="160813"/>
                    <a:pt x="305872" y="155128"/>
                  </a:cubicBezTo>
                  <a:cubicBezTo>
                    <a:pt x="297124" y="149443"/>
                    <a:pt x="290467" y="141210"/>
                    <a:pt x="285901" y="130429"/>
                  </a:cubicBezTo>
                  <a:cubicBezTo>
                    <a:pt x="281335" y="119649"/>
                    <a:pt x="279053" y="108073"/>
                    <a:pt x="279053" y="95701"/>
                  </a:cubicBezTo>
                  <a:cubicBezTo>
                    <a:pt x="279053" y="82211"/>
                    <a:pt x="281630" y="70443"/>
                    <a:pt x="286785" y="60399"/>
                  </a:cubicBezTo>
                  <a:cubicBezTo>
                    <a:pt x="291939" y="50354"/>
                    <a:pt x="299274" y="42725"/>
                    <a:pt x="308788" y="37512"/>
                  </a:cubicBezTo>
                  <a:cubicBezTo>
                    <a:pt x="318302" y="32298"/>
                    <a:pt x="328774" y="29691"/>
                    <a:pt x="340202" y="29691"/>
                  </a:cubicBezTo>
                  <a:close/>
                  <a:moveTo>
                    <a:pt x="551483" y="0"/>
                  </a:moveTo>
                  <a:lnTo>
                    <a:pt x="572779" y="0"/>
                  </a:lnTo>
                  <a:lnTo>
                    <a:pt x="552366" y="24743"/>
                  </a:lnTo>
                  <a:lnTo>
                    <a:pt x="539553" y="2474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6" name="TextBox 25">
              <a:extLst>
                <a:ext uri="{FF2B5EF4-FFF2-40B4-BE49-F238E27FC236}">
                  <a16:creationId xmlns:a16="http://schemas.microsoft.com/office/drawing/2014/main" id="{4B82D97D-C415-4322-B90E-BDE99E305CDF}"/>
                </a:ext>
              </a:extLst>
            </p:cNvPr>
            <p:cNvSpPr txBox="1">
              <a:spLocks noChangeAspect="1"/>
            </p:cNvSpPr>
            <p:nvPr>
              <p:custDataLst>
                <p:tags r:id="rId13"/>
              </p:custDataLst>
            </p:nvPr>
          </p:nvSpPr>
          <p:spPr>
            <a:xfrm>
              <a:off x="5903476" y="4467391"/>
              <a:ext cx="191667" cy="169943"/>
            </a:xfrm>
            <a:custGeom>
              <a:avLst/>
              <a:gdLst/>
              <a:ahLst/>
              <a:cxnLst/>
              <a:rect l="l" t="t" r="r" b="b"/>
              <a:pathLst>
                <a:path w="191667" h="169943">
                  <a:moveTo>
                    <a:pt x="166050" y="87790"/>
                  </a:moveTo>
                  <a:cubicBezTo>
                    <a:pt x="173901" y="87790"/>
                    <a:pt x="180114" y="89967"/>
                    <a:pt x="184691" y="94320"/>
                  </a:cubicBezTo>
                  <a:cubicBezTo>
                    <a:pt x="189267" y="98673"/>
                    <a:pt x="191555" y="104068"/>
                    <a:pt x="191555" y="110505"/>
                  </a:cubicBezTo>
                  <a:cubicBezTo>
                    <a:pt x="191555" y="113779"/>
                    <a:pt x="190886" y="116998"/>
                    <a:pt x="189546" y="120160"/>
                  </a:cubicBezTo>
                  <a:cubicBezTo>
                    <a:pt x="188207" y="123323"/>
                    <a:pt x="185984" y="126653"/>
                    <a:pt x="182877" y="130150"/>
                  </a:cubicBezTo>
                  <a:cubicBezTo>
                    <a:pt x="179770" y="133648"/>
                    <a:pt x="174607" y="138447"/>
                    <a:pt x="167389" y="144549"/>
                  </a:cubicBezTo>
                  <a:cubicBezTo>
                    <a:pt x="161362" y="149610"/>
                    <a:pt x="157492" y="153042"/>
                    <a:pt x="155781" y="154846"/>
                  </a:cubicBezTo>
                  <a:cubicBezTo>
                    <a:pt x="154069" y="156651"/>
                    <a:pt x="152655" y="158465"/>
                    <a:pt x="151539" y="160288"/>
                  </a:cubicBezTo>
                  <a:lnTo>
                    <a:pt x="191667" y="160288"/>
                  </a:lnTo>
                  <a:lnTo>
                    <a:pt x="191667" y="169943"/>
                  </a:lnTo>
                  <a:lnTo>
                    <a:pt x="137586" y="169943"/>
                  </a:lnTo>
                  <a:cubicBezTo>
                    <a:pt x="137512" y="167525"/>
                    <a:pt x="137903" y="165199"/>
                    <a:pt x="138759" y="162967"/>
                  </a:cubicBezTo>
                  <a:cubicBezTo>
                    <a:pt x="140135" y="159283"/>
                    <a:pt x="142340" y="155656"/>
                    <a:pt x="145372" y="152084"/>
                  </a:cubicBezTo>
                  <a:cubicBezTo>
                    <a:pt x="148404" y="148512"/>
                    <a:pt x="152786" y="144382"/>
                    <a:pt x="158515" y="139694"/>
                  </a:cubicBezTo>
                  <a:cubicBezTo>
                    <a:pt x="167408" y="132401"/>
                    <a:pt x="173417" y="126625"/>
                    <a:pt x="176542" y="122365"/>
                  </a:cubicBezTo>
                  <a:cubicBezTo>
                    <a:pt x="179668" y="118105"/>
                    <a:pt x="181230" y="114077"/>
                    <a:pt x="181230" y="110282"/>
                  </a:cubicBezTo>
                  <a:cubicBezTo>
                    <a:pt x="181230" y="106301"/>
                    <a:pt x="179807" y="102943"/>
                    <a:pt x="176961" y="100208"/>
                  </a:cubicBezTo>
                  <a:cubicBezTo>
                    <a:pt x="174115" y="97473"/>
                    <a:pt x="170403" y="96106"/>
                    <a:pt x="165827" y="96106"/>
                  </a:cubicBezTo>
                  <a:cubicBezTo>
                    <a:pt x="160990" y="96106"/>
                    <a:pt x="157120" y="97557"/>
                    <a:pt x="154218" y="100459"/>
                  </a:cubicBezTo>
                  <a:cubicBezTo>
                    <a:pt x="151316" y="103361"/>
                    <a:pt x="149846" y="107380"/>
                    <a:pt x="149809" y="112514"/>
                  </a:cubicBezTo>
                  <a:lnTo>
                    <a:pt x="139484" y="111454"/>
                  </a:lnTo>
                  <a:cubicBezTo>
                    <a:pt x="140191" y="103752"/>
                    <a:pt x="142851" y="97883"/>
                    <a:pt x="147465" y="93846"/>
                  </a:cubicBezTo>
                  <a:cubicBezTo>
                    <a:pt x="152079" y="89809"/>
                    <a:pt x="158274" y="87790"/>
                    <a:pt x="166050" y="87790"/>
                  </a:cubicBezTo>
                  <a:close/>
                  <a:moveTo>
                    <a:pt x="62121" y="14757"/>
                  </a:moveTo>
                  <a:cubicBezTo>
                    <a:pt x="49986" y="14757"/>
                    <a:pt x="39544" y="18925"/>
                    <a:pt x="30795" y="27261"/>
                  </a:cubicBezTo>
                  <a:cubicBezTo>
                    <a:pt x="22047" y="35597"/>
                    <a:pt x="17673" y="49515"/>
                    <a:pt x="17673" y="69015"/>
                  </a:cubicBezTo>
                  <a:cubicBezTo>
                    <a:pt x="17673" y="84626"/>
                    <a:pt x="21870" y="96924"/>
                    <a:pt x="30265" y="105908"/>
                  </a:cubicBezTo>
                  <a:cubicBezTo>
                    <a:pt x="38660" y="114892"/>
                    <a:pt x="49190" y="119384"/>
                    <a:pt x="61856" y="119384"/>
                  </a:cubicBezTo>
                  <a:cubicBezTo>
                    <a:pt x="74758" y="119384"/>
                    <a:pt x="85376" y="114847"/>
                    <a:pt x="93712" y="105775"/>
                  </a:cubicBezTo>
                  <a:cubicBezTo>
                    <a:pt x="102048" y="96703"/>
                    <a:pt x="106216" y="83831"/>
                    <a:pt x="106216" y="67159"/>
                  </a:cubicBezTo>
                  <a:cubicBezTo>
                    <a:pt x="106216" y="56614"/>
                    <a:pt x="104434" y="47409"/>
                    <a:pt x="100870" y="39544"/>
                  </a:cubicBezTo>
                  <a:cubicBezTo>
                    <a:pt x="97306" y="31680"/>
                    <a:pt x="92092" y="25582"/>
                    <a:pt x="85229" y="21252"/>
                  </a:cubicBezTo>
                  <a:cubicBezTo>
                    <a:pt x="78366" y="16922"/>
                    <a:pt x="70663" y="14757"/>
                    <a:pt x="62121" y="14757"/>
                  </a:cubicBezTo>
                  <a:close/>
                  <a:moveTo>
                    <a:pt x="62033" y="0"/>
                  </a:moveTo>
                  <a:cubicBezTo>
                    <a:pt x="73992" y="0"/>
                    <a:pt x="84773" y="2857"/>
                    <a:pt x="94375" y="8572"/>
                  </a:cubicBezTo>
                  <a:cubicBezTo>
                    <a:pt x="103978" y="14286"/>
                    <a:pt x="111297" y="22254"/>
                    <a:pt x="116334" y="32475"/>
                  </a:cubicBezTo>
                  <a:cubicBezTo>
                    <a:pt x="121371" y="42696"/>
                    <a:pt x="123890" y="54287"/>
                    <a:pt x="123890" y="67247"/>
                  </a:cubicBezTo>
                  <a:cubicBezTo>
                    <a:pt x="123890" y="80384"/>
                    <a:pt x="121239" y="92137"/>
                    <a:pt x="115937" y="102505"/>
                  </a:cubicBezTo>
                  <a:cubicBezTo>
                    <a:pt x="110635" y="112874"/>
                    <a:pt x="103123" y="120724"/>
                    <a:pt x="93403" y="126055"/>
                  </a:cubicBezTo>
                  <a:cubicBezTo>
                    <a:pt x="83683" y="131387"/>
                    <a:pt x="73197" y="134052"/>
                    <a:pt x="61945" y="134052"/>
                  </a:cubicBezTo>
                  <a:cubicBezTo>
                    <a:pt x="49750" y="134052"/>
                    <a:pt x="38851" y="131107"/>
                    <a:pt x="29249" y="125216"/>
                  </a:cubicBezTo>
                  <a:cubicBezTo>
                    <a:pt x="19646" y="119325"/>
                    <a:pt x="12371" y="111283"/>
                    <a:pt x="7422" y="101092"/>
                  </a:cubicBezTo>
                  <a:cubicBezTo>
                    <a:pt x="2474" y="90900"/>
                    <a:pt x="0" y="80119"/>
                    <a:pt x="0" y="68749"/>
                  </a:cubicBezTo>
                  <a:cubicBezTo>
                    <a:pt x="0" y="47247"/>
                    <a:pt x="5773" y="30413"/>
                    <a:pt x="17319" y="18248"/>
                  </a:cubicBezTo>
                  <a:cubicBezTo>
                    <a:pt x="28866" y="6083"/>
                    <a:pt x="43770" y="0"/>
                    <a:pt x="6203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7" name="TextBox 26">
              <a:extLst>
                <a:ext uri="{FF2B5EF4-FFF2-40B4-BE49-F238E27FC236}">
                  <a16:creationId xmlns:a16="http://schemas.microsoft.com/office/drawing/2014/main" id="{A4F60BFB-C9E1-4CC1-BEFD-6D2DD24C679E}"/>
                </a:ext>
              </a:extLst>
            </p:cNvPr>
            <p:cNvSpPr txBox="1">
              <a:spLocks noChangeAspect="1"/>
            </p:cNvSpPr>
            <p:nvPr>
              <p:custDataLst>
                <p:tags r:id="rId14"/>
              </p:custDataLst>
            </p:nvPr>
          </p:nvSpPr>
          <p:spPr>
            <a:xfrm>
              <a:off x="5520828" y="4772886"/>
              <a:ext cx="938724" cy="406463"/>
            </a:xfrm>
            <a:custGeom>
              <a:avLst/>
              <a:gdLst/>
              <a:ahLst/>
              <a:cxnLst/>
              <a:rect l="l" t="t" r="r" b="b"/>
              <a:pathLst>
                <a:path w="938724" h="406463">
                  <a:moveTo>
                    <a:pt x="731522" y="321278"/>
                  </a:moveTo>
                  <a:cubicBezTo>
                    <a:pt x="725749" y="323634"/>
                    <a:pt x="717089" y="325637"/>
                    <a:pt x="705543" y="327287"/>
                  </a:cubicBezTo>
                  <a:cubicBezTo>
                    <a:pt x="699003" y="328229"/>
                    <a:pt x="694379" y="329290"/>
                    <a:pt x="691669" y="330468"/>
                  </a:cubicBezTo>
                  <a:cubicBezTo>
                    <a:pt x="688959" y="331646"/>
                    <a:pt x="686868" y="333369"/>
                    <a:pt x="685395" y="335637"/>
                  </a:cubicBezTo>
                  <a:cubicBezTo>
                    <a:pt x="683922" y="337905"/>
                    <a:pt x="683186" y="340424"/>
                    <a:pt x="683186" y="343193"/>
                  </a:cubicBezTo>
                  <a:cubicBezTo>
                    <a:pt x="683186" y="347434"/>
                    <a:pt x="684791" y="350969"/>
                    <a:pt x="688002" y="353797"/>
                  </a:cubicBezTo>
                  <a:cubicBezTo>
                    <a:pt x="691212" y="356624"/>
                    <a:pt x="695911" y="358038"/>
                    <a:pt x="702096" y="358038"/>
                  </a:cubicBezTo>
                  <a:cubicBezTo>
                    <a:pt x="708223" y="358038"/>
                    <a:pt x="713672" y="356698"/>
                    <a:pt x="718444" y="354018"/>
                  </a:cubicBezTo>
                  <a:cubicBezTo>
                    <a:pt x="723216" y="351337"/>
                    <a:pt x="726721" y="347670"/>
                    <a:pt x="728960" y="343016"/>
                  </a:cubicBezTo>
                  <a:cubicBezTo>
                    <a:pt x="730668" y="339422"/>
                    <a:pt x="731522" y="334120"/>
                    <a:pt x="731522" y="327110"/>
                  </a:cubicBezTo>
                  <a:close/>
                  <a:moveTo>
                    <a:pt x="255272" y="321278"/>
                  </a:moveTo>
                  <a:cubicBezTo>
                    <a:pt x="249499" y="323634"/>
                    <a:pt x="240839" y="325637"/>
                    <a:pt x="229293" y="327287"/>
                  </a:cubicBezTo>
                  <a:cubicBezTo>
                    <a:pt x="222753" y="328229"/>
                    <a:pt x="218129" y="329290"/>
                    <a:pt x="215419" y="330468"/>
                  </a:cubicBezTo>
                  <a:cubicBezTo>
                    <a:pt x="212709" y="331646"/>
                    <a:pt x="210618" y="333369"/>
                    <a:pt x="209145" y="335637"/>
                  </a:cubicBezTo>
                  <a:cubicBezTo>
                    <a:pt x="207672" y="337905"/>
                    <a:pt x="206936" y="340424"/>
                    <a:pt x="206936" y="343193"/>
                  </a:cubicBezTo>
                  <a:cubicBezTo>
                    <a:pt x="206936" y="347434"/>
                    <a:pt x="208541" y="350969"/>
                    <a:pt x="211752" y="353797"/>
                  </a:cubicBezTo>
                  <a:cubicBezTo>
                    <a:pt x="214962" y="356624"/>
                    <a:pt x="219661" y="358038"/>
                    <a:pt x="225846" y="358038"/>
                  </a:cubicBezTo>
                  <a:cubicBezTo>
                    <a:pt x="231973" y="358038"/>
                    <a:pt x="237422" y="356698"/>
                    <a:pt x="242194" y="354018"/>
                  </a:cubicBezTo>
                  <a:cubicBezTo>
                    <a:pt x="246966" y="351337"/>
                    <a:pt x="250471" y="347670"/>
                    <a:pt x="252710" y="343016"/>
                  </a:cubicBezTo>
                  <a:cubicBezTo>
                    <a:pt x="254418" y="339422"/>
                    <a:pt x="255272" y="334120"/>
                    <a:pt x="255272" y="327110"/>
                  </a:cubicBezTo>
                  <a:close/>
                  <a:moveTo>
                    <a:pt x="897810" y="285578"/>
                  </a:moveTo>
                  <a:cubicBezTo>
                    <a:pt x="890741" y="285578"/>
                    <a:pt x="884732" y="288450"/>
                    <a:pt x="879783" y="294193"/>
                  </a:cubicBezTo>
                  <a:cubicBezTo>
                    <a:pt x="874835" y="299937"/>
                    <a:pt x="872360" y="308465"/>
                    <a:pt x="872360" y="319776"/>
                  </a:cubicBezTo>
                  <a:cubicBezTo>
                    <a:pt x="872360" y="332088"/>
                    <a:pt x="874805" y="341072"/>
                    <a:pt x="879695" y="346727"/>
                  </a:cubicBezTo>
                  <a:cubicBezTo>
                    <a:pt x="884584" y="352383"/>
                    <a:pt x="890711" y="355211"/>
                    <a:pt x="898075" y="355211"/>
                  </a:cubicBezTo>
                  <a:cubicBezTo>
                    <a:pt x="905380" y="355211"/>
                    <a:pt x="911507" y="352398"/>
                    <a:pt x="916455" y="346772"/>
                  </a:cubicBezTo>
                  <a:cubicBezTo>
                    <a:pt x="921404" y="341146"/>
                    <a:pt x="923878" y="332324"/>
                    <a:pt x="923878" y="320306"/>
                  </a:cubicBezTo>
                  <a:cubicBezTo>
                    <a:pt x="923878" y="308818"/>
                    <a:pt x="921330" y="300158"/>
                    <a:pt x="916234" y="294326"/>
                  </a:cubicBezTo>
                  <a:cubicBezTo>
                    <a:pt x="911138" y="288494"/>
                    <a:pt x="904997" y="285578"/>
                    <a:pt x="897810" y="285578"/>
                  </a:cubicBezTo>
                  <a:close/>
                  <a:moveTo>
                    <a:pt x="604921" y="285578"/>
                  </a:moveTo>
                  <a:cubicBezTo>
                    <a:pt x="596968" y="285578"/>
                    <a:pt x="590370" y="288553"/>
                    <a:pt x="585127" y="294503"/>
                  </a:cubicBezTo>
                  <a:cubicBezTo>
                    <a:pt x="579883" y="300453"/>
                    <a:pt x="577262" y="309437"/>
                    <a:pt x="577262" y="321455"/>
                  </a:cubicBezTo>
                  <a:cubicBezTo>
                    <a:pt x="577262" y="333472"/>
                    <a:pt x="579883" y="342471"/>
                    <a:pt x="585127" y="348451"/>
                  </a:cubicBezTo>
                  <a:cubicBezTo>
                    <a:pt x="590370" y="354430"/>
                    <a:pt x="596968" y="357420"/>
                    <a:pt x="604921" y="357420"/>
                  </a:cubicBezTo>
                  <a:cubicBezTo>
                    <a:pt x="612815" y="357420"/>
                    <a:pt x="619383" y="354415"/>
                    <a:pt x="624627" y="348406"/>
                  </a:cubicBezTo>
                  <a:cubicBezTo>
                    <a:pt x="629870" y="342397"/>
                    <a:pt x="632491" y="333237"/>
                    <a:pt x="632491" y="320924"/>
                  </a:cubicBezTo>
                  <a:cubicBezTo>
                    <a:pt x="632491" y="309319"/>
                    <a:pt x="629855" y="300526"/>
                    <a:pt x="624582" y="294547"/>
                  </a:cubicBezTo>
                  <a:cubicBezTo>
                    <a:pt x="619310" y="288567"/>
                    <a:pt x="612756" y="285578"/>
                    <a:pt x="604921" y="285578"/>
                  </a:cubicBezTo>
                  <a:close/>
                  <a:moveTo>
                    <a:pt x="896661" y="272411"/>
                  </a:moveTo>
                  <a:cubicBezTo>
                    <a:pt x="907736" y="272411"/>
                    <a:pt x="916868" y="276888"/>
                    <a:pt x="924055" y="285843"/>
                  </a:cubicBezTo>
                  <a:lnTo>
                    <a:pt x="924055" y="274532"/>
                  </a:lnTo>
                  <a:lnTo>
                    <a:pt x="938724" y="274532"/>
                  </a:lnTo>
                  <a:lnTo>
                    <a:pt x="938724" y="355652"/>
                  </a:lnTo>
                  <a:cubicBezTo>
                    <a:pt x="938724" y="370262"/>
                    <a:pt x="937236" y="380616"/>
                    <a:pt x="934261" y="386713"/>
                  </a:cubicBezTo>
                  <a:cubicBezTo>
                    <a:pt x="931286" y="392811"/>
                    <a:pt x="926573" y="397627"/>
                    <a:pt x="920122" y="401161"/>
                  </a:cubicBezTo>
                  <a:cubicBezTo>
                    <a:pt x="913672" y="404696"/>
                    <a:pt x="905733" y="406463"/>
                    <a:pt x="896308" y="406463"/>
                  </a:cubicBezTo>
                  <a:cubicBezTo>
                    <a:pt x="885114" y="406463"/>
                    <a:pt x="876072" y="403945"/>
                    <a:pt x="869179" y="398908"/>
                  </a:cubicBezTo>
                  <a:cubicBezTo>
                    <a:pt x="862286" y="393871"/>
                    <a:pt x="858958" y="386286"/>
                    <a:pt x="859194" y="376154"/>
                  </a:cubicBezTo>
                  <a:lnTo>
                    <a:pt x="874658" y="378451"/>
                  </a:lnTo>
                  <a:cubicBezTo>
                    <a:pt x="875306" y="383223"/>
                    <a:pt x="877103" y="386699"/>
                    <a:pt x="880048" y="388878"/>
                  </a:cubicBezTo>
                  <a:cubicBezTo>
                    <a:pt x="883995" y="391824"/>
                    <a:pt x="889386" y="393297"/>
                    <a:pt x="896219" y="393297"/>
                  </a:cubicBezTo>
                  <a:cubicBezTo>
                    <a:pt x="903583" y="393297"/>
                    <a:pt x="909268" y="391824"/>
                    <a:pt x="913274" y="388878"/>
                  </a:cubicBezTo>
                  <a:cubicBezTo>
                    <a:pt x="917280" y="385933"/>
                    <a:pt x="919990" y="381809"/>
                    <a:pt x="921404" y="376507"/>
                  </a:cubicBezTo>
                  <a:cubicBezTo>
                    <a:pt x="922228" y="373267"/>
                    <a:pt x="922611" y="366463"/>
                    <a:pt x="922553" y="356094"/>
                  </a:cubicBezTo>
                  <a:cubicBezTo>
                    <a:pt x="915601" y="364283"/>
                    <a:pt x="906941" y="368377"/>
                    <a:pt x="896573" y="368377"/>
                  </a:cubicBezTo>
                  <a:cubicBezTo>
                    <a:pt x="883671" y="368377"/>
                    <a:pt x="873686" y="363723"/>
                    <a:pt x="866616" y="354415"/>
                  </a:cubicBezTo>
                  <a:cubicBezTo>
                    <a:pt x="859547" y="345107"/>
                    <a:pt x="856012" y="333944"/>
                    <a:pt x="856012" y="320924"/>
                  </a:cubicBezTo>
                  <a:cubicBezTo>
                    <a:pt x="856012" y="311970"/>
                    <a:pt x="857632" y="303708"/>
                    <a:pt x="860873" y="296137"/>
                  </a:cubicBezTo>
                  <a:cubicBezTo>
                    <a:pt x="864113" y="288567"/>
                    <a:pt x="868811" y="282720"/>
                    <a:pt x="874967" y="278597"/>
                  </a:cubicBezTo>
                  <a:cubicBezTo>
                    <a:pt x="881123" y="274473"/>
                    <a:pt x="888355" y="272411"/>
                    <a:pt x="896661" y="272411"/>
                  </a:cubicBezTo>
                  <a:close/>
                  <a:moveTo>
                    <a:pt x="811043" y="272411"/>
                  </a:moveTo>
                  <a:cubicBezTo>
                    <a:pt x="816699" y="272411"/>
                    <a:pt x="821897" y="273427"/>
                    <a:pt x="826640" y="275460"/>
                  </a:cubicBezTo>
                  <a:cubicBezTo>
                    <a:pt x="831382" y="277492"/>
                    <a:pt x="834932" y="280158"/>
                    <a:pt x="837288" y="283457"/>
                  </a:cubicBezTo>
                  <a:cubicBezTo>
                    <a:pt x="839644" y="286756"/>
                    <a:pt x="841294" y="290673"/>
                    <a:pt x="842237" y="295210"/>
                  </a:cubicBezTo>
                  <a:cubicBezTo>
                    <a:pt x="842826" y="298155"/>
                    <a:pt x="843120" y="303310"/>
                    <a:pt x="843120" y="310674"/>
                  </a:cubicBezTo>
                  <a:lnTo>
                    <a:pt x="843120" y="368377"/>
                  </a:lnTo>
                  <a:lnTo>
                    <a:pt x="827214" y="368377"/>
                  </a:lnTo>
                  <a:lnTo>
                    <a:pt x="827214" y="311292"/>
                  </a:lnTo>
                  <a:cubicBezTo>
                    <a:pt x="827214" y="304812"/>
                    <a:pt x="826596" y="299967"/>
                    <a:pt x="825358" y="296756"/>
                  </a:cubicBezTo>
                  <a:cubicBezTo>
                    <a:pt x="824121" y="293545"/>
                    <a:pt x="821927" y="290983"/>
                    <a:pt x="818775" y="289068"/>
                  </a:cubicBezTo>
                  <a:cubicBezTo>
                    <a:pt x="815623" y="287153"/>
                    <a:pt x="811927" y="286196"/>
                    <a:pt x="807685" y="286196"/>
                  </a:cubicBezTo>
                  <a:cubicBezTo>
                    <a:pt x="800910" y="286196"/>
                    <a:pt x="795063" y="288346"/>
                    <a:pt x="790144" y="292647"/>
                  </a:cubicBezTo>
                  <a:cubicBezTo>
                    <a:pt x="785225" y="296948"/>
                    <a:pt x="782766" y="305107"/>
                    <a:pt x="782766" y="317125"/>
                  </a:cubicBezTo>
                  <a:lnTo>
                    <a:pt x="782766" y="368377"/>
                  </a:lnTo>
                  <a:lnTo>
                    <a:pt x="766860" y="368377"/>
                  </a:lnTo>
                  <a:lnTo>
                    <a:pt x="766860" y="274532"/>
                  </a:lnTo>
                  <a:lnTo>
                    <a:pt x="781175" y="274532"/>
                  </a:lnTo>
                  <a:lnTo>
                    <a:pt x="781175" y="287875"/>
                  </a:lnTo>
                  <a:cubicBezTo>
                    <a:pt x="788068" y="277566"/>
                    <a:pt x="798024" y="272411"/>
                    <a:pt x="811043" y="272411"/>
                  </a:cubicBezTo>
                  <a:close/>
                  <a:moveTo>
                    <a:pt x="711286" y="272411"/>
                  </a:moveTo>
                  <a:cubicBezTo>
                    <a:pt x="719298" y="272411"/>
                    <a:pt x="725808" y="273354"/>
                    <a:pt x="730815" y="275239"/>
                  </a:cubicBezTo>
                  <a:cubicBezTo>
                    <a:pt x="735823" y="277124"/>
                    <a:pt x="739505" y="279495"/>
                    <a:pt x="741861" y="282352"/>
                  </a:cubicBezTo>
                  <a:cubicBezTo>
                    <a:pt x="744218" y="285209"/>
                    <a:pt x="745867" y="288818"/>
                    <a:pt x="746810" y="293177"/>
                  </a:cubicBezTo>
                  <a:cubicBezTo>
                    <a:pt x="747340" y="295887"/>
                    <a:pt x="747605" y="300777"/>
                    <a:pt x="747605" y="307846"/>
                  </a:cubicBezTo>
                  <a:lnTo>
                    <a:pt x="747605" y="329054"/>
                  </a:lnTo>
                  <a:cubicBezTo>
                    <a:pt x="747605" y="343841"/>
                    <a:pt x="747944" y="353193"/>
                    <a:pt x="748621" y="357110"/>
                  </a:cubicBezTo>
                  <a:cubicBezTo>
                    <a:pt x="749299" y="361028"/>
                    <a:pt x="750639" y="364784"/>
                    <a:pt x="752642" y="368377"/>
                  </a:cubicBezTo>
                  <a:lnTo>
                    <a:pt x="736029" y="368377"/>
                  </a:lnTo>
                  <a:cubicBezTo>
                    <a:pt x="734380" y="365078"/>
                    <a:pt x="733319" y="361220"/>
                    <a:pt x="732848" y="356801"/>
                  </a:cubicBezTo>
                  <a:cubicBezTo>
                    <a:pt x="726957" y="361809"/>
                    <a:pt x="721286" y="365343"/>
                    <a:pt x="715837" y="367405"/>
                  </a:cubicBezTo>
                  <a:cubicBezTo>
                    <a:pt x="710388" y="369467"/>
                    <a:pt x="704541" y="370498"/>
                    <a:pt x="698296" y="370498"/>
                  </a:cubicBezTo>
                  <a:cubicBezTo>
                    <a:pt x="687987" y="370498"/>
                    <a:pt x="680063" y="367980"/>
                    <a:pt x="674526" y="362943"/>
                  </a:cubicBezTo>
                  <a:cubicBezTo>
                    <a:pt x="668988" y="357906"/>
                    <a:pt x="666219" y="351470"/>
                    <a:pt x="666219" y="343635"/>
                  </a:cubicBezTo>
                  <a:cubicBezTo>
                    <a:pt x="666219" y="339039"/>
                    <a:pt x="667265" y="334842"/>
                    <a:pt x="669356" y="331042"/>
                  </a:cubicBezTo>
                  <a:cubicBezTo>
                    <a:pt x="671448" y="327243"/>
                    <a:pt x="674187" y="324194"/>
                    <a:pt x="677574" y="321896"/>
                  </a:cubicBezTo>
                  <a:cubicBezTo>
                    <a:pt x="680962" y="319599"/>
                    <a:pt x="684776" y="317861"/>
                    <a:pt x="689018" y="316683"/>
                  </a:cubicBezTo>
                  <a:cubicBezTo>
                    <a:pt x="692140" y="315858"/>
                    <a:pt x="696853" y="315063"/>
                    <a:pt x="703157" y="314297"/>
                  </a:cubicBezTo>
                  <a:cubicBezTo>
                    <a:pt x="715999" y="312765"/>
                    <a:pt x="725455" y="310939"/>
                    <a:pt x="731522" y="308818"/>
                  </a:cubicBezTo>
                  <a:cubicBezTo>
                    <a:pt x="731581" y="306638"/>
                    <a:pt x="731611" y="305254"/>
                    <a:pt x="731611" y="304665"/>
                  </a:cubicBezTo>
                  <a:cubicBezTo>
                    <a:pt x="731611" y="298185"/>
                    <a:pt x="730108" y="293619"/>
                    <a:pt x="727104" y="290968"/>
                  </a:cubicBezTo>
                  <a:cubicBezTo>
                    <a:pt x="723039" y="287374"/>
                    <a:pt x="717001" y="285578"/>
                    <a:pt x="708989" y="285578"/>
                  </a:cubicBezTo>
                  <a:cubicBezTo>
                    <a:pt x="701507" y="285578"/>
                    <a:pt x="695984" y="286888"/>
                    <a:pt x="692420" y="289510"/>
                  </a:cubicBezTo>
                  <a:cubicBezTo>
                    <a:pt x="688856" y="292132"/>
                    <a:pt x="686220" y="296771"/>
                    <a:pt x="684511" y="303428"/>
                  </a:cubicBezTo>
                  <a:lnTo>
                    <a:pt x="668959" y="301307"/>
                  </a:lnTo>
                  <a:cubicBezTo>
                    <a:pt x="670373" y="294650"/>
                    <a:pt x="672700" y="289274"/>
                    <a:pt x="675940" y="285180"/>
                  </a:cubicBezTo>
                  <a:cubicBezTo>
                    <a:pt x="679180" y="281086"/>
                    <a:pt x="683863" y="277934"/>
                    <a:pt x="689990" y="275725"/>
                  </a:cubicBezTo>
                  <a:cubicBezTo>
                    <a:pt x="696117" y="273516"/>
                    <a:pt x="703215" y="272411"/>
                    <a:pt x="711286" y="272411"/>
                  </a:cubicBezTo>
                  <a:close/>
                  <a:moveTo>
                    <a:pt x="604921" y="272411"/>
                  </a:moveTo>
                  <a:cubicBezTo>
                    <a:pt x="617822" y="272411"/>
                    <a:pt x="628367" y="276638"/>
                    <a:pt x="636556" y="285092"/>
                  </a:cubicBezTo>
                  <a:cubicBezTo>
                    <a:pt x="644745" y="293545"/>
                    <a:pt x="648839" y="305225"/>
                    <a:pt x="648839" y="320129"/>
                  </a:cubicBezTo>
                  <a:cubicBezTo>
                    <a:pt x="648839" y="332206"/>
                    <a:pt x="647028" y="341705"/>
                    <a:pt x="643404" y="348627"/>
                  </a:cubicBezTo>
                  <a:cubicBezTo>
                    <a:pt x="639781" y="355549"/>
                    <a:pt x="634509" y="360925"/>
                    <a:pt x="627587" y="364754"/>
                  </a:cubicBezTo>
                  <a:cubicBezTo>
                    <a:pt x="620665" y="368583"/>
                    <a:pt x="613109" y="370498"/>
                    <a:pt x="604921" y="370498"/>
                  </a:cubicBezTo>
                  <a:cubicBezTo>
                    <a:pt x="591784" y="370498"/>
                    <a:pt x="581165" y="366286"/>
                    <a:pt x="573065" y="357862"/>
                  </a:cubicBezTo>
                  <a:cubicBezTo>
                    <a:pt x="564964" y="349437"/>
                    <a:pt x="560914" y="337302"/>
                    <a:pt x="560914" y="321455"/>
                  </a:cubicBezTo>
                  <a:cubicBezTo>
                    <a:pt x="560914" y="304076"/>
                    <a:pt x="565745" y="291204"/>
                    <a:pt x="575406" y="282838"/>
                  </a:cubicBezTo>
                  <a:cubicBezTo>
                    <a:pt x="583477" y="275887"/>
                    <a:pt x="593315" y="272411"/>
                    <a:pt x="604921" y="272411"/>
                  </a:cubicBezTo>
                  <a:close/>
                  <a:moveTo>
                    <a:pt x="235036" y="272411"/>
                  </a:moveTo>
                  <a:cubicBezTo>
                    <a:pt x="243048" y="272411"/>
                    <a:pt x="249558" y="273354"/>
                    <a:pt x="254565" y="275239"/>
                  </a:cubicBezTo>
                  <a:cubicBezTo>
                    <a:pt x="259573" y="277124"/>
                    <a:pt x="263255" y="279495"/>
                    <a:pt x="265611" y="282352"/>
                  </a:cubicBezTo>
                  <a:cubicBezTo>
                    <a:pt x="267968" y="285209"/>
                    <a:pt x="269617" y="288818"/>
                    <a:pt x="270560" y="293177"/>
                  </a:cubicBezTo>
                  <a:cubicBezTo>
                    <a:pt x="271090" y="295887"/>
                    <a:pt x="271355" y="300777"/>
                    <a:pt x="271355" y="307846"/>
                  </a:cubicBezTo>
                  <a:lnTo>
                    <a:pt x="271355" y="329054"/>
                  </a:lnTo>
                  <a:cubicBezTo>
                    <a:pt x="271355" y="343841"/>
                    <a:pt x="271694" y="353193"/>
                    <a:pt x="272371" y="357110"/>
                  </a:cubicBezTo>
                  <a:cubicBezTo>
                    <a:pt x="273049" y="361028"/>
                    <a:pt x="274389" y="364784"/>
                    <a:pt x="276392" y="368377"/>
                  </a:cubicBezTo>
                  <a:lnTo>
                    <a:pt x="259779" y="368377"/>
                  </a:lnTo>
                  <a:cubicBezTo>
                    <a:pt x="258130" y="365078"/>
                    <a:pt x="257069" y="361220"/>
                    <a:pt x="256598" y="356801"/>
                  </a:cubicBezTo>
                  <a:cubicBezTo>
                    <a:pt x="250707" y="361809"/>
                    <a:pt x="245037" y="365343"/>
                    <a:pt x="239587" y="367405"/>
                  </a:cubicBezTo>
                  <a:cubicBezTo>
                    <a:pt x="234138" y="369467"/>
                    <a:pt x="228291" y="370498"/>
                    <a:pt x="222046" y="370498"/>
                  </a:cubicBezTo>
                  <a:cubicBezTo>
                    <a:pt x="211737" y="370498"/>
                    <a:pt x="203813" y="367980"/>
                    <a:pt x="198276" y="362943"/>
                  </a:cubicBezTo>
                  <a:cubicBezTo>
                    <a:pt x="192738" y="357906"/>
                    <a:pt x="189969" y="351470"/>
                    <a:pt x="189969" y="343635"/>
                  </a:cubicBezTo>
                  <a:cubicBezTo>
                    <a:pt x="189969" y="339039"/>
                    <a:pt x="191015" y="334842"/>
                    <a:pt x="193106" y="331042"/>
                  </a:cubicBezTo>
                  <a:cubicBezTo>
                    <a:pt x="195198" y="327243"/>
                    <a:pt x="197937" y="324194"/>
                    <a:pt x="201324" y="321896"/>
                  </a:cubicBezTo>
                  <a:cubicBezTo>
                    <a:pt x="204712" y="319599"/>
                    <a:pt x="208526" y="317861"/>
                    <a:pt x="212768" y="316683"/>
                  </a:cubicBezTo>
                  <a:cubicBezTo>
                    <a:pt x="215890" y="315858"/>
                    <a:pt x="220603" y="315063"/>
                    <a:pt x="226907" y="314297"/>
                  </a:cubicBezTo>
                  <a:cubicBezTo>
                    <a:pt x="239749" y="312765"/>
                    <a:pt x="249204" y="310939"/>
                    <a:pt x="255272" y="308818"/>
                  </a:cubicBezTo>
                  <a:cubicBezTo>
                    <a:pt x="255331" y="306638"/>
                    <a:pt x="255361" y="305254"/>
                    <a:pt x="255361" y="304665"/>
                  </a:cubicBezTo>
                  <a:cubicBezTo>
                    <a:pt x="255361" y="298185"/>
                    <a:pt x="253858" y="293619"/>
                    <a:pt x="250854" y="290968"/>
                  </a:cubicBezTo>
                  <a:cubicBezTo>
                    <a:pt x="246789" y="287374"/>
                    <a:pt x="240751" y="285578"/>
                    <a:pt x="232739" y="285578"/>
                  </a:cubicBezTo>
                  <a:cubicBezTo>
                    <a:pt x="225257" y="285578"/>
                    <a:pt x="219734" y="286888"/>
                    <a:pt x="216170" y="289510"/>
                  </a:cubicBezTo>
                  <a:cubicBezTo>
                    <a:pt x="212606" y="292132"/>
                    <a:pt x="209970" y="296771"/>
                    <a:pt x="208261" y="303428"/>
                  </a:cubicBezTo>
                  <a:lnTo>
                    <a:pt x="192709" y="301307"/>
                  </a:lnTo>
                  <a:cubicBezTo>
                    <a:pt x="194123" y="294650"/>
                    <a:pt x="196450" y="289274"/>
                    <a:pt x="199690" y="285180"/>
                  </a:cubicBezTo>
                  <a:cubicBezTo>
                    <a:pt x="202930" y="281086"/>
                    <a:pt x="207613" y="277934"/>
                    <a:pt x="213740" y="275725"/>
                  </a:cubicBezTo>
                  <a:cubicBezTo>
                    <a:pt x="219867" y="273516"/>
                    <a:pt x="226966" y="272411"/>
                    <a:pt x="235036" y="272411"/>
                  </a:cubicBezTo>
                  <a:close/>
                  <a:moveTo>
                    <a:pt x="42769" y="272411"/>
                  </a:moveTo>
                  <a:cubicBezTo>
                    <a:pt x="52961" y="272411"/>
                    <a:pt x="61297" y="274988"/>
                    <a:pt x="67777" y="280143"/>
                  </a:cubicBezTo>
                  <a:cubicBezTo>
                    <a:pt x="74257" y="285298"/>
                    <a:pt x="78410" y="292618"/>
                    <a:pt x="80237" y="302102"/>
                  </a:cubicBezTo>
                  <a:lnTo>
                    <a:pt x="64772" y="304488"/>
                  </a:lnTo>
                  <a:cubicBezTo>
                    <a:pt x="63300" y="298185"/>
                    <a:pt x="60693" y="293442"/>
                    <a:pt x="56952" y="290261"/>
                  </a:cubicBezTo>
                  <a:cubicBezTo>
                    <a:pt x="53211" y="287080"/>
                    <a:pt x="48690" y="285489"/>
                    <a:pt x="43388" y="285489"/>
                  </a:cubicBezTo>
                  <a:cubicBezTo>
                    <a:pt x="35376" y="285489"/>
                    <a:pt x="28866" y="288361"/>
                    <a:pt x="23859" y="294105"/>
                  </a:cubicBezTo>
                  <a:cubicBezTo>
                    <a:pt x="18851" y="299849"/>
                    <a:pt x="16347" y="308936"/>
                    <a:pt x="16347" y="321366"/>
                  </a:cubicBezTo>
                  <a:cubicBezTo>
                    <a:pt x="16347" y="333973"/>
                    <a:pt x="18763" y="343134"/>
                    <a:pt x="23593" y="348848"/>
                  </a:cubicBezTo>
                  <a:cubicBezTo>
                    <a:pt x="28424" y="354563"/>
                    <a:pt x="34728" y="357420"/>
                    <a:pt x="42504" y="357420"/>
                  </a:cubicBezTo>
                  <a:cubicBezTo>
                    <a:pt x="48749" y="357420"/>
                    <a:pt x="53962" y="355505"/>
                    <a:pt x="58145" y="351676"/>
                  </a:cubicBezTo>
                  <a:cubicBezTo>
                    <a:pt x="62328" y="347847"/>
                    <a:pt x="64979" y="341956"/>
                    <a:pt x="66098" y="334003"/>
                  </a:cubicBezTo>
                  <a:lnTo>
                    <a:pt x="81739" y="336035"/>
                  </a:lnTo>
                  <a:cubicBezTo>
                    <a:pt x="80030" y="346816"/>
                    <a:pt x="75656" y="355255"/>
                    <a:pt x="68616" y="361352"/>
                  </a:cubicBezTo>
                  <a:cubicBezTo>
                    <a:pt x="61576" y="367449"/>
                    <a:pt x="52931" y="370498"/>
                    <a:pt x="42681" y="370498"/>
                  </a:cubicBezTo>
                  <a:cubicBezTo>
                    <a:pt x="29838" y="370498"/>
                    <a:pt x="19514" y="366301"/>
                    <a:pt x="11708" y="357906"/>
                  </a:cubicBezTo>
                  <a:cubicBezTo>
                    <a:pt x="3902" y="349511"/>
                    <a:pt x="0" y="337478"/>
                    <a:pt x="0" y="321808"/>
                  </a:cubicBezTo>
                  <a:cubicBezTo>
                    <a:pt x="0" y="311675"/>
                    <a:pt x="1679" y="302809"/>
                    <a:pt x="5036" y="295210"/>
                  </a:cubicBezTo>
                  <a:cubicBezTo>
                    <a:pt x="8394" y="287610"/>
                    <a:pt x="13505" y="281910"/>
                    <a:pt x="20368" y="278111"/>
                  </a:cubicBezTo>
                  <a:cubicBezTo>
                    <a:pt x="27231" y="274311"/>
                    <a:pt x="34698" y="272411"/>
                    <a:pt x="42769" y="272411"/>
                  </a:cubicBezTo>
                  <a:close/>
                  <a:moveTo>
                    <a:pt x="309343" y="241748"/>
                  </a:moveTo>
                  <a:lnTo>
                    <a:pt x="309343" y="274532"/>
                  </a:lnTo>
                  <a:lnTo>
                    <a:pt x="325338" y="274532"/>
                  </a:lnTo>
                  <a:lnTo>
                    <a:pt x="325338" y="286903"/>
                  </a:lnTo>
                  <a:lnTo>
                    <a:pt x="309343" y="286903"/>
                  </a:lnTo>
                  <a:lnTo>
                    <a:pt x="309343" y="341779"/>
                  </a:lnTo>
                  <a:cubicBezTo>
                    <a:pt x="309343" y="346315"/>
                    <a:pt x="309623" y="349231"/>
                    <a:pt x="310183" y="350527"/>
                  </a:cubicBezTo>
                  <a:cubicBezTo>
                    <a:pt x="310743" y="351823"/>
                    <a:pt x="311656" y="352854"/>
                    <a:pt x="312922" y="353620"/>
                  </a:cubicBezTo>
                  <a:cubicBezTo>
                    <a:pt x="314189" y="354386"/>
                    <a:pt x="316000" y="354769"/>
                    <a:pt x="318357" y="354769"/>
                  </a:cubicBezTo>
                  <a:cubicBezTo>
                    <a:pt x="320124" y="354769"/>
                    <a:pt x="322451" y="354563"/>
                    <a:pt x="325338" y="354150"/>
                  </a:cubicBezTo>
                  <a:lnTo>
                    <a:pt x="327635" y="368201"/>
                  </a:lnTo>
                  <a:cubicBezTo>
                    <a:pt x="323158" y="369143"/>
                    <a:pt x="319152" y="369614"/>
                    <a:pt x="315618" y="369614"/>
                  </a:cubicBezTo>
                  <a:cubicBezTo>
                    <a:pt x="309844" y="369614"/>
                    <a:pt x="305367" y="368701"/>
                    <a:pt x="302186" y="366875"/>
                  </a:cubicBezTo>
                  <a:cubicBezTo>
                    <a:pt x="299005" y="365049"/>
                    <a:pt x="296766" y="362648"/>
                    <a:pt x="295470" y="359673"/>
                  </a:cubicBezTo>
                  <a:cubicBezTo>
                    <a:pt x="294174" y="356698"/>
                    <a:pt x="293526" y="350439"/>
                    <a:pt x="293526" y="340895"/>
                  </a:cubicBezTo>
                  <a:lnTo>
                    <a:pt x="293526" y="286903"/>
                  </a:lnTo>
                  <a:lnTo>
                    <a:pt x="281861" y="286903"/>
                  </a:lnTo>
                  <a:lnTo>
                    <a:pt x="281861" y="274532"/>
                  </a:lnTo>
                  <a:lnTo>
                    <a:pt x="293526" y="274532"/>
                  </a:lnTo>
                  <a:lnTo>
                    <a:pt x="293526" y="251291"/>
                  </a:lnTo>
                  <a:close/>
                  <a:moveTo>
                    <a:pt x="471585" y="238832"/>
                  </a:moveTo>
                  <a:lnTo>
                    <a:pt x="487491" y="238832"/>
                  </a:lnTo>
                  <a:lnTo>
                    <a:pt x="487491" y="285313"/>
                  </a:lnTo>
                  <a:cubicBezTo>
                    <a:pt x="494914" y="276711"/>
                    <a:pt x="504280" y="272411"/>
                    <a:pt x="515591" y="272411"/>
                  </a:cubicBezTo>
                  <a:cubicBezTo>
                    <a:pt x="522543" y="272411"/>
                    <a:pt x="528581" y="273781"/>
                    <a:pt x="533707" y="276520"/>
                  </a:cubicBezTo>
                  <a:cubicBezTo>
                    <a:pt x="538832" y="279259"/>
                    <a:pt x="542499" y="283044"/>
                    <a:pt x="544708" y="287875"/>
                  </a:cubicBezTo>
                  <a:cubicBezTo>
                    <a:pt x="546917" y="292706"/>
                    <a:pt x="548022" y="299716"/>
                    <a:pt x="548022" y="308906"/>
                  </a:cubicBezTo>
                  <a:lnTo>
                    <a:pt x="548022" y="368377"/>
                  </a:lnTo>
                  <a:lnTo>
                    <a:pt x="532116" y="368377"/>
                  </a:lnTo>
                  <a:lnTo>
                    <a:pt x="532116" y="308906"/>
                  </a:lnTo>
                  <a:cubicBezTo>
                    <a:pt x="532116" y="300953"/>
                    <a:pt x="530393" y="295165"/>
                    <a:pt x="526946" y="291542"/>
                  </a:cubicBezTo>
                  <a:cubicBezTo>
                    <a:pt x="523500" y="287919"/>
                    <a:pt x="518625" y="286108"/>
                    <a:pt x="512322" y="286108"/>
                  </a:cubicBezTo>
                  <a:cubicBezTo>
                    <a:pt x="507609" y="286108"/>
                    <a:pt x="503176" y="287330"/>
                    <a:pt x="499023" y="289775"/>
                  </a:cubicBezTo>
                  <a:cubicBezTo>
                    <a:pt x="494869" y="292220"/>
                    <a:pt x="491909" y="295534"/>
                    <a:pt x="490142" y="299716"/>
                  </a:cubicBezTo>
                  <a:cubicBezTo>
                    <a:pt x="488374" y="303899"/>
                    <a:pt x="487491" y="309672"/>
                    <a:pt x="487491" y="317036"/>
                  </a:cubicBezTo>
                  <a:lnTo>
                    <a:pt x="487491" y="368377"/>
                  </a:lnTo>
                  <a:lnTo>
                    <a:pt x="471585" y="368377"/>
                  </a:lnTo>
                  <a:close/>
                  <a:moveTo>
                    <a:pt x="385948" y="238832"/>
                  </a:moveTo>
                  <a:lnTo>
                    <a:pt x="401854" y="238832"/>
                  </a:lnTo>
                  <a:lnTo>
                    <a:pt x="401854" y="312706"/>
                  </a:lnTo>
                  <a:lnTo>
                    <a:pt x="439498" y="274532"/>
                  </a:lnTo>
                  <a:lnTo>
                    <a:pt x="460088" y="274532"/>
                  </a:lnTo>
                  <a:lnTo>
                    <a:pt x="424211" y="309348"/>
                  </a:lnTo>
                  <a:lnTo>
                    <a:pt x="463711" y="368377"/>
                  </a:lnTo>
                  <a:lnTo>
                    <a:pt x="444093" y="368377"/>
                  </a:lnTo>
                  <a:lnTo>
                    <a:pt x="413077" y="320394"/>
                  </a:lnTo>
                  <a:lnTo>
                    <a:pt x="401854" y="331175"/>
                  </a:lnTo>
                  <a:lnTo>
                    <a:pt x="401854" y="368377"/>
                  </a:lnTo>
                  <a:lnTo>
                    <a:pt x="385948" y="368377"/>
                  </a:lnTo>
                  <a:close/>
                  <a:moveTo>
                    <a:pt x="100110" y="238832"/>
                  </a:moveTo>
                  <a:lnTo>
                    <a:pt x="116016" y="238832"/>
                  </a:lnTo>
                  <a:lnTo>
                    <a:pt x="116016" y="285313"/>
                  </a:lnTo>
                  <a:cubicBezTo>
                    <a:pt x="123439" y="276711"/>
                    <a:pt x="132805" y="272411"/>
                    <a:pt x="144116" y="272411"/>
                  </a:cubicBezTo>
                  <a:cubicBezTo>
                    <a:pt x="151068" y="272411"/>
                    <a:pt x="157106" y="273781"/>
                    <a:pt x="162232" y="276520"/>
                  </a:cubicBezTo>
                  <a:cubicBezTo>
                    <a:pt x="167357" y="279259"/>
                    <a:pt x="171024" y="283044"/>
                    <a:pt x="173233" y="287875"/>
                  </a:cubicBezTo>
                  <a:cubicBezTo>
                    <a:pt x="175442" y="292706"/>
                    <a:pt x="176547" y="299716"/>
                    <a:pt x="176547" y="308906"/>
                  </a:cubicBezTo>
                  <a:lnTo>
                    <a:pt x="176547" y="368377"/>
                  </a:lnTo>
                  <a:lnTo>
                    <a:pt x="160641" y="368377"/>
                  </a:lnTo>
                  <a:lnTo>
                    <a:pt x="160641" y="308906"/>
                  </a:lnTo>
                  <a:cubicBezTo>
                    <a:pt x="160641" y="300953"/>
                    <a:pt x="158918" y="295165"/>
                    <a:pt x="155471" y="291542"/>
                  </a:cubicBezTo>
                  <a:cubicBezTo>
                    <a:pt x="152025" y="287919"/>
                    <a:pt x="147150" y="286108"/>
                    <a:pt x="140847" y="286108"/>
                  </a:cubicBezTo>
                  <a:cubicBezTo>
                    <a:pt x="136134" y="286108"/>
                    <a:pt x="131701" y="287330"/>
                    <a:pt x="127548" y="289775"/>
                  </a:cubicBezTo>
                  <a:cubicBezTo>
                    <a:pt x="123394" y="292220"/>
                    <a:pt x="120434" y="295534"/>
                    <a:pt x="118667" y="299716"/>
                  </a:cubicBezTo>
                  <a:cubicBezTo>
                    <a:pt x="116899" y="303899"/>
                    <a:pt x="116016" y="309672"/>
                    <a:pt x="116016" y="317036"/>
                  </a:cubicBezTo>
                  <a:lnTo>
                    <a:pt x="116016" y="368377"/>
                  </a:lnTo>
                  <a:lnTo>
                    <a:pt x="100110" y="368377"/>
                  </a:lnTo>
                  <a:close/>
                  <a:moveTo>
                    <a:pt x="712347" y="238125"/>
                  </a:moveTo>
                  <a:lnTo>
                    <a:pt x="733201" y="238125"/>
                  </a:lnTo>
                  <a:lnTo>
                    <a:pt x="713761" y="262867"/>
                  </a:lnTo>
                  <a:lnTo>
                    <a:pt x="700594" y="262867"/>
                  </a:lnTo>
                  <a:close/>
                  <a:moveTo>
                    <a:pt x="224344" y="238125"/>
                  </a:moveTo>
                  <a:lnTo>
                    <a:pt x="241310" y="238125"/>
                  </a:lnTo>
                  <a:lnTo>
                    <a:pt x="261193" y="262867"/>
                  </a:lnTo>
                  <a:lnTo>
                    <a:pt x="243166" y="262867"/>
                  </a:lnTo>
                  <a:lnTo>
                    <a:pt x="233446" y="247845"/>
                  </a:lnTo>
                  <a:lnTo>
                    <a:pt x="223460" y="262867"/>
                  </a:lnTo>
                  <a:lnTo>
                    <a:pt x="205257" y="262867"/>
                  </a:lnTo>
                  <a:close/>
                  <a:moveTo>
                    <a:pt x="236274" y="206931"/>
                  </a:moveTo>
                  <a:lnTo>
                    <a:pt x="257570" y="206931"/>
                  </a:lnTo>
                  <a:lnTo>
                    <a:pt x="237157" y="231674"/>
                  </a:lnTo>
                  <a:lnTo>
                    <a:pt x="224344" y="231674"/>
                  </a:lnTo>
                  <a:close/>
                  <a:moveTo>
                    <a:pt x="798197" y="83153"/>
                  </a:moveTo>
                  <a:cubicBezTo>
                    <a:pt x="792424" y="85509"/>
                    <a:pt x="783764" y="87512"/>
                    <a:pt x="772218" y="89162"/>
                  </a:cubicBezTo>
                  <a:cubicBezTo>
                    <a:pt x="765678" y="90104"/>
                    <a:pt x="761054" y="91165"/>
                    <a:pt x="758344" y="92343"/>
                  </a:cubicBezTo>
                  <a:cubicBezTo>
                    <a:pt x="755634" y="93521"/>
                    <a:pt x="753543" y="95244"/>
                    <a:pt x="752070" y="97512"/>
                  </a:cubicBezTo>
                  <a:cubicBezTo>
                    <a:pt x="750597" y="99780"/>
                    <a:pt x="749861" y="102299"/>
                    <a:pt x="749861" y="105068"/>
                  </a:cubicBezTo>
                  <a:cubicBezTo>
                    <a:pt x="749861" y="109309"/>
                    <a:pt x="751466" y="112844"/>
                    <a:pt x="754677" y="115672"/>
                  </a:cubicBezTo>
                  <a:cubicBezTo>
                    <a:pt x="757887" y="118499"/>
                    <a:pt x="762586" y="119913"/>
                    <a:pt x="768771" y="119913"/>
                  </a:cubicBezTo>
                  <a:cubicBezTo>
                    <a:pt x="774898" y="119913"/>
                    <a:pt x="780347" y="118573"/>
                    <a:pt x="785119" y="115893"/>
                  </a:cubicBezTo>
                  <a:cubicBezTo>
                    <a:pt x="789891" y="113212"/>
                    <a:pt x="793396" y="109545"/>
                    <a:pt x="795635" y="104891"/>
                  </a:cubicBezTo>
                  <a:cubicBezTo>
                    <a:pt x="797343" y="101297"/>
                    <a:pt x="798197" y="95995"/>
                    <a:pt x="798197" y="88985"/>
                  </a:cubicBezTo>
                  <a:close/>
                  <a:moveTo>
                    <a:pt x="433471" y="47453"/>
                  </a:moveTo>
                  <a:cubicBezTo>
                    <a:pt x="425164" y="47453"/>
                    <a:pt x="418566" y="50428"/>
                    <a:pt x="413677" y="56378"/>
                  </a:cubicBezTo>
                  <a:cubicBezTo>
                    <a:pt x="408434" y="62740"/>
                    <a:pt x="405812" y="71724"/>
                    <a:pt x="405812" y="83330"/>
                  </a:cubicBezTo>
                  <a:cubicBezTo>
                    <a:pt x="405812" y="94935"/>
                    <a:pt x="408434" y="103919"/>
                    <a:pt x="413677" y="110281"/>
                  </a:cubicBezTo>
                  <a:cubicBezTo>
                    <a:pt x="418625" y="116290"/>
                    <a:pt x="425223" y="119295"/>
                    <a:pt x="433471" y="119295"/>
                  </a:cubicBezTo>
                  <a:cubicBezTo>
                    <a:pt x="441718" y="119295"/>
                    <a:pt x="448287" y="116290"/>
                    <a:pt x="453177" y="110281"/>
                  </a:cubicBezTo>
                  <a:cubicBezTo>
                    <a:pt x="458420" y="103860"/>
                    <a:pt x="461041" y="94699"/>
                    <a:pt x="461041" y="82799"/>
                  </a:cubicBezTo>
                  <a:cubicBezTo>
                    <a:pt x="461041" y="71547"/>
                    <a:pt x="458390" y="62770"/>
                    <a:pt x="453088" y="56466"/>
                  </a:cubicBezTo>
                  <a:cubicBezTo>
                    <a:pt x="448140" y="50457"/>
                    <a:pt x="441601" y="47453"/>
                    <a:pt x="433471" y="47453"/>
                  </a:cubicBezTo>
                  <a:close/>
                  <a:moveTo>
                    <a:pt x="642928" y="36407"/>
                  </a:moveTo>
                  <a:lnTo>
                    <a:pt x="659717" y="36407"/>
                  </a:lnTo>
                  <a:lnTo>
                    <a:pt x="679865" y="92608"/>
                  </a:lnTo>
                  <a:cubicBezTo>
                    <a:pt x="682045" y="98676"/>
                    <a:pt x="684048" y="104979"/>
                    <a:pt x="685874" y="111519"/>
                  </a:cubicBezTo>
                  <a:cubicBezTo>
                    <a:pt x="687288" y="106570"/>
                    <a:pt x="689261" y="100620"/>
                    <a:pt x="691795" y="93668"/>
                  </a:cubicBezTo>
                  <a:lnTo>
                    <a:pt x="712649" y="36407"/>
                  </a:lnTo>
                  <a:lnTo>
                    <a:pt x="728997" y="36407"/>
                  </a:lnTo>
                  <a:lnTo>
                    <a:pt x="693474" y="130252"/>
                  </a:lnTo>
                  <a:lnTo>
                    <a:pt x="678628" y="130252"/>
                  </a:lnTo>
                  <a:close/>
                  <a:moveTo>
                    <a:pt x="271206" y="36407"/>
                  </a:moveTo>
                  <a:lnTo>
                    <a:pt x="287112" y="36407"/>
                  </a:lnTo>
                  <a:lnTo>
                    <a:pt x="287112" y="88455"/>
                  </a:lnTo>
                  <a:cubicBezTo>
                    <a:pt x="287112" y="96879"/>
                    <a:pt x="287436" y="102476"/>
                    <a:pt x="288084" y="105244"/>
                  </a:cubicBezTo>
                  <a:cubicBezTo>
                    <a:pt x="290146" y="114199"/>
                    <a:pt x="296273" y="118676"/>
                    <a:pt x="306465" y="118676"/>
                  </a:cubicBezTo>
                  <a:cubicBezTo>
                    <a:pt x="311354" y="118676"/>
                    <a:pt x="315876" y="117439"/>
                    <a:pt x="320029" y="114965"/>
                  </a:cubicBezTo>
                  <a:cubicBezTo>
                    <a:pt x="324182" y="112491"/>
                    <a:pt x="327113" y="109162"/>
                    <a:pt x="328821" y="104979"/>
                  </a:cubicBezTo>
                  <a:cubicBezTo>
                    <a:pt x="330530" y="100797"/>
                    <a:pt x="331384" y="94699"/>
                    <a:pt x="331384" y="86687"/>
                  </a:cubicBezTo>
                  <a:lnTo>
                    <a:pt x="331384" y="36407"/>
                  </a:lnTo>
                  <a:lnTo>
                    <a:pt x="347290" y="36407"/>
                  </a:lnTo>
                  <a:lnTo>
                    <a:pt x="347290" y="79530"/>
                  </a:lnTo>
                  <a:cubicBezTo>
                    <a:pt x="354772" y="78234"/>
                    <a:pt x="360368" y="74729"/>
                    <a:pt x="364080" y="69014"/>
                  </a:cubicBezTo>
                  <a:cubicBezTo>
                    <a:pt x="365729" y="66540"/>
                    <a:pt x="366554" y="61827"/>
                    <a:pt x="366554" y="54875"/>
                  </a:cubicBezTo>
                  <a:lnTo>
                    <a:pt x="358247" y="54875"/>
                  </a:lnTo>
                  <a:lnTo>
                    <a:pt x="358247" y="36407"/>
                  </a:lnTo>
                  <a:lnTo>
                    <a:pt x="375302" y="36407"/>
                  </a:lnTo>
                  <a:lnTo>
                    <a:pt x="375302" y="50987"/>
                  </a:lnTo>
                  <a:cubicBezTo>
                    <a:pt x="375302" y="60236"/>
                    <a:pt x="374242" y="66687"/>
                    <a:pt x="372121" y="70340"/>
                  </a:cubicBezTo>
                  <a:cubicBezTo>
                    <a:pt x="366701" y="79765"/>
                    <a:pt x="358424" y="85067"/>
                    <a:pt x="347290" y="86246"/>
                  </a:cubicBezTo>
                  <a:lnTo>
                    <a:pt x="347290" y="130252"/>
                  </a:lnTo>
                  <a:lnTo>
                    <a:pt x="333063" y="130252"/>
                  </a:lnTo>
                  <a:lnTo>
                    <a:pt x="333063" y="116467"/>
                  </a:lnTo>
                  <a:cubicBezTo>
                    <a:pt x="325758" y="127071"/>
                    <a:pt x="315831" y="132373"/>
                    <a:pt x="303283" y="132373"/>
                  </a:cubicBezTo>
                  <a:cubicBezTo>
                    <a:pt x="297805" y="132373"/>
                    <a:pt x="292665" y="131327"/>
                    <a:pt x="287863" y="129236"/>
                  </a:cubicBezTo>
                  <a:cubicBezTo>
                    <a:pt x="283062" y="127145"/>
                    <a:pt x="279483" y="124479"/>
                    <a:pt x="277127" y="121239"/>
                  </a:cubicBezTo>
                  <a:cubicBezTo>
                    <a:pt x="274770" y="117999"/>
                    <a:pt x="273121" y="114052"/>
                    <a:pt x="272178" y="109398"/>
                  </a:cubicBezTo>
                  <a:cubicBezTo>
                    <a:pt x="271530" y="106216"/>
                    <a:pt x="271206" y="101268"/>
                    <a:pt x="271206" y="94552"/>
                  </a:cubicBezTo>
                  <a:close/>
                  <a:moveTo>
                    <a:pt x="777961" y="34286"/>
                  </a:moveTo>
                  <a:cubicBezTo>
                    <a:pt x="785973" y="34286"/>
                    <a:pt x="792483" y="35229"/>
                    <a:pt x="797490" y="37114"/>
                  </a:cubicBezTo>
                  <a:cubicBezTo>
                    <a:pt x="802498" y="38999"/>
                    <a:pt x="806180" y="41370"/>
                    <a:pt x="808536" y="44227"/>
                  </a:cubicBezTo>
                  <a:cubicBezTo>
                    <a:pt x="810893" y="47084"/>
                    <a:pt x="812542" y="50693"/>
                    <a:pt x="813485" y="55052"/>
                  </a:cubicBezTo>
                  <a:cubicBezTo>
                    <a:pt x="814015" y="57762"/>
                    <a:pt x="814280" y="62652"/>
                    <a:pt x="814280" y="69721"/>
                  </a:cubicBezTo>
                  <a:lnTo>
                    <a:pt x="814280" y="90929"/>
                  </a:lnTo>
                  <a:cubicBezTo>
                    <a:pt x="814280" y="105716"/>
                    <a:pt x="814619" y="115068"/>
                    <a:pt x="815296" y="118985"/>
                  </a:cubicBezTo>
                  <a:cubicBezTo>
                    <a:pt x="815974" y="122903"/>
                    <a:pt x="817314" y="126659"/>
                    <a:pt x="819317" y="130252"/>
                  </a:cubicBezTo>
                  <a:lnTo>
                    <a:pt x="802704" y="130252"/>
                  </a:lnTo>
                  <a:cubicBezTo>
                    <a:pt x="801055" y="126953"/>
                    <a:pt x="799994" y="123095"/>
                    <a:pt x="799523" y="118676"/>
                  </a:cubicBezTo>
                  <a:cubicBezTo>
                    <a:pt x="793632" y="123684"/>
                    <a:pt x="787962" y="127218"/>
                    <a:pt x="782512" y="129280"/>
                  </a:cubicBezTo>
                  <a:cubicBezTo>
                    <a:pt x="777063" y="131342"/>
                    <a:pt x="771216" y="132373"/>
                    <a:pt x="764971" y="132373"/>
                  </a:cubicBezTo>
                  <a:cubicBezTo>
                    <a:pt x="754662" y="132373"/>
                    <a:pt x="746738" y="129855"/>
                    <a:pt x="741201" y="124818"/>
                  </a:cubicBezTo>
                  <a:cubicBezTo>
                    <a:pt x="735663" y="119781"/>
                    <a:pt x="732894" y="113345"/>
                    <a:pt x="732894" y="105510"/>
                  </a:cubicBezTo>
                  <a:cubicBezTo>
                    <a:pt x="732894" y="100914"/>
                    <a:pt x="733940" y="96717"/>
                    <a:pt x="736031" y="92917"/>
                  </a:cubicBezTo>
                  <a:cubicBezTo>
                    <a:pt x="738123" y="89118"/>
                    <a:pt x="740862" y="86069"/>
                    <a:pt x="744249" y="83771"/>
                  </a:cubicBezTo>
                  <a:cubicBezTo>
                    <a:pt x="747637" y="81474"/>
                    <a:pt x="751451" y="79736"/>
                    <a:pt x="755693" y="78558"/>
                  </a:cubicBezTo>
                  <a:cubicBezTo>
                    <a:pt x="758815" y="77733"/>
                    <a:pt x="763528" y="76938"/>
                    <a:pt x="769832" y="76172"/>
                  </a:cubicBezTo>
                  <a:cubicBezTo>
                    <a:pt x="782674" y="74640"/>
                    <a:pt x="792129" y="72814"/>
                    <a:pt x="798197" y="70693"/>
                  </a:cubicBezTo>
                  <a:cubicBezTo>
                    <a:pt x="798256" y="68513"/>
                    <a:pt x="798286" y="67129"/>
                    <a:pt x="798286" y="66540"/>
                  </a:cubicBezTo>
                  <a:cubicBezTo>
                    <a:pt x="798286" y="60060"/>
                    <a:pt x="796783" y="55494"/>
                    <a:pt x="793779" y="52843"/>
                  </a:cubicBezTo>
                  <a:cubicBezTo>
                    <a:pt x="789714" y="49249"/>
                    <a:pt x="783676" y="47453"/>
                    <a:pt x="775664" y="47453"/>
                  </a:cubicBezTo>
                  <a:cubicBezTo>
                    <a:pt x="768182" y="47453"/>
                    <a:pt x="762659" y="48763"/>
                    <a:pt x="759095" y="51385"/>
                  </a:cubicBezTo>
                  <a:cubicBezTo>
                    <a:pt x="755531" y="54007"/>
                    <a:pt x="752895" y="58646"/>
                    <a:pt x="751186" y="65303"/>
                  </a:cubicBezTo>
                  <a:lnTo>
                    <a:pt x="735634" y="63182"/>
                  </a:lnTo>
                  <a:cubicBezTo>
                    <a:pt x="737048" y="56525"/>
                    <a:pt x="739375" y="51149"/>
                    <a:pt x="742615" y="47055"/>
                  </a:cubicBezTo>
                  <a:cubicBezTo>
                    <a:pt x="745855" y="42961"/>
                    <a:pt x="750538" y="39809"/>
                    <a:pt x="756665" y="37600"/>
                  </a:cubicBezTo>
                  <a:cubicBezTo>
                    <a:pt x="762792" y="35391"/>
                    <a:pt x="769891" y="34286"/>
                    <a:pt x="777961" y="34286"/>
                  </a:cubicBezTo>
                  <a:close/>
                  <a:moveTo>
                    <a:pt x="547594" y="34286"/>
                  </a:moveTo>
                  <a:cubicBezTo>
                    <a:pt x="557786" y="34286"/>
                    <a:pt x="566122" y="36863"/>
                    <a:pt x="572602" y="42018"/>
                  </a:cubicBezTo>
                  <a:cubicBezTo>
                    <a:pt x="579082" y="47173"/>
                    <a:pt x="583235" y="54493"/>
                    <a:pt x="585062" y="63977"/>
                  </a:cubicBezTo>
                  <a:lnTo>
                    <a:pt x="569597" y="66363"/>
                  </a:lnTo>
                  <a:cubicBezTo>
                    <a:pt x="568125" y="60060"/>
                    <a:pt x="565518" y="55317"/>
                    <a:pt x="561777" y="52136"/>
                  </a:cubicBezTo>
                  <a:cubicBezTo>
                    <a:pt x="558036" y="48955"/>
                    <a:pt x="553515" y="47364"/>
                    <a:pt x="548213" y="47364"/>
                  </a:cubicBezTo>
                  <a:cubicBezTo>
                    <a:pt x="540201" y="47364"/>
                    <a:pt x="533691" y="50236"/>
                    <a:pt x="528684" y="55980"/>
                  </a:cubicBezTo>
                  <a:cubicBezTo>
                    <a:pt x="523676" y="61724"/>
                    <a:pt x="521172" y="70811"/>
                    <a:pt x="521172" y="83241"/>
                  </a:cubicBezTo>
                  <a:cubicBezTo>
                    <a:pt x="521172" y="95848"/>
                    <a:pt x="523588" y="105009"/>
                    <a:pt x="528418" y="110723"/>
                  </a:cubicBezTo>
                  <a:cubicBezTo>
                    <a:pt x="533249" y="116438"/>
                    <a:pt x="539553" y="119295"/>
                    <a:pt x="547329" y="119295"/>
                  </a:cubicBezTo>
                  <a:cubicBezTo>
                    <a:pt x="553573" y="119295"/>
                    <a:pt x="558787" y="117380"/>
                    <a:pt x="562970" y="113551"/>
                  </a:cubicBezTo>
                  <a:cubicBezTo>
                    <a:pt x="567153" y="109722"/>
                    <a:pt x="569804" y="103831"/>
                    <a:pt x="570923" y="95878"/>
                  </a:cubicBezTo>
                  <a:lnTo>
                    <a:pt x="586564" y="97910"/>
                  </a:lnTo>
                  <a:cubicBezTo>
                    <a:pt x="584855" y="108691"/>
                    <a:pt x="580481" y="117130"/>
                    <a:pt x="573441" y="123227"/>
                  </a:cubicBezTo>
                  <a:cubicBezTo>
                    <a:pt x="566401" y="129324"/>
                    <a:pt x="557756" y="132373"/>
                    <a:pt x="547506" y="132373"/>
                  </a:cubicBezTo>
                  <a:cubicBezTo>
                    <a:pt x="534663" y="132373"/>
                    <a:pt x="524339" y="128176"/>
                    <a:pt x="516533" y="119781"/>
                  </a:cubicBezTo>
                  <a:cubicBezTo>
                    <a:pt x="508727" y="111386"/>
                    <a:pt x="504825" y="99353"/>
                    <a:pt x="504825" y="83683"/>
                  </a:cubicBezTo>
                  <a:cubicBezTo>
                    <a:pt x="504825" y="73550"/>
                    <a:pt x="506504" y="64684"/>
                    <a:pt x="509861" y="57085"/>
                  </a:cubicBezTo>
                  <a:cubicBezTo>
                    <a:pt x="513219" y="49485"/>
                    <a:pt x="518330" y="43785"/>
                    <a:pt x="525193" y="39986"/>
                  </a:cubicBezTo>
                  <a:cubicBezTo>
                    <a:pt x="532056" y="36186"/>
                    <a:pt x="539523" y="34286"/>
                    <a:pt x="547594" y="34286"/>
                  </a:cubicBezTo>
                  <a:close/>
                  <a:moveTo>
                    <a:pt x="479510" y="34109"/>
                  </a:moveTo>
                  <a:lnTo>
                    <a:pt x="496565" y="34109"/>
                  </a:lnTo>
                  <a:lnTo>
                    <a:pt x="496565" y="48690"/>
                  </a:lnTo>
                  <a:cubicBezTo>
                    <a:pt x="496565" y="55995"/>
                    <a:pt x="495445" y="61591"/>
                    <a:pt x="493207" y="65479"/>
                  </a:cubicBezTo>
                  <a:cubicBezTo>
                    <a:pt x="490320" y="70546"/>
                    <a:pt x="485047" y="75200"/>
                    <a:pt x="477389" y="79441"/>
                  </a:cubicBezTo>
                  <a:cubicBezTo>
                    <a:pt x="477389" y="80266"/>
                    <a:pt x="477389" y="81120"/>
                    <a:pt x="477389" y="82004"/>
                  </a:cubicBezTo>
                  <a:cubicBezTo>
                    <a:pt x="477389" y="103919"/>
                    <a:pt x="470320" y="118794"/>
                    <a:pt x="456181" y="126629"/>
                  </a:cubicBezTo>
                  <a:cubicBezTo>
                    <a:pt x="449230" y="130458"/>
                    <a:pt x="441659" y="132373"/>
                    <a:pt x="433471" y="132373"/>
                  </a:cubicBezTo>
                  <a:cubicBezTo>
                    <a:pt x="420039" y="132373"/>
                    <a:pt x="409406" y="128161"/>
                    <a:pt x="401570" y="119737"/>
                  </a:cubicBezTo>
                  <a:cubicBezTo>
                    <a:pt x="393500" y="111018"/>
                    <a:pt x="389464" y="98882"/>
                    <a:pt x="389464" y="83330"/>
                  </a:cubicBezTo>
                  <a:cubicBezTo>
                    <a:pt x="389464" y="65951"/>
                    <a:pt x="394295" y="53079"/>
                    <a:pt x="403956" y="44713"/>
                  </a:cubicBezTo>
                  <a:cubicBezTo>
                    <a:pt x="412027" y="37762"/>
                    <a:pt x="421865" y="34286"/>
                    <a:pt x="433471" y="34286"/>
                  </a:cubicBezTo>
                  <a:cubicBezTo>
                    <a:pt x="446372" y="34286"/>
                    <a:pt x="456917" y="38498"/>
                    <a:pt x="465106" y="46922"/>
                  </a:cubicBezTo>
                  <a:cubicBezTo>
                    <a:pt x="471292" y="53344"/>
                    <a:pt x="475150" y="61621"/>
                    <a:pt x="476682" y="71753"/>
                  </a:cubicBezTo>
                  <a:cubicBezTo>
                    <a:pt x="480688" y="69279"/>
                    <a:pt x="483560" y="66717"/>
                    <a:pt x="485298" y="64066"/>
                  </a:cubicBezTo>
                  <a:cubicBezTo>
                    <a:pt x="487036" y="61415"/>
                    <a:pt x="487875" y="57585"/>
                    <a:pt x="487816" y="52578"/>
                  </a:cubicBezTo>
                  <a:lnTo>
                    <a:pt x="479510" y="52578"/>
                  </a:lnTo>
                  <a:close/>
                  <a:moveTo>
                    <a:pt x="149590" y="707"/>
                  </a:moveTo>
                  <a:lnTo>
                    <a:pt x="167175" y="707"/>
                  </a:lnTo>
                  <a:lnTo>
                    <a:pt x="235218" y="102417"/>
                  </a:lnTo>
                  <a:lnTo>
                    <a:pt x="235218" y="707"/>
                  </a:lnTo>
                  <a:lnTo>
                    <a:pt x="251654" y="707"/>
                  </a:lnTo>
                  <a:lnTo>
                    <a:pt x="251654" y="130252"/>
                  </a:lnTo>
                  <a:lnTo>
                    <a:pt x="234069" y="130252"/>
                  </a:lnTo>
                  <a:lnTo>
                    <a:pt x="166027" y="28454"/>
                  </a:lnTo>
                  <a:lnTo>
                    <a:pt x="166027" y="130252"/>
                  </a:lnTo>
                  <a:lnTo>
                    <a:pt x="149590" y="130252"/>
                  </a:lnTo>
                  <a:close/>
                  <a:moveTo>
                    <a:pt x="756312" y="0"/>
                  </a:moveTo>
                  <a:lnTo>
                    <a:pt x="777608" y="0"/>
                  </a:lnTo>
                  <a:lnTo>
                    <a:pt x="789537" y="24742"/>
                  </a:lnTo>
                  <a:lnTo>
                    <a:pt x="776724" y="24742"/>
                  </a:lnTo>
                  <a:close/>
                  <a:moveTo>
                    <a:pt x="436387" y="0"/>
                  </a:moveTo>
                  <a:lnTo>
                    <a:pt x="457241" y="0"/>
                  </a:lnTo>
                  <a:lnTo>
                    <a:pt x="437801" y="24742"/>
                  </a:lnTo>
                  <a:lnTo>
                    <a:pt x="424634"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8" name="TextBox 27">
              <a:extLst>
                <a:ext uri="{FF2B5EF4-FFF2-40B4-BE49-F238E27FC236}">
                  <a16:creationId xmlns:a16="http://schemas.microsoft.com/office/drawing/2014/main" id="{200AC877-E068-487F-97D9-7C3393138907}"/>
                </a:ext>
              </a:extLst>
            </p:cNvPr>
            <p:cNvSpPr txBox="1">
              <a:spLocks noChangeAspect="1"/>
            </p:cNvSpPr>
            <p:nvPr>
              <p:custDataLst>
                <p:tags r:id="rId15"/>
              </p:custDataLst>
            </p:nvPr>
          </p:nvSpPr>
          <p:spPr>
            <a:xfrm>
              <a:off x="5612707" y="5337142"/>
              <a:ext cx="770437" cy="132373"/>
            </a:xfrm>
            <a:custGeom>
              <a:avLst/>
              <a:gdLst/>
              <a:ahLst/>
              <a:cxnLst/>
              <a:rect l="l" t="t" r="r" b="b"/>
              <a:pathLst>
                <a:path w="770437" h="132373">
                  <a:moveTo>
                    <a:pt x="547167" y="36407"/>
                  </a:moveTo>
                  <a:lnTo>
                    <a:pt x="563073" y="36407"/>
                  </a:lnTo>
                  <a:lnTo>
                    <a:pt x="563073" y="130252"/>
                  </a:lnTo>
                  <a:lnTo>
                    <a:pt x="547167" y="130252"/>
                  </a:lnTo>
                  <a:close/>
                  <a:moveTo>
                    <a:pt x="128067" y="36407"/>
                  </a:moveTo>
                  <a:lnTo>
                    <a:pt x="143973" y="36407"/>
                  </a:lnTo>
                  <a:lnTo>
                    <a:pt x="143973" y="130252"/>
                  </a:lnTo>
                  <a:lnTo>
                    <a:pt x="128067" y="130252"/>
                  </a:lnTo>
                  <a:close/>
                  <a:moveTo>
                    <a:pt x="636659" y="34286"/>
                  </a:moveTo>
                  <a:cubicBezTo>
                    <a:pt x="646851" y="34286"/>
                    <a:pt x="655187" y="36863"/>
                    <a:pt x="661667" y="42018"/>
                  </a:cubicBezTo>
                  <a:cubicBezTo>
                    <a:pt x="668147" y="47173"/>
                    <a:pt x="672300" y="54493"/>
                    <a:pt x="674127" y="63977"/>
                  </a:cubicBezTo>
                  <a:lnTo>
                    <a:pt x="658662" y="66363"/>
                  </a:lnTo>
                  <a:cubicBezTo>
                    <a:pt x="657190" y="60060"/>
                    <a:pt x="654583" y="55317"/>
                    <a:pt x="650842" y="52136"/>
                  </a:cubicBezTo>
                  <a:cubicBezTo>
                    <a:pt x="647101" y="48955"/>
                    <a:pt x="642580" y="47364"/>
                    <a:pt x="637278" y="47364"/>
                  </a:cubicBezTo>
                  <a:cubicBezTo>
                    <a:pt x="629266" y="47364"/>
                    <a:pt x="622756" y="50236"/>
                    <a:pt x="617749" y="55980"/>
                  </a:cubicBezTo>
                  <a:cubicBezTo>
                    <a:pt x="612741" y="61724"/>
                    <a:pt x="610237" y="70811"/>
                    <a:pt x="610237" y="83241"/>
                  </a:cubicBezTo>
                  <a:cubicBezTo>
                    <a:pt x="610237" y="95848"/>
                    <a:pt x="612653" y="105009"/>
                    <a:pt x="617483" y="110723"/>
                  </a:cubicBezTo>
                  <a:cubicBezTo>
                    <a:pt x="622314" y="116438"/>
                    <a:pt x="628618" y="119295"/>
                    <a:pt x="636394" y="119295"/>
                  </a:cubicBezTo>
                  <a:cubicBezTo>
                    <a:pt x="642638" y="119295"/>
                    <a:pt x="647852" y="117380"/>
                    <a:pt x="652035" y="113551"/>
                  </a:cubicBezTo>
                  <a:cubicBezTo>
                    <a:pt x="656218" y="109722"/>
                    <a:pt x="658869" y="103831"/>
                    <a:pt x="659988" y="95878"/>
                  </a:cubicBezTo>
                  <a:lnTo>
                    <a:pt x="675629" y="97910"/>
                  </a:lnTo>
                  <a:cubicBezTo>
                    <a:pt x="673920" y="108691"/>
                    <a:pt x="669546" y="117130"/>
                    <a:pt x="662506" y="123227"/>
                  </a:cubicBezTo>
                  <a:cubicBezTo>
                    <a:pt x="655466" y="129324"/>
                    <a:pt x="646821" y="132373"/>
                    <a:pt x="636571" y="132373"/>
                  </a:cubicBezTo>
                  <a:cubicBezTo>
                    <a:pt x="623728" y="132373"/>
                    <a:pt x="613404" y="128176"/>
                    <a:pt x="605598" y="119781"/>
                  </a:cubicBezTo>
                  <a:cubicBezTo>
                    <a:pt x="597792" y="111386"/>
                    <a:pt x="593890" y="99353"/>
                    <a:pt x="593890" y="83683"/>
                  </a:cubicBezTo>
                  <a:cubicBezTo>
                    <a:pt x="593890" y="73550"/>
                    <a:pt x="595569" y="64684"/>
                    <a:pt x="598926" y="57085"/>
                  </a:cubicBezTo>
                  <a:cubicBezTo>
                    <a:pt x="602284" y="49485"/>
                    <a:pt x="607395" y="43785"/>
                    <a:pt x="614258" y="39986"/>
                  </a:cubicBezTo>
                  <a:cubicBezTo>
                    <a:pt x="621121" y="36186"/>
                    <a:pt x="628588" y="34286"/>
                    <a:pt x="636659" y="34286"/>
                  </a:cubicBezTo>
                  <a:close/>
                  <a:moveTo>
                    <a:pt x="217559" y="34286"/>
                  </a:moveTo>
                  <a:cubicBezTo>
                    <a:pt x="227751" y="34286"/>
                    <a:pt x="236087" y="36863"/>
                    <a:pt x="242567" y="42018"/>
                  </a:cubicBezTo>
                  <a:cubicBezTo>
                    <a:pt x="249047" y="47173"/>
                    <a:pt x="253200" y="54493"/>
                    <a:pt x="255027" y="63977"/>
                  </a:cubicBezTo>
                  <a:lnTo>
                    <a:pt x="239562" y="66363"/>
                  </a:lnTo>
                  <a:cubicBezTo>
                    <a:pt x="238090" y="60060"/>
                    <a:pt x="235483" y="55317"/>
                    <a:pt x="231742" y="52136"/>
                  </a:cubicBezTo>
                  <a:cubicBezTo>
                    <a:pt x="228001" y="48955"/>
                    <a:pt x="223480" y="47364"/>
                    <a:pt x="218178" y="47364"/>
                  </a:cubicBezTo>
                  <a:cubicBezTo>
                    <a:pt x="210166" y="47364"/>
                    <a:pt x="203656" y="50236"/>
                    <a:pt x="198649" y="55980"/>
                  </a:cubicBezTo>
                  <a:cubicBezTo>
                    <a:pt x="193641" y="61724"/>
                    <a:pt x="191137" y="70811"/>
                    <a:pt x="191137" y="83241"/>
                  </a:cubicBezTo>
                  <a:cubicBezTo>
                    <a:pt x="191137" y="95848"/>
                    <a:pt x="193553" y="105009"/>
                    <a:pt x="198384" y="110723"/>
                  </a:cubicBezTo>
                  <a:cubicBezTo>
                    <a:pt x="203214" y="116438"/>
                    <a:pt x="209518" y="119295"/>
                    <a:pt x="217294" y="119295"/>
                  </a:cubicBezTo>
                  <a:cubicBezTo>
                    <a:pt x="223539" y="119295"/>
                    <a:pt x="228752" y="117380"/>
                    <a:pt x="232935" y="113551"/>
                  </a:cubicBezTo>
                  <a:cubicBezTo>
                    <a:pt x="237118" y="109722"/>
                    <a:pt x="239769" y="103831"/>
                    <a:pt x="240888" y="95878"/>
                  </a:cubicBezTo>
                  <a:lnTo>
                    <a:pt x="256529" y="97910"/>
                  </a:lnTo>
                  <a:cubicBezTo>
                    <a:pt x="254820" y="108691"/>
                    <a:pt x="250446" y="117130"/>
                    <a:pt x="243406" y="123227"/>
                  </a:cubicBezTo>
                  <a:cubicBezTo>
                    <a:pt x="236366" y="129324"/>
                    <a:pt x="227721" y="132373"/>
                    <a:pt x="217471" y="132373"/>
                  </a:cubicBezTo>
                  <a:cubicBezTo>
                    <a:pt x="204628" y="132373"/>
                    <a:pt x="194304" y="128176"/>
                    <a:pt x="186498" y="119781"/>
                  </a:cubicBezTo>
                  <a:cubicBezTo>
                    <a:pt x="178692" y="111386"/>
                    <a:pt x="174790" y="99353"/>
                    <a:pt x="174790" y="83683"/>
                  </a:cubicBezTo>
                  <a:cubicBezTo>
                    <a:pt x="174790" y="73550"/>
                    <a:pt x="176469" y="64684"/>
                    <a:pt x="179826" y="57085"/>
                  </a:cubicBezTo>
                  <a:cubicBezTo>
                    <a:pt x="183184" y="49485"/>
                    <a:pt x="188295" y="43785"/>
                    <a:pt x="195158" y="39986"/>
                  </a:cubicBezTo>
                  <a:cubicBezTo>
                    <a:pt x="202021" y="36186"/>
                    <a:pt x="209488" y="34286"/>
                    <a:pt x="217559" y="34286"/>
                  </a:cubicBezTo>
                  <a:close/>
                  <a:moveTo>
                    <a:pt x="417458" y="3623"/>
                  </a:moveTo>
                  <a:lnTo>
                    <a:pt x="417458" y="36407"/>
                  </a:lnTo>
                  <a:lnTo>
                    <a:pt x="433453" y="36407"/>
                  </a:lnTo>
                  <a:lnTo>
                    <a:pt x="433453" y="48778"/>
                  </a:lnTo>
                  <a:lnTo>
                    <a:pt x="417458" y="48778"/>
                  </a:lnTo>
                  <a:lnTo>
                    <a:pt x="417458" y="103654"/>
                  </a:lnTo>
                  <a:cubicBezTo>
                    <a:pt x="417458" y="108190"/>
                    <a:pt x="417738" y="111106"/>
                    <a:pt x="418298" y="112402"/>
                  </a:cubicBezTo>
                  <a:cubicBezTo>
                    <a:pt x="418858" y="113698"/>
                    <a:pt x="419771" y="114729"/>
                    <a:pt x="421037" y="115495"/>
                  </a:cubicBezTo>
                  <a:cubicBezTo>
                    <a:pt x="422304" y="116261"/>
                    <a:pt x="424115" y="116644"/>
                    <a:pt x="426472" y="116644"/>
                  </a:cubicBezTo>
                  <a:cubicBezTo>
                    <a:pt x="428239" y="116644"/>
                    <a:pt x="430566" y="116438"/>
                    <a:pt x="433453" y="116025"/>
                  </a:cubicBezTo>
                  <a:lnTo>
                    <a:pt x="435750" y="130076"/>
                  </a:lnTo>
                  <a:cubicBezTo>
                    <a:pt x="431273" y="131018"/>
                    <a:pt x="427267" y="131489"/>
                    <a:pt x="423733" y="131489"/>
                  </a:cubicBezTo>
                  <a:cubicBezTo>
                    <a:pt x="417959" y="131489"/>
                    <a:pt x="413482" y="130576"/>
                    <a:pt x="410301" y="128750"/>
                  </a:cubicBezTo>
                  <a:cubicBezTo>
                    <a:pt x="407120" y="126924"/>
                    <a:pt x="404881" y="124523"/>
                    <a:pt x="403585" y="121548"/>
                  </a:cubicBezTo>
                  <a:cubicBezTo>
                    <a:pt x="402289" y="118573"/>
                    <a:pt x="401641" y="112314"/>
                    <a:pt x="401641" y="102770"/>
                  </a:cubicBezTo>
                  <a:lnTo>
                    <a:pt x="401641" y="48778"/>
                  </a:lnTo>
                  <a:lnTo>
                    <a:pt x="389976" y="48778"/>
                  </a:lnTo>
                  <a:lnTo>
                    <a:pt x="389976" y="36407"/>
                  </a:lnTo>
                  <a:lnTo>
                    <a:pt x="401641" y="36407"/>
                  </a:lnTo>
                  <a:lnTo>
                    <a:pt x="401641" y="13166"/>
                  </a:lnTo>
                  <a:close/>
                  <a:moveTo>
                    <a:pt x="694000" y="707"/>
                  </a:moveTo>
                  <a:lnTo>
                    <a:pt x="709906" y="707"/>
                  </a:lnTo>
                  <a:lnTo>
                    <a:pt x="709906" y="47188"/>
                  </a:lnTo>
                  <a:cubicBezTo>
                    <a:pt x="717329" y="38587"/>
                    <a:pt x="726695" y="34286"/>
                    <a:pt x="738006" y="34286"/>
                  </a:cubicBezTo>
                  <a:cubicBezTo>
                    <a:pt x="744958" y="34286"/>
                    <a:pt x="750996" y="35656"/>
                    <a:pt x="756122" y="38395"/>
                  </a:cubicBezTo>
                  <a:cubicBezTo>
                    <a:pt x="761247" y="41134"/>
                    <a:pt x="764914" y="44919"/>
                    <a:pt x="767123" y="49750"/>
                  </a:cubicBezTo>
                  <a:cubicBezTo>
                    <a:pt x="769332" y="54581"/>
                    <a:pt x="770437" y="61591"/>
                    <a:pt x="770437" y="70781"/>
                  </a:cubicBezTo>
                  <a:lnTo>
                    <a:pt x="770437" y="130252"/>
                  </a:lnTo>
                  <a:lnTo>
                    <a:pt x="754531" y="130252"/>
                  </a:lnTo>
                  <a:lnTo>
                    <a:pt x="754531" y="70781"/>
                  </a:lnTo>
                  <a:cubicBezTo>
                    <a:pt x="754531" y="62828"/>
                    <a:pt x="752808" y="57040"/>
                    <a:pt x="749361" y="53417"/>
                  </a:cubicBezTo>
                  <a:cubicBezTo>
                    <a:pt x="745915" y="49794"/>
                    <a:pt x="741040" y="47983"/>
                    <a:pt x="734737" y="47983"/>
                  </a:cubicBezTo>
                  <a:cubicBezTo>
                    <a:pt x="730024" y="47983"/>
                    <a:pt x="725591" y="49205"/>
                    <a:pt x="721438" y="51650"/>
                  </a:cubicBezTo>
                  <a:cubicBezTo>
                    <a:pt x="717284" y="54095"/>
                    <a:pt x="714324" y="57409"/>
                    <a:pt x="712557" y="61591"/>
                  </a:cubicBezTo>
                  <a:cubicBezTo>
                    <a:pt x="710789" y="65774"/>
                    <a:pt x="709906" y="71547"/>
                    <a:pt x="709906" y="78911"/>
                  </a:cubicBezTo>
                  <a:lnTo>
                    <a:pt x="709906" y="130252"/>
                  </a:lnTo>
                  <a:lnTo>
                    <a:pt x="694000" y="130252"/>
                  </a:lnTo>
                  <a:close/>
                  <a:moveTo>
                    <a:pt x="446350" y="707"/>
                  </a:moveTo>
                  <a:lnTo>
                    <a:pt x="462256" y="707"/>
                  </a:lnTo>
                  <a:lnTo>
                    <a:pt x="462256" y="47188"/>
                  </a:lnTo>
                  <a:cubicBezTo>
                    <a:pt x="469679" y="38587"/>
                    <a:pt x="479045" y="34286"/>
                    <a:pt x="490356" y="34286"/>
                  </a:cubicBezTo>
                  <a:cubicBezTo>
                    <a:pt x="497308" y="34286"/>
                    <a:pt x="503346" y="35656"/>
                    <a:pt x="508472" y="38395"/>
                  </a:cubicBezTo>
                  <a:cubicBezTo>
                    <a:pt x="513597" y="41134"/>
                    <a:pt x="517264" y="44919"/>
                    <a:pt x="519473" y="49750"/>
                  </a:cubicBezTo>
                  <a:cubicBezTo>
                    <a:pt x="521682" y="54581"/>
                    <a:pt x="522787" y="61591"/>
                    <a:pt x="522787" y="70781"/>
                  </a:cubicBezTo>
                  <a:lnTo>
                    <a:pt x="522787" y="130252"/>
                  </a:lnTo>
                  <a:lnTo>
                    <a:pt x="506881" y="130252"/>
                  </a:lnTo>
                  <a:lnTo>
                    <a:pt x="506881" y="70781"/>
                  </a:lnTo>
                  <a:cubicBezTo>
                    <a:pt x="506881" y="62828"/>
                    <a:pt x="505158" y="57040"/>
                    <a:pt x="501711" y="53417"/>
                  </a:cubicBezTo>
                  <a:cubicBezTo>
                    <a:pt x="498265" y="49794"/>
                    <a:pt x="493390" y="47983"/>
                    <a:pt x="487087" y="47983"/>
                  </a:cubicBezTo>
                  <a:cubicBezTo>
                    <a:pt x="482374" y="47983"/>
                    <a:pt x="477941" y="49205"/>
                    <a:pt x="473788" y="51650"/>
                  </a:cubicBezTo>
                  <a:cubicBezTo>
                    <a:pt x="469634" y="54095"/>
                    <a:pt x="466674" y="57409"/>
                    <a:pt x="464907" y="61591"/>
                  </a:cubicBezTo>
                  <a:cubicBezTo>
                    <a:pt x="463139" y="65774"/>
                    <a:pt x="462256" y="71547"/>
                    <a:pt x="462256" y="78911"/>
                  </a:cubicBezTo>
                  <a:lnTo>
                    <a:pt x="462256" y="130252"/>
                  </a:lnTo>
                  <a:lnTo>
                    <a:pt x="446350" y="130252"/>
                  </a:lnTo>
                  <a:close/>
                  <a:moveTo>
                    <a:pt x="274900" y="707"/>
                  </a:moveTo>
                  <a:lnTo>
                    <a:pt x="290806" y="707"/>
                  </a:lnTo>
                  <a:lnTo>
                    <a:pt x="290806" y="47188"/>
                  </a:lnTo>
                  <a:cubicBezTo>
                    <a:pt x="298229" y="38587"/>
                    <a:pt x="307595" y="34286"/>
                    <a:pt x="318906" y="34286"/>
                  </a:cubicBezTo>
                  <a:cubicBezTo>
                    <a:pt x="325858" y="34286"/>
                    <a:pt x="331896" y="35656"/>
                    <a:pt x="337022" y="38395"/>
                  </a:cubicBezTo>
                  <a:cubicBezTo>
                    <a:pt x="342147" y="41134"/>
                    <a:pt x="345814" y="44919"/>
                    <a:pt x="348023" y="49750"/>
                  </a:cubicBezTo>
                  <a:cubicBezTo>
                    <a:pt x="350232" y="54581"/>
                    <a:pt x="351337" y="61591"/>
                    <a:pt x="351337" y="70781"/>
                  </a:cubicBezTo>
                  <a:lnTo>
                    <a:pt x="351337" y="130252"/>
                  </a:lnTo>
                  <a:lnTo>
                    <a:pt x="335431" y="130252"/>
                  </a:lnTo>
                  <a:lnTo>
                    <a:pt x="335431" y="70781"/>
                  </a:lnTo>
                  <a:cubicBezTo>
                    <a:pt x="335431" y="62828"/>
                    <a:pt x="333708" y="57040"/>
                    <a:pt x="330261" y="53417"/>
                  </a:cubicBezTo>
                  <a:cubicBezTo>
                    <a:pt x="326815" y="49794"/>
                    <a:pt x="321940" y="47983"/>
                    <a:pt x="315637" y="47983"/>
                  </a:cubicBezTo>
                  <a:cubicBezTo>
                    <a:pt x="310924" y="47983"/>
                    <a:pt x="306491" y="49205"/>
                    <a:pt x="302338" y="51650"/>
                  </a:cubicBezTo>
                  <a:cubicBezTo>
                    <a:pt x="298184" y="54095"/>
                    <a:pt x="295224" y="57409"/>
                    <a:pt x="293457" y="61591"/>
                  </a:cubicBezTo>
                  <a:cubicBezTo>
                    <a:pt x="291689" y="65774"/>
                    <a:pt x="290806" y="71547"/>
                    <a:pt x="290806" y="78911"/>
                  </a:cubicBezTo>
                  <a:lnTo>
                    <a:pt x="290806" y="130252"/>
                  </a:lnTo>
                  <a:lnTo>
                    <a:pt x="274900" y="130252"/>
                  </a:lnTo>
                  <a:close/>
                  <a:moveTo>
                    <a:pt x="0" y="707"/>
                  </a:moveTo>
                  <a:lnTo>
                    <a:pt x="17143" y="707"/>
                  </a:lnTo>
                  <a:lnTo>
                    <a:pt x="17143" y="64949"/>
                  </a:lnTo>
                  <a:lnTo>
                    <a:pt x="81474" y="707"/>
                  </a:lnTo>
                  <a:lnTo>
                    <a:pt x="104715" y="707"/>
                  </a:lnTo>
                  <a:lnTo>
                    <a:pt x="50369" y="53196"/>
                  </a:lnTo>
                  <a:lnTo>
                    <a:pt x="107101" y="130252"/>
                  </a:lnTo>
                  <a:lnTo>
                    <a:pt x="84479" y="130252"/>
                  </a:lnTo>
                  <a:lnTo>
                    <a:pt x="38351" y="64684"/>
                  </a:lnTo>
                  <a:lnTo>
                    <a:pt x="17143" y="85362"/>
                  </a:lnTo>
                  <a:lnTo>
                    <a:pt x="17143" y="130252"/>
                  </a:lnTo>
                  <a:lnTo>
                    <a:pt x="0" y="130252"/>
                  </a:lnTo>
                  <a:close/>
                  <a:moveTo>
                    <a:pt x="558124" y="0"/>
                  </a:moveTo>
                  <a:lnTo>
                    <a:pt x="578979" y="0"/>
                  </a:lnTo>
                  <a:lnTo>
                    <a:pt x="559538" y="24742"/>
                  </a:lnTo>
                  <a:lnTo>
                    <a:pt x="546372" y="24742"/>
                  </a:lnTo>
                  <a:close/>
                  <a:moveTo>
                    <a:pt x="139024" y="0"/>
                  </a:moveTo>
                  <a:lnTo>
                    <a:pt x="159879" y="0"/>
                  </a:lnTo>
                  <a:lnTo>
                    <a:pt x="140438" y="24742"/>
                  </a:lnTo>
                  <a:lnTo>
                    <a:pt x="127272"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9" name="Arrow: Up 28">
              <a:extLst>
                <a:ext uri="{FF2B5EF4-FFF2-40B4-BE49-F238E27FC236}">
                  <a16:creationId xmlns:a16="http://schemas.microsoft.com/office/drawing/2014/main" id="{3F44F4EE-3434-4782-BB35-F73AB02FB5A7}"/>
                </a:ext>
              </a:extLst>
            </p:cNvPr>
            <p:cNvSpPr/>
            <p:nvPr/>
          </p:nvSpPr>
          <p:spPr>
            <a:xfrm rot="4500000">
              <a:off x="7046086" y="4194354"/>
              <a:ext cx="95250" cy="1268239"/>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Arrow: Up 29">
              <a:extLst>
                <a:ext uri="{FF2B5EF4-FFF2-40B4-BE49-F238E27FC236}">
                  <a16:creationId xmlns:a16="http://schemas.microsoft.com/office/drawing/2014/main" id="{3C95C544-9CA6-4144-B789-F6D115E1F8D7}"/>
                </a:ext>
              </a:extLst>
            </p:cNvPr>
            <p:cNvSpPr/>
            <p:nvPr/>
          </p:nvSpPr>
          <p:spPr>
            <a:xfrm rot="17100000" flipV="1">
              <a:off x="7015128" y="3571290"/>
              <a:ext cx="95250" cy="1320500"/>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Arrow: Up 30">
              <a:extLst>
                <a:ext uri="{FF2B5EF4-FFF2-40B4-BE49-F238E27FC236}">
                  <a16:creationId xmlns:a16="http://schemas.microsoft.com/office/drawing/2014/main" id="{D6428172-5EBF-4DF6-ADA0-06C62E41D129}"/>
                </a:ext>
              </a:extLst>
            </p:cNvPr>
            <p:cNvSpPr/>
            <p:nvPr/>
          </p:nvSpPr>
          <p:spPr>
            <a:xfrm rot="5400000">
              <a:off x="7097104" y="4771215"/>
              <a:ext cx="95250" cy="126804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2" name="Group 31">
              <a:extLst>
                <a:ext uri="{FF2B5EF4-FFF2-40B4-BE49-F238E27FC236}">
                  <a16:creationId xmlns:a16="http://schemas.microsoft.com/office/drawing/2014/main" id="{19A49479-AED8-476A-A93E-873226B6DAFE}"/>
                </a:ext>
              </a:extLst>
            </p:cNvPr>
            <p:cNvGrpSpPr/>
            <p:nvPr/>
          </p:nvGrpSpPr>
          <p:grpSpPr>
            <a:xfrm>
              <a:off x="6847227" y="4426744"/>
              <a:ext cx="272243" cy="187153"/>
              <a:chOff x="6847227" y="4426744"/>
              <a:chExt cx="272243" cy="187153"/>
            </a:xfrm>
          </p:grpSpPr>
          <p:sp>
            <p:nvSpPr>
              <p:cNvPr id="57" name="Rectangle 56">
                <a:extLst>
                  <a:ext uri="{FF2B5EF4-FFF2-40B4-BE49-F238E27FC236}">
                    <a16:creationId xmlns:a16="http://schemas.microsoft.com/office/drawing/2014/main" id="{26CCC1AC-613A-45E5-9411-C61FA5400F5D}"/>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8" name="Rectangle 57">
                <a:extLst>
                  <a:ext uri="{FF2B5EF4-FFF2-40B4-BE49-F238E27FC236}">
                    <a16:creationId xmlns:a16="http://schemas.microsoft.com/office/drawing/2014/main" id="{F5ACC379-3FAD-4A87-9337-BCD187A869FE}"/>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9" name="Rectangle 58">
                <a:extLst>
                  <a:ext uri="{FF2B5EF4-FFF2-40B4-BE49-F238E27FC236}">
                    <a16:creationId xmlns:a16="http://schemas.microsoft.com/office/drawing/2014/main" id="{41FA668D-80BE-4934-B804-7BBDCB5FE15F}"/>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0" name="Rectangle 59">
                <a:extLst>
                  <a:ext uri="{FF2B5EF4-FFF2-40B4-BE49-F238E27FC236}">
                    <a16:creationId xmlns:a16="http://schemas.microsoft.com/office/drawing/2014/main" id="{A6174B35-60B3-433E-AB7D-DAD448EB7383}"/>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1" name="Rectangle 60">
                <a:extLst>
                  <a:ext uri="{FF2B5EF4-FFF2-40B4-BE49-F238E27FC236}">
                    <a16:creationId xmlns:a16="http://schemas.microsoft.com/office/drawing/2014/main" id="{05A1F124-C874-4765-AF33-4B2C99755FE3}"/>
                  </a:ext>
                </a:extLst>
              </p:cNvPr>
              <p:cNvSpPr/>
              <p:nvPr/>
            </p:nvSpPr>
            <p:spPr>
              <a:xfrm>
                <a:off x="7092038"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33" name="Group 32">
              <a:extLst>
                <a:ext uri="{FF2B5EF4-FFF2-40B4-BE49-F238E27FC236}">
                  <a16:creationId xmlns:a16="http://schemas.microsoft.com/office/drawing/2014/main" id="{E293583E-3F7F-487A-84A3-07450ED59AF8}"/>
                </a:ext>
              </a:extLst>
            </p:cNvPr>
            <p:cNvGrpSpPr/>
            <p:nvPr/>
          </p:nvGrpSpPr>
          <p:grpSpPr>
            <a:xfrm rot="20700000">
              <a:off x="6842967" y="4784732"/>
              <a:ext cx="269447" cy="187153"/>
              <a:chOff x="6847227" y="4426744"/>
              <a:chExt cx="269447" cy="187153"/>
            </a:xfrm>
          </p:grpSpPr>
          <p:sp>
            <p:nvSpPr>
              <p:cNvPr id="52" name="Rectangle 51">
                <a:extLst>
                  <a:ext uri="{FF2B5EF4-FFF2-40B4-BE49-F238E27FC236}">
                    <a16:creationId xmlns:a16="http://schemas.microsoft.com/office/drawing/2014/main" id="{F8D1DB92-724D-4CDE-BE6D-2F1EACB06FAF}"/>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Rectangle 52">
                <a:extLst>
                  <a:ext uri="{FF2B5EF4-FFF2-40B4-BE49-F238E27FC236}">
                    <a16:creationId xmlns:a16="http://schemas.microsoft.com/office/drawing/2014/main" id="{EC3A3D02-FF5A-4B92-9C5A-4E2809413FD8}"/>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Rectangle 53">
                <a:extLst>
                  <a:ext uri="{FF2B5EF4-FFF2-40B4-BE49-F238E27FC236}">
                    <a16:creationId xmlns:a16="http://schemas.microsoft.com/office/drawing/2014/main" id="{238A0471-2725-493E-997F-F5A687E7679A}"/>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Rectangle 54">
                <a:extLst>
                  <a:ext uri="{FF2B5EF4-FFF2-40B4-BE49-F238E27FC236}">
                    <a16:creationId xmlns:a16="http://schemas.microsoft.com/office/drawing/2014/main" id="{0F78026C-0932-461D-907E-A0B3D687B310}"/>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Rectangle 55">
                <a:extLst>
                  <a:ext uri="{FF2B5EF4-FFF2-40B4-BE49-F238E27FC236}">
                    <a16:creationId xmlns:a16="http://schemas.microsoft.com/office/drawing/2014/main" id="{05CD8805-55B9-4A2A-8250-C95B09E2963F}"/>
                  </a:ext>
                </a:extLst>
              </p:cNvPr>
              <p:cNvSpPr/>
              <p:nvPr/>
            </p:nvSpPr>
            <p:spPr>
              <a:xfrm>
                <a:off x="7089242" y="4455579"/>
                <a:ext cx="27432" cy="9144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34" name="Group 33">
              <a:extLst>
                <a:ext uri="{FF2B5EF4-FFF2-40B4-BE49-F238E27FC236}">
                  <a16:creationId xmlns:a16="http://schemas.microsoft.com/office/drawing/2014/main" id="{7825B79D-DB0C-4C98-AE47-E56BDB0B8B55}"/>
                </a:ext>
              </a:extLst>
            </p:cNvPr>
            <p:cNvGrpSpPr/>
            <p:nvPr/>
          </p:nvGrpSpPr>
          <p:grpSpPr>
            <a:xfrm rot="900000">
              <a:off x="6864675" y="4141702"/>
              <a:ext cx="269447" cy="187153"/>
              <a:chOff x="6847227" y="4426744"/>
              <a:chExt cx="269447" cy="187153"/>
            </a:xfrm>
          </p:grpSpPr>
          <p:sp>
            <p:nvSpPr>
              <p:cNvPr id="47" name="Rectangle 46">
                <a:extLst>
                  <a:ext uri="{FF2B5EF4-FFF2-40B4-BE49-F238E27FC236}">
                    <a16:creationId xmlns:a16="http://schemas.microsoft.com/office/drawing/2014/main" id="{41C2CABB-439D-4ACF-8CB5-A582C6A6BCBD}"/>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8" name="Rectangle 47">
                <a:extLst>
                  <a:ext uri="{FF2B5EF4-FFF2-40B4-BE49-F238E27FC236}">
                    <a16:creationId xmlns:a16="http://schemas.microsoft.com/office/drawing/2014/main" id="{8203E7F7-169A-4B9F-A91D-DCA2D96F670F}"/>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Rectangle 48">
                <a:extLst>
                  <a:ext uri="{FF2B5EF4-FFF2-40B4-BE49-F238E27FC236}">
                    <a16:creationId xmlns:a16="http://schemas.microsoft.com/office/drawing/2014/main" id="{AAC32340-0103-4D40-8F16-ADAF796A298F}"/>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0" name="Rectangle 49">
                <a:extLst>
                  <a:ext uri="{FF2B5EF4-FFF2-40B4-BE49-F238E27FC236}">
                    <a16:creationId xmlns:a16="http://schemas.microsoft.com/office/drawing/2014/main" id="{B4E9756C-3A7E-49C8-A368-39D962E72A07}"/>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1" name="Rectangle 50">
                <a:extLst>
                  <a:ext uri="{FF2B5EF4-FFF2-40B4-BE49-F238E27FC236}">
                    <a16:creationId xmlns:a16="http://schemas.microsoft.com/office/drawing/2014/main" id="{6D291197-9986-4F11-B4DB-C4A27C0E2E76}"/>
                  </a:ext>
                </a:extLst>
              </p:cNvPr>
              <p:cNvSpPr/>
              <p:nvPr/>
            </p:nvSpPr>
            <p:spPr>
              <a:xfrm>
                <a:off x="7089242" y="4455579"/>
                <a:ext cx="27432" cy="9144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35" name="Group 34">
              <a:extLst>
                <a:ext uri="{FF2B5EF4-FFF2-40B4-BE49-F238E27FC236}">
                  <a16:creationId xmlns:a16="http://schemas.microsoft.com/office/drawing/2014/main" id="{01C8D355-1E56-4A76-B5EC-FC7EF301103F}"/>
                </a:ext>
              </a:extLst>
            </p:cNvPr>
            <p:cNvGrpSpPr/>
            <p:nvPr/>
          </p:nvGrpSpPr>
          <p:grpSpPr>
            <a:xfrm>
              <a:off x="6847227" y="5303319"/>
              <a:ext cx="272243" cy="187153"/>
              <a:chOff x="6847227" y="4426744"/>
              <a:chExt cx="272243" cy="187153"/>
            </a:xfrm>
          </p:grpSpPr>
          <p:sp>
            <p:nvSpPr>
              <p:cNvPr id="42" name="Rectangle 41">
                <a:extLst>
                  <a:ext uri="{FF2B5EF4-FFF2-40B4-BE49-F238E27FC236}">
                    <a16:creationId xmlns:a16="http://schemas.microsoft.com/office/drawing/2014/main" id="{293661E0-ADEC-4662-AED7-80D2B941B07F}"/>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Rectangle 42">
                <a:extLst>
                  <a:ext uri="{FF2B5EF4-FFF2-40B4-BE49-F238E27FC236}">
                    <a16:creationId xmlns:a16="http://schemas.microsoft.com/office/drawing/2014/main" id="{6AACF1A9-D068-4287-AA37-99F31B894343}"/>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Rectangle 43">
                <a:extLst>
                  <a:ext uri="{FF2B5EF4-FFF2-40B4-BE49-F238E27FC236}">
                    <a16:creationId xmlns:a16="http://schemas.microsoft.com/office/drawing/2014/main" id="{53B4CF47-38E1-445E-9555-B36D7875E1D7}"/>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Rectangle 44">
                <a:extLst>
                  <a:ext uri="{FF2B5EF4-FFF2-40B4-BE49-F238E27FC236}">
                    <a16:creationId xmlns:a16="http://schemas.microsoft.com/office/drawing/2014/main" id="{8625A0E2-B08E-4E07-9437-142B8ACE3C8C}"/>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6" name="Rectangle 45">
                <a:extLst>
                  <a:ext uri="{FF2B5EF4-FFF2-40B4-BE49-F238E27FC236}">
                    <a16:creationId xmlns:a16="http://schemas.microsoft.com/office/drawing/2014/main" id="{F7883A30-693D-4933-AFCA-B94F921EFE4D}"/>
                  </a:ext>
                </a:extLst>
              </p:cNvPr>
              <p:cNvSpPr/>
              <p:nvPr/>
            </p:nvSpPr>
            <p:spPr>
              <a:xfrm>
                <a:off x="7092038"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36" name="Arrow: Up 35">
              <a:extLst>
                <a:ext uri="{FF2B5EF4-FFF2-40B4-BE49-F238E27FC236}">
                  <a16:creationId xmlns:a16="http://schemas.microsoft.com/office/drawing/2014/main" id="{26400263-00DF-43CB-97D8-F8E90599B11C}"/>
                </a:ext>
              </a:extLst>
            </p:cNvPr>
            <p:cNvSpPr/>
            <p:nvPr/>
          </p:nvSpPr>
          <p:spPr>
            <a:xfrm rot="5400000">
              <a:off x="9107552" y="3095605"/>
              <a:ext cx="95250" cy="892047"/>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Arrow: Up 36">
              <a:extLst>
                <a:ext uri="{FF2B5EF4-FFF2-40B4-BE49-F238E27FC236}">
                  <a16:creationId xmlns:a16="http://schemas.microsoft.com/office/drawing/2014/main" id="{6CA203C2-E8C4-45D9-B1F7-20D57DC4DA1C}"/>
                </a:ext>
              </a:extLst>
            </p:cNvPr>
            <p:cNvSpPr/>
            <p:nvPr/>
          </p:nvSpPr>
          <p:spPr>
            <a:xfrm>
              <a:off x="8194675" y="3676538"/>
              <a:ext cx="95250" cy="242823"/>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Arrow: Up 37">
              <a:extLst>
                <a:ext uri="{FF2B5EF4-FFF2-40B4-BE49-F238E27FC236}">
                  <a16:creationId xmlns:a16="http://schemas.microsoft.com/office/drawing/2014/main" id="{C1838EDA-FB84-429C-90EA-9438FDB09019}"/>
                </a:ext>
              </a:extLst>
            </p:cNvPr>
            <p:cNvSpPr/>
            <p:nvPr/>
          </p:nvSpPr>
          <p:spPr>
            <a:xfrm rot="5400000">
              <a:off x="9150350" y="4132860"/>
              <a:ext cx="95250" cy="80645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Arrow: Up 38">
              <a:extLst>
                <a:ext uri="{FF2B5EF4-FFF2-40B4-BE49-F238E27FC236}">
                  <a16:creationId xmlns:a16="http://schemas.microsoft.com/office/drawing/2014/main" id="{C553D579-4AC1-466C-B1E6-3A493370C5EC}"/>
                </a:ext>
              </a:extLst>
            </p:cNvPr>
            <p:cNvSpPr/>
            <p:nvPr/>
          </p:nvSpPr>
          <p:spPr>
            <a:xfrm rot="5400000">
              <a:off x="9150350" y="5002011"/>
              <a:ext cx="95250" cy="80645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TextBox 39">
              <a:extLst>
                <a:ext uri="{FF2B5EF4-FFF2-40B4-BE49-F238E27FC236}">
                  <a16:creationId xmlns:a16="http://schemas.microsoft.com/office/drawing/2014/main" id="{D0F8E90F-1D81-467C-AB58-3304D8D763DF}"/>
                </a:ext>
              </a:extLst>
            </p:cNvPr>
            <p:cNvSpPr txBox="1">
              <a:spLocks noChangeAspect="1"/>
            </p:cNvSpPr>
            <p:nvPr>
              <p:custDataLst>
                <p:tags r:id="rId16"/>
              </p:custDataLst>
            </p:nvPr>
          </p:nvSpPr>
          <p:spPr>
            <a:xfrm>
              <a:off x="11536250" y="4372984"/>
              <a:ext cx="963830" cy="372089"/>
            </a:xfrm>
            <a:custGeom>
              <a:avLst/>
              <a:gdLst/>
              <a:ahLst/>
              <a:cxnLst/>
              <a:rect l="l" t="t" r="r" b="b"/>
              <a:pathLst>
                <a:path w="963830" h="372089">
                  <a:moveTo>
                    <a:pt x="912498" y="322869"/>
                  </a:moveTo>
                  <a:cubicBezTo>
                    <a:pt x="906725" y="325225"/>
                    <a:pt x="898065" y="327228"/>
                    <a:pt x="886518" y="328878"/>
                  </a:cubicBezTo>
                  <a:cubicBezTo>
                    <a:pt x="879979" y="329820"/>
                    <a:pt x="875355" y="330881"/>
                    <a:pt x="872645" y="332059"/>
                  </a:cubicBezTo>
                  <a:cubicBezTo>
                    <a:pt x="869935" y="333237"/>
                    <a:pt x="867843" y="334960"/>
                    <a:pt x="866371" y="337228"/>
                  </a:cubicBezTo>
                  <a:cubicBezTo>
                    <a:pt x="864898" y="339496"/>
                    <a:pt x="864162" y="342015"/>
                    <a:pt x="864162" y="344784"/>
                  </a:cubicBezTo>
                  <a:cubicBezTo>
                    <a:pt x="864162" y="349025"/>
                    <a:pt x="865767" y="352560"/>
                    <a:pt x="868977" y="355388"/>
                  </a:cubicBezTo>
                  <a:cubicBezTo>
                    <a:pt x="872188" y="358215"/>
                    <a:pt x="876886" y="359629"/>
                    <a:pt x="883072" y="359629"/>
                  </a:cubicBezTo>
                  <a:cubicBezTo>
                    <a:pt x="889199" y="359629"/>
                    <a:pt x="894648" y="358289"/>
                    <a:pt x="899420" y="355609"/>
                  </a:cubicBezTo>
                  <a:cubicBezTo>
                    <a:pt x="904192" y="352928"/>
                    <a:pt x="907697" y="349261"/>
                    <a:pt x="909935" y="344607"/>
                  </a:cubicBezTo>
                  <a:cubicBezTo>
                    <a:pt x="911644" y="341013"/>
                    <a:pt x="912498" y="335711"/>
                    <a:pt x="912498" y="328701"/>
                  </a:cubicBezTo>
                  <a:close/>
                  <a:moveTo>
                    <a:pt x="579123" y="322869"/>
                  </a:moveTo>
                  <a:cubicBezTo>
                    <a:pt x="573350" y="325225"/>
                    <a:pt x="564690" y="327228"/>
                    <a:pt x="553143" y="328878"/>
                  </a:cubicBezTo>
                  <a:cubicBezTo>
                    <a:pt x="546604" y="329820"/>
                    <a:pt x="541980" y="330881"/>
                    <a:pt x="539270" y="332059"/>
                  </a:cubicBezTo>
                  <a:cubicBezTo>
                    <a:pt x="536560" y="333237"/>
                    <a:pt x="534468" y="334960"/>
                    <a:pt x="532996" y="337228"/>
                  </a:cubicBezTo>
                  <a:cubicBezTo>
                    <a:pt x="531523" y="339496"/>
                    <a:pt x="530786" y="342015"/>
                    <a:pt x="530786" y="344784"/>
                  </a:cubicBezTo>
                  <a:cubicBezTo>
                    <a:pt x="530786" y="349025"/>
                    <a:pt x="532392" y="352560"/>
                    <a:pt x="535602" y="355388"/>
                  </a:cubicBezTo>
                  <a:cubicBezTo>
                    <a:pt x="538813" y="358215"/>
                    <a:pt x="543511" y="359629"/>
                    <a:pt x="549697" y="359629"/>
                  </a:cubicBezTo>
                  <a:cubicBezTo>
                    <a:pt x="555824" y="359629"/>
                    <a:pt x="561273" y="358289"/>
                    <a:pt x="566045" y="355609"/>
                  </a:cubicBezTo>
                  <a:cubicBezTo>
                    <a:pt x="570817" y="352928"/>
                    <a:pt x="574322" y="349261"/>
                    <a:pt x="576560" y="344607"/>
                  </a:cubicBezTo>
                  <a:cubicBezTo>
                    <a:pt x="578269" y="341013"/>
                    <a:pt x="579123" y="335711"/>
                    <a:pt x="579123" y="328701"/>
                  </a:cubicBezTo>
                  <a:close/>
                  <a:moveTo>
                    <a:pt x="160023" y="322869"/>
                  </a:moveTo>
                  <a:cubicBezTo>
                    <a:pt x="154250" y="325225"/>
                    <a:pt x="145590" y="327228"/>
                    <a:pt x="134043" y="328878"/>
                  </a:cubicBezTo>
                  <a:cubicBezTo>
                    <a:pt x="127504" y="329820"/>
                    <a:pt x="122880" y="330881"/>
                    <a:pt x="120170" y="332059"/>
                  </a:cubicBezTo>
                  <a:cubicBezTo>
                    <a:pt x="117460" y="333237"/>
                    <a:pt x="115368" y="334960"/>
                    <a:pt x="113896" y="337228"/>
                  </a:cubicBezTo>
                  <a:cubicBezTo>
                    <a:pt x="112423" y="339496"/>
                    <a:pt x="111687" y="342015"/>
                    <a:pt x="111687" y="344784"/>
                  </a:cubicBezTo>
                  <a:cubicBezTo>
                    <a:pt x="111687" y="349025"/>
                    <a:pt x="113292" y="352560"/>
                    <a:pt x="116503" y="355388"/>
                  </a:cubicBezTo>
                  <a:cubicBezTo>
                    <a:pt x="119713" y="358215"/>
                    <a:pt x="124411" y="359629"/>
                    <a:pt x="130597" y="359629"/>
                  </a:cubicBezTo>
                  <a:cubicBezTo>
                    <a:pt x="136724" y="359629"/>
                    <a:pt x="142173" y="358289"/>
                    <a:pt x="146945" y="355609"/>
                  </a:cubicBezTo>
                  <a:cubicBezTo>
                    <a:pt x="151717" y="352928"/>
                    <a:pt x="155222" y="349261"/>
                    <a:pt x="157461" y="344607"/>
                  </a:cubicBezTo>
                  <a:cubicBezTo>
                    <a:pt x="159169" y="341013"/>
                    <a:pt x="160023" y="335711"/>
                    <a:pt x="160023" y="328701"/>
                  </a:cubicBezTo>
                  <a:close/>
                  <a:moveTo>
                    <a:pt x="947924" y="276123"/>
                  </a:moveTo>
                  <a:lnTo>
                    <a:pt x="963830" y="276123"/>
                  </a:lnTo>
                  <a:lnTo>
                    <a:pt x="963830" y="369968"/>
                  </a:lnTo>
                  <a:lnTo>
                    <a:pt x="947924" y="369968"/>
                  </a:lnTo>
                  <a:close/>
                  <a:moveTo>
                    <a:pt x="892262" y="274002"/>
                  </a:moveTo>
                  <a:cubicBezTo>
                    <a:pt x="900274" y="274002"/>
                    <a:pt x="906784" y="274945"/>
                    <a:pt x="911791" y="276830"/>
                  </a:cubicBezTo>
                  <a:cubicBezTo>
                    <a:pt x="916799" y="278715"/>
                    <a:pt x="920481" y="281086"/>
                    <a:pt x="922837" y="283943"/>
                  </a:cubicBezTo>
                  <a:cubicBezTo>
                    <a:pt x="925193" y="286800"/>
                    <a:pt x="926843" y="290409"/>
                    <a:pt x="927786" y="294768"/>
                  </a:cubicBezTo>
                  <a:cubicBezTo>
                    <a:pt x="928316" y="297478"/>
                    <a:pt x="928581" y="302368"/>
                    <a:pt x="928581" y="309437"/>
                  </a:cubicBezTo>
                  <a:lnTo>
                    <a:pt x="928581" y="330645"/>
                  </a:lnTo>
                  <a:cubicBezTo>
                    <a:pt x="928581" y="345432"/>
                    <a:pt x="928920" y="354784"/>
                    <a:pt x="929597" y="358701"/>
                  </a:cubicBezTo>
                  <a:cubicBezTo>
                    <a:pt x="930274" y="362619"/>
                    <a:pt x="931615" y="366375"/>
                    <a:pt x="933618" y="369968"/>
                  </a:cubicBezTo>
                  <a:lnTo>
                    <a:pt x="917005" y="369968"/>
                  </a:lnTo>
                  <a:cubicBezTo>
                    <a:pt x="915355" y="366669"/>
                    <a:pt x="914295" y="362811"/>
                    <a:pt x="913824" y="358392"/>
                  </a:cubicBezTo>
                  <a:cubicBezTo>
                    <a:pt x="907933" y="363400"/>
                    <a:pt x="902262" y="366934"/>
                    <a:pt x="896813" y="368996"/>
                  </a:cubicBezTo>
                  <a:cubicBezTo>
                    <a:pt x="891364" y="371058"/>
                    <a:pt x="885517" y="372089"/>
                    <a:pt x="879272" y="372089"/>
                  </a:cubicBezTo>
                  <a:cubicBezTo>
                    <a:pt x="868963" y="372089"/>
                    <a:pt x="861039" y="369571"/>
                    <a:pt x="855502" y="364534"/>
                  </a:cubicBezTo>
                  <a:cubicBezTo>
                    <a:pt x="849964" y="359497"/>
                    <a:pt x="847195" y="353061"/>
                    <a:pt x="847195" y="345226"/>
                  </a:cubicBezTo>
                  <a:cubicBezTo>
                    <a:pt x="847195" y="340630"/>
                    <a:pt x="848241" y="336433"/>
                    <a:pt x="850332" y="332633"/>
                  </a:cubicBezTo>
                  <a:cubicBezTo>
                    <a:pt x="852423" y="328834"/>
                    <a:pt x="855163" y="325785"/>
                    <a:pt x="858550" y="323487"/>
                  </a:cubicBezTo>
                  <a:cubicBezTo>
                    <a:pt x="861938" y="321190"/>
                    <a:pt x="865752" y="319452"/>
                    <a:pt x="869994" y="318274"/>
                  </a:cubicBezTo>
                  <a:cubicBezTo>
                    <a:pt x="873116" y="317449"/>
                    <a:pt x="877829" y="316654"/>
                    <a:pt x="884132" y="315888"/>
                  </a:cubicBezTo>
                  <a:cubicBezTo>
                    <a:pt x="896975" y="314356"/>
                    <a:pt x="906430" y="312530"/>
                    <a:pt x="912498" y="310409"/>
                  </a:cubicBezTo>
                  <a:cubicBezTo>
                    <a:pt x="912557" y="308229"/>
                    <a:pt x="912586" y="306845"/>
                    <a:pt x="912586" y="306256"/>
                  </a:cubicBezTo>
                  <a:cubicBezTo>
                    <a:pt x="912586" y="299776"/>
                    <a:pt x="911084" y="295210"/>
                    <a:pt x="908080" y="292559"/>
                  </a:cubicBezTo>
                  <a:cubicBezTo>
                    <a:pt x="904015" y="288965"/>
                    <a:pt x="897976" y="287169"/>
                    <a:pt x="889965" y="287169"/>
                  </a:cubicBezTo>
                  <a:cubicBezTo>
                    <a:pt x="882483" y="287169"/>
                    <a:pt x="876960" y="288479"/>
                    <a:pt x="873396" y="291101"/>
                  </a:cubicBezTo>
                  <a:cubicBezTo>
                    <a:pt x="869832" y="293723"/>
                    <a:pt x="867196" y="298362"/>
                    <a:pt x="865487" y="305019"/>
                  </a:cubicBezTo>
                  <a:lnTo>
                    <a:pt x="849934" y="302898"/>
                  </a:lnTo>
                  <a:cubicBezTo>
                    <a:pt x="851348" y="296241"/>
                    <a:pt x="853675" y="290865"/>
                    <a:pt x="856915" y="286771"/>
                  </a:cubicBezTo>
                  <a:cubicBezTo>
                    <a:pt x="860156" y="282677"/>
                    <a:pt x="864839" y="279525"/>
                    <a:pt x="870966" y="277316"/>
                  </a:cubicBezTo>
                  <a:cubicBezTo>
                    <a:pt x="877093" y="275107"/>
                    <a:pt x="884191" y="274002"/>
                    <a:pt x="892262" y="274002"/>
                  </a:cubicBezTo>
                  <a:close/>
                  <a:moveTo>
                    <a:pt x="558887" y="274002"/>
                  </a:moveTo>
                  <a:cubicBezTo>
                    <a:pt x="566899" y="274002"/>
                    <a:pt x="573409" y="274945"/>
                    <a:pt x="578416" y="276830"/>
                  </a:cubicBezTo>
                  <a:cubicBezTo>
                    <a:pt x="583424" y="278715"/>
                    <a:pt x="587106" y="281086"/>
                    <a:pt x="589462" y="283943"/>
                  </a:cubicBezTo>
                  <a:cubicBezTo>
                    <a:pt x="591818" y="286800"/>
                    <a:pt x="593468" y="290409"/>
                    <a:pt x="594410" y="294768"/>
                  </a:cubicBezTo>
                  <a:cubicBezTo>
                    <a:pt x="594941" y="297478"/>
                    <a:pt x="595206" y="302368"/>
                    <a:pt x="595206" y="309437"/>
                  </a:cubicBezTo>
                  <a:lnTo>
                    <a:pt x="595206" y="330645"/>
                  </a:lnTo>
                  <a:cubicBezTo>
                    <a:pt x="595206" y="345432"/>
                    <a:pt x="595545" y="354784"/>
                    <a:pt x="596222" y="358701"/>
                  </a:cubicBezTo>
                  <a:cubicBezTo>
                    <a:pt x="596900" y="362619"/>
                    <a:pt x="598240" y="366375"/>
                    <a:pt x="600243" y="369968"/>
                  </a:cubicBezTo>
                  <a:lnTo>
                    <a:pt x="583630" y="369968"/>
                  </a:lnTo>
                  <a:cubicBezTo>
                    <a:pt x="581980" y="366669"/>
                    <a:pt x="580920" y="362811"/>
                    <a:pt x="580449" y="358392"/>
                  </a:cubicBezTo>
                  <a:cubicBezTo>
                    <a:pt x="574558" y="363400"/>
                    <a:pt x="568887" y="366934"/>
                    <a:pt x="563438" y="368996"/>
                  </a:cubicBezTo>
                  <a:cubicBezTo>
                    <a:pt x="557989" y="371058"/>
                    <a:pt x="552142" y="372089"/>
                    <a:pt x="545897" y="372089"/>
                  </a:cubicBezTo>
                  <a:cubicBezTo>
                    <a:pt x="535588" y="372089"/>
                    <a:pt x="527664" y="369571"/>
                    <a:pt x="522127" y="364534"/>
                  </a:cubicBezTo>
                  <a:cubicBezTo>
                    <a:pt x="516589" y="359497"/>
                    <a:pt x="513820" y="353061"/>
                    <a:pt x="513820" y="345226"/>
                  </a:cubicBezTo>
                  <a:cubicBezTo>
                    <a:pt x="513820" y="340630"/>
                    <a:pt x="514866" y="336433"/>
                    <a:pt x="516957" y="332633"/>
                  </a:cubicBezTo>
                  <a:cubicBezTo>
                    <a:pt x="519048" y="328834"/>
                    <a:pt x="521788" y="325785"/>
                    <a:pt x="525175" y="323487"/>
                  </a:cubicBezTo>
                  <a:cubicBezTo>
                    <a:pt x="528563" y="321190"/>
                    <a:pt x="532377" y="319452"/>
                    <a:pt x="536619" y="318274"/>
                  </a:cubicBezTo>
                  <a:cubicBezTo>
                    <a:pt x="539741" y="317449"/>
                    <a:pt x="544454" y="316654"/>
                    <a:pt x="550757" y="315888"/>
                  </a:cubicBezTo>
                  <a:cubicBezTo>
                    <a:pt x="563600" y="314356"/>
                    <a:pt x="573055" y="312530"/>
                    <a:pt x="579123" y="310409"/>
                  </a:cubicBezTo>
                  <a:cubicBezTo>
                    <a:pt x="579182" y="308229"/>
                    <a:pt x="579211" y="306845"/>
                    <a:pt x="579211" y="306256"/>
                  </a:cubicBezTo>
                  <a:cubicBezTo>
                    <a:pt x="579211" y="299776"/>
                    <a:pt x="577709" y="295210"/>
                    <a:pt x="574705" y="292559"/>
                  </a:cubicBezTo>
                  <a:cubicBezTo>
                    <a:pt x="570640" y="288965"/>
                    <a:pt x="564602" y="287169"/>
                    <a:pt x="556590" y="287169"/>
                  </a:cubicBezTo>
                  <a:cubicBezTo>
                    <a:pt x="549108" y="287169"/>
                    <a:pt x="543585" y="288479"/>
                    <a:pt x="540021" y="291101"/>
                  </a:cubicBezTo>
                  <a:cubicBezTo>
                    <a:pt x="536457" y="293723"/>
                    <a:pt x="533820" y="298362"/>
                    <a:pt x="532112" y="305019"/>
                  </a:cubicBezTo>
                  <a:lnTo>
                    <a:pt x="516559" y="302898"/>
                  </a:lnTo>
                  <a:cubicBezTo>
                    <a:pt x="517973" y="296241"/>
                    <a:pt x="520300" y="290865"/>
                    <a:pt x="523540" y="286771"/>
                  </a:cubicBezTo>
                  <a:cubicBezTo>
                    <a:pt x="526781" y="282677"/>
                    <a:pt x="531464" y="279525"/>
                    <a:pt x="537591" y="277316"/>
                  </a:cubicBezTo>
                  <a:cubicBezTo>
                    <a:pt x="543718" y="275107"/>
                    <a:pt x="550816" y="274002"/>
                    <a:pt x="558887" y="274002"/>
                  </a:cubicBezTo>
                  <a:close/>
                  <a:moveTo>
                    <a:pt x="366620" y="274002"/>
                  </a:moveTo>
                  <a:cubicBezTo>
                    <a:pt x="376811" y="274002"/>
                    <a:pt x="385147" y="276579"/>
                    <a:pt x="391628" y="281734"/>
                  </a:cubicBezTo>
                  <a:cubicBezTo>
                    <a:pt x="398108" y="286889"/>
                    <a:pt x="402261" y="294209"/>
                    <a:pt x="404087" y="303693"/>
                  </a:cubicBezTo>
                  <a:lnTo>
                    <a:pt x="388623" y="306079"/>
                  </a:lnTo>
                  <a:cubicBezTo>
                    <a:pt x="387150" y="299776"/>
                    <a:pt x="384544" y="295033"/>
                    <a:pt x="380803" y="291852"/>
                  </a:cubicBezTo>
                  <a:cubicBezTo>
                    <a:pt x="377062" y="288671"/>
                    <a:pt x="372540" y="287080"/>
                    <a:pt x="367238" y="287080"/>
                  </a:cubicBezTo>
                  <a:cubicBezTo>
                    <a:pt x="359226" y="287080"/>
                    <a:pt x="352717" y="289952"/>
                    <a:pt x="347709" y="295696"/>
                  </a:cubicBezTo>
                  <a:cubicBezTo>
                    <a:pt x="342702" y="301440"/>
                    <a:pt x="340198" y="310527"/>
                    <a:pt x="340198" y="322957"/>
                  </a:cubicBezTo>
                  <a:cubicBezTo>
                    <a:pt x="340198" y="335564"/>
                    <a:pt x="342614" y="344725"/>
                    <a:pt x="347444" y="350439"/>
                  </a:cubicBezTo>
                  <a:cubicBezTo>
                    <a:pt x="352275" y="356154"/>
                    <a:pt x="358578" y="359011"/>
                    <a:pt x="366355" y="359011"/>
                  </a:cubicBezTo>
                  <a:cubicBezTo>
                    <a:pt x="372599" y="359011"/>
                    <a:pt x="377813" y="357096"/>
                    <a:pt x="381996" y="353267"/>
                  </a:cubicBezTo>
                  <a:cubicBezTo>
                    <a:pt x="386178" y="349438"/>
                    <a:pt x="388829" y="343547"/>
                    <a:pt x="389949" y="335594"/>
                  </a:cubicBezTo>
                  <a:lnTo>
                    <a:pt x="405590" y="337626"/>
                  </a:lnTo>
                  <a:cubicBezTo>
                    <a:pt x="403881" y="348407"/>
                    <a:pt x="399507" y="356846"/>
                    <a:pt x="392467" y="362943"/>
                  </a:cubicBezTo>
                  <a:cubicBezTo>
                    <a:pt x="385427" y="369040"/>
                    <a:pt x="376782" y="372089"/>
                    <a:pt x="366532" y="372089"/>
                  </a:cubicBezTo>
                  <a:cubicBezTo>
                    <a:pt x="353689" y="372089"/>
                    <a:pt x="343365" y="367892"/>
                    <a:pt x="335559" y="359497"/>
                  </a:cubicBezTo>
                  <a:cubicBezTo>
                    <a:pt x="327753" y="351102"/>
                    <a:pt x="323850" y="339069"/>
                    <a:pt x="323850" y="323399"/>
                  </a:cubicBezTo>
                  <a:cubicBezTo>
                    <a:pt x="323850" y="313266"/>
                    <a:pt x="325529" y="304400"/>
                    <a:pt x="328887" y="296801"/>
                  </a:cubicBezTo>
                  <a:cubicBezTo>
                    <a:pt x="332245" y="289201"/>
                    <a:pt x="337356" y="283501"/>
                    <a:pt x="344219" y="279702"/>
                  </a:cubicBezTo>
                  <a:cubicBezTo>
                    <a:pt x="351082" y="275902"/>
                    <a:pt x="358549" y="274002"/>
                    <a:pt x="366620" y="274002"/>
                  </a:cubicBezTo>
                  <a:close/>
                  <a:moveTo>
                    <a:pt x="233270" y="274002"/>
                  </a:moveTo>
                  <a:cubicBezTo>
                    <a:pt x="243461" y="274002"/>
                    <a:pt x="251797" y="276579"/>
                    <a:pt x="258278" y="281734"/>
                  </a:cubicBezTo>
                  <a:cubicBezTo>
                    <a:pt x="264758" y="286889"/>
                    <a:pt x="268911" y="294209"/>
                    <a:pt x="270737" y="303693"/>
                  </a:cubicBezTo>
                  <a:lnTo>
                    <a:pt x="255273" y="306079"/>
                  </a:lnTo>
                  <a:cubicBezTo>
                    <a:pt x="253800" y="299776"/>
                    <a:pt x="251194" y="295033"/>
                    <a:pt x="247453" y="291852"/>
                  </a:cubicBezTo>
                  <a:cubicBezTo>
                    <a:pt x="243712" y="288671"/>
                    <a:pt x="239190" y="287080"/>
                    <a:pt x="233888" y="287080"/>
                  </a:cubicBezTo>
                  <a:cubicBezTo>
                    <a:pt x="225876" y="287080"/>
                    <a:pt x="219367" y="289952"/>
                    <a:pt x="214359" y="295696"/>
                  </a:cubicBezTo>
                  <a:cubicBezTo>
                    <a:pt x="209352" y="301440"/>
                    <a:pt x="206848" y="310527"/>
                    <a:pt x="206848" y="322957"/>
                  </a:cubicBezTo>
                  <a:cubicBezTo>
                    <a:pt x="206848" y="335564"/>
                    <a:pt x="209264" y="344725"/>
                    <a:pt x="214094" y="350439"/>
                  </a:cubicBezTo>
                  <a:cubicBezTo>
                    <a:pt x="218925" y="356154"/>
                    <a:pt x="225228" y="359011"/>
                    <a:pt x="233005" y="359011"/>
                  </a:cubicBezTo>
                  <a:cubicBezTo>
                    <a:pt x="239249" y="359011"/>
                    <a:pt x="244463" y="357096"/>
                    <a:pt x="248646" y="353267"/>
                  </a:cubicBezTo>
                  <a:cubicBezTo>
                    <a:pt x="252828" y="349438"/>
                    <a:pt x="255479" y="343547"/>
                    <a:pt x="256599" y="335594"/>
                  </a:cubicBezTo>
                  <a:lnTo>
                    <a:pt x="272240" y="337626"/>
                  </a:lnTo>
                  <a:cubicBezTo>
                    <a:pt x="270531" y="348407"/>
                    <a:pt x="266157" y="356846"/>
                    <a:pt x="259117" y="362943"/>
                  </a:cubicBezTo>
                  <a:cubicBezTo>
                    <a:pt x="252077" y="369040"/>
                    <a:pt x="243432" y="372089"/>
                    <a:pt x="233181" y="372089"/>
                  </a:cubicBezTo>
                  <a:cubicBezTo>
                    <a:pt x="220339" y="372089"/>
                    <a:pt x="210015" y="367892"/>
                    <a:pt x="202209" y="359497"/>
                  </a:cubicBezTo>
                  <a:cubicBezTo>
                    <a:pt x="194403" y="351102"/>
                    <a:pt x="190500" y="339069"/>
                    <a:pt x="190500" y="323399"/>
                  </a:cubicBezTo>
                  <a:cubicBezTo>
                    <a:pt x="190500" y="313266"/>
                    <a:pt x="192179" y="304400"/>
                    <a:pt x="195537" y="296801"/>
                  </a:cubicBezTo>
                  <a:cubicBezTo>
                    <a:pt x="198895" y="289201"/>
                    <a:pt x="204006" y="283501"/>
                    <a:pt x="210869" y="279702"/>
                  </a:cubicBezTo>
                  <a:cubicBezTo>
                    <a:pt x="217732" y="275902"/>
                    <a:pt x="225199" y="274002"/>
                    <a:pt x="233270" y="274002"/>
                  </a:cubicBezTo>
                  <a:close/>
                  <a:moveTo>
                    <a:pt x="139787" y="274002"/>
                  </a:moveTo>
                  <a:cubicBezTo>
                    <a:pt x="147799" y="274002"/>
                    <a:pt x="154309" y="274945"/>
                    <a:pt x="159316" y="276830"/>
                  </a:cubicBezTo>
                  <a:cubicBezTo>
                    <a:pt x="164324" y="278715"/>
                    <a:pt x="168006" y="281086"/>
                    <a:pt x="170362" y="283943"/>
                  </a:cubicBezTo>
                  <a:cubicBezTo>
                    <a:pt x="172718" y="286800"/>
                    <a:pt x="174368" y="290409"/>
                    <a:pt x="175311" y="294768"/>
                  </a:cubicBezTo>
                  <a:cubicBezTo>
                    <a:pt x="175841" y="297478"/>
                    <a:pt x="176106" y="302368"/>
                    <a:pt x="176106" y="309437"/>
                  </a:cubicBezTo>
                  <a:lnTo>
                    <a:pt x="176106" y="330645"/>
                  </a:lnTo>
                  <a:cubicBezTo>
                    <a:pt x="176106" y="345432"/>
                    <a:pt x="176445" y="354784"/>
                    <a:pt x="177122" y="358701"/>
                  </a:cubicBezTo>
                  <a:cubicBezTo>
                    <a:pt x="177800" y="362619"/>
                    <a:pt x="179140" y="366375"/>
                    <a:pt x="181143" y="369968"/>
                  </a:cubicBezTo>
                  <a:lnTo>
                    <a:pt x="164530" y="369968"/>
                  </a:lnTo>
                  <a:cubicBezTo>
                    <a:pt x="162880" y="366669"/>
                    <a:pt x="161820" y="362811"/>
                    <a:pt x="161349" y="358392"/>
                  </a:cubicBezTo>
                  <a:cubicBezTo>
                    <a:pt x="155458" y="363400"/>
                    <a:pt x="149787" y="366934"/>
                    <a:pt x="144338" y="368996"/>
                  </a:cubicBezTo>
                  <a:cubicBezTo>
                    <a:pt x="138889" y="371058"/>
                    <a:pt x="133042" y="372089"/>
                    <a:pt x="126797" y="372089"/>
                  </a:cubicBezTo>
                  <a:cubicBezTo>
                    <a:pt x="116488" y="372089"/>
                    <a:pt x="108564" y="369571"/>
                    <a:pt x="103027" y="364534"/>
                  </a:cubicBezTo>
                  <a:cubicBezTo>
                    <a:pt x="97489" y="359497"/>
                    <a:pt x="94720" y="353061"/>
                    <a:pt x="94720" y="345226"/>
                  </a:cubicBezTo>
                  <a:cubicBezTo>
                    <a:pt x="94720" y="340630"/>
                    <a:pt x="95766" y="336433"/>
                    <a:pt x="97857" y="332633"/>
                  </a:cubicBezTo>
                  <a:cubicBezTo>
                    <a:pt x="99949" y="328834"/>
                    <a:pt x="102688" y="325785"/>
                    <a:pt x="106075" y="323487"/>
                  </a:cubicBezTo>
                  <a:cubicBezTo>
                    <a:pt x="109463" y="321190"/>
                    <a:pt x="113277" y="319452"/>
                    <a:pt x="117519" y="318274"/>
                  </a:cubicBezTo>
                  <a:cubicBezTo>
                    <a:pt x="120641" y="317449"/>
                    <a:pt x="125354" y="316654"/>
                    <a:pt x="131657" y="315888"/>
                  </a:cubicBezTo>
                  <a:cubicBezTo>
                    <a:pt x="144500" y="314356"/>
                    <a:pt x="153955" y="312530"/>
                    <a:pt x="160023" y="310409"/>
                  </a:cubicBezTo>
                  <a:cubicBezTo>
                    <a:pt x="160082" y="308229"/>
                    <a:pt x="160112" y="306845"/>
                    <a:pt x="160112" y="306256"/>
                  </a:cubicBezTo>
                  <a:cubicBezTo>
                    <a:pt x="160112" y="299776"/>
                    <a:pt x="158609" y="295210"/>
                    <a:pt x="155605" y="292559"/>
                  </a:cubicBezTo>
                  <a:cubicBezTo>
                    <a:pt x="151540" y="288965"/>
                    <a:pt x="145502" y="287169"/>
                    <a:pt x="137490" y="287169"/>
                  </a:cubicBezTo>
                  <a:cubicBezTo>
                    <a:pt x="130008" y="287169"/>
                    <a:pt x="124485" y="288479"/>
                    <a:pt x="120921" y="291101"/>
                  </a:cubicBezTo>
                  <a:cubicBezTo>
                    <a:pt x="117357" y="293723"/>
                    <a:pt x="114720" y="298362"/>
                    <a:pt x="113012" y="305019"/>
                  </a:cubicBezTo>
                  <a:lnTo>
                    <a:pt x="97460" y="302898"/>
                  </a:lnTo>
                  <a:cubicBezTo>
                    <a:pt x="98873" y="296241"/>
                    <a:pt x="101200" y="290865"/>
                    <a:pt x="104440" y="286771"/>
                  </a:cubicBezTo>
                  <a:cubicBezTo>
                    <a:pt x="107681" y="282677"/>
                    <a:pt x="112364" y="279525"/>
                    <a:pt x="118491" y="277316"/>
                  </a:cubicBezTo>
                  <a:cubicBezTo>
                    <a:pt x="124618" y="275107"/>
                    <a:pt x="131716" y="274002"/>
                    <a:pt x="139787" y="274002"/>
                  </a:cubicBezTo>
                  <a:close/>
                  <a:moveTo>
                    <a:pt x="42770" y="274002"/>
                  </a:moveTo>
                  <a:cubicBezTo>
                    <a:pt x="52961" y="274002"/>
                    <a:pt x="61297" y="276579"/>
                    <a:pt x="67778" y="281734"/>
                  </a:cubicBezTo>
                  <a:cubicBezTo>
                    <a:pt x="74258" y="286889"/>
                    <a:pt x="78411" y="294209"/>
                    <a:pt x="80237" y="303693"/>
                  </a:cubicBezTo>
                  <a:lnTo>
                    <a:pt x="64773" y="306079"/>
                  </a:lnTo>
                  <a:cubicBezTo>
                    <a:pt x="63300" y="299776"/>
                    <a:pt x="60694" y="295033"/>
                    <a:pt x="56953" y="291852"/>
                  </a:cubicBezTo>
                  <a:cubicBezTo>
                    <a:pt x="53212" y="288671"/>
                    <a:pt x="48690" y="287080"/>
                    <a:pt x="43388" y="287080"/>
                  </a:cubicBezTo>
                  <a:cubicBezTo>
                    <a:pt x="35376" y="287080"/>
                    <a:pt x="28867" y="289952"/>
                    <a:pt x="23859" y="295696"/>
                  </a:cubicBezTo>
                  <a:cubicBezTo>
                    <a:pt x="18852" y="301440"/>
                    <a:pt x="16348" y="310527"/>
                    <a:pt x="16348" y="322957"/>
                  </a:cubicBezTo>
                  <a:cubicBezTo>
                    <a:pt x="16348" y="335564"/>
                    <a:pt x="18764" y="344725"/>
                    <a:pt x="23594" y="350439"/>
                  </a:cubicBezTo>
                  <a:cubicBezTo>
                    <a:pt x="28425" y="356154"/>
                    <a:pt x="34728" y="359011"/>
                    <a:pt x="42505" y="359011"/>
                  </a:cubicBezTo>
                  <a:cubicBezTo>
                    <a:pt x="48749" y="359011"/>
                    <a:pt x="53963" y="357096"/>
                    <a:pt x="58146" y="353267"/>
                  </a:cubicBezTo>
                  <a:cubicBezTo>
                    <a:pt x="62328" y="349438"/>
                    <a:pt x="64979" y="343547"/>
                    <a:pt x="66099" y="335594"/>
                  </a:cubicBezTo>
                  <a:lnTo>
                    <a:pt x="81740" y="337626"/>
                  </a:lnTo>
                  <a:cubicBezTo>
                    <a:pt x="80031" y="348407"/>
                    <a:pt x="75657" y="356846"/>
                    <a:pt x="68617" y="362943"/>
                  </a:cubicBezTo>
                  <a:cubicBezTo>
                    <a:pt x="61577" y="369040"/>
                    <a:pt x="52932" y="372089"/>
                    <a:pt x="42681" y="372089"/>
                  </a:cubicBezTo>
                  <a:cubicBezTo>
                    <a:pt x="29839" y="372089"/>
                    <a:pt x="19515" y="367892"/>
                    <a:pt x="11709" y="359497"/>
                  </a:cubicBezTo>
                  <a:cubicBezTo>
                    <a:pt x="3903" y="351102"/>
                    <a:pt x="0" y="339069"/>
                    <a:pt x="0" y="323399"/>
                  </a:cubicBezTo>
                  <a:cubicBezTo>
                    <a:pt x="0" y="313266"/>
                    <a:pt x="1679" y="304400"/>
                    <a:pt x="5037" y="296801"/>
                  </a:cubicBezTo>
                  <a:cubicBezTo>
                    <a:pt x="8395" y="289201"/>
                    <a:pt x="13506" y="283501"/>
                    <a:pt x="20369" y="279702"/>
                  </a:cubicBezTo>
                  <a:cubicBezTo>
                    <a:pt x="27232" y="275902"/>
                    <a:pt x="34699" y="274002"/>
                    <a:pt x="42770" y="274002"/>
                  </a:cubicBezTo>
                  <a:close/>
                  <a:moveTo>
                    <a:pt x="728444" y="243339"/>
                  </a:moveTo>
                  <a:lnTo>
                    <a:pt x="728444" y="276123"/>
                  </a:lnTo>
                  <a:lnTo>
                    <a:pt x="744439" y="276123"/>
                  </a:lnTo>
                  <a:lnTo>
                    <a:pt x="744439" y="288494"/>
                  </a:lnTo>
                  <a:lnTo>
                    <a:pt x="728444" y="288494"/>
                  </a:lnTo>
                  <a:lnTo>
                    <a:pt x="728444" y="343370"/>
                  </a:lnTo>
                  <a:cubicBezTo>
                    <a:pt x="728444" y="347906"/>
                    <a:pt x="728724" y="350822"/>
                    <a:pt x="729284" y="352118"/>
                  </a:cubicBezTo>
                  <a:cubicBezTo>
                    <a:pt x="729843" y="353414"/>
                    <a:pt x="730756" y="354445"/>
                    <a:pt x="732023" y="355211"/>
                  </a:cubicBezTo>
                  <a:cubicBezTo>
                    <a:pt x="733290" y="355977"/>
                    <a:pt x="735101" y="356360"/>
                    <a:pt x="737458" y="356360"/>
                  </a:cubicBezTo>
                  <a:cubicBezTo>
                    <a:pt x="739225" y="356360"/>
                    <a:pt x="741552" y="356154"/>
                    <a:pt x="744439" y="355741"/>
                  </a:cubicBezTo>
                  <a:lnTo>
                    <a:pt x="746736" y="369792"/>
                  </a:lnTo>
                  <a:cubicBezTo>
                    <a:pt x="742259" y="370734"/>
                    <a:pt x="738253" y="371205"/>
                    <a:pt x="734718" y="371205"/>
                  </a:cubicBezTo>
                  <a:cubicBezTo>
                    <a:pt x="728945" y="371205"/>
                    <a:pt x="724468" y="370292"/>
                    <a:pt x="721287" y="368466"/>
                  </a:cubicBezTo>
                  <a:cubicBezTo>
                    <a:pt x="718105" y="366640"/>
                    <a:pt x="715867" y="364239"/>
                    <a:pt x="714571" y="361264"/>
                  </a:cubicBezTo>
                  <a:cubicBezTo>
                    <a:pt x="713275" y="358289"/>
                    <a:pt x="712627" y="352030"/>
                    <a:pt x="712627" y="342486"/>
                  </a:cubicBezTo>
                  <a:lnTo>
                    <a:pt x="712627" y="288494"/>
                  </a:lnTo>
                  <a:lnTo>
                    <a:pt x="700962" y="288494"/>
                  </a:lnTo>
                  <a:lnTo>
                    <a:pt x="700962" y="276123"/>
                  </a:lnTo>
                  <a:lnTo>
                    <a:pt x="712627" y="276123"/>
                  </a:lnTo>
                  <a:lnTo>
                    <a:pt x="712627" y="252882"/>
                  </a:lnTo>
                  <a:close/>
                  <a:moveTo>
                    <a:pt x="633194" y="243339"/>
                  </a:moveTo>
                  <a:lnTo>
                    <a:pt x="633194" y="276123"/>
                  </a:lnTo>
                  <a:lnTo>
                    <a:pt x="649189" y="276123"/>
                  </a:lnTo>
                  <a:lnTo>
                    <a:pt x="649189" y="288494"/>
                  </a:lnTo>
                  <a:lnTo>
                    <a:pt x="633194" y="288494"/>
                  </a:lnTo>
                  <a:lnTo>
                    <a:pt x="633194" y="343370"/>
                  </a:lnTo>
                  <a:cubicBezTo>
                    <a:pt x="633194" y="347906"/>
                    <a:pt x="633474" y="350822"/>
                    <a:pt x="634034" y="352118"/>
                  </a:cubicBezTo>
                  <a:cubicBezTo>
                    <a:pt x="634593" y="353414"/>
                    <a:pt x="635506" y="354445"/>
                    <a:pt x="636773" y="355211"/>
                  </a:cubicBezTo>
                  <a:cubicBezTo>
                    <a:pt x="638040" y="355977"/>
                    <a:pt x="639851" y="356360"/>
                    <a:pt x="642208" y="356360"/>
                  </a:cubicBezTo>
                  <a:cubicBezTo>
                    <a:pt x="643975" y="356360"/>
                    <a:pt x="646302" y="356154"/>
                    <a:pt x="649189" y="355741"/>
                  </a:cubicBezTo>
                  <a:lnTo>
                    <a:pt x="651486" y="369792"/>
                  </a:lnTo>
                  <a:cubicBezTo>
                    <a:pt x="647009" y="370734"/>
                    <a:pt x="643003" y="371205"/>
                    <a:pt x="639468" y="371205"/>
                  </a:cubicBezTo>
                  <a:cubicBezTo>
                    <a:pt x="633695" y="371205"/>
                    <a:pt x="629218" y="370292"/>
                    <a:pt x="626037" y="368466"/>
                  </a:cubicBezTo>
                  <a:cubicBezTo>
                    <a:pt x="622855" y="366640"/>
                    <a:pt x="620617" y="364239"/>
                    <a:pt x="619321" y="361264"/>
                  </a:cubicBezTo>
                  <a:cubicBezTo>
                    <a:pt x="618025" y="358289"/>
                    <a:pt x="617377" y="352030"/>
                    <a:pt x="617377" y="342486"/>
                  </a:cubicBezTo>
                  <a:lnTo>
                    <a:pt x="617377" y="288494"/>
                  </a:lnTo>
                  <a:lnTo>
                    <a:pt x="605712" y="288494"/>
                  </a:lnTo>
                  <a:lnTo>
                    <a:pt x="605712" y="276123"/>
                  </a:lnTo>
                  <a:lnTo>
                    <a:pt x="617377" y="276123"/>
                  </a:lnTo>
                  <a:lnTo>
                    <a:pt x="617377" y="252882"/>
                  </a:lnTo>
                  <a:close/>
                  <a:moveTo>
                    <a:pt x="947924" y="240423"/>
                  </a:moveTo>
                  <a:lnTo>
                    <a:pt x="963830" y="240423"/>
                  </a:lnTo>
                  <a:lnTo>
                    <a:pt x="963830" y="258715"/>
                  </a:lnTo>
                  <a:lnTo>
                    <a:pt x="947924" y="258715"/>
                  </a:lnTo>
                  <a:close/>
                  <a:moveTo>
                    <a:pt x="757336" y="240423"/>
                  </a:moveTo>
                  <a:lnTo>
                    <a:pt x="773242" y="240423"/>
                  </a:lnTo>
                  <a:lnTo>
                    <a:pt x="773242" y="286904"/>
                  </a:lnTo>
                  <a:cubicBezTo>
                    <a:pt x="780664" y="278302"/>
                    <a:pt x="790031" y="274002"/>
                    <a:pt x="801342" y="274002"/>
                  </a:cubicBezTo>
                  <a:cubicBezTo>
                    <a:pt x="808294" y="274002"/>
                    <a:pt x="814332" y="275372"/>
                    <a:pt x="819457" y="278111"/>
                  </a:cubicBezTo>
                  <a:cubicBezTo>
                    <a:pt x="824583" y="280850"/>
                    <a:pt x="828250" y="284635"/>
                    <a:pt x="830459" y="289466"/>
                  </a:cubicBezTo>
                  <a:cubicBezTo>
                    <a:pt x="832668" y="294297"/>
                    <a:pt x="833773" y="301307"/>
                    <a:pt x="833773" y="310497"/>
                  </a:cubicBezTo>
                  <a:lnTo>
                    <a:pt x="833773" y="369968"/>
                  </a:lnTo>
                  <a:lnTo>
                    <a:pt x="817867" y="369968"/>
                  </a:lnTo>
                  <a:lnTo>
                    <a:pt x="817867" y="310497"/>
                  </a:lnTo>
                  <a:cubicBezTo>
                    <a:pt x="817867" y="302544"/>
                    <a:pt x="816144" y="296756"/>
                    <a:pt x="812697" y="293133"/>
                  </a:cubicBezTo>
                  <a:cubicBezTo>
                    <a:pt x="809251" y="289510"/>
                    <a:pt x="804376" y="287699"/>
                    <a:pt x="798073" y="287699"/>
                  </a:cubicBezTo>
                  <a:cubicBezTo>
                    <a:pt x="793360" y="287699"/>
                    <a:pt x="788927" y="288921"/>
                    <a:pt x="784773" y="291366"/>
                  </a:cubicBezTo>
                  <a:cubicBezTo>
                    <a:pt x="780620" y="293811"/>
                    <a:pt x="777660" y="297125"/>
                    <a:pt x="775892" y="301307"/>
                  </a:cubicBezTo>
                  <a:cubicBezTo>
                    <a:pt x="774125" y="305490"/>
                    <a:pt x="773242" y="311263"/>
                    <a:pt x="773242" y="318627"/>
                  </a:cubicBezTo>
                  <a:lnTo>
                    <a:pt x="773242" y="369968"/>
                  </a:lnTo>
                  <a:lnTo>
                    <a:pt x="757336" y="369968"/>
                  </a:lnTo>
                  <a:close/>
                  <a:moveTo>
                    <a:pt x="423960" y="240423"/>
                  </a:moveTo>
                  <a:lnTo>
                    <a:pt x="439866" y="240423"/>
                  </a:lnTo>
                  <a:lnTo>
                    <a:pt x="439866" y="286904"/>
                  </a:lnTo>
                  <a:cubicBezTo>
                    <a:pt x="447289" y="278302"/>
                    <a:pt x="456656" y="274002"/>
                    <a:pt x="467967" y="274002"/>
                  </a:cubicBezTo>
                  <a:cubicBezTo>
                    <a:pt x="474919" y="274002"/>
                    <a:pt x="480957" y="275372"/>
                    <a:pt x="486082" y="278111"/>
                  </a:cubicBezTo>
                  <a:cubicBezTo>
                    <a:pt x="491208" y="280850"/>
                    <a:pt x="494875" y="284635"/>
                    <a:pt x="497084" y="289466"/>
                  </a:cubicBezTo>
                  <a:cubicBezTo>
                    <a:pt x="499293" y="294297"/>
                    <a:pt x="500398" y="301307"/>
                    <a:pt x="500398" y="310497"/>
                  </a:cubicBezTo>
                  <a:lnTo>
                    <a:pt x="500398" y="369968"/>
                  </a:lnTo>
                  <a:lnTo>
                    <a:pt x="484492" y="369968"/>
                  </a:lnTo>
                  <a:lnTo>
                    <a:pt x="484492" y="310497"/>
                  </a:lnTo>
                  <a:cubicBezTo>
                    <a:pt x="484492" y="302544"/>
                    <a:pt x="482769" y="296756"/>
                    <a:pt x="479322" y="293133"/>
                  </a:cubicBezTo>
                  <a:cubicBezTo>
                    <a:pt x="475876" y="289510"/>
                    <a:pt x="471001" y="287699"/>
                    <a:pt x="464698" y="287699"/>
                  </a:cubicBezTo>
                  <a:cubicBezTo>
                    <a:pt x="459985" y="287699"/>
                    <a:pt x="455552" y="288921"/>
                    <a:pt x="451398" y="291366"/>
                  </a:cubicBezTo>
                  <a:cubicBezTo>
                    <a:pt x="447245" y="293811"/>
                    <a:pt x="444285" y="297125"/>
                    <a:pt x="442518" y="301307"/>
                  </a:cubicBezTo>
                  <a:cubicBezTo>
                    <a:pt x="440750" y="305490"/>
                    <a:pt x="439866" y="311263"/>
                    <a:pt x="439866" y="318627"/>
                  </a:cubicBezTo>
                  <a:lnTo>
                    <a:pt x="439866" y="369968"/>
                  </a:lnTo>
                  <a:lnTo>
                    <a:pt x="423960" y="369968"/>
                  </a:lnTo>
                  <a:close/>
                  <a:moveTo>
                    <a:pt x="548195" y="239716"/>
                  </a:moveTo>
                  <a:lnTo>
                    <a:pt x="565161" y="239716"/>
                  </a:lnTo>
                  <a:lnTo>
                    <a:pt x="585044" y="264458"/>
                  </a:lnTo>
                  <a:lnTo>
                    <a:pt x="567017" y="264458"/>
                  </a:lnTo>
                  <a:lnTo>
                    <a:pt x="557296" y="249436"/>
                  </a:lnTo>
                  <a:lnTo>
                    <a:pt x="547311" y="264458"/>
                  </a:lnTo>
                  <a:lnTo>
                    <a:pt x="529108" y="264458"/>
                  </a:lnTo>
                  <a:close/>
                  <a:moveTo>
                    <a:pt x="140848" y="239716"/>
                  </a:moveTo>
                  <a:lnTo>
                    <a:pt x="161702" y="239716"/>
                  </a:lnTo>
                  <a:lnTo>
                    <a:pt x="142261" y="264458"/>
                  </a:lnTo>
                  <a:lnTo>
                    <a:pt x="129095" y="264458"/>
                  </a:lnTo>
                  <a:close/>
                  <a:moveTo>
                    <a:pt x="887932" y="233177"/>
                  </a:moveTo>
                  <a:cubicBezTo>
                    <a:pt x="895178" y="233235"/>
                    <a:pt x="901099" y="234414"/>
                    <a:pt x="905694" y="236711"/>
                  </a:cubicBezTo>
                  <a:cubicBezTo>
                    <a:pt x="910760" y="239186"/>
                    <a:pt x="913352" y="242632"/>
                    <a:pt x="913470" y="247050"/>
                  </a:cubicBezTo>
                  <a:cubicBezTo>
                    <a:pt x="913706" y="254355"/>
                    <a:pt x="908345" y="258685"/>
                    <a:pt x="897387" y="260040"/>
                  </a:cubicBezTo>
                  <a:lnTo>
                    <a:pt x="897387" y="264458"/>
                  </a:lnTo>
                  <a:lnTo>
                    <a:pt x="887490" y="264458"/>
                  </a:lnTo>
                  <a:lnTo>
                    <a:pt x="887490" y="253854"/>
                  </a:lnTo>
                  <a:cubicBezTo>
                    <a:pt x="890848" y="253501"/>
                    <a:pt x="892999" y="253177"/>
                    <a:pt x="893941" y="252882"/>
                  </a:cubicBezTo>
                  <a:cubicBezTo>
                    <a:pt x="897063" y="251822"/>
                    <a:pt x="898654" y="250172"/>
                    <a:pt x="898713" y="247934"/>
                  </a:cubicBezTo>
                  <a:cubicBezTo>
                    <a:pt x="898772" y="246579"/>
                    <a:pt x="897947" y="245430"/>
                    <a:pt x="896239" y="244488"/>
                  </a:cubicBezTo>
                  <a:cubicBezTo>
                    <a:pt x="893764" y="243133"/>
                    <a:pt x="889847" y="242455"/>
                    <a:pt x="884486" y="242455"/>
                  </a:cubicBezTo>
                  <a:cubicBezTo>
                    <a:pt x="882660" y="242455"/>
                    <a:pt x="879891" y="242573"/>
                    <a:pt x="876179" y="242809"/>
                  </a:cubicBezTo>
                  <a:lnTo>
                    <a:pt x="875207" y="233795"/>
                  </a:lnTo>
                  <a:cubicBezTo>
                    <a:pt x="877505" y="233324"/>
                    <a:pt x="881746" y="233118"/>
                    <a:pt x="887932" y="233177"/>
                  </a:cubicBezTo>
                  <a:close/>
                  <a:moveTo>
                    <a:pt x="560124" y="208522"/>
                  </a:moveTo>
                  <a:lnTo>
                    <a:pt x="581421" y="208522"/>
                  </a:lnTo>
                  <a:lnTo>
                    <a:pt x="561008" y="233265"/>
                  </a:lnTo>
                  <a:lnTo>
                    <a:pt x="548195" y="233265"/>
                  </a:lnTo>
                  <a:close/>
                  <a:moveTo>
                    <a:pt x="301080" y="87790"/>
                  </a:moveTo>
                  <a:cubicBezTo>
                    <a:pt x="308930" y="87790"/>
                    <a:pt x="315144" y="89967"/>
                    <a:pt x="319720" y="94320"/>
                  </a:cubicBezTo>
                  <a:cubicBezTo>
                    <a:pt x="324297" y="98673"/>
                    <a:pt x="326585" y="104068"/>
                    <a:pt x="326585" y="110505"/>
                  </a:cubicBezTo>
                  <a:cubicBezTo>
                    <a:pt x="326585" y="113779"/>
                    <a:pt x="325915" y="116998"/>
                    <a:pt x="324576" y="120160"/>
                  </a:cubicBezTo>
                  <a:cubicBezTo>
                    <a:pt x="323236" y="123323"/>
                    <a:pt x="321013" y="126653"/>
                    <a:pt x="317906" y="130150"/>
                  </a:cubicBezTo>
                  <a:cubicBezTo>
                    <a:pt x="314800" y="133648"/>
                    <a:pt x="309637" y="138447"/>
                    <a:pt x="302419" y="144549"/>
                  </a:cubicBezTo>
                  <a:cubicBezTo>
                    <a:pt x="296392" y="149610"/>
                    <a:pt x="292522" y="153042"/>
                    <a:pt x="290810" y="154846"/>
                  </a:cubicBezTo>
                  <a:cubicBezTo>
                    <a:pt x="289099" y="156651"/>
                    <a:pt x="287685" y="158465"/>
                    <a:pt x="286569" y="160288"/>
                  </a:cubicBezTo>
                  <a:lnTo>
                    <a:pt x="326697" y="160288"/>
                  </a:lnTo>
                  <a:lnTo>
                    <a:pt x="326697" y="169943"/>
                  </a:lnTo>
                  <a:lnTo>
                    <a:pt x="272616" y="169943"/>
                  </a:lnTo>
                  <a:cubicBezTo>
                    <a:pt x="272542" y="167525"/>
                    <a:pt x="272932" y="165199"/>
                    <a:pt x="273788" y="162967"/>
                  </a:cubicBezTo>
                  <a:cubicBezTo>
                    <a:pt x="275165" y="159283"/>
                    <a:pt x="277369" y="155656"/>
                    <a:pt x="280402" y="152084"/>
                  </a:cubicBezTo>
                  <a:cubicBezTo>
                    <a:pt x="283434" y="148512"/>
                    <a:pt x="287815" y="144382"/>
                    <a:pt x="293545" y="139694"/>
                  </a:cubicBezTo>
                  <a:cubicBezTo>
                    <a:pt x="302438" y="132401"/>
                    <a:pt x="308447" y="126625"/>
                    <a:pt x="311572" y="122365"/>
                  </a:cubicBezTo>
                  <a:cubicBezTo>
                    <a:pt x="314697" y="118105"/>
                    <a:pt x="316260" y="114077"/>
                    <a:pt x="316260" y="110282"/>
                  </a:cubicBezTo>
                  <a:cubicBezTo>
                    <a:pt x="316260" y="106301"/>
                    <a:pt x="314837" y="102943"/>
                    <a:pt x="311991" y="100208"/>
                  </a:cubicBezTo>
                  <a:cubicBezTo>
                    <a:pt x="309144" y="97473"/>
                    <a:pt x="305433" y="96106"/>
                    <a:pt x="300856" y="96106"/>
                  </a:cubicBezTo>
                  <a:cubicBezTo>
                    <a:pt x="296019" y="96106"/>
                    <a:pt x="292150" y="97557"/>
                    <a:pt x="289248" y="100459"/>
                  </a:cubicBezTo>
                  <a:cubicBezTo>
                    <a:pt x="286346" y="103361"/>
                    <a:pt x="284876" y="107380"/>
                    <a:pt x="284839" y="112514"/>
                  </a:cubicBezTo>
                  <a:lnTo>
                    <a:pt x="274514" y="111454"/>
                  </a:lnTo>
                  <a:cubicBezTo>
                    <a:pt x="275221" y="103752"/>
                    <a:pt x="277881" y="97883"/>
                    <a:pt x="282495" y="93846"/>
                  </a:cubicBezTo>
                  <a:cubicBezTo>
                    <a:pt x="287108" y="89809"/>
                    <a:pt x="293303" y="87790"/>
                    <a:pt x="301080" y="87790"/>
                  </a:cubicBezTo>
                  <a:close/>
                  <a:moveTo>
                    <a:pt x="531498" y="84744"/>
                  </a:moveTo>
                  <a:cubicBezTo>
                    <a:pt x="525725" y="87100"/>
                    <a:pt x="517065" y="89103"/>
                    <a:pt x="505518" y="90753"/>
                  </a:cubicBezTo>
                  <a:cubicBezTo>
                    <a:pt x="498979" y="91695"/>
                    <a:pt x="494355" y="92756"/>
                    <a:pt x="491645" y="93934"/>
                  </a:cubicBezTo>
                  <a:cubicBezTo>
                    <a:pt x="488935" y="95112"/>
                    <a:pt x="486844" y="96835"/>
                    <a:pt x="485371" y="99103"/>
                  </a:cubicBezTo>
                  <a:cubicBezTo>
                    <a:pt x="483898" y="101371"/>
                    <a:pt x="483162" y="103890"/>
                    <a:pt x="483162" y="106659"/>
                  </a:cubicBezTo>
                  <a:cubicBezTo>
                    <a:pt x="483162" y="110900"/>
                    <a:pt x="484767" y="114435"/>
                    <a:pt x="487978" y="117263"/>
                  </a:cubicBezTo>
                  <a:cubicBezTo>
                    <a:pt x="491188" y="120090"/>
                    <a:pt x="495886" y="121504"/>
                    <a:pt x="502072" y="121504"/>
                  </a:cubicBezTo>
                  <a:cubicBezTo>
                    <a:pt x="508199" y="121504"/>
                    <a:pt x="513648" y="120164"/>
                    <a:pt x="518420" y="117484"/>
                  </a:cubicBezTo>
                  <a:cubicBezTo>
                    <a:pt x="523192" y="114803"/>
                    <a:pt x="526697" y="111136"/>
                    <a:pt x="528936" y="106482"/>
                  </a:cubicBezTo>
                  <a:cubicBezTo>
                    <a:pt x="530644" y="102888"/>
                    <a:pt x="531498" y="97586"/>
                    <a:pt x="531498" y="90576"/>
                  </a:cubicBezTo>
                  <a:close/>
                  <a:moveTo>
                    <a:pt x="376229" y="37998"/>
                  </a:moveTo>
                  <a:lnTo>
                    <a:pt x="393018" y="37998"/>
                  </a:lnTo>
                  <a:lnTo>
                    <a:pt x="413166" y="94199"/>
                  </a:lnTo>
                  <a:cubicBezTo>
                    <a:pt x="415346" y="100267"/>
                    <a:pt x="417349" y="106570"/>
                    <a:pt x="419175" y="113110"/>
                  </a:cubicBezTo>
                  <a:cubicBezTo>
                    <a:pt x="420589" y="108161"/>
                    <a:pt x="422562" y="102211"/>
                    <a:pt x="425095" y="95259"/>
                  </a:cubicBezTo>
                  <a:lnTo>
                    <a:pt x="445950" y="37998"/>
                  </a:lnTo>
                  <a:lnTo>
                    <a:pt x="462298" y="37998"/>
                  </a:lnTo>
                  <a:lnTo>
                    <a:pt x="426774" y="131843"/>
                  </a:lnTo>
                  <a:lnTo>
                    <a:pt x="411929" y="131843"/>
                  </a:lnTo>
                  <a:close/>
                  <a:moveTo>
                    <a:pt x="511262" y="35877"/>
                  </a:moveTo>
                  <a:cubicBezTo>
                    <a:pt x="519274" y="35877"/>
                    <a:pt x="525784" y="36820"/>
                    <a:pt x="530791" y="38705"/>
                  </a:cubicBezTo>
                  <a:cubicBezTo>
                    <a:pt x="535799" y="40590"/>
                    <a:pt x="539481" y="42961"/>
                    <a:pt x="541837" y="45818"/>
                  </a:cubicBezTo>
                  <a:cubicBezTo>
                    <a:pt x="544194" y="48675"/>
                    <a:pt x="545843" y="52284"/>
                    <a:pt x="546786" y="56643"/>
                  </a:cubicBezTo>
                  <a:cubicBezTo>
                    <a:pt x="547316" y="59353"/>
                    <a:pt x="547581" y="64243"/>
                    <a:pt x="547581" y="71312"/>
                  </a:cubicBezTo>
                  <a:lnTo>
                    <a:pt x="547581" y="92520"/>
                  </a:lnTo>
                  <a:cubicBezTo>
                    <a:pt x="547581" y="107307"/>
                    <a:pt x="547920" y="116659"/>
                    <a:pt x="548597" y="120576"/>
                  </a:cubicBezTo>
                  <a:cubicBezTo>
                    <a:pt x="549275" y="124494"/>
                    <a:pt x="550615" y="128250"/>
                    <a:pt x="552618" y="131843"/>
                  </a:cubicBezTo>
                  <a:lnTo>
                    <a:pt x="536005" y="131843"/>
                  </a:lnTo>
                  <a:cubicBezTo>
                    <a:pt x="534355" y="128544"/>
                    <a:pt x="533295" y="124686"/>
                    <a:pt x="532824" y="120267"/>
                  </a:cubicBezTo>
                  <a:cubicBezTo>
                    <a:pt x="526932" y="125275"/>
                    <a:pt x="521262" y="128809"/>
                    <a:pt x="515813" y="130871"/>
                  </a:cubicBezTo>
                  <a:cubicBezTo>
                    <a:pt x="510364" y="132933"/>
                    <a:pt x="504517" y="133964"/>
                    <a:pt x="498272" y="133964"/>
                  </a:cubicBezTo>
                  <a:cubicBezTo>
                    <a:pt x="487963" y="133964"/>
                    <a:pt x="480039" y="131446"/>
                    <a:pt x="474502" y="126409"/>
                  </a:cubicBezTo>
                  <a:cubicBezTo>
                    <a:pt x="468964" y="121372"/>
                    <a:pt x="466195" y="114936"/>
                    <a:pt x="466195" y="107101"/>
                  </a:cubicBezTo>
                  <a:cubicBezTo>
                    <a:pt x="466195" y="102505"/>
                    <a:pt x="467241" y="98308"/>
                    <a:pt x="469332" y="94508"/>
                  </a:cubicBezTo>
                  <a:cubicBezTo>
                    <a:pt x="471424" y="90709"/>
                    <a:pt x="474163" y="87660"/>
                    <a:pt x="477550" y="85362"/>
                  </a:cubicBezTo>
                  <a:cubicBezTo>
                    <a:pt x="480938" y="83065"/>
                    <a:pt x="484752" y="81327"/>
                    <a:pt x="488994" y="80149"/>
                  </a:cubicBezTo>
                  <a:cubicBezTo>
                    <a:pt x="492116" y="79324"/>
                    <a:pt x="496829" y="78529"/>
                    <a:pt x="503132" y="77763"/>
                  </a:cubicBezTo>
                  <a:cubicBezTo>
                    <a:pt x="515975" y="76231"/>
                    <a:pt x="525430" y="74405"/>
                    <a:pt x="531498" y="72284"/>
                  </a:cubicBezTo>
                  <a:cubicBezTo>
                    <a:pt x="531557" y="70104"/>
                    <a:pt x="531586" y="68720"/>
                    <a:pt x="531586" y="68131"/>
                  </a:cubicBezTo>
                  <a:cubicBezTo>
                    <a:pt x="531586" y="61651"/>
                    <a:pt x="530084" y="57085"/>
                    <a:pt x="527080" y="54434"/>
                  </a:cubicBezTo>
                  <a:cubicBezTo>
                    <a:pt x="523015" y="50840"/>
                    <a:pt x="516977" y="49044"/>
                    <a:pt x="508965" y="49044"/>
                  </a:cubicBezTo>
                  <a:cubicBezTo>
                    <a:pt x="501483" y="49044"/>
                    <a:pt x="495960" y="50354"/>
                    <a:pt x="492396" y="52976"/>
                  </a:cubicBezTo>
                  <a:cubicBezTo>
                    <a:pt x="488832" y="55598"/>
                    <a:pt x="486195" y="60237"/>
                    <a:pt x="484487" y="66894"/>
                  </a:cubicBezTo>
                  <a:lnTo>
                    <a:pt x="468934" y="64773"/>
                  </a:lnTo>
                  <a:cubicBezTo>
                    <a:pt x="470348" y="58116"/>
                    <a:pt x="472675" y="52740"/>
                    <a:pt x="475915" y="48646"/>
                  </a:cubicBezTo>
                  <a:cubicBezTo>
                    <a:pt x="479156" y="44552"/>
                    <a:pt x="483839" y="41400"/>
                    <a:pt x="489966" y="39191"/>
                  </a:cubicBezTo>
                  <a:cubicBezTo>
                    <a:pt x="496093" y="36982"/>
                    <a:pt x="503191" y="35877"/>
                    <a:pt x="511262" y="35877"/>
                  </a:cubicBezTo>
                  <a:close/>
                  <a:moveTo>
                    <a:pt x="197151" y="14757"/>
                  </a:moveTo>
                  <a:cubicBezTo>
                    <a:pt x="185015" y="14757"/>
                    <a:pt x="174573" y="18925"/>
                    <a:pt x="165825" y="27261"/>
                  </a:cubicBezTo>
                  <a:cubicBezTo>
                    <a:pt x="157077" y="35597"/>
                    <a:pt x="152703" y="49515"/>
                    <a:pt x="152703" y="69015"/>
                  </a:cubicBezTo>
                  <a:cubicBezTo>
                    <a:pt x="152703" y="84626"/>
                    <a:pt x="156900" y="96924"/>
                    <a:pt x="165295" y="105908"/>
                  </a:cubicBezTo>
                  <a:cubicBezTo>
                    <a:pt x="173690" y="114892"/>
                    <a:pt x="184220" y="119384"/>
                    <a:pt x="196886" y="119384"/>
                  </a:cubicBezTo>
                  <a:cubicBezTo>
                    <a:pt x="209788" y="119384"/>
                    <a:pt x="220406" y="114847"/>
                    <a:pt x="228742" y="105775"/>
                  </a:cubicBezTo>
                  <a:cubicBezTo>
                    <a:pt x="237078" y="96703"/>
                    <a:pt x="241246" y="83831"/>
                    <a:pt x="241246" y="67159"/>
                  </a:cubicBezTo>
                  <a:cubicBezTo>
                    <a:pt x="241246" y="56614"/>
                    <a:pt x="239464" y="47409"/>
                    <a:pt x="235900" y="39544"/>
                  </a:cubicBezTo>
                  <a:cubicBezTo>
                    <a:pt x="232336" y="31680"/>
                    <a:pt x="227122" y="25582"/>
                    <a:pt x="220259" y="21252"/>
                  </a:cubicBezTo>
                  <a:cubicBezTo>
                    <a:pt x="213396" y="16922"/>
                    <a:pt x="205693" y="14757"/>
                    <a:pt x="197151" y="14757"/>
                  </a:cubicBezTo>
                  <a:close/>
                  <a:moveTo>
                    <a:pt x="489612" y="1591"/>
                  </a:moveTo>
                  <a:lnTo>
                    <a:pt x="510909" y="1591"/>
                  </a:lnTo>
                  <a:lnTo>
                    <a:pt x="522838" y="26333"/>
                  </a:lnTo>
                  <a:lnTo>
                    <a:pt x="510025" y="26333"/>
                  </a:lnTo>
                  <a:close/>
                  <a:moveTo>
                    <a:pt x="63094" y="88"/>
                  </a:moveTo>
                  <a:cubicBezTo>
                    <a:pt x="76055" y="88"/>
                    <a:pt x="86953" y="3388"/>
                    <a:pt x="95790" y="9986"/>
                  </a:cubicBezTo>
                  <a:cubicBezTo>
                    <a:pt x="104627" y="16584"/>
                    <a:pt x="110783" y="25862"/>
                    <a:pt x="114258" y="37821"/>
                  </a:cubicBezTo>
                  <a:lnTo>
                    <a:pt x="97380" y="41798"/>
                  </a:lnTo>
                  <a:cubicBezTo>
                    <a:pt x="94376" y="32372"/>
                    <a:pt x="90017" y="25509"/>
                    <a:pt x="84302" y="21208"/>
                  </a:cubicBezTo>
                  <a:cubicBezTo>
                    <a:pt x="78588" y="16908"/>
                    <a:pt x="71401" y="14757"/>
                    <a:pt x="62741" y="14757"/>
                  </a:cubicBezTo>
                  <a:cubicBezTo>
                    <a:pt x="52785" y="14757"/>
                    <a:pt x="44464" y="17143"/>
                    <a:pt x="37777" y="21915"/>
                  </a:cubicBezTo>
                  <a:cubicBezTo>
                    <a:pt x="31091" y="26687"/>
                    <a:pt x="26393" y="33093"/>
                    <a:pt x="23683" y="41135"/>
                  </a:cubicBezTo>
                  <a:cubicBezTo>
                    <a:pt x="20973" y="49176"/>
                    <a:pt x="19618" y="57468"/>
                    <a:pt x="19618" y="66010"/>
                  </a:cubicBezTo>
                  <a:cubicBezTo>
                    <a:pt x="19618" y="77026"/>
                    <a:pt x="21223" y="86644"/>
                    <a:pt x="24434" y="94862"/>
                  </a:cubicBezTo>
                  <a:cubicBezTo>
                    <a:pt x="27644" y="103080"/>
                    <a:pt x="32637" y="109221"/>
                    <a:pt x="39412" y="113286"/>
                  </a:cubicBezTo>
                  <a:cubicBezTo>
                    <a:pt x="46187" y="117351"/>
                    <a:pt x="53521" y="119384"/>
                    <a:pt x="61415" y="119384"/>
                  </a:cubicBezTo>
                  <a:cubicBezTo>
                    <a:pt x="71018" y="119384"/>
                    <a:pt x="79147" y="116615"/>
                    <a:pt x="85804" y="111077"/>
                  </a:cubicBezTo>
                  <a:cubicBezTo>
                    <a:pt x="92461" y="105539"/>
                    <a:pt x="96968" y="97321"/>
                    <a:pt x="99325" y="86423"/>
                  </a:cubicBezTo>
                  <a:lnTo>
                    <a:pt x="116468" y="90753"/>
                  </a:lnTo>
                  <a:cubicBezTo>
                    <a:pt x="112874" y="104832"/>
                    <a:pt x="106409" y="115569"/>
                    <a:pt x="97071" y="122962"/>
                  </a:cubicBezTo>
                  <a:cubicBezTo>
                    <a:pt x="87734" y="130356"/>
                    <a:pt x="76320" y="134052"/>
                    <a:pt x="62829" y="134052"/>
                  </a:cubicBezTo>
                  <a:cubicBezTo>
                    <a:pt x="48867" y="134052"/>
                    <a:pt x="37512" y="131210"/>
                    <a:pt x="28764" y="125525"/>
                  </a:cubicBezTo>
                  <a:cubicBezTo>
                    <a:pt x="20015" y="119840"/>
                    <a:pt x="13358" y="111607"/>
                    <a:pt x="8793" y="100827"/>
                  </a:cubicBezTo>
                  <a:cubicBezTo>
                    <a:pt x="4227" y="90046"/>
                    <a:pt x="1944" y="78470"/>
                    <a:pt x="1944" y="66098"/>
                  </a:cubicBezTo>
                  <a:cubicBezTo>
                    <a:pt x="1944" y="52608"/>
                    <a:pt x="4522" y="40840"/>
                    <a:pt x="9676" y="30796"/>
                  </a:cubicBezTo>
                  <a:cubicBezTo>
                    <a:pt x="14831" y="20752"/>
                    <a:pt x="22166" y="13123"/>
                    <a:pt x="31680" y="7909"/>
                  </a:cubicBezTo>
                  <a:cubicBezTo>
                    <a:pt x="41194" y="2695"/>
                    <a:pt x="51665" y="88"/>
                    <a:pt x="63094" y="88"/>
                  </a:cubicBezTo>
                  <a:close/>
                  <a:moveTo>
                    <a:pt x="197063" y="0"/>
                  </a:moveTo>
                  <a:cubicBezTo>
                    <a:pt x="209022" y="0"/>
                    <a:pt x="219802" y="2857"/>
                    <a:pt x="229405" y="8572"/>
                  </a:cubicBezTo>
                  <a:cubicBezTo>
                    <a:pt x="239007" y="14286"/>
                    <a:pt x="246327" y="22254"/>
                    <a:pt x="251364" y="32475"/>
                  </a:cubicBezTo>
                  <a:cubicBezTo>
                    <a:pt x="256401" y="42696"/>
                    <a:pt x="258919" y="54287"/>
                    <a:pt x="258919" y="67247"/>
                  </a:cubicBezTo>
                  <a:cubicBezTo>
                    <a:pt x="258919" y="80384"/>
                    <a:pt x="256268" y="92137"/>
                    <a:pt x="250966" y="102505"/>
                  </a:cubicBezTo>
                  <a:cubicBezTo>
                    <a:pt x="245664" y="112874"/>
                    <a:pt x="238153" y="120724"/>
                    <a:pt x="228433" y="126055"/>
                  </a:cubicBezTo>
                  <a:cubicBezTo>
                    <a:pt x="218713" y="131387"/>
                    <a:pt x="208226" y="134052"/>
                    <a:pt x="196974" y="134052"/>
                  </a:cubicBezTo>
                  <a:cubicBezTo>
                    <a:pt x="184780" y="134052"/>
                    <a:pt x="173881" y="131107"/>
                    <a:pt x="164279" y="125216"/>
                  </a:cubicBezTo>
                  <a:cubicBezTo>
                    <a:pt x="154676" y="119325"/>
                    <a:pt x="147401" y="111283"/>
                    <a:pt x="142452" y="101092"/>
                  </a:cubicBezTo>
                  <a:cubicBezTo>
                    <a:pt x="137504" y="90900"/>
                    <a:pt x="135029" y="80119"/>
                    <a:pt x="135029" y="68749"/>
                  </a:cubicBezTo>
                  <a:cubicBezTo>
                    <a:pt x="135029" y="47247"/>
                    <a:pt x="140803" y="30413"/>
                    <a:pt x="152349" y="18248"/>
                  </a:cubicBezTo>
                  <a:cubicBezTo>
                    <a:pt x="163896" y="6083"/>
                    <a:pt x="178800" y="0"/>
                    <a:pt x="19706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41" name="Arrow: Up 40">
              <a:extLst>
                <a:ext uri="{FF2B5EF4-FFF2-40B4-BE49-F238E27FC236}">
                  <a16:creationId xmlns:a16="http://schemas.microsoft.com/office/drawing/2014/main" id="{4C4870CC-301E-4F10-A55D-374159CE4BF2}"/>
                </a:ext>
              </a:extLst>
            </p:cNvPr>
            <p:cNvSpPr/>
            <p:nvPr/>
          </p:nvSpPr>
          <p:spPr>
            <a:xfrm rot="5400000">
              <a:off x="11123612" y="4261451"/>
              <a:ext cx="95250" cy="549275"/>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2" name="TextBox 61">
            <a:extLst>
              <a:ext uri="{FF2B5EF4-FFF2-40B4-BE49-F238E27FC236}">
                <a16:creationId xmlns:a16="http://schemas.microsoft.com/office/drawing/2014/main" id="{BAFA4071-A324-4365-8DEB-859EE858920B}"/>
              </a:ext>
            </a:extLst>
          </p:cNvPr>
          <p:cNvSpPr txBox="1"/>
          <p:nvPr/>
        </p:nvSpPr>
        <p:spPr>
          <a:xfrm>
            <a:off x="1374397" y="6307856"/>
            <a:ext cx="9560528" cy="381579"/>
          </a:xfrm>
          <a:prstGeom prst="rect">
            <a:avLst/>
          </a:prstGeom>
          <a:noFill/>
        </p:spPr>
        <p:txBody>
          <a:bodyPr wrap="square" lIns="0" tIns="0" rIns="0" bIns="0" rtlCol="0">
            <a:spAutoFit/>
          </a:bodyPr>
          <a:lstStyle/>
          <a:p>
            <a:pPr algn="ctr">
              <a:lnSpc>
                <a:spcPct val="125000"/>
              </a:lnSpc>
            </a:pPr>
            <a:r>
              <a:rPr lang="vi-VN" sz="2200" b="1" dirty="0">
                <a:latin typeface="Arial" panose="020B0604020202020204" pitchFamily="34" charset="0"/>
                <a:cs typeface="Arial" panose="020B0604020202020204" pitchFamily="34" charset="0"/>
              </a:rPr>
              <a:t>Hình 42.1. </a:t>
            </a:r>
            <a:r>
              <a:rPr lang="vi-VN" sz="2200" dirty="0">
                <a:latin typeface="Arial" panose="020B0604020202020204" pitchFamily="34" charset="0"/>
                <a:cs typeface="Arial" panose="020B0604020202020204" pitchFamily="34" charset="0"/>
              </a:rPr>
              <a:t>Sơ đồ mối quan hệ giữa tế bào, cơ thể và môi trường</a:t>
            </a:r>
            <a:endParaRPr lang="vi-VN" sz="2200" dirty="0"/>
          </a:p>
        </p:txBody>
      </p:sp>
    </p:spTree>
    <p:extLst>
      <p:ext uri="{BB962C8B-B14F-4D97-AF65-F5344CB8AC3E}">
        <p14:creationId xmlns:p14="http://schemas.microsoft.com/office/powerpoint/2010/main" val="172276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A356CAA-C432-41CB-BAD9-94C9A63BADB5}"/>
              </a:ext>
            </a:extLst>
          </p:cNvPr>
          <p:cNvGrpSpPr/>
          <p:nvPr/>
        </p:nvGrpSpPr>
        <p:grpSpPr>
          <a:xfrm>
            <a:off x="388257" y="1655821"/>
            <a:ext cx="1524000" cy="457250"/>
            <a:chOff x="800100" y="1783116"/>
            <a:chExt cx="1524000" cy="457250"/>
          </a:xfrm>
        </p:grpSpPr>
        <p:sp>
          <p:nvSpPr>
            <p:cNvPr id="7" name="Rectangle 6">
              <a:extLst>
                <a:ext uri="{FF2B5EF4-FFF2-40B4-BE49-F238E27FC236}">
                  <a16:creationId xmlns:a16="http://schemas.microsoft.com/office/drawing/2014/main" id="{738AA421-EF8D-49E3-8BE9-FA8394A04C5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B2084DC1-4116-4299-B264-2754A1B29CA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grpSp>
        <p:nvGrpSpPr>
          <p:cNvPr id="12" name="Group 11">
            <a:extLst>
              <a:ext uri="{FF2B5EF4-FFF2-40B4-BE49-F238E27FC236}">
                <a16:creationId xmlns:a16="http://schemas.microsoft.com/office/drawing/2014/main" id="{6E32EF3B-D1B0-4B1C-912E-67DAD804849E}"/>
              </a:ext>
            </a:extLst>
          </p:cNvPr>
          <p:cNvGrpSpPr/>
          <p:nvPr/>
        </p:nvGrpSpPr>
        <p:grpSpPr>
          <a:xfrm>
            <a:off x="516319" y="401699"/>
            <a:ext cx="11159362" cy="986167"/>
            <a:chOff x="838898" y="355600"/>
            <a:chExt cx="11159362" cy="986167"/>
          </a:xfrm>
        </p:grpSpPr>
        <p:sp>
          <p:nvSpPr>
            <p:cNvPr id="4" name="TextBox 3">
              <a:extLst>
                <a:ext uri="{FF2B5EF4-FFF2-40B4-BE49-F238E27FC236}">
                  <a16:creationId xmlns:a16="http://schemas.microsoft.com/office/drawing/2014/main" id="{5D6B14C1-CF9E-404F-9E20-A728F07DCC1E}"/>
                </a:ext>
              </a:extLst>
            </p:cNvPr>
            <p:cNvSpPr txBox="1"/>
            <p:nvPr/>
          </p:nvSpPr>
          <p:spPr>
            <a:xfrm>
              <a:off x="1946729" y="355600"/>
              <a:ext cx="10051531" cy="986167"/>
            </a:xfrm>
            <a:prstGeom prst="rect">
              <a:avLst/>
            </a:prstGeom>
            <a:noFill/>
          </p:spPr>
          <p:txBody>
            <a:bodyPr wrap="square" lIns="0" tIns="0" rIns="0" bIns="0" rtlCol="0">
              <a:spAutoFit/>
            </a:bodyPr>
            <a:lstStyle/>
            <a:p>
              <a:pPr>
                <a:lnSpc>
                  <a:spcPct val="130000"/>
                </a:lnSpc>
              </a:pPr>
              <a:r>
                <a:rPr lang="vi-VN" sz="2600" b="1" i="1" dirty="0">
                  <a:solidFill>
                    <a:schemeClr val="accent6">
                      <a:lumMod val="50000"/>
                    </a:schemeClr>
                  </a:solidFill>
                  <a:latin typeface="Arial" panose="020B0604020202020204" pitchFamily="34" charset="0"/>
                  <a:cs typeface="Arial" panose="020B0604020202020204" pitchFamily="34" charset="0"/>
                </a:rPr>
                <a:t>Câu hỏi 2: </a:t>
              </a:r>
              <a:r>
                <a:rPr lang="vi-VN" sz="2600" b="1" i="1" dirty="0">
                  <a:solidFill>
                    <a:sysClr val="windowText" lastClr="000000"/>
                  </a:solidFill>
                  <a:latin typeface="Arial" panose="020B0604020202020204" pitchFamily="34" charset="0"/>
                  <a:cs typeface="Arial" panose="020B0604020202020204" pitchFamily="34" charset="0"/>
                </a:rPr>
                <a:t>Quan sát hình 42.1, mô tả mối quan hệ giữa tế bào, cơ thể và môi trường.</a:t>
              </a:r>
              <a:endParaRPr lang="vi-VN" sz="2600" b="1" i="1" dirty="0">
                <a:solidFill>
                  <a:sysClr val="windowText" lastClr="000000"/>
                </a:solidFill>
              </a:endParaRPr>
            </a:p>
          </p:txBody>
        </p:sp>
        <p:pic>
          <p:nvPicPr>
            <p:cNvPr id="11" name="Picture 2">
              <a:extLst>
                <a:ext uri="{FF2B5EF4-FFF2-40B4-BE49-F238E27FC236}">
                  <a16:creationId xmlns:a16="http://schemas.microsoft.com/office/drawing/2014/main" id="{3130DE41-07C6-49CB-8C38-296318D819A1}"/>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838898" y="391483"/>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54E4056-ED38-4384-B991-DAFA44B1DDBE}"/>
              </a:ext>
            </a:extLst>
          </p:cNvPr>
          <p:cNvGrpSpPr/>
          <p:nvPr/>
        </p:nvGrpSpPr>
        <p:grpSpPr>
          <a:xfrm>
            <a:off x="5523665" y="1143000"/>
            <a:ext cx="6534002" cy="3790981"/>
            <a:chOff x="5520828" y="2262588"/>
            <a:chExt cx="6979252" cy="4049312"/>
          </a:xfrm>
        </p:grpSpPr>
        <p:sp>
          <p:nvSpPr>
            <p:cNvPr id="16" name="Rectangle 15">
              <a:extLst>
                <a:ext uri="{FF2B5EF4-FFF2-40B4-BE49-F238E27FC236}">
                  <a16:creationId xmlns:a16="http://schemas.microsoft.com/office/drawing/2014/main" id="{3D033E2D-CC0F-41FB-B98A-4E192EA0F5D9}"/>
                </a:ext>
              </a:extLst>
            </p:cNvPr>
            <p:cNvSpPr/>
            <p:nvPr/>
          </p:nvSpPr>
          <p:spPr>
            <a:xfrm>
              <a:off x="6797220" y="2565400"/>
              <a:ext cx="4404179" cy="374650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68A561A4-49F5-482D-BF17-CB6F42D8BC98}"/>
                </a:ext>
              </a:extLst>
            </p:cNvPr>
            <p:cNvSpPr/>
            <p:nvPr/>
          </p:nvSpPr>
          <p:spPr>
            <a:xfrm>
              <a:off x="7162800" y="3022600"/>
              <a:ext cx="2159000" cy="2724152"/>
            </a:xfrm>
            <a:prstGeom prst="rect">
              <a:avLst/>
            </a:prstGeom>
            <a:solidFill>
              <a:srgbClr val="FEE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9F310229-F5F0-40A7-B35B-1278AD12E06A}"/>
                </a:ext>
              </a:extLst>
            </p:cNvPr>
            <p:cNvSpPr txBox="1">
              <a:spLocks noChangeAspect="1"/>
            </p:cNvSpPr>
            <p:nvPr>
              <p:custDataLst>
                <p:tags r:id="rId1"/>
              </p:custDataLst>
            </p:nvPr>
          </p:nvSpPr>
          <p:spPr>
            <a:xfrm>
              <a:off x="9689678" y="3323988"/>
              <a:ext cx="1124117" cy="402409"/>
            </a:xfrm>
            <a:custGeom>
              <a:avLst/>
              <a:gdLst/>
              <a:ahLst/>
              <a:cxnLst/>
              <a:rect l="l" t="t" r="r" b="b"/>
              <a:pathLst>
                <a:path w="1124117" h="402409">
                  <a:moveTo>
                    <a:pt x="774394" y="353189"/>
                  </a:moveTo>
                  <a:cubicBezTo>
                    <a:pt x="768621" y="355545"/>
                    <a:pt x="759961" y="357548"/>
                    <a:pt x="748414" y="359198"/>
                  </a:cubicBezTo>
                  <a:cubicBezTo>
                    <a:pt x="741875" y="360140"/>
                    <a:pt x="737251" y="361201"/>
                    <a:pt x="734541" y="362379"/>
                  </a:cubicBezTo>
                  <a:cubicBezTo>
                    <a:pt x="731831" y="363557"/>
                    <a:pt x="729739" y="365280"/>
                    <a:pt x="728267" y="367548"/>
                  </a:cubicBezTo>
                  <a:cubicBezTo>
                    <a:pt x="726794" y="369816"/>
                    <a:pt x="726058" y="372335"/>
                    <a:pt x="726058" y="375104"/>
                  </a:cubicBezTo>
                  <a:cubicBezTo>
                    <a:pt x="726058" y="379345"/>
                    <a:pt x="727663" y="382880"/>
                    <a:pt x="730873" y="385708"/>
                  </a:cubicBezTo>
                  <a:cubicBezTo>
                    <a:pt x="734084" y="388535"/>
                    <a:pt x="738782" y="389949"/>
                    <a:pt x="744968" y="389949"/>
                  </a:cubicBezTo>
                  <a:cubicBezTo>
                    <a:pt x="751095" y="389949"/>
                    <a:pt x="756544" y="388609"/>
                    <a:pt x="761316" y="385929"/>
                  </a:cubicBezTo>
                  <a:cubicBezTo>
                    <a:pt x="766088" y="383248"/>
                    <a:pt x="769593" y="379581"/>
                    <a:pt x="771831" y="374927"/>
                  </a:cubicBezTo>
                  <a:cubicBezTo>
                    <a:pt x="773540" y="371333"/>
                    <a:pt x="774394" y="366031"/>
                    <a:pt x="774394" y="359021"/>
                  </a:cubicBezTo>
                  <a:close/>
                  <a:moveTo>
                    <a:pt x="155269" y="353189"/>
                  </a:moveTo>
                  <a:cubicBezTo>
                    <a:pt x="149496" y="355545"/>
                    <a:pt x="140836" y="357548"/>
                    <a:pt x="129289" y="359198"/>
                  </a:cubicBezTo>
                  <a:cubicBezTo>
                    <a:pt x="122750" y="360140"/>
                    <a:pt x="118126" y="361201"/>
                    <a:pt x="115416" y="362379"/>
                  </a:cubicBezTo>
                  <a:cubicBezTo>
                    <a:pt x="112706" y="363557"/>
                    <a:pt x="110615" y="365280"/>
                    <a:pt x="109142" y="367548"/>
                  </a:cubicBezTo>
                  <a:cubicBezTo>
                    <a:pt x="107669" y="369816"/>
                    <a:pt x="106933" y="372335"/>
                    <a:pt x="106933" y="375104"/>
                  </a:cubicBezTo>
                  <a:cubicBezTo>
                    <a:pt x="106933" y="379345"/>
                    <a:pt x="108538" y="382880"/>
                    <a:pt x="111749" y="385708"/>
                  </a:cubicBezTo>
                  <a:cubicBezTo>
                    <a:pt x="114959" y="388535"/>
                    <a:pt x="119657" y="389949"/>
                    <a:pt x="125843" y="389949"/>
                  </a:cubicBezTo>
                  <a:cubicBezTo>
                    <a:pt x="131970" y="389949"/>
                    <a:pt x="137419" y="388609"/>
                    <a:pt x="142191" y="385929"/>
                  </a:cubicBezTo>
                  <a:cubicBezTo>
                    <a:pt x="146963" y="383248"/>
                    <a:pt x="150468" y="379581"/>
                    <a:pt x="152707" y="374927"/>
                  </a:cubicBezTo>
                  <a:cubicBezTo>
                    <a:pt x="154415" y="371333"/>
                    <a:pt x="155269" y="366031"/>
                    <a:pt x="155269" y="359021"/>
                  </a:cubicBezTo>
                  <a:close/>
                  <a:moveTo>
                    <a:pt x="343095" y="306443"/>
                  </a:moveTo>
                  <a:lnTo>
                    <a:pt x="359001" y="306443"/>
                  </a:lnTo>
                  <a:lnTo>
                    <a:pt x="359001" y="400288"/>
                  </a:lnTo>
                  <a:lnTo>
                    <a:pt x="343095" y="400288"/>
                  </a:lnTo>
                  <a:close/>
                  <a:moveTo>
                    <a:pt x="0" y="306443"/>
                  </a:moveTo>
                  <a:lnTo>
                    <a:pt x="16789" y="306443"/>
                  </a:lnTo>
                  <a:lnTo>
                    <a:pt x="36937" y="362644"/>
                  </a:lnTo>
                  <a:cubicBezTo>
                    <a:pt x="39117" y="368712"/>
                    <a:pt x="41120" y="375015"/>
                    <a:pt x="42946" y="381554"/>
                  </a:cubicBezTo>
                  <a:cubicBezTo>
                    <a:pt x="44360" y="376606"/>
                    <a:pt x="46333" y="370656"/>
                    <a:pt x="48866" y="363704"/>
                  </a:cubicBezTo>
                  <a:lnTo>
                    <a:pt x="69721" y="306443"/>
                  </a:lnTo>
                  <a:lnTo>
                    <a:pt x="86069" y="306443"/>
                  </a:lnTo>
                  <a:lnTo>
                    <a:pt x="50545" y="400288"/>
                  </a:lnTo>
                  <a:lnTo>
                    <a:pt x="35700" y="400288"/>
                  </a:lnTo>
                  <a:close/>
                  <a:moveTo>
                    <a:pt x="853915" y="304322"/>
                  </a:moveTo>
                  <a:cubicBezTo>
                    <a:pt x="859570" y="304322"/>
                    <a:pt x="864769" y="305338"/>
                    <a:pt x="869512" y="307371"/>
                  </a:cubicBezTo>
                  <a:cubicBezTo>
                    <a:pt x="874254" y="309403"/>
                    <a:pt x="877803" y="312069"/>
                    <a:pt x="880160" y="315368"/>
                  </a:cubicBezTo>
                  <a:cubicBezTo>
                    <a:pt x="882516" y="318667"/>
                    <a:pt x="884166" y="322584"/>
                    <a:pt x="885108" y="327121"/>
                  </a:cubicBezTo>
                  <a:cubicBezTo>
                    <a:pt x="885697" y="330066"/>
                    <a:pt x="885992" y="335221"/>
                    <a:pt x="885992" y="342585"/>
                  </a:cubicBezTo>
                  <a:lnTo>
                    <a:pt x="885992" y="400288"/>
                  </a:lnTo>
                  <a:lnTo>
                    <a:pt x="870086" y="400288"/>
                  </a:lnTo>
                  <a:lnTo>
                    <a:pt x="870086" y="343203"/>
                  </a:lnTo>
                  <a:cubicBezTo>
                    <a:pt x="870086" y="336723"/>
                    <a:pt x="869467" y="331878"/>
                    <a:pt x="868230" y="328667"/>
                  </a:cubicBezTo>
                  <a:cubicBezTo>
                    <a:pt x="866993" y="325456"/>
                    <a:pt x="864799" y="322894"/>
                    <a:pt x="861647" y="320979"/>
                  </a:cubicBezTo>
                  <a:cubicBezTo>
                    <a:pt x="858495" y="319064"/>
                    <a:pt x="854799" y="318107"/>
                    <a:pt x="850557" y="318107"/>
                  </a:cubicBezTo>
                  <a:cubicBezTo>
                    <a:pt x="843782" y="318107"/>
                    <a:pt x="837935" y="320257"/>
                    <a:pt x="833016" y="324558"/>
                  </a:cubicBezTo>
                  <a:cubicBezTo>
                    <a:pt x="828097" y="328858"/>
                    <a:pt x="825637" y="337018"/>
                    <a:pt x="825637" y="349035"/>
                  </a:cubicBezTo>
                  <a:lnTo>
                    <a:pt x="825637" y="400288"/>
                  </a:lnTo>
                  <a:lnTo>
                    <a:pt x="809731" y="400288"/>
                  </a:lnTo>
                  <a:lnTo>
                    <a:pt x="809731" y="306443"/>
                  </a:lnTo>
                  <a:lnTo>
                    <a:pt x="824047" y="306443"/>
                  </a:lnTo>
                  <a:lnTo>
                    <a:pt x="824047" y="319786"/>
                  </a:lnTo>
                  <a:cubicBezTo>
                    <a:pt x="830939" y="309477"/>
                    <a:pt x="840895" y="304322"/>
                    <a:pt x="853915" y="304322"/>
                  </a:cubicBezTo>
                  <a:close/>
                  <a:moveTo>
                    <a:pt x="754158" y="304322"/>
                  </a:moveTo>
                  <a:cubicBezTo>
                    <a:pt x="762170" y="304322"/>
                    <a:pt x="768680" y="305264"/>
                    <a:pt x="773687" y="307150"/>
                  </a:cubicBezTo>
                  <a:cubicBezTo>
                    <a:pt x="778695" y="309035"/>
                    <a:pt x="782377" y="311406"/>
                    <a:pt x="784733" y="314263"/>
                  </a:cubicBezTo>
                  <a:cubicBezTo>
                    <a:pt x="787089" y="317120"/>
                    <a:pt x="788739" y="320729"/>
                    <a:pt x="789682" y="325088"/>
                  </a:cubicBezTo>
                  <a:cubicBezTo>
                    <a:pt x="790212" y="327798"/>
                    <a:pt x="790477" y="332688"/>
                    <a:pt x="790477" y="339757"/>
                  </a:cubicBezTo>
                  <a:lnTo>
                    <a:pt x="790477" y="360965"/>
                  </a:lnTo>
                  <a:cubicBezTo>
                    <a:pt x="790477" y="375752"/>
                    <a:pt x="790816" y="385104"/>
                    <a:pt x="791493" y="389021"/>
                  </a:cubicBezTo>
                  <a:cubicBezTo>
                    <a:pt x="792171" y="392939"/>
                    <a:pt x="793511" y="396695"/>
                    <a:pt x="795514" y="400288"/>
                  </a:cubicBezTo>
                  <a:lnTo>
                    <a:pt x="778901" y="400288"/>
                  </a:lnTo>
                  <a:cubicBezTo>
                    <a:pt x="777251" y="396989"/>
                    <a:pt x="776191" y="393130"/>
                    <a:pt x="775720" y="388712"/>
                  </a:cubicBezTo>
                  <a:cubicBezTo>
                    <a:pt x="769829" y="393720"/>
                    <a:pt x="764158" y="397254"/>
                    <a:pt x="758709" y="399316"/>
                  </a:cubicBezTo>
                  <a:cubicBezTo>
                    <a:pt x="753260" y="401378"/>
                    <a:pt x="747413" y="402409"/>
                    <a:pt x="741168" y="402409"/>
                  </a:cubicBezTo>
                  <a:cubicBezTo>
                    <a:pt x="730859" y="402409"/>
                    <a:pt x="722935" y="399890"/>
                    <a:pt x="717398" y="394854"/>
                  </a:cubicBezTo>
                  <a:cubicBezTo>
                    <a:pt x="711860" y="389817"/>
                    <a:pt x="709091" y="383381"/>
                    <a:pt x="709091" y="375545"/>
                  </a:cubicBezTo>
                  <a:cubicBezTo>
                    <a:pt x="709091" y="370950"/>
                    <a:pt x="710137" y="366753"/>
                    <a:pt x="712228" y="362953"/>
                  </a:cubicBezTo>
                  <a:cubicBezTo>
                    <a:pt x="714319" y="359153"/>
                    <a:pt x="717059" y="356105"/>
                    <a:pt x="720446" y="353807"/>
                  </a:cubicBezTo>
                  <a:cubicBezTo>
                    <a:pt x="723834" y="351510"/>
                    <a:pt x="727648" y="349772"/>
                    <a:pt x="731890" y="348594"/>
                  </a:cubicBezTo>
                  <a:cubicBezTo>
                    <a:pt x="735012" y="347769"/>
                    <a:pt x="739725" y="346974"/>
                    <a:pt x="746028" y="346208"/>
                  </a:cubicBezTo>
                  <a:cubicBezTo>
                    <a:pt x="758871" y="344676"/>
                    <a:pt x="768326" y="342850"/>
                    <a:pt x="774394" y="340729"/>
                  </a:cubicBezTo>
                  <a:cubicBezTo>
                    <a:pt x="774453" y="338549"/>
                    <a:pt x="774483" y="337165"/>
                    <a:pt x="774483" y="336576"/>
                  </a:cubicBezTo>
                  <a:cubicBezTo>
                    <a:pt x="774483" y="330096"/>
                    <a:pt x="772980" y="325530"/>
                    <a:pt x="769976" y="322879"/>
                  </a:cubicBezTo>
                  <a:cubicBezTo>
                    <a:pt x="765911" y="319285"/>
                    <a:pt x="759873" y="317489"/>
                    <a:pt x="751861" y="317489"/>
                  </a:cubicBezTo>
                  <a:cubicBezTo>
                    <a:pt x="744379" y="317489"/>
                    <a:pt x="738856" y="318799"/>
                    <a:pt x="735292" y="321421"/>
                  </a:cubicBezTo>
                  <a:cubicBezTo>
                    <a:pt x="731728" y="324042"/>
                    <a:pt x="729091" y="328682"/>
                    <a:pt x="727383" y="335339"/>
                  </a:cubicBezTo>
                  <a:lnTo>
                    <a:pt x="711831" y="333218"/>
                  </a:lnTo>
                  <a:cubicBezTo>
                    <a:pt x="713244" y="326561"/>
                    <a:pt x="715571" y="321185"/>
                    <a:pt x="718811" y="317091"/>
                  </a:cubicBezTo>
                  <a:cubicBezTo>
                    <a:pt x="722052" y="312997"/>
                    <a:pt x="726735" y="309845"/>
                    <a:pt x="732862" y="307636"/>
                  </a:cubicBezTo>
                  <a:cubicBezTo>
                    <a:pt x="738989" y="305426"/>
                    <a:pt x="746087" y="304322"/>
                    <a:pt x="754158" y="304322"/>
                  </a:cubicBezTo>
                  <a:close/>
                  <a:moveTo>
                    <a:pt x="650071" y="304322"/>
                  </a:moveTo>
                  <a:cubicBezTo>
                    <a:pt x="657435" y="304322"/>
                    <a:pt x="663901" y="305382"/>
                    <a:pt x="669468" y="307503"/>
                  </a:cubicBezTo>
                  <a:cubicBezTo>
                    <a:pt x="675035" y="309624"/>
                    <a:pt x="679144" y="312496"/>
                    <a:pt x="681795" y="316119"/>
                  </a:cubicBezTo>
                  <a:cubicBezTo>
                    <a:pt x="684446" y="319742"/>
                    <a:pt x="686272" y="324587"/>
                    <a:pt x="687274" y="330655"/>
                  </a:cubicBezTo>
                  <a:lnTo>
                    <a:pt x="671721" y="332776"/>
                  </a:lnTo>
                  <a:cubicBezTo>
                    <a:pt x="671014" y="327945"/>
                    <a:pt x="668967" y="324175"/>
                    <a:pt x="665580" y="321465"/>
                  </a:cubicBezTo>
                  <a:cubicBezTo>
                    <a:pt x="662193" y="318755"/>
                    <a:pt x="657406" y="317400"/>
                    <a:pt x="651220" y="317400"/>
                  </a:cubicBezTo>
                  <a:cubicBezTo>
                    <a:pt x="643915" y="317400"/>
                    <a:pt x="638702" y="318608"/>
                    <a:pt x="635579" y="321023"/>
                  </a:cubicBezTo>
                  <a:cubicBezTo>
                    <a:pt x="632457" y="323439"/>
                    <a:pt x="630896" y="326266"/>
                    <a:pt x="630896" y="329506"/>
                  </a:cubicBezTo>
                  <a:cubicBezTo>
                    <a:pt x="630896" y="331568"/>
                    <a:pt x="631544" y="333424"/>
                    <a:pt x="632840" y="335074"/>
                  </a:cubicBezTo>
                  <a:cubicBezTo>
                    <a:pt x="634136" y="336782"/>
                    <a:pt x="636169" y="338196"/>
                    <a:pt x="638937" y="339315"/>
                  </a:cubicBezTo>
                  <a:cubicBezTo>
                    <a:pt x="640528" y="339904"/>
                    <a:pt x="645211" y="341259"/>
                    <a:pt x="652988" y="343380"/>
                  </a:cubicBezTo>
                  <a:cubicBezTo>
                    <a:pt x="664240" y="346384"/>
                    <a:pt x="672090" y="348844"/>
                    <a:pt x="676537" y="350759"/>
                  </a:cubicBezTo>
                  <a:cubicBezTo>
                    <a:pt x="680985" y="352673"/>
                    <a:pt x="684476" y="355457"/>
                    <a:pt x="687009" y="359109"/>
                  </a:cubicBezTo>
                  <a:cubicBezTo>
                    <a:pt x="689542" y="362762"/>
                    <a:pt x="690809" y="367298"/>
                    <a:pt x="690809" y="372718"/>
                  </a:cubicBezTo>
                  <a:cubicBezTo>
                    <a:pt x="690809" y="378020"/>
                    <a:pt x="689262" y="383012"/>
                    <a:pt x="686169" y="387696"/>
                  </a:cubicBezTo>
                  <a:cubicBezTo>
                    <a:pt x="683076" y="392379"/>
                    <a:pt x="678614" y="396002"/>
                    <a:pt x="672782" y="398565"/>
                  </a:cubicBezTo>
                  <a:cubicBezTo>
                    <a:pt x="666949" y="401128"/>
                    <a:pt x="660351" y="402409"/>
                    <a:pt x="652988" y="402409"/>
                  </a:cubicBezTo>
                  <a:cubicBezTo>
                    <a:pt x="640793" y="402409"/>
                    <a:pt x="631500" y="399876"/>
                    <a:pt x="625108" y="394809"/>
                  </a:cubicBezTo>
                  <a:cubicBezTo>
                    <a:pt x="618716" y="389743"/>
                    <a:pt x="614636" y="382232"/>
                    <a:pt x="612869" y="372276"/>
                  </a:cubicBezTo>
                  <a:lnTo>
                    <a:pt x="628598" y="369802"/>
                  </a:lnTo>
                  <a:cubicBezTo>
                    <a:pt x="629482" y="376105"/>
                    <a:pt x="631942" y="380936"/>
                    <a:pt x="635977" y="384294"/>
                  </a:cubicBezTo>
                  <a:cubicBezTo>
                    <a:pt x="640012" y="387652"/>
                    <a:pt x="645653" y="389331"/>
                    <a:pt x="652899" y="389331"/>
                  </a:cubicBezTo>
                  <a:cubicBezTo>
                    <a:pt x="660204" y="389331"/>
                    <a:pt x="665624" y="387843"/>
                    <a:pt x="669159" y="384868"/>
                  </a:cubicBezTo>
                  <a:cubicBezTo>
                    <a:pt x="672693" y="381893"/>
                    <a:pt x="674461" y="378403"/>
                    <a:pt x="674461" y="374397"/>
                  </a:cubicBezTo>
                  <a:cubicBezTo>
                    <a:pt x="674461" y="370803"/>
                    <a:pt x="672900" y="367975"/>
                    <a:pt x="669777" y="365913"/>
                  </a:cubicBezTo>
                  <a:cubicBezTo>
                    <a:pt x="667598" y="364500"/>
                    <a:pt x="662178" y="362703"/>
                    <a:pt x="653518" y="360523"/>
                  </a:cubicBezTo>
                  <a:cubicBezTo>
                    <a:pt x="641853" y="357578"/>
                    <a:pt x="633768" y="355030"/>
                    <a:pt x="629261" y="352879"/>
                  </a:cubicBezTo>
                  <a:cubicBezTo>
                    <a:pt x="624754" y="350729"/>
                    <a:pt x="621338" y="347754"/>
                    <a:pt x="619011" y="343954"/>
                  </a:cubicBezTo>
                  <a:cubicBezTo>
                    <a:pt x="616684" y="340155"/>
                    <a:pt x="615520" y="335957"/>
                    <a:pt x="615520" y="331362"/>
                  </a:cubicBezTo>
                  <a:cubicBezTo>
                    <a:pt x="615520" y="327179"/>
                    <a:pt x="616477" y="323306"/>
                    <a:pt x="618392" y="319742"/>
                  </a:cubicBezTo>
                  <a:cubicBezTo>
                    <a:pt x="620307" y="316178"/>
                    <a:pt x="622913" y="313218"/>
                    <a:pt x="626213" y="310861"/>
                  </a:cubicBezTo>
                  <a:cubicBezTo>
                    <a:pt x="628687" y="309035"/>
                    <a:pt x="632059" y="307488"/>
                    <a:pt x="636330" y="306222"/>
                  </a:cubicBezTo>
                  <a:cubicBezTo>
                    <a:pt x="640602" y="304955"/>
                    <a:pt x="645182" y="304322"/>
                    <a:pt x="650071" y="304322"/>
                  </a:cubicBezTo>
                  <a:close/>
                  <a:moveTo>
                    <a:pt x="425290" y="304322"/>
                  </a:moveTo>
                  <a:cubicBezTo>
                    <a:pt x="430945" y="304322"/>
                    <a:pt x="436144" y="305338"/>
                    <a:pt x="440887" y="307371"/>
                  </a:cubicBezTo>
                  <a:cubicBezTo>
                    <a:pt x="445629" y="309403"/>
                    <a:pt x="449178" y="312069"/>
                    <a:pt x="451535" y="315368"/>
                  </a:cubicBezTo>
                  <a:cubicBezTo>
                    <a:pt x="453891" y="318667"/>
                    <a:pt x="455541" y="322584"/>
                    <a:pt x="456483" y="327121"/>
                  </a:cubicBezTo>
                  <a:cubicBezTo>
                    <a:pt x="457072" y="330066"/>
                    <a:pt x="457367" y="335221"/>
                    <a:pt x="457367" y="342585"/>
                  </a:cubicBezTo>
                  <a:lnTo>
                    <a:pt x="457367" y="400288"/>
                  </a:lnTo>
                  <a:lnTo>
                    <a:pt x="441461" y="400288"/>
                  </a:lnTo>
                  <a:lnTo>
                    <a:pt x="441461" y="343203"/>
                  </a:lnTo>
                  <a:cubicBezTo>
                    <a:pt x="441461" y="336723"/>
                    <a:pt x="440842" y="331878"/>
                    <a:pt x="439605" y="328667"/>
                  </a:cubicBezTo>
                  <a:cubicBezTo>
                    <a:pt x="438368" y="325456"/>
                    <a:pt x="436174" y="322894"/>
                    <a:pt x="433022" y="320979"/>
                  </a:cubicBezTo>
                  <a:cubicBezTo>
                    <a:pt x="429870" y="319064"/>
                    <a:pt x="426174" y="318107"/>
                    <a:pt x="421932" y="318107"/>
                  </a:cubicBezTo>
                  <a:cubicBezTo>
                    <a:pt x="415157" y="318107"/>
                    <a:pt x="409310" y="320257"/>
                    <a:pt x="404391" y="324558"/>
                  </a:cubicBezTo>
                  <a:cubicBezTo>
                    <a:pt x="399472" y="328858"/>
                    <a:pt x="397013" y="337018"/>
                    <a:pt x="397013" y="349035"/>
                  </a:cubicBezTo>
                  <a:lnTo>
                    <a:pt x="397013" y="400288"/>
                  </a:lnTo>
                  <a:lnTo>
                    <a:pt x="381107" y="400288"/>
                  </a:lnTo>
                  <a:lnTo>
                    <a:pt x="381107" y="306443"/>
                  </a:lnTo>
                  <a:lnTo>
                    <a:pt x="395422" y="306443"/>
                  </a:lnTo>
                  <a:lnTo>
                    <a:pt x="395422" y="319786"/>
                  </a:lnTo>
                  <a:cubicBezTo>
                    <a:pt x="402315" y="309477"/>
                    <a:pt x="412271" y="304322"/>
                    <a:pt x="425290" y="304322"/>
                  </a:cubicBezTo>
                  <a:close/>
                  <a:moveTo>
                    <a:pt x="278597" y="304322"/>
                  </a:moveTo>
                  <a:cubicBezTo>
                    <a:pt x="285960" y="304322"/>
                    <a:pt x="292426" y="305382"/>
                    <a:pt x="297993" y="307503"/>
                  </a:cubicBezTo>
                  <a:cubicBezTo>
                    <a:pt x="303560" y="309624"/>
                    <a:pt x="307669" y="312496"/>
                    <a:pt x="310320" y="316119"/>
                  </a:cubicBezTo>
                  <a:cubicBezTo>
                    <a:pt x="312971" y="319742"/>
                    <a:pt x="314797" y="324587"/>
                    <a:pt x="315799" y="330655"/>
                  </a:cubicBezTo>
                  <a:lnTo>
                    <a:pt x="300246" y="332776"/>
                  </a:lnTo>
                  <a:cubicBezTo>
                    <a:pt x="299539" y="327945"/>
                    <a:pt x="297492" y="324175"/>
                    <a:pt x="294105" y="321465"/>
                  </a:cubicBezTo>
                  <a:cubicBezTo>
                    <a:pt x="290717" y="318755"/>
                    <a:pt x="285931" y="317400"/>
                    <a:pt x="279745" y="317400"/>
                  </a:cubicBezTo>
                  <a:cubicBezTo>
                    <a:pt x="272440" y="317400"/>
                    <a:pt x="267227" y="318608"/>
                    <a:pt x="264104" y="321023"/>
                  </a:cubicBezTo>
                  <a:cubicBezTo>
                    <a:pt x="260982" y="323439"/>
                    <a:pt x="259421" y="326266"/>
                    <a:pt x="259421" y="329506"/>
                  </a:cubicBezTo>
                  <a:cubicBezTo>
                    <a:pt x="259421" y="331568"/>
                    <a:pt x="260069" y="333424"/>
                    <a:pt x="261365" y="335074"/>
                  </a:cubicBezTo>
                  <a:cubicBezTo>
                    <a:pt x="262661" y="336782"/>
                    <a:pt x="264693" y="338196"/>
                    <a:pt x="267462" y="339315"/>
                  </a:cubicBezTo>
                  <a:cubicBezTo>
                    <a:pt x="269053" y="339904"/>
                    <a:pt x="273736" y="341259"/>
                    <a:pt x="281513" y="343380"/>
                  </a:cubicBezTo>
                  <a:cubicBezTo>
                    <a:pt x="292765" y="346384"/>
                    <a:pt x="300615" y="348844"/>
                    <a:pt x="305062" y="350759"/>
                  </a:cubicBezTo>
                  <a:cubicBezTo>
                    <a:pt x="309510" y="352673"/>
                    <a:pt x="313001" y="355457"/>
                    <a:pt x="315534" y="359109"/>
                  </a:cubicBezTo>
                  <a:cubicBezTo>
                    <a:pt x="318067" y="362762"/>
                    <a:pt x="319334" y="367298"/>
                    <a:pt x="319334" y="372718"/>
                  </a:cubicBezTo>
                  <a:cubicBezTo>
                    <a:pt x="319334" y="378020"/>
                    <a:pt x="317787" y="383012"/>
                    <a:pt x="314694" y="387696"/>
                  </a:cubicBezTo>
                  <a:cubicBezTo>
                    <a:pt x="311601" y="392379"/>
                    <a:pt x="307139" y="396002"/>
                    <a:pt x="301307" y="398565"/>
                  </a:cubicBezTo>
                  <a:cubicBezTo>
                    <a:pt x="295475" y="401128"/>
                    <a:pt x="288877" y="402409"/>
                    <a:pt x="281513" y="402409"/>
                  </a:cubicBezTo>
                  <a:cubicBezTo>
                    <a:pt x="269318" y="402409"/>
                    <a:pt x="260025" y="399876"/>
                    <a:pt x="253633" y="394809"/>
                  </a:cubicBezTo>
                  <a:cubicBezTo>
                    <a:pt x="247241" y="389743"/>
                    <a:pt x="243161" y="382232"/>
                    <a:pt x="241394" y="372276"/>
                  </a:cubicBezTo>
                  <a:lnTo>
                    <a:pt x="257123" y="369802"/>
                  </a:lnTo>
                  <a:cubicBezTo>
                    <a:pt x="258007" y="376105"/>
                    <a:pt x="260467" y="380936"/>
                    <a:pt x="264502" y="384294"/>
                  </a:cubicBezTo>
                  <a:cubicBezTo>
                    <a:pt x="268537" y="387652"/>
                    <a:pt x="274178" y="389331"/>
                    <a:pt x="281424" y="389331"/>
                  </a:cubicBezTo>
                  <a:cubicBezTo>
                    <a:pt x="288729" y="389331"/>
                    <a:pt x="294149" y="387843"/>
                    <a:pt x="297684" y="384868"/>
                  </a:cubicBezTo>
                  <a:cubicBezTo>
                    <a:pt x="301218" y="381893"/>
                    <a:pt x="302986" y="378403"/>
                    <a:pt x="302986" y="374397"/>
                  </a:cubicBezTo>
                  <a:cubicBezTo>
                    <a:pt x="302986" y="370803"/>
                    <a:pt x="301425" y="367975"/>
                    <a:pt x="298302" y="365913"/>
                  </a:cubicBezTo>
                  <a:cubicBezTo>
                    <a:pt x="296123" y="364500"/>
                    <a:pt x="290703" y="362703"/>
                    <a:pt x="282043" y="360523"/>
                  </a:cubicBezTo>
                  <a:cubicBezTo>
                    <a:pt x="270378" y="357578"/>
                    <a:pt x="262293" y="355030"/>
                    <a:pt x="257786" y="352879"/>
                  </a:cubicBezTo>
                  <a:cubicBezTo>
                    <a:pt x="253279" y="350729"/>
                    <a:pt x="249863" y="347754"/>
                    <a:pt x="247536" y="343954"/>
                  </a:cubicBezTo>
                  <a:cubicBezTo>
                    <a:pt x="245209" y="340155"/>
                    <a:pt x="244045" y="335957"/>
                    <a:pt x="244045" y="331362"/>
                  </a:cubicBezTo>
                  <a:cubicBezTo>
                    <a:pt x="244045" y="327179"/>
                    <a:pt x="245002" y="323306"/>
                    <a:pt x="246917" y="319742"/>
                  </a:cubicBezTo>
                  <a:cubicBezTo>
                    <a:pt x="248832" y="316178"/>
                    <a:pt x="251438" y="313218"/>
                    <a:pt x="254737" y="310861"/>
                  </a:cubicBezTo>
                  <a:cubicBezTo>
                    <a:pt x="257212" y="309035"/>
                    <a:pt x="260584" y="307488"/>
                    <a:pt x="264855" y="306222"/>
                  </a:cubicBezTo>
                  <a:cubicBezTo>
                    <a:pt x="269127" y="304955"/>
                    <a:pt x="273707" y="304322"/>
                    <a:pt x="278597" y="304322"/>
                  </a:cubicBezTo>
                  <a:close/>
                  <a:moveTo>
                    <a:pt x="135033" y="304322"/>
                  </a:moveTo>
                  <a:cubicBezTo>
                    <a:pt x="143045" y="304322"/>
                    <a:pt x="149555" y="305264"/>
                    <a:pt x="154562" y="307150"/>
                  </a:cubicBezTo>
                  <a:cubicBezTo>
                    <a:pt x="159570" y="309035"/>
                    <a:pt x="163252" y="311406"/>
                    <a:pt x="165608" y="314263"/>
                  </a:cubicBezTo>
                  <a:cubicBezTo>
                    <a:pt x="167965" y="317120"/>
                    <a:pt x="169614" y="320729"/>
                    <a:pt x="170557" y="325088"/>
                  </a:cubicBezTo>
                  <a:cubicBezTo>
                    <a:pt x="171087" y="327798"/>
                    <a:pt x="171352" y="332688"/>
                    <a:pt x="171352" y="339757"/>
                  </a:cubicBezTo>
                  <a:lnTo>
                    <a:pt x="171352" y="360965"/>
                  </a:lnTo>
                  <a:cubicBezTo>
                    <a:pt x="171352" y="375752"/>
                    <a:pt x="171691" y="385104"/>
                    <a:pt x="172368" y="389021"/>
                  </a:cubicBezTo>
                  <a:cubicBezTo>
                    <a:pt x="173046" y="392939"/>
                    <a:pt x="174386" y="396695"/>
                    <a:pt x="176389" y="400288"/>
                  </a:cubicBezTo>
                  <a:lnTo>
                    <a:pt x="159776" y="400288"/>
                  </a:lnTo>
                  <a:cubicBezTo>
                    <a:pt x="158126" y="396989"/>
                    <a:pt x="157066" y="393130"/>
                    <a:pt x="156595" y="388712"/>
                  </a:cubicBezTo>
                  <a:cubicBezTo>
                    <a:pt x="150704" y="393720"/>
                    <a:pt x="145033" y="397254"/>
                    <a:pt x="139584" y="399316"/>
                  </a:cubicBezTo>
                  <a:cubicBezTo>
                    <a:pt x="134135" y="401378"/>
                    <a:pt x="128288" y="402409"/>
                    <a:pt x="122043" y="402409"/>
                  </a:cubicBezTo>
                  <a:cubicBezTo>
                    <a:pt x="111734" y="402409"/>
                    <a:pt x="103810" y="399890"/>
                    <a:pt x="98273" y="394854"/>
                  </a:cubicBezTo>
                  <a:cubicBezTo>
                    <a:pt x="92735" y="389817"/>
                    <a:pt x="89966" y="383381"/>
                    <a:pt x="89966" y="375545"/>
                  </a:cubicBezTo>
                  <a:cubicBezTo>
                    <a:pt x="89966" y="370950"/>
                    <a:pt x="91012" y="366753"/>
                    <a:pt x="93103" y="362953"/>
                  </a:cubicBezTo>
                  <a:cubicBezTo>
                    <a:pt x="95195" y="359153"/>
                    <a:pt x="97934" y="356105"/>
                    <a:pt x="101321" y="353807"/>
                  </a:cubicBezTo>
                  <a:cubicBezTo>
                    <a:pt x="104709" y="351510"/>
                    <a:pt x="108523" y="349772"/>
                    <a:pt x="112765" y="348594"/>
                  </a:cubicBezTo>
                  <a:cubicBezTo>
                    <a:pt x="115887" y="347769"/>
                    <a:pt x="120600" y="346974"/>
                    <a:pt x="126903" y="346208"/>
                  </a:cubicBezTo>
                  <a:cubicBezTo>
                    <a:pt x="139746" y="344676"/>
                    <a:pt x="149201" y="342850"/>
                    <a:pt x="155269" y="340729"/>
                  </a:cubicBezTo>
                  <a:cubicBezTo>
                    <a:pt x="155328" y="338549"/>
                    <a:pt x="155358" y="337165"/>
                    <a:pt x="155358" y="336576"/>
                  </a:cubicBezTo>
                  <a:cubicBezTo>
                    <a:pt x="155358" y="330096"/>
                    <a:pt x="153855" y="325530"/>
                    <a:pt x="150851" y="322879"/>
                  </a:cubicBezTo>
                  <a:cubicBezTo>
                    <a:pt x="146786" y="319285"/>
                    <a:pt x="140748" y="317489"/>
                    <a:pt x="132736" y="317489"/>
                  </a:cubicBezTo>
                  <a:cubicBezTo>
                    <a:pt x="125254" y="317489"/>
                    <a:pt x="119731" y="318799"/>
                    <a:pt x="116167" y="321421"/>
                  </a:cubicBezTo>
                  <a:cubicBezTo>
                    <a:pt x="112603" y="324042"/>
                    <a:pt x="109966" y="328682"/>
                    <a:pt x="108258" y="335339"/>
                  </a:cubicBezTo>
                  <a:lnTo>
                    <a:pt x="92706" y="333218"/>
                  </a:lnTo>
                  <a:cubicBezTo>
                    <a:pt x="94119" y="326561"/>
                    <a:pt x="96446" y="321185"/>
                    <a:pt x="99686" y="317091"/>
                  </a:cubicBezTo>
                  <a:cubicBezTo>
                    <a:pt x="102927" y="312997"/>
                    <a:pt x="107610" y="309845"/>
                    <a:pt x="113737" y="307636"/>
                  </a:cubicBezTo>
                  <a:cubicBezTo>
                    <a:pt x="119864" y="305426"/>
                    <a:pt x="126962" y="304322"/>
                    <a:pt x="135033" y="304322"/>
                  </a:cubicBezTo>
                  <a:close/>
                  <a:moveTo>
                    <a:pt x="476357" y="270743"/>
                  </a:moveTo>
                  <a:lnTo>
                    <a:pt x="492263" y="270743"/>
                  </a:lnTo>
                  <a:lnTo>
                    <a:pt x="492263" y="317223"/>
                  </a:lnTo>
                  <a:cubicBezTo>
                    <a:pt x="499685" y="308622"/>
                    <a:pt x="509052" y="304322"/>
                    <a:pt x="520363" y="304322"/>
                  </a:cubicBezTo>
                  <a:cubicBezTo>
                    <a:pt x="527315" y="304322"/>
                    <a:pt x="533353" y="305692"/>
                    <a:pt x="538478" y="308431"/>
                  </a:cubicBezTo>
                  <a:cubicBezTo>
                    <a:pt x="543604" y="311170"/>
                    <a:pt x="547271" y="314955"/>
                    <a:pt x="549480" y="319786"/>
                  </a:cubicBezTo>
                  <a:cubicBezTo>
                    <a:pt x="551689" y="324617"/>
                    <a:pt x="552794" y="331627"/>
                    <a:pt x="552794" y="340817"/>
                  </a:cubicBezTo>
                  <a:lnTo>
                    <a:pt x="552794" y="400288"/>
                  </a:lnTo>
                  <a:lnTo>
                    <a:pt x="536888" y="400288"/>
                  </a:lnTo>
                  <a:lnTo>
                    <a:pt x="536888" y="340817"/>
                  </a:lnTo>
                  <a:cubicBezTo>
                    <a:pt x="536888" y="332864"/>
                    <a:pt x="535165" y="327076"/>
                    <a:pt x="531718" y="323453"/>
                  </a:cubicBezTo>
                  <a:cubicBezTo>
                    <a:pt x="528272" y="319830"/>
                    <a:pt x="523397" y="318019"/>
                    <a:pt x="517094" y="318019"/>
                  </a:cubicBezTo>
                  <a:cubicBezTo>
                    <a:pt x="512381" y="318019"/>
                    <a:pt x="507948" y="319241"/>
                    <a:pt x="503794" y="321686"/>
                  </a:cubicBezTo>
                  <a:cubicBezTo>
                    <a:pt x="499641" y="324131"/>
                    <a:pt x="496681" y="327445"/>
                    <a:pt x="494913" y="331627"/>
                  </a:cubicBezTo>
                  <a:cubicBezTo>
                    <a:pt x="493146" y="335810"/>
                    <a:pt x="492263" y="341583"/>
                    <a:pt x="492263" y="348947"/>
                  </a:cubicBezTo>
                  <a:lnTo>
                    <a:pt x="492263" y="400288"/>
                  </a:lnTo>
                  <a:lnTo>
                    <a:pt x="476357" y="400288"/>
                  </a:lnTo>
                  <a:close/>
                  <a:moveTo>
                    <a:pt x="343095" y="270743"/>
                  </a:moveTo>
                  <a:lnTo>
                    <a:pt x="359001" y="270743"/>
                  </a:lnTo>
                  <a:lnTo>
                    <a:pt x="359001" y="289034"/>
                  </a:lnTo>
                  <a:lnTo>
                    <a:pt x="343095" y="289034"/>
                  </a:lnTo>
                  <a:close/>
                  <a:moveTo>
                    <a:pt x="113383" y="270036"/>
                  </a:moveTo>
                  <a:lnTo>
                    <a:pt x="134680" y="270036"/>
                  </a:lnTo>
                  <a:lnTo>
                    <a:pt x="146609" y="294778"/>
                  </a:lnTo>
                  <a:lnTo>
                    <a:pt x="133796" y="294778"/>
                  </a:lnTo>
                  <a:close/>
                  <a:moveTo>
                    <a:pt x="749828" y="263496"/>
                  </a:moveTo>
                  <a:cubicBezTo>
                    <a:pt x="757074" y="263555"/>
                    <a:pt x="762995" y="264734"/>
                    <a:pt x="767590" y="267031"/>
                  </a:cubicBezTo>
                  <a:cubicBezTo>
                    <a:pt x="772656" y="269505"/>
                    <a:pt x="775248" y="272952"/>
                    <a:pt x="775366" y="277370"/>
                  </a:cubicBezTo>
                  <a:cubicBezTo>
                    <a:pt x="775602" y="284675"/>
                    <a:pt x="770241" y="289005"/>
                    <a:pt x="759283" y="290360"/>
                  </a:cubicBezTo>
                  <a:lnTo>
                    <a:pt x="759283" y="294778"/>
                  </a:lnTo>
                  <a:lnTo>
                    <a:pt x="749386" y="294778"/>
                  </a:lnTo>
                  <a:lnTo>
                    <a:pt x="749386" y="284174"/>
                  </a:lnTo>
                  <a:cubicBezTo>
                    <a:pt x="752744" y="283821"/>
                    <a:pt x="754895" y="283497"/>
                    <a:pt x="755837" y="283202"/>
                  </a:cubicBezTo>
                  <a:cubicBezTo>
                    <a:pt x="758959" y="282142"/>
                    <a:pt x="760550" y="280492"/>
                    <a:pt x="760609" y="278254"/>
                  </a:cubicBezTo>
                  <a:cubicBezTo>
                    <a:pt x="760668" y="276899"/>
                    <a:pt x="759843" y="275750"/>
                    <a:pt x="758135" y="274807"/>
                  </a:cubicBezTo>
                  <a:cubicBezTo>
                    <a:pt x="755660" y="273452"/>
                    <a:pt x="751743" y="272775"/>
                    <a:pt x="746382" y="272775"/>
                  </a:cubicBezTo>
                  <a:cubicBezTo>
                    <a:pt x="744556" y="272775"/>
                    <a:pt x="741787" y="272893"/>
                    <a:pt x="738075" y="273128"/>
                  </a:cubicBezTo>
                  <a:lnTo>
                    <a:pt x="737103" y="264115"/>
                  </a:lnTo>
                  <a:cubicBezTo>
                    <a:pt x="739401" y="263644"/>
                    <a:pt x="743643" y="263438"/>
                    <a:pt x="749828" y="263496"/>
                  </a:cubicBezTo>
                  <a:close/>
                  <a:moveTo>
                    <a:pt x="676368" y="79364"/>
                  </a:moveTo>
                  <a:cubicBezTo>
                    <a:pt x="668061" y="79364"/>
                    <a:pt x="661463" y="82339"/>
                    <a:pt x="656573" y="88289"/>
                  </a:cubicBezTo>
                  <a:cubicBezTo>
                    <a:pt x="651330" y="94651"/>
                    <a:pt x="648709" y="103635"/>
                    <a:pt x="648709" y="115240"/>
                  </a:cubicBezTo>
                  <a:cubicBezTo>
                    <a:pt x="648709" y="126846"/>
                    <a:pt x="651330" y="135830"/>
                    <a:pt x="656573" y="142192"/>
                  </a:cubicBezTo>
                  <a:cubicBezTo>
                    <a:pt x="661522" y="148201"/>
                    <a:pt x="668120" y="151206"/>
                    <a:pt x="676368" y="151206"/>
                  </a:cubicBezTo>
                  <a:cubicBezTo>
                    <a:pt x="684615" y="151206"/>
                    <a:pt x="691184" y="148201"/>
                    <a:pt x="696073" y="142192"/>
                  </a:cubicBezTo>
                  <a:cubicBezTo>
                    <a:pt x="701316" y="135771"/>
                    <a:pt x="703938" y="126610"/>
                    <a:pt x="703938" y="114710"/>
                  </a:cubicBezTo>
                  <a:cubicBezTo>
                    <a:pt x="703938" y="103458"/>
                    <a:pt x="701287" y="94680"/>
                    <a:pt x="695985" y="88377"/>
                  </a:cubicBezTo>
                  <a:cubicBezTo>
                    <a:pt x="691036" y="82368"/>
                    <a:pt x="684497" y="79364"/>
                    <a:pt x="676368" y="79364"/>
                  </a:cubicBezTo>
                  <a:close/>
                  <a:moveTo>
                    <a:pt x="181068" y="79364"/>
                  </a:moveTo>
                  <a:cubicBezTo>
                    <a:pt x="172761" y="79364"/>
                    <a:pt x="166163" y="82339"/>
                    <a:pt x="161273" y="88289"/>
                  </a:cubicBezTo>
                  <a:cubicBezTo>
                    <a:pt x="156030" y="94651"/>
                    <a:pt x="153409" y="103635"/>
                    <a:pt x="153409" y="115240"/>
                  </a:cubicBezTo>
                  <a:cubicBezTo>
                    <a:pt x="153409" y="126846"/>
                    <a:pt x="156030" y="135830"/>
                    <a:pt x="161273" y="142192"/>
                  </a:cubicBezTo>
                  <a:cubicBezTo>
                    <a:pt x="166222" y="148201"/>
                    <a:pt x="172820" y="151206"/>
                    <a:pt x="181068" y="151206"/>
                  </a:cubicBezTo>
                  <a:cubicBezTo>
                    <a:pt x="189315" y="151206"/>
                    <a:pt x="195884" y="148201"/>
                    <a:pt x="200773" y="142192"/>
                  </a:cubicBezTo>
                  <a:cubicBezTo>
                    <a:pt x="206016" y="135771"/>
                    <a:pt x="208638" y="126610"/>
                    <a:pt x="208638" y="114710"/>
                  </a:cubicBezTo>
                  <a:cubicBezTo>
                    <a:pt x="208638" y="103458"/>
                    <a:pt x="205987" y="94680"/>
                    <a:pt x="200685" y="88377"/>
                  </a:cubicBezTo>
                  <a:cubicBezTo>
                    <a:pt x="195736" y="82368"/>
                    <a:pt x="189197" y="79364"/>
                    <a:pt x="181068" y="79364"/>
                  </a:cubicBezTo>
                  <a:close/>
                  <a:moveTo>
                    <a:pt x="981786" y="79275"/>
                  </a:moveTo>
                  <a:cubicBezTo>
                    <a:pt x="974481" y="79275"/>
                    <a:pt x="968340" y="81720"/>
                    <a:pt x="963362" y="86610"/>
                  </a:cubicBezTo>
                  <a:cubicBezTo>
                    <a:pt x="958384" y="91499"/>
                    <a:pt x="955630" y="98038"/>
                    <a:pt x="955099" y="106227"/>
                  </a:cubicBezTo>
                  <a:lnTo>
                    <a:pt x="1007501" y="106227"/>
                  </a:lnTo>
                  <a:cubicBezTo>
                    <a:pt x="1006794" y="98333"/>
                    <a:pt x="1004791" y="92412"/>
                    <a:pt x="1001492" y="88465"/>
                  </a:cubicBezTo>
                  <a:cubicBezTo>
                    <a:pt x="996426" y="82339"/>
                    <a:pt x="989857" y="79275"/>
                    <a:pt x="981786" y="79275"/>
                  </a:cubicBezTo>
                  <a:close/>
                  <a:moveTo>
                    <a:pt x="486486" y="79275"/>
                  </a:moveTo>
                  <a:cubicBezTo>
                    <a:pt x="479181" y="79275"/>
                    <a:pt x="473040" y="81720"/>
                    <a:pt x="468062" y="86610"/>
                  </a:cubicBezTo>
                  <a:cubicBezTo>
                    <a:pt x="463084" y="91499"/>
                    <a:pt x="460330" y="98038"/>
                    <a:pt x="459799" y="106227"/>
                  </a:cubicBezTo>
                  <a:lnTo>
                    <a:pt x="512201" y="106227"/>
                  </a:lnTo>
                  <a:cubicBezTo>
                    <a:pt x="511494" y="98333"/>
                    <a:pt x="509491" y="92412"/>
                    <a:pt x="506192" y="88465"/>
                  </a:cubicBezTo>
                  <a:cubicBezTo>
                    <a:pt x="501126" y="82339"/>
                    <a:pt x="494557" y="79275"/>
                    <a:pt x="486486" y="79275"/>
                  </a:cubicBezTo>
                  <a:close/>
                  <a:moveTo>
                    <a:pt x="1092040" y="66197"/>
                  </a:moveTo>
                  <a:cubicBezTo>
                    <a:pt x="1097695" y="66197"/>
                    <a:pt x="1102894" y="67213"/>
                    <a:pt x="1107637" y="69246"/>
                  </a:cubicBezTo>
                  <a:cubicBezTo>
                    <a:pt x="1112379" y="71278"/>
                    <a:pt x="1115928" y="73944"/>
                    <a:pt x="1118285" y="77243"/>
                  </a:cubicBezTo>
                  <a:cubicBezTo>
                    <a:pt x="1120641" y="80542"/>
                    <a:pt x="1122291" y="84459"/>
                    <a:pt x="1123233" y="88996"/>
                  </a:cubicBezTo>
                  <a:cubicBezTo>
                    <a:pt x="1123822" y="91941"/>
                    <a:pt x="1124117" y="97096"/>
                    <a:pt x="1124117" y="104460"/>
                  </a:cubicBezTo>
                  <a:lnTo>
                    <a:pt x="1124117" y="162163"/>
                  </a:lnTo>
                  <a:lnTo>
                    <a:pt x="1108211" y="162163"/>
                  </a:lnTo>
                  <a:lnTo>
                    <a:pt x="1108211" y="105078"/>
                  </a:lnTo>
                  <a:cubicBezTo>
                    <a:pt x="1108211" y="98598"/>
                    <a:pt x="1107592" y="93753"/>
                    <a:pt x="1106355" y="90542"/>
                  </a:cubicBezTo>
                  <a:cubicBezTo>
                    <a:pt x="1105118" y="87331"/>
                    <a:pt x="1102924" y="84769"/>
                    <a:pt x="1099772" y="82854"/>
                  </a:cubicBezTo>
                  <a:cubicBezTo>
                    <a:pt x="1096620" y="80939"/>
                    <a:pt x="1092923" y="79982"/>
                    <a:pt x="1088682" y="79982"/>
                  </a:cubicBezTo>
                  <a:cubicBezTo>
                    <a:pt x="1081907" y="79982"/>
                    <a:pt x="1076060" y="82132"/>
                    <a:pt x="1071141" y="86433"/>
                  </a:cubicBezTo>
                  <a:cubicBezTo>
                    <a:pt x="1066222" y="90733"/>
                    <a:pt x="1063763" y="98893"/>
                    <a:pt x="1063763" y="110910"/>
                  </a:cubicBezTo>
                  <a:lnTo>
                    <a:pt x="1063763" y="162163"/>
                  </a:lnTo>
                  <a:lnTo>
                    <a:pt x="1047857" y="162163"/>
                  </a:lnTo>
                  <a:lnTo>
                    <a:pt x="1047857" y="68318"/>
                  </a:lnTo>
                  <a:lnTo>
                    <a:pt x="1062172" y="68318"/>
                  </a:lnTo>
                  <a:lnTo>
                    <a:pt x="1062172" y="81661"/>
                  </a:lnTo>
                  <a:cubicBezTo>
                    <a:pt x="1069065" y="71352"/>
                    <a:pt x="1079021" y="66197"/>
                    <a:pt x="1092040" y="66197"/>
                  </a:cubicBezTo>
                  <a:close/>
                  <a:moveTo>
                    <a:pt x="981609" y="66197"/>
                  </a:moveTo>
                  <a:cubicBezTo>
                    <a:pt x="994157" y="66197"/>
                    <a:pt x="1004408" y="70468"/>
                    <a:pt x="1012361" y="79010"/>
                  </a:cubicBezTo>
                  <a:cubicBezTo>
                    <a:pt x="1020314" y="87552"/>
                    <a:pt x="1024291" y="99570"/>
                    <a:pt x="1024291" y="115064"/>
                  </a:cubicBezTo>
                  <a:cubicBezTo>
                    <a:pt x="1024291" y="116006"/>
                    <a:pt x="1024261" y="117420"/>
                    <a:pt x="1024202" y="119305"/>
                  </a:cubicBezTo>
                  <a:lnTo>
                    <a:pt x="954216" y="119305"/>
                  </a:lnTo>
                  <a:cubicBezTo>
                    <a:pt x="954805" y="129615"/>
                    <a:pt x="957721" y="137509"/>
                    <a:pt x="962964" y="142988"/>
                  </a:cubicBezTo>
                  <a:cubicBezTo>
                    <a:pt x="968207" y="148466"/>
                    <a:pt x="974746" y="151206"/>
                    <a:pt x="982581" y="151206"/>
                  </a:cubicBezTo>
                  <a:cubicBezTo>
                    <a:pt x="988414" y="151206"/>
                    <a:pt x="993392" y="149674"/>
                    <a:pt x="997515" y="146611"/>
                  </a:cubicBezTo>
                  <a:cubicBezTo>
                    <a:pt x="1001639" y="143547"/>
                    <a:pt x="1004909" y="138658"/>
                    <a:pt x="1007324" y="131942"/>
                  </a:cubicBezTo>
                  <a:lnTo>
                    <a:pt x="1023760" y="133974"/>
                  </a:lnTo>
                  <a:cubicBezTo>
                    <a:pt x="1021168" y="143577"/>
                    <a:pt x="1016367" y="151029"/>
                    <a:pt x="1009357" y="156331"/>
                  </a:cubicBezTo>
                  <a:cubicBezTo>
                    <a:pt x="1002346" y="161633"/>
                    <a:pt x="993392" y="164284"/>
                    <a:pt x="982493" y="164284"/>
                  </a:cubicBezTo>
                  <a:cubicBezTo>
                    <a:pt x="968767" y="164284"/>
                    <a:pt x="957883" y="160057"/>
                    <a:pt x="949842" y="151603"/>
                  </a:cubicBezTo>
                  <a:cubicBezTo>
                    <a:pt x="941800" y="143150"/>
                    <a:pt x="937779" y="131294"/>
                    <a:pt x="937779" y="116036"/>
                  </a:cubicBezTo>
                  <a:cubicBezTo>
                    <a:pt x="937779" y="100248"/>
                    <a:pt x="941844" y="87994"/>
                    <a:pt x="949974" y="79275"/>
                  </a:cubicBezTo>
                  <a:cubicBezTo>
                    <a:pt x="958104" y="70556"/>
                    <a:pt x="968649" y="66197"/>
                    <a:pt x="981609" y="66197"/>
                  </a:cubicBezTo>
                  <a:close/>
                  <a:moveTo>
                    <a:pt x="796765" y="66197"/>
                  </a:moveTo>
                  <a:cubicBezTo>
                    <a:pt x="802420" y="66197"/>
                    <a:pt x="807619" y="67213"/>
                    <a:pt x="812362" y="69246"/>
                  </a:cubicBezTo>
                  <a:cubicBezTo>
                    <a:pt x="817104" y="71278"/>
                    <a:pt x="820653" y="73944"/>
                    <a:pt x="823010" y="77243"/>
                  </a:cubicBezTo>
                  <a:cubicBezTo>
                    <a:pt x="825366" y="80542"/>
                    <a:pt x="827016" y="84459"/>
                    <a:pt x="827958" y="88996"/>
                  </a:cubicBezTo>
                  <a:cubicBezTo>
                    <a:pt x="828547" y="91941"/>
                    <a:pt x="828842" y="97096"/>
                    <a:pt x="828842" y="104460"/>
                  </a:cubicBezTo>
                  <a:lnTo>
                    <a:pt x="828842" y="162163"/>
                  </a:lnTo>
                  <a:lnTo>
                    <a:pt x="812936" y="162163"/>
                  </a:lnTo>
                  <a:lnTo>
                    <a:pt x="812936" y="105078"/>
                  </a:lnTo>
                  <a:cubicBezTo>
                    <a:pt x="812936" y="98598"/>
                    <a:pt x="812317" y="93753"/>
                    <a:pt x="811080" y="90542"/>
                  </a:cubicBezTo>
                  <a:cubicBezTo>
                    <a:pt x="809843" y="87331"/>
                    <a:pt x="807649" y="84769"/>
                    <a:pt x="804497" y="82854"/>
                  </a:cubicBezTo>
                  <a:cubicBezTo>
                    <a:pt x="801345" y="80939"/>
                    <a:pt x="797649" y="79982"/>
                    <a:pt x="793407" y="79982"/>
                  </a:cubicBezTo>
                  <a:cubicBezTo>
                    <a:pt x="786632" y="79982"/>
                    <a:pt x="780785" y="82132"/>
                    <a:pt x="775866" y="86433"/>
                  </a:cubicBezTo>
                  <a:cubicBezTo>
                    <a:pt x="770947" y="90733"/>
                    <a:pt x="768487" y="98893"/>
                    <a:pt x="768487" y="110910"/>
                  </a:cubicBezTo>
                  <a:lnTo>
                    <a:pt x="768487" y="162163"/>
                  </a:lnTo>
                  <a:lnTo>
                    <a:pt x="752581" y="162163"/>
                  </a:lnTo>
                  <a:lnTo>
                    <a:pt x="752581" y="68318"/>
                  </a:lnTo>
                  <a:lnTo>
                    <a:pt x="766897" y="68318"/>
                  </a:lnTo>
                  <a:lnTo>
                    <a:pt x="766897" y="81661"/>
                  </a:lnTo>
                  <a:cubicBezTo>
                    <a:pt x="773789" y="71352"/>
                    <a:pt x="783745" y="66197"/>
                    <a:pt x="796765" y="66197"/>
                  </a:cubicBezTo>
                  <a:close/>
                  <a:moveTo>
                    <a:pt x="486309" y="66197"/>
                  </a:moveTo>
                  <a:cubicBezTo>
                    <a:pt x="498857" y="66197"/>
                    <a:pt x="509108" y="70468"/>
                    <a:pt x="517061" y="79010"/>
                  </a:cubicBezTo>
                  <a:cubicBezTo>
                    <a:pt x="525014" y="87552"/>
                    <a:pt x="528991" y="99570"/>
                    <a:pt x="528991" y="115064"/>
                  </a:cubicBezTo>
                  <a:cubicBezTo>
                    <a:pt x="528991" y="116006"/>
                    <a:pt x="528961" y="117420"/>
                    <a:pt x="528902" y="119305"/>
                  </a:cubicBezTo>
                  <a:lnTo>
                    <a:pt x="458916" y="119305"/>
                  </a:lnTo>
                  <a:cubicBezTo>
                    <a:pt x="459505" y="129615"/>
                    <a:pt x="462421" y="137509"/>
                    <a:pt x="467664" y="142988"/>
                  </a:cubicBezTo>
                  <a:cubicBezTo>
                    <a:pt x="472907" y="148466"/>
                    <a:pt x="479446" y="151206"/>
                    <a:pt x="487281" y="151206"/>
                  </a:cubicBezTo>
                  <a:cubicBezTo>
                    <a:pt x="493114" y="151206"/>
                    <a:pt x="498092" y="149674"/>
                    <a:pt x="502215" y="146611"/>
                  </a:cubicBezTo>
                  <a:cubicBezTo>
                    <a:pt x="506339" y="143547"/>
                    <a:pt x="509609" y="138658"/>
                    <a:pt x="512024" y="131942"/>
                  </a:cubicBezTo>
                  <a:lnTo>
                    <a:pt x="528460" y="133974"/>
                  </a:lnTo>
                  <a:cubicBezTo>
                    <a:pt x="525868" y="143577"/>
                    <a:pt x="521067" y="151029"/>
                    <a:pt x="514057" y="156331"/>
                  </a:cubicBezTo>
                  <a:cubicBezTo>
                    <a:pt x="507046" y="161633"/>
                    <a:pt x="498092" y="164284"/>
                    <a:pt x="487193" y="164284"/>
                  </a:cubicBezTo>
                  <a:cubicBezTo>
                    <a:pt x="473467" y="164284"/>
                    <a:pt x="462583" y="160057"/>
                    <a:pt x="454542" y="151603"/>
                  </a:cubicBezTo>
                  <a:cubicBezTo>
                    <a:pt x="446500" y="143150"/>
                    <a:pt x="442480" y="131294"/>
                    <a:pt x="442480" y="116036"/>
                  </a:cubicBezTo>
                  <a:cubicBezTo>
                    <a:pt x="442480" y="100248"/>
                    <a:pt x="446544" y="87994"/>
                    <a:pt x="454674" y="79275"/>
                  </a:cubicBezTo>
                  <a:cubicBezTo>
                    <a:pt x="462804" y="70556"/>
                    <a:pt x="473349" y="66197"/>
                    <a:pt x="486309" y="66197"/>
                  </a:cubicBezTo>
                  <a:close/>
                  <a:moveTo>
                    <a:pt x="722407" y="66020"/>
                  </a:moveTo>
                  <a:lnTo>
                    <a:pt x="739461" y="66020"/>
                  </a:lnTo>
                  <a:lnTo>
                    <a:pt x="739461" y="80601"/>
                  </a:lnTo>
                  <a:cubicBezTo>
                    <a:pt x="739461" y="87906"/>
                    <a:pt x="738342" y="93502"/>
                    <a:pt x="736103" y="97390"/>
                  </a:cubicBezTo>
                  <a:cubicBezTo>
                    <a:pt x="733217" y="102457"/>
                    <a:pt x="727944" y="107111"/>
                    <a:pt x="720286" y="111352"/>
                  </a:cubicBezTo>
                  <a:cubicBezTo>
                    <a:pt x="720286" y="112177"/>
                    <a:pt x="720286" y="113031"/>
                    <a:pt x="720286" y="113915"/>
                  </a:cubicBezTo>
                  <a:cubicBezTo>
                    <a:pt x="720286" y="135830"/>
                    <a:pt x="713216" y="150705"/>
                    <a:pt x="699078" y="158540"/>
                  </a:cubicBezTo>
                  <a:cubicBezTo>
                    <a:pt x="692126" y="162369"/>
                    <a:pt x="684556" y="164284"/>
                    <a:pt x="676368" y="164284"/>
                  </a:cubicBezTo>
                  <a:cubicBezTo>
                    <a:pt x="662936" y="164284"/>
                    <a:pt x="652302" y="160072"/>
                    <a:pt x="644467" y="151647"/>
                  </a:cubicBezTo>
                  <a:cubicBezTo>
                    <a:pt x="636396" y="142929"/>
                    <a:pt x="632361" y="130793"/>
                    <a:pt x="632361" y="115240"/>
                  </a:cubicBezTo>
                  <a:cubicBezTo>
                    <a:pt x="632361" y="97862"/>
                    <a:pt x="637192" y="84990"/>
                    <a:pt x="646853" y="76624"/>
                  </a:cubicBezTo>
                  <a:cubicBezTo>
                    <a:pt x="654924" y="69673"/>
                    <a:pt x="664762" y="66197"/>
                    <a:pt x="676368" y="66197"/>
                  </a:cubicBezTo>
                  <a:cubicBezTo>
                    <a:pt x="689269" y="66197"/>
                    <a:pt x="699814" y="70409"/>
                    <a:pt x="708003" y="78833"/>
                  </a:cubicBezTo>
                  <a:cubicBezTo>
                    <a:pt x="714189" y="85255"/>
                    <a:pt x="718047" y="93532"/>
                    <a:pt x="719579" y="103664"/>
                  </a:cubicBezTo>
                  <a:cubicBezTo>
                    <a:pt x="723585" y="101190"/>
                    <a:pt x="726457" y="98627"/>
                    <a:pt x="728195" y="95976"/>
                  </a:cubicBezTo>
                  <a:cubicBezTo>
                    <a:pt x="729932" y="93325"/>
                    <a:pt x="730772" y="89496"/>
                    <a:pt x="730713" y="84489"/>
                  </a:cubicBezTo>
                  <a:lnTo>
                    <a:pt x="722407" y="84489"/>
                  </a:lnTo>
                  <a:close/>
                  <a:moveTo>
                    <a:pt x="227107" y="66020"/>
                  </a:moveTo>
                  <a:lnTo>
                    <a:pt x="244161" y="66020"/>
                  </a:lnTo>
                  <a:lnTo>
                    <a:pt x="244161" y="80601"/>
                  </a:lnTo>
                  <a:cubicBezTo>
                    <a:pt x="244161" y="87906"/>
                    <a:pt x="243042" y="93502"/>
                    <a:pt x="240803" y="97390"/>
                  </a:cubicBezTo>
                  <a:cubicBezTo>
                    <a:pt x="237917" y="102457"/>
                    <a:pt x="232644" y="107111"/>
                    <a:pt x="224986" y="111352"/>
                  </a:cubicBezTo>
                  <a:cubicBezTo>
                    <a:pt x="224986" y="112177"/>
                    <a:pt x="224986" y="113031"/>
                    <a:pt x="224986" y="113915"/>
                  </a:cubicBezTo>
                  <a:cubicBezTo>
                    <a:pt x="224986" y="135830"/>
                    <a:pt x="217916" y="150705"/>
                    <a:pt x="203778" y="158540"/>
                  </a:cubicBezTo>
                  <a:cubicBezTo>
                    <a:pt x="196826" y="162369"/>
                    <a:pt x="189256" y="164284"/>
                    <a:pt x="181068" y="164284"/>
                  </a:cubicBezTo>
                  <a:cubicBezTo>
                    <a:pt x="167636" y="164284"/>
                    <a:pt x="157002" y="160072"/>
                    <a:pt x="149167" y="151647"/>
                  </a:cubicBezTo>
                  <a:cubicBezTo>
                    <a:pt x="141096" y="142929"/>
                    <a:pt x="137061" y="130793"/>
                    <a:pt x="137061" y="115240"/>
                  </a:cubicBezTo>
                  <a:cubicBezTo>
                    <a:pt x="137061" y="97862"/>
                    <a:pt x="141892" y="84990"/>
                    <a:pt x="151553" y="76624"/>
                  </a:cubicBezTo>
                  <a:cubicBezTo>
                    <a:pt x="159624" y="69673"/>
                    <a:pt x="169462" y="66197"/>
                    <a:pt x="181068" y="66197"/>
                  </a:cubicBezTo>
                  <a:cubicBezTo>
                    <a:pt x="193969" y="66197"/>
                    <a:pt x="204514" y="70409"/>
                    <a:pt x="212703" y="78833"/>
                  </a:cubicBezTo>
                  <a:cubicBezTo>
                    <a:pt x="218889" y="85255"/>
                    <a:pt x="222747" y="93532"/>
                    <a:pt x="224279" y="103664"/>
                  </a:cubicBezTo>
                  <a:cubicBezTo>
                    <a:pt x="228285" y="101190"/>
                    <a:pt x="231157" y="98627"/>
                    <a:pt x="232895" y="95976"/>
                  </a:cubicBezTo>
                  <a:cubicBezTo>
                    <a:pt x="234633" y="93325"/>
                    <a:pt x="235472" y="89496"/>
                    <a:pt x="235413" y="84489"/>
                  </a:cubicBezTo>
                  <a:lnTo>
                    <a:pt x="227107" y="84489"/>
                  </a:lnTo>
                  <a:close/>
                  <a:moveTo>
                    <a:pt x="323640" y="35534"/>
                  </a:moveTo>
                  <a:lnTo>
                    <a:pt x="323640" y="68318"/>
                  </a:lnTo>
                  <a:lnTo>
                    <a:pt x="339635" y="68318"/>
                  </a:lnTo>
                  <a:lnTo>
                    <a:pt x="339635" y="80689"/>
                  </a:lnTo>
                  <a:lnTo>
                    <a:pt x="323640" y="80689"/>
                  </a:lnTo>
                  <a:lnTo>
                    <a:pt x="323640" y="135565"/>
                  </a:lnTo>
                  <a:cubicBezTo>
                    <a:pt x="323640" y="140101"/>
                    <a:pt x="323920" y="143017"/>
                    <a:pt x="324480" y="144313"/>
                  </a:cubicBezTo>
                  <a:cubicBezTo>
                    <a:pt x="325039" y="145609"/>
                    <a:pt x="325953" y="146640"/>
                    <a:pt x="327219" y="147406"/>
                  </a:cubicBezTo>
                  <a:cubicBezTo>
                    <a:pt x="328486" y="148172"/>
                    <a:pt x="330297" y="148555"/>
                    <a:pt x="332654" y="148555"/>
                  </a:cubicBezTo>
                  <a:cubicBezTo>
                    <a:pt x="334421" y="148555"/>
                    <a:pt x="336748" y="148348"/>
                    <a:pt x="339635" y="147936"/>
                  </a:cubicBezTo>
                  <a:lnTo>
                    <a:pt x="341932" y="161986"/>
                  </a:lnTo>
                  <a:cubicBezTo>
                    <a:pt x="337455" y="162929"/>
                    <a:pt x="333449" y="163400"/>
                    <a:pt x="329914" y="163400"/>
                  </a:cubicBezTo>
                  <a:cubicBezTo>
                    <a:pt x="324141" y="163400"/>
                    <a:pt x="319664" y="162487"/>
                    <a:pt x="316483" y="160661"/>
                  </a:cubicBezTo>
                  <a:cubicBezTo>
                    <a:pt x="313301" y="158835"/>
                    <a:pt x="311063" y="156434"/>
                    <a:pt x="309767" y="153459"/>
                  </a:cubicBezTo>
                  <a:cubicBezTo>
                    <a:pt x="308471" y="150484"/>
                    <a:pt x="307823" y="144225"/>
                    <a:pt x="307823" y="134681"/>
                  </a:cubicBezTo>
                  <a:lnTo>
                    <a:pt x="307823" y="80689"/>
                  </a:lnTo>
                  <a:lnTo>
                    <a:pt x="296158" y="80689"/>
                  </a:lnTo>
                  <a:lnTo>
                    <a:pt x="296158" y="68318"/>
                  </a:lnTo>
                  <a:lnTo>
                    <a:pt x="307823" y="68318"/>
                  </a:lnTo>
                  <a:lnTo>
                    <a:pt x="307823" y="45077"/>
                  </a:lnTo>
                  <a:close/>
                  <a:moveTo>
                    <a:pt x="904628" y="32618"/>
                  </a:moveTo>
                  <a:lnTo>
                    <a:pt x="920534" y="32618"/>
                  </a:lnTo>
                  <a:lnTo>
                    <a:pt x="920534" y="162163"/>
                  </a:lnTo>
                  <a:lnTo>
                    <a:pt x="904628" y="162163"/>
                  </a:lnTo>
                  <a:close/>
                  <a:moveTo>
                    <a:pt x="599828" y="32618"/>
                  </a:moveTo>
                  <a:lnTo>
                    <a:pt x="615734" y="32618"/>
                  </a:lnTo>
                  <a:lnTo>
                    <a:pt x="615734" y="162163"/>
                  </a:lnTo>
                  <a:lnTo>
                    <a:pt x="599828" y="162163"/>
                  </a:lnTo>
                  <a:close/>
                  <a:moveTo>
                    <a:pt x="352531" y="32618"/>
                  </a:moveTo>
                  <a:lnTo>
                    <a:pt x="368437" y="32618"/>
                  </a:lnTo>
                  <a:lnTo>
                    <a:pt x="368437" y="79098"/>
                  </a:lnTo>
                  <a:cubicBezTo>
                    <a:pt x="375860" y="70497"/>
                    <a:pt x="385227" y="66197"/>
                    <a:pt x="396538" y="66197"/>
                  </a:cubicBezTo>
                  <a:cubicBezTo>
                    <a:pt x="403490" y="66197"/>
                    <a:pt x="409528" y="67567"/>
                    <a:pt x="414653" y="70306"/>
                  </a:cubicBezTo>
                  <a:cubicBezTo>
                    <a:pt x="419779" y="73045"/>
                    <a:pt x="423446" y="76830"/>
                    <a:pt x="425655" y="81661"/>
                  </a:cubicBezTo>
                  <a:cubicBezTo>
                    <a:pt x="427864" y="86492"/>
                    <a:pt x="428969" y="93502"/>
                    <a:pt x="428969" y="102692"/>
                  </a:cubicBezTo>
                  <a:lnTo>
                    <a:pt x="428969" y="162163"/>
                  </a:lnTo>
                  <a:lnTo>
                    <a:pt x="413063" y="162163"/>
                  </a:lnTo>
                  <a:lnTo>
                    <a:pt x="413063" y="102692"/>
                  </a:lnTo>
                  <a:cubicBezTo>
                    <a:pt x="413063" y="94739"/>
                    <a:pt x="411340" y="88951"/>
                    <a:pt x="407893" y="85328"/>
                  </a:cubicBezTo>
                  <a:cubicBezTo>
                    <a:pt x="404447" y="81705"/>
                    <a:pt x="399572" y="79894"/>
                    <a:pt x="393269" y="79894"/>
                  </a:cubicBezTo>
                  <a:cubicBezTo>
                    <a:pt x="388556" y="79894"/>
                    <a:pt x="384123" y="81116"/>
                    <a:pt x="379969" y="83561"/>
                  </a:cubicBezTo>
                  <a:cubicBezTo>
                    <a:pt x="375816" y="86006"/>
                    <a:pt x="372856" y="89320"/>
                    <a:pt x="371089" y="93502"/>
                  </a:cubicBezTo>
                  <a:cubicBezTo>
                    <a:pt x="369321" y="97685"/>
                    <a:pt x="368437" y="103458"/>
                    <a:pt x="368437" y="110822"/>
                  </a:cubicBezTo>
                  <a:lnTo>
                    <a:pt x="368437" y="162163"/>
                  </a:lnTo>
                  <a:lnTo>
                    <a:pt x="352531" y="162163"/>
                  </a:lnTo>
                  <a:close/>
                  <a:moveTo>
                    <a:pt x="972154" y="31911"/>
                  </a:moveTo>
                  <a:lnTo>
                    <a:pt x="989121" y="31911"/>
                  </a:lnTo>
                  <a:lnTo>
                    <a:pt x="1009003" y="56653"/>
                  </a:lnTo>
                  <a:lnTo>
                    <a:pt x="990976" y="56653"/>
                  </a:lnTo>
                  <a:lnTo>
                    <a:pt x="981256" y="41631"/>
                  </a:lnTo>
                  <a:lnTo>
                    <a:pt x="971271" y="56653"/>
                  </a:lnTo>
                  <a:lnTo>
                    <a:pt x="953067" y="56653"/>
                  </a:lnTo>
                  <a:close/>
                  <a:moveTo>
                    <a:pt x="679284" y="31911"/>
                  </a:moveTo>
                  <a:lnTo>
                    <a:pt x="700138" y="31911"/>
                  </a:lnTo>
                  <a:lnTo>
                    <a:pt x="680697" y="56653"/>
                  </a:lnTo>
                  <a:lnTo>
                    <a:pt x="667531" y="56653"/>
                  </a:lnTo>
                  <a:close/>
                  <a:moveTo>
                    <a:pt x="476854" y="31911"/>
                  </a:moveTo>
                  <a:lnTo>
                    <a:pt x="493821" y="31911"/>
                  </a:lnTo>
                  <a:lnTo>
                    <a:pt x="513703" y="56653"/>
                  </a:lnTo>
                  <a:lnTo>
                    <a:pt x="495676" y="56653"/>
                  </a:lnTo>
                  <a:lnTo>
                    <a:pt x="485956" y="41631"/>
                  </a:lnTo>
                  <a:lnTo>
                    <a:pt x="475971" y="56653"/>
                  </a:lnTo>
                  <a:lnTo>
                    <a:pt x="457767" y="56653"/>
                  </a:lnTo>
                  <a:close/>
                  <a:moveTo>
                    <a:pt x="67865" y="30408"/>
                  </a:moveTo>
                  <a:cubicBezTo>
                    <a:pt x="80826" y="30408"/>
                    <a:pt x="91724" y="33707"/>
                    <a:pt x="100561" y="40305"/>
                  </a:cubicBezTo>
                  <a:cubicBezTo>
                    <a:pt x="109398" y="46903"/>
                    <a:pt x="115554" y="56182"/>
                    <a:pt x="119029" y="68141"/>
                  </a:cubicBezTo>
                  <a:lnTo>
                    <a:pt x="102151" y="72117"/>
                  </a:lnTo>
                  <a:cubicBezTo>
                    <a:pt x="99147" y="62692"/>
                    <a:pt x="94788" y="55829"/>
                    <a:pt x="89073" y="51528"/>
                  </a:cubicBezTo>
                  <a:cubicBezTo>
                    <a:pt x="83359" y="47228"/>
                    <a:pt x="76172" y="45077"/>
                    <a:pt x="67512" y="45077"/>
                  </a:cubicBezTo>
                  <a:cubicBezTo>
                    <a:pt x="57556" y="45077"/>
                    <a:pt x="49235" y="47463"/>
                    <a:pt x="42548" y="52235"/>
                  </a:cubicBezTo>
                  <a:cubicBezTo>
                    <a:pt x="35862" y="57007"/>
                    <a:pt x="31164" y="63413"/>
                    <a:pt x="28454" y="71455"/>
                  </a:cubicBezTo>
                  <a:cubicBezTo>
                    <a:pt x="25744" y="79496"/>
                    <a:pt x="24389" y="87788"/>
                    <a:pt x="24389" y="96330"/>
                  </a:cubicBezTo>
                  <a:cubicBezTo>
                    <a:pt x="24389" y="107346"/>
                    <a:pt x="25994" y="116964"/>
                    <a:pt x="29205" y="125182"/>
                  </a:cubicBezTo>
                  <a:cubicBezTo>
                    <a:pt x="32415" y="133400"/>
                    <a:pt x="37408" y="139541"/>
                    <a:pt x="44183" y="143606"/>
                  </a:cubicBezTo>
                  <a:cubicBezTo>
                    <a:pt x="50958" y="147671"/>
                    <a:pt x="58292" y="149703"/>
                    <a:pt x="66186" y="149703"/>
                  </a:cubicBezTo>
                  <a:cubicBezTo>
                    <a:pt x="75789" y="149703"/>
                    <a:pt x="83918" y="146935"/>
                    <a:pt x="90575" y="141397"/>
                  </a:cubicBezTo>
                  <a:cubicBezTo>
                    <a:pt x="97232" y="135859"/>
                    <a:pt x="101739" y="127641"/>
                    <a:pt x="104096" y="116743"/>
                  </a:cubicBezTo>
                  <a:lnTo>
                    <a:pt x="121239" y="121073"/>
                  </a:lnTo>
                  <a:cubicBezTo>
                    <a:pt x="117645" y="135152"/>
                    <a:pt x="111180" y="145889"/>
                    <a:pt x="101842" y="153282"/>
                  </a:cubicBezTo>
                  <a:cubicBezTo>
                    <a:pt x="92505" y="160676"/>
                    <a:pt x="81091" y="164372"/>
                    <a:pt x="67600" y="164372"/>
                  </a:cubicBezTo>
                  <a:cubicBezTo>
                    <a:pt x="53638" y="164372"/>
                    <a:pt x="42283" y="161530"/>
                    <a:pt x="33535" y="155845"/>
                  </a:cubicBezTo>
                  <a:cubicBezTo>
                    <a:pt x="24786" y="150160"/>
                    <a:pt x="18129" y="141927"/>
                    <a:pt x="13564" y="131146"/>
                  </a:cubicBezTo>
                  <a:cubicBezTo>
                    <a:pt x="8998" y="120366"/>
                    <a:pt x="6715" y="108790"/>
                    <a:pt x="6715" y="96418"/>
                  </a:cubicBezTo>
                  <a:cubicBezTo>
                    <a:pt x="6715" y="82928"/>
                    <a:pt x="9293" y="71160"/>
                    <a:pt x="14448" y="61116"/>
                  </a:cubicBezTo>
                  <a:cubicBezTo>
                    <a:pt x="19602" y="51071"/>
                    <a:pt x="26937" y="43442"/>
                    <a:pt x="36451" y="38229"/>
                  </a:cubicBezTo>
                  <a:cubicBezTo>
                    <a:pt x="45965" y="33015"/>
                    <a:pt x="56436" y="30408"/>
                    <a:pt x="67865" y="30408"/>
                  </a:cubicBezTo>
                  <a:close/>
                  <a:moveTo>
                    <a:pt x="481184" y="10"/>
                  </a:moveTo>
                  <a:cubicBezTo>
                    <a:pt x="488430" y="69"/>
                    <a:pt x="494351" y="1247"/>
                    <a:pt x="498946" y="3545"/>
                  </a:cubicBezTo>
                  <a:cubicBezTo>
                    <a:pt x="504012" y="6019"/>
                    <a:pt x="506604" y="9230"/>
                    <a:pt x="506722" y="13177"/>
                  </a:cubicBezTo>
                  <a:cubicBezTo>
                    <a:pt x="506958" y="19127"/>
                    <a:pt x="501597" y="22779"/>
                    <a:pt x="490639" y="24134"/>
                  </a:cubicBezTo>
                  <a:lnTo>
                    <a:pt x="490639" y="28553"/>
                  </a:lnTo>
                  <a:lnTo>
                    <a:pt x="480742" y="28553"/>
                  </a:lnTo>
                  <a:lnTo>
                    <a:pt x="480742" y="18656"/>
                  </a:lnTo>
                  <a:cubicBezTo>
                    <a:pt x="484100" y="18302"/>
                    <a:pt x="486251" y="17978"/>
                    <a:pt x="487193" y="17684"/>
                  </a:cubicBezTo>
                  <a:cubicBezTo>
                    <a:pt x="490315" y="16918"/>
                    <a:pt x="491906" y="15710"/>
                    <a:pt x="491965" y="14061"/>
                  </a:cubicBezTo>
                  <a:cubicBezTo>
                    <a:pt x="492024" y="12706"/>
                    <a:pt x="491199" y="11557"/>
                    <a:pt x="489491" y="10614"/>
                  </a:cubicBezTo>
                  <a:cubicBezTo>
                    <a:pt x="487016" y="9259"/>
                    <a:pt x="483099" y="8582"/>
                    <a:pt x="477738" y="8582"/>
                  </a:cubicBezTo>
                  <a:cubicBezTo>
                    <a:pt x="475912" y="8582"/>
                    <a:pt x="473143" y="8700"/>
                    <a:pt x="469431" y="8935"/>
                  </a:cubicBezTo>
                  <a:lnTo>
                    <a:pt x="468459" y="629"/>
                  </a:lnTo>
                  <a:cubicBezTo>
                    <a:pt x="470757" y="157"/>
                    <a:pt x="474998" y="-49"/>
                    <a:pt x="481184"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20" name="TextBox 19">
              <a:extLst>
                <a:ext uri="{FF2B5EF4-FFF2-40B4-BE49-F238E27FC236}">
                  <a16:creationId xmlns:a16="http://schemas.microsoft.com/office/drawing/2014/main" id="{3FA94384-C069-4162-8A23-8B9CD268BD9E}"/>
                </a:ext>
              </a:extLst>
            </p:cNvPr>
            <p:cNvSpPr txBox="1">
              <a:spLocks noChangeAspect="1"/>
            </p:cNvSpPr>
            <p:nvPr>
              <p:custDataLst>
                <p:tags r:id="rId2"/>
              </p:custDataLst>
            </p:nvPr>
          </p:nvSpPr>
          <p:spPr>
            <a:xfrm>
              <a:off x="7821000" y="3073388"/>
              <a:ext cx="840022" cy="209178"/>
            </a:xfrm>
            <a:custGeom>
              <a:avLst/>
              <a:gdLst/>
              <a:ahLst/>
              <a:cxnLst/>
              <a:rect l="l" t="t" r="r" b="b"/>
              <a:pathLst>
                <a:path w="840022" h="209178">
                  <a:moveTo>
                    <a:pt x="397296" y="135061"/>
                  </a:moveTo>
                  <a:lnTo>
                    <a:pt x="397296" y="178817"/>
                  </a:lnTo>
                  <a:lnTo>
                    <a:pt x="427880" y="178817"/>
                  </a:lnTo>
                  <a:cubicBezTo>
                    <a:pt x="439787" y="178817"/>
                    <a:pt x="447340" y="178482"/>
                    <a:pt x="450539" y="177812"/>
                  </a:cubicBezTo>
                  <a:cubicBezTo>
                    <a:pt x="455451" y="176919"/>
                    <a:pt x="459451" y="174743"/>
                    <a:pt x="462539" y="171282"/>
                  </a:cubicBezTo>
                  <a:cubicBezTo>
                    <a:pt x="465627" y="167822"/>
                    <a:pt x="467171" y="163190"/>
                    <a:pt x="467171" y="157385"/>
                  </a:cubicBezTo>
                  <a:cubicBezTo>
                    <a:pt x="467171" y="152474"/>
                    <a:pt x="465980" y="148307"/>
                    <a:pt x="463599" y="144884"/>
                  </a:cubicBezTo>
                  <a:cubicBezTo>
                    <a:pt x="461218" y="141461"/>
                    <a:pt x="457776" y="138968"/>
                    <a:pt x="453274" y="137405"/>
                  </a:cubicBezTo>
                  <a:cubicBezTo>
                    <a:pt x="448772" y="135843"/>
                    <a:pt x="439005" y="135061"/>
                    <a:pt x="423974" y="135061"/>
                  </a:cubicBezTo>
                  <a:close/>
                  <a:moveTo>
                    <a:pt x="590252" y="80925"/>
                  </a:moveTo>
                  <a:lnTo>
                    <a:pt x="568151" y="141647"/>
                  </a:lnTo>
                  <a:lnTo>
                    <a:pt x="612799" y="141647"/>
                  </a:lnTo>
                  <a:close/>
                  <a:moveTo>
                    <a:pt x="397296" y="69986"/>
                  </a:moveTo>
                  <a:lnTo>
                    <a:pt x="397296" y="107826"/>
                  </a:lnTo>
                  <a:lnTo>
                    <a:pt x="418951" y="107826"/>
                  </a:lnTo>
                  <a:cubicBezTo>
                    <a:pt x="431824" y="107826"/>
                    <a:pt x="439824" y="107640"/>
                    <a:pt x="442949" y="107268"/>
                  </a:cubicBezTo>
                  <a:cubicBezTo>
                    <a:pt x="448605" y="106598"/>
                    <a:pt x="453051" y="104645"/>
                    <a:pt x="456288" y="101407"/>
                  </a:cubicBezTo>
                  <a:cubicBezTo>
                    <a:pt x="459525" y="98170"/>
                    <a:pt x="461143" y="93910"/>
                    <a:pt x="461143" y="88627"/>
                  </a:cubicBezTo>
                  <a:cubicBezTo>
                    <a:pt x="461143" y="83567"/>
                    <a:pt x="459748" y="79455"/>
                    <a:pt x="456958" y="76293"/>
                  </a:cubicBezTo>
                  <a:cubicBezTo>
                    <a:pt x="454167" y="73130"/>
                    <a:pt x="450019" y="71214"/>
                    <a:pt x="444512" y="70544"/>
                  </a:cubicBezTo>
                  <a:cubicBezTo>
                    <a:pt x="441238" y="70172"/>
                    <a:pt x="431824" y="69986"/>
                    <a:pt x="416272" y="69986"/>
                  </a:cubicBezTo>
                  <a:close/>
                  <a:moveTo>
                    <a:pt x="760772" y="68200"/>
                  </a:moveTo>
                  <a:cubicBezTo>
                    <a:pt x="747154" y="68200"/>
                    <a:pt x="736178" y="72870"/>
                    <a:pt x="727843" y="82209"/>
                  </a:cubicBezTo>
                  <a:cubicBezTo>
                    <a:pt x="719509" y="91548"/>
                    <a:pt x="715342" y="105630"/>
                    <a:pt x="715342" y="124457"/>
                  </a:cubicBezTo>
                  <a:cubicBezTo>
                    <a:pt x="715342" y="142986"/>
                    <a:pt x="719620" y="157032"/>
                    <a:pt x="728178" y="166594"/>
                  </a:cubicBezTo>
                  <a:cubicBezTo>
                    <a:pt x="736736" y="176156"/>
                    <a:pt x="747600" y="180938"/>
                    <a:pt x="760772" y="180938"/>
                  </a:cubicBezTo>
                  <a:cubicBezTo>
                    <a:pt x="773943" y="180938"/>
                    <a:pt x="784751" y="176194"/>
                    <a:pt x="793197" y="166706"/>
                  </a:cubicBezTo>
                  <a:cubicBezTo>
                    <a:pt x="801643" y="157218"/>
                    <a:pt x="805866" y="142986"/>
                    <a:pt x="805866" y="124011"/>
                  </a:cubicBezTo>
                  <a:cubicBezTo>
                    <a:pt x="805866" y="105258"/>
                    <a:pt x="801755" y="91269"/>
                    <a:pt x="793532" y="82041"/>
                  </a:cubicBezTo>
                  <a:cubicBezTo>
                    <a:pt x="785310" y="72814"/>
                    <a:pt x="774389" y="68200"/>
                    <a:pt x="760772" y="68200"/>
                  </a:cubicBezTo>
                  <a:close/>
                  <a:moveTo>
                    <a:pt x="573174" y="42751"/>
                  </a:moveTo>
                  <a:lnTo>
                    <a:pt x="608111" y="42751"/>
                  </a:lnTo>
                  <a:lnTo>
                    <a:pt x="673633" y="206387"/>
                  </a:lnTo>
                  <a:lnTo>
                    <a:pt x="637691" y="206387"/>
                  </a:lnTo>
                  <a:lnTo>
                    <a:pt x="623403" y="169217"/>
                  </a:lnTo>
                  <a:lnTo>
                    <a:pt x="557993" y="169217"/>
                  </a:lnTo>
                  <a:lnTo>
                    <a:pt x="544487" y="206387"/>
                  </a:lnTo>
                  <a:lnTo>
                    <a:pt x="509438" y="206387"/>
                  </a:lnTo>
                  <a:close/>
                  <a:moveTo>
                    <a:pt x="364256" y="42751"/>
                  </a:moveTo>
                  <a:lnTo>
                    <a:pt x="429666" y="42751"/>
                  </a:lnTo>
                  <a:cubicBezTo>
                    <a:pt x="442614" y="42751"/>
                    <a:pt x="452270" y="43290"/>
                    <a:pt x="458632" y="44369"/>
                  </a:cubicBezTo>
                  <a:cubicBezTo>
                    <a:pt x="464994" y="45448"/>
                    <a:pt x="470687" y="47699"/>
                    <a:pt x="475710" y="51122"/>
                  </a:cubicBezTo>
                  <a:cubicBezTo>
                    <a:pt x="480733" y="54545"/>
                    <a:pt x="484919" y="59103"/>
                    <a:pt x="488267" y="64796"/>
                  </a:cubicBezTo>
                  <a:cubicBezTo>
                    <a:pt x="491616" y="70488"/>
                    <a:pt x="493290" y="76869"/>
                    <a:pt x="493290" y="83939"/>
                  </a:cubicBezTo>
                  <a:cubicBezTo>
                    <a:pt x="493290" y="91603"/>
                    <a:pt x="491225" y="98636"/>
                    <a:pt x="487095" y="105035"/>
                  </a:cubicBezTo>
                  <a:cubicBezTo>
                    <a:pt x="482965" y="111435"/>
                    <a:pt x="477366" y="116234"/>
                    <a:pt x="470296" y="119434"/>
                  </a:cubicBezTo>
                  <a:cubicBezTo>
                    <a:pt x="480268" y="122336"/>
                    <a:pt x="487933" y="127285"/>
                    <a:pt x="493290" y="134280"/>
                  </a:cubicBezTo>
                  <a:cubicBezTo>
                    <a:pt x="498648" y="141275"/>
                    <a:pt x="501327" y="149498"/>
                    <a:pt x="501327" y="158948"/>
                  </a:cubicBezTo>
                  <a:cubicBezTo>
                    <a:pt x="501327" y="166390"/>
                    <a:pt x="499597" y="173626"/>
                    <a:pt x="496137" y="180658"/>
                  </a:cubicBezTo>
                  <a:cubicBezTo>
                    <a:pt x="492676" y="187691"/>
                    <a:pt x="487951" y="193309"/>
                    <a:pt x="481961" y="197513"/>
                  </a:cubicBezTo>
                  <a:cubicBezTo>
                    <a:pt x="475970" y="201718"/>
                    <a:pt x="468585" y="204304"/>
                    <a:pt x="459804" y="205271"/>
                  </a:cubicBezTo>
                  <a:cubicBezTo>
                    <a:pt x="454297" y="205866"/>
                    <a:pt x="441014" y="206238"/>
                    <a:pt x="419955" y="206387"/>
                  </a:cubicBezTo>
                  <a:lnTo>
                    <a:pt x="364256" y="206387"/>
                  </a:lnTo>
                  <a:close/>
                  <a:moveTo>
                    <a:pt x="154595" y="42751"/>
                  </a:moveTo>
                  <a:lnTo>
                    <a:pt x="275927" y="42751"/>
                  </a:lnTo>
                  <a:lnTo>
                    <a:pt x="275927" y="70433"/>
                  </a:lnTo>
                  <a:lnTo>
                    <a:pt x="187635" y="70433"/>
                  </a:lnTo>
                  <a:lnTo>
                    <a:pt x="187635" y="106709"/>
                  </a:lnTo>
                  <a:lnTo>
                    <a:pt x="269788" y="106709"/>
                  </a:lnTo>
                  <a:lnTo>
                    <a:pt x="269788" y="134280"/>
                  </a:lnTo>
                  <a:lnTo>
                    <a:pt x="187635" y="134280"/>
                  </a:lnTo>
                  <a:lnTo>
                    <a:pt x="187635" y="178817"/>
                  </a:lnTo>
                  <a:lnTo>
                    <a:pt x="279052" y="178817"/>
                  </a:lnTo>
                  <a:lnTo>
                    <a:pt x="279052" y="206387"/>
                  </a:lnTo>
                  <a:lnTo>
                    <a:pt x="154595" y="206387"/>
                  </a:lnTo>
                  <a:close/>
                  <a:moveTo>
                    <a:pt x="0" y="42751"/>
                  </a:moveTo>
                  <a:lnTo>
                    <a:pt x="130038" y="42751"/>
                  </a:lnTo>
                  <a:lnTo>
                    <a:pt x="130038" y="70433"/>
                  </a:lnTo>
                  <a:lnTo>
                    <a:pt x="81595" y="70433"/>
                  </a:lnTo>
                  <a:lnTo>
                    <a:pt x="81595" y="206387"/>
                  </a:lnTo>
                  <a:lnTo>
                    <a:pt x="48555" y="206387"/>
                  </a:lnTo>
                  <a:lnTo>
                    <a:pt x="48555" y="70433"/>
                  </a:lnTo>
                  <a:lnTo>
                    <a:pt x="0" y="70433"/>
                  </a:lnTo>
                  <a:close/>
                  <a:moveTo>
                    <a:pt x="760437" y="39960"/>
                  </a:moveTo>
                  <a:cubicBezTo>
                    <a:pt x="784547" y="39960"/>
                    <a:pt x="803839" y="47439"/>
                    <a:pt x="818312" y="62396"/>
                  </a:cubicBezTo>
                  <a:cubicBezTo>
                    <a:pt x="832786" y="77353"/>
                    <a:pt x="840022" y="98152"/>
                    <a:pt x="840022" y="124792"/>
                  </a:cubicBezTo>
                  <a:cubicBezTo>
                    <a:pt x="840022" y="151209"/>
                    <a:pt x="832842" y="171878"/>
                    <a:pt x="818480" y="186798"/>
                  </a:cubicBezTo>
                  <a:cubicBezTo>
                    <a:pt x="804118" y="201718"/>
                    <a:pt x="784919" y="209178"/>
                    <a:pt x="760883" y="209178"/>
                  </a:cubicBezTo>
                  <a:cubicBezTo>
                    <a:pt x="736550" y="209178"/>
                    <a:pt x="717202" y="201755"/>
                    <a:pt x="702840" y="186909"/>
                  </a:cubicBezTo>
                  <a:cubicBezTo>
                    <a:pt x="688478" y="172064"/>
                    <a:pt x="681297" y="151618"/>
                    <a:pt x="681297" y="125573"/>
                  </a:cubicBezTo>
                  <a:cubicBezTo>
                    <a:pt x="681297" y="108905"/>
                    <a:pt x="683790" y="94915"/>
                    <a:pt x="688776" y="83604"/>
                  </a:cubicBezTo>
                  <a:cubicBezTo>
                    <a:pt x="692497" y="75270"/>
                    <a:pt x="697575" y="67791"/>
                    <a:pt x="704012" y="61168"/>
                  </a:cubicBezTo>
                  <a:cubicBezTo>
                    <a:pt x="710449" y="54545"/>
                    <a:pt x="717500" y="49634"/>
                    <a:pt x="725164" y="46434"/>
                  </a:cubicBezTo>
                  <a:cubicBezTo>
                    <a:pt x="735359" y="42118"/>
                    <a:pt x="747116" y="39960"/>
                    <a:pt x="760437" y="39960"/>
                  </a:cubicBezTo>
                  <a:close/>
                  <a:moveTo>
                    <a:pt x="208731" y="22659"/>
                  </a:moveTo>
                  <a:lnTo>
                    <a:pt x="228600" y="22659"/>
                  </a:lnTo>
                  <a:lnTo>
                    <a:pt x="252933" y="37170"/>
                  </a:lnTo>
                  <a:lnTo>
                    <a:pt x="230944" y="37170"/>
                  </a:lnTo>
                  <a:lnTo>
                    <a:pt x="218665" y="28910"/>
                  </a:lnTo>
                  <a:lnTo>
                    <a:pt x="206387" y="37170"/>
                  </a:lnTo>
                  <a:lnTo>
                    <a:pt x="184398" y="37170"/>
                  </a:lnTo>
                  <a:close/>
                  <a:moveTo>
                    <a:pt x="218665" y="669"/>
                  </a:moveTo>
                  <a:lnTo>
                    <a:pt x="253826" y="669"/>
                  </a:lnTo>
                  <a:lnTo>
                    <a:pt x="225028" y="18864"/>
                  </a:lnTo>
                  <a:lnTo>
                    <a:pt x="205159" y="18864"/>
                  </a:lnTo>
                  <a:close/>
                  <a:moveTo>
                    <a:pt x="558328" y="0"/>
                  </a:moveTo>
                  <a:lnTo>
                    <a:pt x="593489" y="0"/>
                  </a:lnTo>
                  <a:lnTo>
                    <a:pt x="608892" y="33374"/>
                  </a:lnTo>
                  <a:lnTo>
                    <a:pt x="589135"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21" name="TextBox 20">
              <a:extLst>
                <a:ext uri="{FF2B5EF4-FFF2-40B4-BE49-F238E27FC236}">
                  <a16:creationId xmlns:a16="http://schemas.microsoft.com/office/drawing/2014/main" id="{40378F65-F58C-448A-AD18-81E1D93C7A53}"/>
                </a:ext>
              </a:extLst>
            </p:cNvPr>
            <p:cNvSpPr txBox="1">
              <a:spLocks noChangeAspect="1"/>
            </p:cNvSpPr>
            <p:nvPr>
              <p:custDataLst>
                <p:tags r:id="rId3"/>
              </p:custDataLst>
            </p:nvPr>
          </p:nvSpPr>
          <p:spPr>
            <a:xfrm>
              <a:off x="7002289" y="2682651"/>
              <a:ext cx="854162" cy="209755"/>
            </a:xfrm>
            <a:custGeom>
              <a:avLst/>
              <a:gdLst/>
              <a:ahLst/>
              <a:cxnLst/>
              <a:rect l="l" t="t" r="r" b="b"/>
              <a:pathLst>
                <a:path w="854162" h="209755">
                  <a:moveTo>
                    <a:pt x="240507" y="68777"/>
                  </a:moveTo>
                  <a:cubicBezTo>
                    <a:pt x="226517" y="68777"/>
                    <a:pt x="215541" y="73465"/>
                    <a:pt x="207579" y="82841"/>
                  </a:cubicBezTo>
                  <a:cubicBezTo>
                    <a:pt x="199244" y="92590"/>
                    <a:pt x="195077" y="106654"/>
                    <a:pt x="195077" y="125034"/>
                  </a:cubicBezTo>
                  <a:cubicBezTo>
                    <a:pt x="195077" y="143042"/>
                    <a:pt x="199356" y="157107"/>
                    <a:pt x="207913" y="167227"/>
                  </a:cubicBezTo>
                  <a:cubicBezTo>
                    <a:pt x="216025" y="176752"/>
                    <a:pt x="226889" y="181515"/>
                    <a:pt x="240507" y="181515"/>
                  </a:cubicBezTo>
                  <a:cubicBezTo>
                    <a:pt x="254124" y="181515"/>
                    <a:pt x="264952" y="176752"/>
                    <a:pt x="272988" y="167227"/>
                  </a:cubicBezTo>
                  <a:cubicBezTo>
                    <a:pt x="281397" y="157256"/>
                    <a:pt x="285602" y="143042"/>
                    <a:pt x="285602" y="124588"/>
                  </a:cubicBezTo>
                  <a:cubicBezTo>
                    <a:pt x="285602" y="106282"/>
                    <a:pt x="281509" y="92292"/>
                    <a:pt x="273323" y="82618"/>
                  </a:cubicBezTo>
                  <a:cubicBezTo>
                    <a:pt x="265435" y="73391"/>
                    <a:pt x="254497" y="68777"/>
                    <a:pt x="240507" y="68777"/>
                  </a:cubicBezTo>
                  <a:close/>
                  <a:moveTo>
                    <a:pt x="729705" y="43328"/>
                  </a:moveTo>
                  <a:lnTo>
                    <a:pt x="851037" y="43328"/>
                  </a:lnTo>
                  <a:lnTo>
                    <a:pt x="851037" y="71010"/>
                  </a:lnTo>
                  <a:lnTo>
                    <a:pt x="762745" y="71010"/>
                  </a:lnTo>
                  <a:lnTo>
                    <a:pt x="762745" y="107286"/>
                  </a:lnTo>
                  <a:lnTo>
                    <a:pt x="844898" y="107286"/>
                  </a:lnTo>
                  <a:lnTo>
                    <a:pt x="844898" y="134857"/>
                  </a:lnTo>
                  <a:lnTo>
                    <a:pt x="762745" y="134857"/>
                  </a:lnTo>
                  <a:lnTo>
                    <a:pt x="762745" y="179394"/>
                  </a:lnTo>
                  <a:lnTo>
                    <a:pt x="854162" y="179394"/>
                  </a:lnTo>
                  <a:lnTo>
                    <a:pt x="854162" y="206964"/>
                  </a:lnTo>
                  <a:lnTo>
                    <a:pt x="729705" y="206964"/>
                  </a:lnTo>
                  <a:close/>
                  <a:moveTo>
                    <a:pt x="567891" y="43328"/>
                  </a:moveTo>
                  <a:lnTo>
                    <a:pt x="600931" y="43328"/>
                  </a:lnTo>
                  <a:lnTo>
                    <a:pt x="600931" y="107733"/>
                  </a:lnTo>
                  <a:lnTo>
                    <a:pt x="665671" y="107733"/>
                  </a:lnTo>
                  <a:lnTo>
                    <a:pt x="665671" y="43328"/>
                  </a:lnTo>
                  <a:lnTo>
                    <a:pt x="698711" y="43328"/>
                  </a:lnTo>
                  <a:lnTo>
                    <a:pt x="698711" y="206964"/>
                  </a:lnTo>
                  <a:lnTo>
                    <a:pt x="665671" y="206964"/>
                  </a:lnTo>
                  <a:lnTo>
                    <a:pt x="665671" y="135415"/>
                  </a:lnTo>
                  <a:lnTo>
                    <a:pt x="600931" y="135415"/>
                  </a:lnTo>
                  <a:lnTo>
                    <a:pt x="600931" y="206964"/>
                  </a:lnTo>
                  <a:lnTo>
                    <a:pt x="567891" y="206964"/>
                  </a:lnTo>
                  <a:close/>
                  <a:moveTo>
                    <a:pt x="413185" y="43328"/>
                  </a:moveTo>
                  <a:lnTo>
                    <a:pt x="543223" y="43328"/>
                  </a:lnTo>
                  <a:lnTo>
                    <a:pt x="543223" y="71010"/>
                  </a:lnTo>
                  <a:lnTo>
                    <a:pt x="494780" y="71010"/>
                  </a:lnTo>
                  <a:lnTo>
                    <a:pt x="494780" y="206964"/>
                  </a:lnTo>
                  <a:lnTo>
                    <a:pt x="461740" y="206964"/>
                  </a:lnTo>
                  <a:lnTo>
                    <a:pt x="461740" y="71010"/>
                  </a:lnTo>
                  <a:lnTo>
                    <a:pt x="413185" y="71010"/>
                  </a:lnTo>
                  <a:close/>
                  <a:moveTo>
                    <a:pt x="240172" y="40537"/>
                  </a:moveTo>
                  <a:cubicBezTo>
                    <a:pt x="264282" y="40537"/>
                    <a:pt x="283592" y="48016"/>
                    <a:pt x="298103" y="62973"/>
                  </a:cubicBezTo>
                  <a:cubicBezTo>
                    <a:pt x="306810" y="72051"/>
                    <a:pt x="312912" y="83251"/>
                    <a:pt x="316409" y="96571"/>
                  </a:cubicBezTo>
                  <a:cubicBezTo>
                    <a:pt x="325116" y="92627"/>
                    <a:pt x="329618" y="85334"/>
                    <a:pt x="329915" y="74693"/>
                  </a:cubicBezTo>
                  <a:lnTo>
                    <a:pt x="314735" y="74693"/>
                  </a:lnTo>
                  <a:lnTo>
                    <a:pt x="314735" y="43328"/>
                  </a:lnTo>
                  <a:lnTo>
                    <a:pt x="346100" y="43328"/>
                  </a:lnTo>
                  <a:lnTo>
                    <a:pt x="346100" y="65763"/>
                  </a:lnTo>
                  <a:cubicBezTo>
                    <a:pt x="346100" y="74991"/>
                    <a:pt x="345300" y="82209"/>
                    <a:pt x="343700" y="87418"/>
                  </a:cubicBezTo>
                  <a:cubicBezTo>
                    <a:pt x="342101" y="92627"/>
                    <a:pt x="339180" y="97259"/>
                    <a:pt x="334938" y="101315"/>
                  </a:cubicBezTo>
                  <a:cubicBezTo>
                    <a:pt x="330697" y="105370"/>
                    <a:pt x="325376" y="108589"/>
                    <a:pt x="318976" y="110970"/>
                  </a:cubicBezTo>
                  <a:cubicBezTo>
                    <a:pt x="319497" y="115584"/>
                    <a:pt x="319758" y="120383"/>
                    <a:pt x="319758" y="125369"/>
                  </a:cubicBezTo>
                  <a:cubicBezTo>
                    <a:pt x="319758" y="151563"/>
                    <a:pt x="312614" y="172176"/>
                    <a:pt x="298326" y="187207"/>
                  </a:cubicBezTo>
                  <a:cubicBezTo>
                    <a:pt x="284039" y="202239"/>
                    <a:pt x="264803" y="209755"/>
                    <a:pt x="240618" y="209755"/>
                  </a:cubicBezTo>
                  <a:cubicBezTo>
                    <a:pt x="216211" y="209755"/>
                    <a:pt x="196844" y="202295"/>
                    <a:pt x="182520" y="187375"/>
                  </a:cubicBezTo>
                  <a:cubicBezTo>
                    <a:pt x="168195" y="172455"/>
                    <a:pt x="161033" y="152047"/>
                    <a:pt x="161033" y="126150"/>
                  </a:cubicBezTo>
                  <a:cubicBezTo>
                    <a:pt x="161033" y="98766"/>
                    <a:pt x="168623" y="77298"/>
                    <a:pt x="183803" y="61745"/>
                  </a:cubicBezTo>
                  <a:cubicBezTo>
                    <a:pt x="197495" y="47606"/>
                    <a:pt x="216285" y="40537"/>
                    <a:pt x="240172" y="40537"/>
                  </a:cubicBezTo>
                  <a:close/>
                  <a:moveTo>
                    <a:pt x="76573" y="40537"/>
                  </a:moveTo>
                  <a:cubicBezTo>
                    <a:pt x="96590" y="40537"/>
                    <a:pt x="112849" y="46453"/>
                    <a:pt x="125351" y="58285"/>
                  </a:cubicBezTo>
                  <a:cubicBezTo>
                    <a:pt x="132792" y="65280"/>
                    <a:pt x="138373" y="75326"/>
                    <a:pt x="142094" y="88423"/>
                  </a:cubicBezTo>
                  <a:lnTo>
                    <a:pt x="109389" y="96236"/>
                  </a:lnTo>
                  <a:cubicBezTo>
                    <a:pt x="107454" y="87753"/>
                    <a:pt x="103417" y="81056"/>
                    <a:pt x="97278" y="76144"/>
                  </a:cubicBezTo>
                  <a:cubicBezTo>
                    <a:pt x="91139" y="71233"/>
                    <a:pt x="83679" y="68777"/>
                    <a:pt x="74898" y="68777"/>
                  </a:cubicBezTo>
                  <a:cubicBezTo>
                    <a:pt x="62769" y="68777"/>
                    <a:pt x="52927" y="73130"/>
                    <a:pt x="45374" y="81837"/>
                  </a:cubicBezTo>
                  <a:cubicBezTo>
                    <a:pt x="37821" y="90543"/>
                    <a:pt x="34045" y="104645"/>
                    <a:pt x="34045" y="124141"/>
                  </a:cubicBezTo>
                  <a:cubicBezTo>
                    <a:pt x="34045" y="144828"/>
                    <a:pt x="37766" y="159562"/>
                    <a:pt x="45207" y="168343"/>
                  </a:cubicBezTo>
                  <a:cubicBezTo>
                    <a:pt x="52648" y="177124"/>
                    <a:pt x="62322" y="181515"/>
                    <a:pt x="74229" y="181515"/>
                  </a:cubicBezTo>
                  <a:cubicBezTo>
                    <a:pt x="83009" y="181515"/>
                    <a:pt x="90562" y="178724"/>
                    <a:pt x="96888" y="173143"/>
                  </a:cubicBezTo>
                  <a:cubicBezTo>
                    <a:pt x="103213" y="167562"/>
                    <a:pt x="107752" y="158781"/>
                    <a:pt x="110505" y="146800"/>
                  </a:cubicBezTo>
                  <a:lnTo>
                    <a:pt x="142541" y="156958"/>
                  </a:lnTo>
                  <a:cubicBezTo>
                    <a:pt x="137629" y="174817"/>
                    <a:pt x="129462" y="188082"/>
                    <a:pt x="118040" y="196751"/>
                  </a:cubicBezTo>
                  <a:cubicBezTo>
                    <a:pt x="106617" y="205420"/>
                    <a:pt x="92125" y="209755"/>
                    <a:pt x="74563" y="209755"/>
                  </a:cubicBezTo>
                  <a:cubicBezTo>
                    <a:pt x="52834" y="209755"/>
                    <a:pt x="34975" y="202332"/>
                    <a:pt x="20985" y="187486"/>
                  </a:cubicBezTo>
                  <a:cubicBezTo>
                    <a:pt x="6995" y="172641"/>
                    <a:pt x="0" y="152344"/>
                    <a:pt x="0" y="126597"/>
                  </a:cubicBezTo>
                  <a:cubicBezTo>
                    <a:pt x="0" y="99361"/>
                    <a:pt x="7033" y="78209"/>
                    <a:pt x="21097" y="63140"/>
                  </a:cubicBezTo>
                  <a:cubicBezTo>
                    <a:pt x="35161" y="48072"/>
                    <a:pt x="53653" y="40537"/>
                    <a:pt x="76573" y="40537"/>
                  </a:cubicBezTo>
                  <a:close/>
                  <a:moveTo>
                    <a:pt x="783841" y="23236"/>
                  </a:moveTo>
                  <a:lnTo>
                    <a:pt x="803710" y="23236"/>
                  </a:lnTo>
                  <a:lnTo>
                    <a:pt x="828043" y="37747"/>
                  </a:lnTo>
                  <a:lnTo>
                    <a:pt x="806054" y="37747"/>
                  </a:lnTo>
                  <a:lnTo>
                    <a:pt x="793775" y="29487"/>
                  </a:lnTo>
                  <a:lnTo>
                    <a:pt x="781497" y="37747"/>
                  </a:lnTo>
                  <a:lnTo>
                    <a:pt x="759508" y="37747"/>
                  </a:lnTo>
                  <a:close/>
                  <a:moveTo>
                    <a:pt x="788641" y="19"/>
                  </a:moveTo>
                  <a:cubicBezTo>
                    <a:pt x="808137" y="93"/>
                    <a:pt x="818071" y="2698"/>
                    <a:pt x="818444" y="7832"/>
                  </a:cubicBezTo>
                  <a:cubicBezTo>
                    <a:pt x="818667" y="12892"/>
                    <a:pt x="812379" y="16278"/>
                    <a:pt x="799580" y="17990"/>
                  </a:cubicBezTo>
                  <a:lnTo>
                    <a:pt x="799580" y="19441"/>
                  </a:lnTo>
                  <a:lnTo>
                    <a:pt x="789199" y="19441"/>
                  </a:lnTo>
                  <a:lnTo>
                    <a:pt x="789199" y="14529"/>
                  </a:lnTo>
                  <a:cubicBezTo>
                    <a:pt x="792101" y="14381"/>
                    <a:pt x="794222" y="14157"/>
                    <a:pt x="795561" y="13860"/>
                  </a:cubicBezTo>
                  <a:cubicBezTo>
                    <a:pt x="799208" y="13041"/>
                    <a:pt x="801068" y="11999"/>
                    <a:pt x="801142" y="10734"/>
                  </a:cubicBezTo>
                  <a:cubicBezTo>
                    <a:pt x="801217" y="9767"/>
                    <a:pt x="800249" y="8948"/>
                    <a:pt x="798240" y="8279"/>
                  </a:cubicBezTo>
                  <a:cubicBezTo>
                    <a:pt x="795338" y="7311"/>
                    <a:pt x="790762" y="6828"/>
                    <a:pt x="784511" y="6828"/>
                  </a:cubicBezTo>
                  <a:cubicBezTo>
                    <a:pt x="783915" y="6828"/>
                    <a:pt x="782539" y="6958"/>
                    <a:pt x="780381" y="7218"/>
                  </a:cubicBezTo>
                  <a:cubicBezTo>
                    <a:pt x="778223" y="7479"/>
                    <a:pt x="776400" y="7646"/>
                    <a:pt x="774911" y="7720"/>
                  </a:cubicBezTo>
                  <a:lnTo>
                    <a:pt x="773683" y="465"/>
                  </a:lnTo>
                  <a:cubicBezTo>
                    <a:pt x="776362" y="93"/>
                    <a:pt x="781348" y="-56"/>
                    <a:pt x="788641" y="19"/>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22" name="TextBox 21">
              <a:extLst>
                <a:ext uri="{FF2B5EF4-FFF2-40B4-BE49-F238E27FC236}">
                  <a16:creationId xmlns:a16="http://schemas.microsoft.com/office/drawing/2014/main" id="{598F2A92-04AC-4262-83B3-1316A93A8F29}"/>
                </a:ext>
              </a:extLst>
            </p:cNvPr>
            <p:cNvSpPr txBox="1">
              <a:spLocks noChangeAspect="1"/>
            </p:cNvSpPr>
            <p:nvPr>
              <p:custDataLst>
                <p:tags r:id="rId4"/>
              </p:custDataLst>
            </p:nvPr>
          </p:nvSpPr>
          <p:spPr>
            <a:xfrm>
              <a:off x="6083512" y="2262588"/>
              <a:ext cx="1490812" cy="209178"/>
            </a:xfrm>
            <a:custGeom>
              <a:avLst/>
              <a:gdLst/>
              <a:ahLst/>
              <a:cxnLst/>
              <a:rect l="l" t="t" r="r" b="b"/>
              <a:pathLst>
                <a:path w="1490812" h="209178">
                  <a:moveTo>
                    <a:pt x="671773" y="70433"/>
                  </a:moveTo>
                  <a:lnTo>
                    <a:pt x="671773" y="111956"/>
                  </a:lnTo>
                  <a:lnTo>
                    <a:pt x="696218" y="111956"/>
                  </a:lnTo>
                  <a:cubicBezTo>
                    <a:pt x="712068" y="111956"/>
                    <a:pt x="721965" y="111286"/>
                    <a:pt x="725909" y="109947"/>
                  </a:cubicBezTo>
                  <a:cubicBezTo>
                    <a:pt x="729853" y="108607"/>
                    <a:pt x="732942" y="106300"/>
                    <a:pt x="735174" y="103026"/>
                  </a:cubicBezTo>
                  <a:cubicBezTo>
                    <a:pt x="737406" y="99752"/>
                    <a:pt x="738523" y="95659"/>
                    <a:pt x="738523" y="90748"/>
                  </a:cubicBezTo>
                  <a:cubicBezTo>
                    <a:pt x="738523" y="85241"/>
                    <a:pt x="737053" y="80795"/>
                    <a:pt x="734114" y="77409"/>
                  </a:cubicBezTo>
                  <a:cubicBezTo>
                    <a:pt x="731174" y="74023"/>
                    <a:pt x="727026" y="71884"/>
                    <a:pt x="721668" y="70991"/>
                  </a:cubicBezTo>
                  <a:cubicBezTo>
                    <a:pt x="718989" y="70619"/>
                    <a:pt x="710952" y="70433"/>
                    <a:pt x="697558" y="70433"/>
                  </a:cubicBezTo>
                  <a:close/>
                  <a:moveTo>
                    <a:pt x="1063824" y="68200"/>
                  </a:moveTo>
                  <a:cubicBezTo>
                    <a:pt x="1049834" y="68200"/>
                    <a:pt x="1038858" y="72888"/>
                    <a:pt x="1030895" y="82264"/>
                  </a:cubicBezTo>
                  <a:cubicBezTo>
                    <a:pt x="1022561" y="92013"/>
                    <a:pt x="1018394" y="106077"/>
                    <a:pt x="1018394" y="124457"/>
                  </a:cubicBezTo>
                  <a:cubicBezTo>
                    <a:pt x="1018394" y="142465"/>
                    <a:pt x="1022673" y="156530"/>
                    <a:pt x="1031230" y="166650"/>
                  </a:cubicBezTo>
                  <a:cubicBezTo>
                    <a:pt x="1039341" y="176175"/>
                    <a:pt x="1050206" y="180938"/>
                    <a:pt x="1063824" y="180938"/>
                  </a:cubicBezTo>
                  <a:cubicBezTo>
                    <a:pt x="1077441" y="180938"/>
                    <a:pt x="1088269" y="176175"/>
                    <a:pt x="1096305" y="166650"/>
                  </a:cubicBezTo>
                  <a:cubicBezTo>
                    <a:pt x="1104714" y="156679"/>
                    <a:pt x="1108919" y="142465"/>
                    <a:pt x="1108919" y="124011"/>
                  </a:cubicBezTo>
                  <a:cubicBezTo>
                    <a:pt x="1108919" y="105705"/>
                    <a:pt x="1104826" y="91715"/>
                    <a:pt x="1096640" y="82041"/>
                  </a:cubicBezTo>
                  <a:cubicBezTo>
                    <a:pt x="1088752" y="72814"/>
                    <a:pt x="1077814" y="68200"/>
                    <a:pt x="1063824" y="68200"/>
                  </a:cubicBezTo>
                  <a:close/>
                  <a:moveTo>
                    <a:pt x="273249" y="68200"/>
                  </a:moveTo>
                  <a:cubicBezTo>
                    <a:pt x="259631" y="68200"/>
                    <a:pt x="248655" y="72870"/>
                    <a:pt x="240321" y="82209"/>
                  </a:cubicBezTo>
                  <a:cubicBezTo>
                    <a:pt x="231986" y="91548"/>
                    <a:pt x="227819" y="105630"/>
                    <a:pt x="227819" y="124457"/>
                  </a:cubicBezTo>
                  <a:cubicBezTo>
                    <a:pt x="227819" y="142986"/>
                    <a:pt x="232098" y="157032"/>
                    <a:pt x="240655" y="166594"/>
                  </a:cubicBezTo>
                  <a:cubicBezTo>
                    <a:pt x="249213" y="176156"/>
                    <a:pt x="260077" y="180938"/>
                    <a:pt x="273249" y="180938"/>
                  </a:cubicBezTo>
                  <a:cubicBezTo>
                    <a:pt x="286420" y="180938"/>
                    <a:pt x="297229" y="176194"/>
                    <a:pt x="305675" y="166706"/>
                  </a:cubicBezTo>
                  <a:cubicBezTo>
                    <a:pt x="314121" y="157218"/>
                    <a:pt x="318344" y="142986"/>
                    <a:pt x="318344" y="124011"/>
                  </a:cubicBezTo>
                  <a:cubicBezTo>
                    <a:pt x="318344" y="105258"/>
                    <a:pt x="314232" y="91269"/>
                    <a:pt x="306010" y="82041"/>
                  </a:cubicBezTo>
                  <a:cubicBezTo>
                    <a:pt x="297787" y="72814"/>
                    <a:pt x="286867" y="68200"/>
                    <a:pt x="273249" y="68200"/>
                  </a:cubicBezTo>
                  <a:close/>
                  <a:moveTo>
                    <a:pt x="1181882" y="42751"/>
                  </a:moveTo>
                  <a:lnTo>
                    <a:pt x="1214029" y="42751"/>
                  </a:lnTo>
                  <a:lnTo>
                    <a:pt x="1281001" y="152028"/>
                  </a:lnTo>
                  <a:lnTo>
                    <a:pt x="1281001" y="42751"/>
                  </a:lnTo>
                  <a:lnTo>
                    <a:pt x="1311697" y="42751"/>
                  </a:lnTo>
                  <a:lnTo>
                    <a:pt x="1311697" y="206387"/>
                  </a:lnTo>
                  <a:lnTo>
                    <a:pt x="1278546" y="206387"/>
                  </a:lnTo>
                  <a:lnTo>
                    <a:pt x="1212577" y="99677"/>
                  </a:lnTo>
                  <a:lnTo>
                    <a:pt x="1212577" y="206387"/>
                  </a:lnTo>
                  <a:lnTo>
                    <a:pt x="1181882" y="206387"/>
                  </a:lnTo>
                  <a:close/>
                  <a:moveTo>
                    <a:pt x="800324" y="42751"/>
                  </a:moveTo>
                  <a:lnTo>
                    <a:pt x="833363" y="42751"/>
                  </a:lnTo>
                  <a:lnTo>
                    <a:pt x="833363" y="131378"/>
                  </a:lnTo>
                  <a:cubicBezTo>
                    <a:pt x="833363" y="145591"/>
                    <a:pt x="833773" y="154707"/>
                    <a:pt x="834591" y="158725"/>
                  </a:cubicBezTo>
                  <a:cubicBezTo>
                    <a:pt x="837642" y="173533"/>
                    <a:pt x="848283" y="180938"/>
                    <a:pt x="866515" y="180938"/>
                  </a:cubicBezTo>
                  <a:cubicBezTo>
                    <a:pt x="884077" y="180938"/>
                    <a:pt x="894011" y="174315"/>
                    <a:pt x="896318" y="161069"/>
                  </a:cubicBezTo>
                  <a:cubicBezTo>
                    <a:pt x="897285" y="155488"/>
                    <a:pt x="897769" y="146223"/>
                    <a:pt x="897769" y="133275"/>
                  </a:cubicBezTo>
                  <a:lnTo>
                    <a:pt x="897769" y="42751"/>
                  </a:lnTo>
                  <a:lnTo>
                    <a:pt x="930809" y="42751"/>
                  </a:lnTo>
                  <a:lnTo>
                    <a:pt x="930809" y="101128"/>
                  </a:lnTo>
                  <a:cubicBezTo>
                    <a:pt x="941599" y="99119"/>
                    <a:pt x="949114" y="95213"/>
                    <a:pt x="953356" y="89408"/>
                  </a:cubicBezTo>
                  <a:cubicBezTo>
                    <a:pt x="955886" y="85985"/>
                    <a:pt x="957226" y="80888"/>
                    <a:pt x="957374" y="74116"/>
                  </a:cubicBezTo>
                  <a:lnTo>
                    <a:pt x="942194" y="74116"/>
                  </a:lnTo>
                  <a:lnTo>
                    <a:pt x="942194" y="42751"/>
                  </a:lnTo>
                  <a:lnTo>
                    <a:pt x="973559" y="42751"/>
                  </a:lnTo>
                  <a:lnTo>
                    <a:pt x="973559" y="65186"/>
                  </a:lnTo>
                  <a:cubicBezTo>
                    <a:pt x="973559" y="74414"/>
                    <a:pt x="972759" y="81632"/>
                    <a:pt x="971160" y="86841"/>
                  </a:cubicBezTo>
                  <a:cubicBezTo>
                    <a:pt x="969560" y="92050"/>
                    <a:pt x="966639" y="96701"/>
                    <a:pt x="962397" y="100794"/>
                  </a:cubicBezTo>
                  <a:cubicBezTo>
                    <a:pt x="955551" y="107342"/>
                    <a:pt x="945022" y="111695"/>
                    <a:pt x="930809" y="113853"/>
                  </a:cubicBezTo>
                  <a:lnTo>
                    <a:pt x="930809" y="128699"/>
                  </a:lnTo>
                  <a:cubicBezTo>
                    <a:pt x="930809" y="147972"/>
                    <a:pt x="929916" y="161850"/>
                    <a:pt x="928130" y="170334"/>
                  </a:cubicBezTo>
                  <a:cubicBezTo>
                    <a:pt x="926418" y="178296"/>
                    <a:pt x="923144" y="185142"/>
                    <a:pt x="918307" y="190872"/>
                  </a:cubicBezTo>
                  <a:cubicBezTo>
                    <a:pt x="907740" y="203076"/>
                    <a:pt x="890811" y="209178"/>
                    <a:pt x="867519" y="209178"/>
                  </a:cubicBezTo>
                  <a:cubicBezTo>
                    <a:pt x="841623" y="209178"/>
                    <a:pt x="823392" y="202666"/>
                    <a:pt x="812825" y="189644"/>
                  </a:cubicBezTo>
                  <a:cubicBezTo>
                    <a:pt x="808137" y="183914"/>
                    <a:pt x="805049" y="177887"/>
                    <a:pt x="803561" y="171561"/>
                  </a:cubicBezTo>
                  <a:cubicBezTo>
                    <a:pt x="801403" y="162260"/>
                    <a:pt x="800324" y="148419"/>
                    <a:pt x="800324" y="130038"/>
                  </a:cubicBezTo>
                  <a:close/>
                  <a:moveTo>
                    <a:pt x="638733" y="42751"/>
                  </a:moveTo>
                  <a:lnTo>
                    <a:pt x="708273" y="42751"/>
                  </a:lnTo>
                  <a:cubicBezTo>
                    <a:pt x="725761" y="42751"/>
                    <a:pt x="738467" y="44220"/>
                    <a:pt x="746392" y="47160"/>
                  </a:cubicBezTo>
                  <a:cubicBezTo>
                    <a:pt x="754317" y="50099"/>
                    <a:pt x="760661" y="55327"/>
                    <a:pt x="765423" y="62842"/>
                  </a:cubicBezTo>
                  <a:cubicBezTo>
                    <a:pt x="770186" y="70358"/>
                    <a:pt x="772567" y="78953"/>
                    <a:pt x="772567" y="88627"/>
                  </a:cubicBezTo>
                  <a:cubicBezTo>
                    <a:pt x="772567" y="100905"/>
                    <a:pt x="768958" y="111044"/>
                    <a:pt x="761740" y="119044"/>
                  </a:cubicBezTo>
                  <a:cubicBezTo>
                    <a:pt x="754522" y="127043"/>
                    <a:pt x="743732" y="132085"/>
                    <a:pt x="729370" y="134168"/>
                  </a:cubicBezTo>
                  <a:cubicBezTo>
                    <a:pt x="736513" y="138335"/>
                    <a:pt x="742411" y="142912"/>
                    <a:pt x="747062" y="147898"/>
                  </a:cubicBezTo>
                  <a:cubicBezTo>
                    <a:pt x="751713" y="152883"/>
                    <a:pt x="757982" y="161739"/>
                    <a:pt x="765870" y="174464"/>
                  </a:cubicBezTo>
                  <a:lnTo>
                    <a:pt x="785850" y="206387"/>
                  </a:lnTo>
                  <a:lnTo>
                    <a:pt x="746336" y="206387"/>
                  </a:lnTo>
                  <a:lnTo>
                    <a:pt x="722449" y="170780"/>
                  </a:lnTo>
                  <a:cubicBezTo>
                    <a:pt x="713966" y="158055"/>
                    <a:pt x="708162" y="150037"/>
                    <a:pt x="705036" y="146726"/>
                  </a:cubicBezTo>
                  <a:cubicBezTo>
                    <a:pt x="701911" y="143414"/>
                    <a:pt x="698599" y="141145"/>
                    <a:pt x="695102" y="139917"/>
                  </a:cubicBezTo>
                  <a:cubicBezTo>
                    <a:pt x="691605" y="138689"/>
                    <a:pt x="686061" y="138075"/>
                    <a:pt x="678470" y="138075"/>
                  </a:cubicBezTo>
                  <a:lnTo>
                    <a:pt x="671773" y="138075"/>
                  </a:lnTo>
                  <a:lnTo>
                    <a:pt x="671773" y="206387"/>
                  </a:lnTo>
                  <a:lnTo>
                    <a:pt x="638733" y="206387"/>
                  </a:lnTo>
                  <a:close/>
                  <a:moveTo>
                    <a:pt x="484027" y="42751"/>
                  </a:moveTo>
                  <a:lnTo>
                    <a:pt x="614065" y="42751"/>
                  </a:lnTo>
                  <a:lnTo>
                    <a:pt x="614065" y="70433"/>
                  </a:lnTo>
                  <a:lnTo>
                    <a:pt x="565622" y="70433"/>
                  </a:lnTo>
                  <a:lnTo>
                    <a:pt x="565622" y="206387"/>
                  </a:lnTo>
                  <a:lnTo>
                    <a:pt x="532582" y="206387"/>
                  </a:lnTo>
                  <a:lnTo>
                    <a:pt x="532582" y="70433"/>
                  </a:lnTo>
                  <a:lnTo>
                    <a:pt x="484027" y="70433"/>
                  </a:lnTo>
                  <a:close/>
                  <a:moveTo>
                    <a:pt x="370917" y="42751"/>
                  </a:moveTo>
                  <a:lnTo>
                    <a:pt x="403957" y="42751"/>
                  </a:lnTo>
                  <a:lnTo>
                    <a:pt x="403957" y="206387"/>
                  </a:lnTo>
                  <a:lnTo>
                    <a:pt x="370917" y="206387"/>
                  </a:lnTo>
                  <a:close/>
                  <a:moveTo>
                    <a:pt x="0" y="42751"/>
                  </a:moveTo>
                  <a:lnTo>
                    <a:pt x="49448" y="42751"/>
                  </a:lnTo>
                  <a:lnTo>
                    <a:pt x="79140" y="154372"/>
                  </a:lnTo>
                  <a:lnTo>
                    <a:pt x="108496" y="42751"/>
                  </a:lnTo>
                  <a:lnTo>
                    <a:pt x="158056" y="42751"/>
                  </a:lnTo>
                  <a:lnTo>
                    <a:pt x="158056" y="206387"/>
                  </a:lnTo>
                  <a:lnTo>
                    <a:pt x="127360" y="206387"/>
                  </a:lnTo>
                  <a:lnTo>
                    <a:pt x="127360" y="77576"/>
                  </a:lnTo>
                  <a:lnTo>
                    <a:pt x="94878" y="206387"/>
                  </a:lnTo>
                  <a:lnTo>
                    <a:pt x="63066" y="206387"/>
                  </a:lnTo>
                  <a:lnTo>
                    <a:pt x="30696" y="77576"/>
                  </a:lnTo>
                  <a:lnTo>
                    <a:pt x="30696" y="206387"/>
                  </a:lnTo>
                  <a:lnTo>
                    <a:pt x="0" y="206387"/>
                  </a:lnTo>
                  <a:close/>
                  <a:moveTo>
                    <a:pt x="1419039" y="39960"/>
                  </a:moveTo>
                  <a:cubicBezTo>
                    <a:pt x="1439354" y="39960"/>
                    <a:pt x="1455223" y="44220"/>
                    <a:pt x="1466646" y="52741"/>
                  </a:cubicBezTo>
                  <a:cubicBezTo>
                    <a:pt x="1478068" y="61261"/>
                    <a:pt x="1485417" y="73037"/>
                    <a:pt x="1488691" y="88069"/>
                  </a:cubicBezTo>
                  <a:lnTo>
                    <a:pt x="1455874" y="94208"/>
                  </a:lnTo>
                  <a:cubicBezTo>
                    <a:pt x="1453567" y="86171"/>
                    <a:pt x="1449233" y="79827"/>
                    <a:pt x="1442870" y="75177"/>
                  </a:cubicBezTo>
                  <a:cubicBezTo>
                    <a:pt x="1436508" y="70526"/>
                    <a:pt x="1428564" y="68200"/>
                    <a:pt x="1419039" y="68200"/>
                  </a:cubicBezTo>
                  <a:cubicBezTo>
                    <a:pt x="1404603" y="68200"/>
                    <a:pt x="1393125" y="72777"/>
                    <a:pt x="1384604" y="81930"/>
                  </a:cubicBezTo>
                  <a:cubicBezTo>
                    <a:pt x="1376084" y="91083"/>
                    <a:pt x="1371824" y="104663"/>
                    <a:pt x="1371824" y="122671"/>
                  </a:cubicBezTo>
                  <a:cubicBezTo>
                    <a:pt x="1371824" y="142093"/>
                    <a:pt x="1376140" y="156660"/>
                    <a:pt x="1384772" y="166371"/>
                  </a:cubicBezTo>
                  <a:cubicBezTo>
                    <a:pt x="1393404" y="176082"/>
                    <a:pt x="1404715" y="180938"/>
                    <a:pt x="1418704" y="180938"/>
                  </a:cubicBezTo>
                  <a:cubicBezTo>
                    <a:pt x="1425625" y="180938"/>
                    <a:pt x="1432564" y="179579"/>
                    <a:pt x="1439522" y="176863"/>
                  </a:cubicBezTo>
                  <a:cubicBezTo>
                    <a:pt x="1446479" y="174147"/>
                    <a:pt x="1452451" y="170854"/>
                    <a:pt x="1457437" y="166985"/>
                  </a:cubicBezTo>
                  <a:lnTo>
                    <a:pt x="1457437" y="146223"/>
                  </a:lnTo>
                  <a:lnTo>
                    <a:pt x="1419597" y="146223"/>
                  </a:lnTo>
                  <a:lnTo>
                    <a:pt x="1419597" y="118653"/>
                  </a:lnTo>
                  <a:lnTo>
                    <a:pt x="1490812" y="118653"/>
                  </a:lnTo>
                  <a:lnTo>
                    <a:pt x="1490812" y="183840"/>
                  </a:lnTo>
                  <a:cubicBezTo>
                    <a:pt x="1483891" y="190537"/>
                    <a:pt x="1473864" y="196434"/>
                    <a:pt x="1460730" y="201532"/>
                  </a:cubicBezTo>
                  <a:cubicBezTo>
                    <a:pt x="1447596" y="206629"/>
                    <a:pt x="1434294" y="209178"/>
                    <a:pt x="1420825" y="209178"/>
                  </a:cubicBezTo>
                  <a:cubicBezTo>
                    <a:pt x="1403710" y="209178"/>
                    <a:pt x="1388790" y="205587"/>
                    <a:pt x="1376065" y="198406"/>
                  </a:cubicBezTo>
                  <a:cubicBezTo>
                    <a:pt x="1363340" y="191225"/>
                    <a:pt x="1353778" y="180956"/>
                    <a:pt x="1347379" y="167599"/>
                  </a:cubicBezTo>
                  <a:cubicBezTo>
                    <a:pt x="1340979" y="154241"/>
                    <a:pt x="1337779" y="139712"/>
                    <a:pt x="1337779" y="124011"/>
                  </a:cubicBezTo>
                  <a:cubicBezTo>
                    <a:pt x="1337779" y="106970"/>
                    <a:pt x="1341351" y="91827"/>
                    <a:pt x="1348495" y="78581"/>
                  </a:cubicBezTo>
                  <a:cubicBezTo>
                    <a:pt x="1355638" y="65335"/>
                    <a:pt x="1366094" y="55178"/>
                    <a:pt x="1379860" y="48108"/>
                  </a:cubicBezTo>
                  <a:cubicBezTo>
                    <a:pt x="1390353" y="42676"/>
                    <a:pt x="1403412" y="39960"/>
                    <a:pt x="1419039" y="39960"/>
                  </a:cubicBezTo>
                  <a:close/>
                  <a:moveTo>
                    <a:pt x="1063489" y="39960"/>
                  </a:moveTo>
                  <a:cubicBezTo>
                    <a:pt x="1087599" y="39960"/>
                    <a:pt x="1106909" y="47439"/>
                    <a:pt x="1121420" y="62396"/>
                  </a:cubicBezTo>
                  <a:cubicBezTo>
                    <a:pt x="1130127" y="71474"/>
                    <a:pt x="1136229" y="82674"/>
                    <a:pt x="1139726" y="95994"/>
                  </a:cubicBezTo>
                  <a:cubicBezTo>
                    <a:pt x="1148432" y="92050"/>
                    <a:pt x="1152935" y="84757"/>
                    <a:pt x="1153232" y="74116"/>
                  </a:cubicBezTo>
                  <a:lnTo>
                    <a:pt x="1138052" y="74116"/>
                  </a:lnTo>
                  <a:lnTo>
                    <a:pt x="1138052" y="42751"/>
                  </a:lnTo>
                  <a:lnTo>
                    <a:pt x="1169417" y="42751"/>
                  </a:lnTo>
                  <a:lnTo>
                    <a:pt x="1169417" y="65186"/>
                  </a:lnTo>
                  <a:cubicBezTo>
                    <a:pt x="1169417" y="74414"/>
                    <a:pt x="1168617" y="81632"/>
                    <a:pt x="1167017" y="86841"/>
                  </a:cubicBezTo>
                  <a:cubicBezTo>
                    <a:pt x="1165417" y="92050"/>
                    <a:pt x="1162497" y="96682"/>
                    <a:pt x="1158255" y="100738"/>
                  </a:cubicBezTo>
                  <a:cubicBezTo>
                    <a:pt x="1154014" y="104793"/>
                    <a:pt x="1148693" y="108012"/>
                    <a:pt x="1142293" y="110393"/>
                  </a:cubicBezTo>
                  <a:cubicBezTo>
                    <a:pt x="1142814" y="115007"/>
                    <a:pt x="1143075" y="119806"/>
                    <a:pt x="1143075" y="124792"/>
                  </a:cubicBezTo>
                  <a:cubicBezTo>
                    <a:pt x="1143075" y="150986"/>
                    <a:pt x="1135931" y="171599"/>
                    <a:pt x="1121643" y="186630"/>
                  </a:cubicBezTo>
                  <a:cubicBezTo>
                    <a:pt x="1107356" y="201662"/>
                    <a:pt x="1088120" y="209178"/>
                    <a:pt x="1063935" y="209178"/>
                  </a:cubicBezTo>
                  <a:cubicBezTo>
                    <a:pt x="1039527" y="209178"/>
                    <a:pt x="1020161" y="201718"/>
                    <a:pt x="1005837" y="186798"/>
                  </a:cubicBezTo>
                  <a:cubicBezTo>
                    <a:pt x="991512" y="171878"/>
                    <a:pt x="984349" y="151470"/>
                    <a:pt x="984349" y="125573"/>
                  </a:cubicBezTo>
                  <a:cubicBezTo>
                    <a:pt x="984349" y="98189"/>
                    <a:pt x="991940" y="76721"/>
                    <a:pt x="1007120" y="61168"/>
                  </a:cubicBezTo>
                  <a:cubicBezTo>
                    <a:pt x="1020812" y="47029"/>
                    <a:pt x="1039602" y="39960"/>
                    <a:pt x="1063489" y="39960"/>
                  </a:cubicBezTo>
                  <a:close/>
                  <a:moveTo>
                    <a:pt x="272914" y="39960"/>
                  </a:moveTo>
                  <a:cubicBezTo>
                    <a:pt x="297024" y="39960"/>
                    <a:pt x="316316" y="47439"/>
                    <a:pt x="330789" y="62396"/>
                  </a:cubicBezTo>
                  <a:cubicBezTo>
                    <a:pt x="345263" y="77353"/>
                    <a:pt x="352500" y="98152"/>
                    <a:pt x="352500" y="124792"/>
                  </a:cubicBezTo>
                  <a:cubicBezTo>
                    <a:pt x="352500" y="151209"/>
                    <a:pt x="345319" y="171878"/>
                    <a:pt x="330957" y="186798"/>
                  </a:cubicBezTo>
                  <a:cubicBezTo>
                    <a:pt x="316595" y="201718"/>
                    <a:pt x="297396" y="209178"/>
                    <a:pt x="273360" y="209178"/>
                  </a:cubicBezTo>
                  <a:cubicBezTo>
                    <a:pt x="249027" y="209178"/>
                    <a:pt x="229679" y="201755"/>
                    <a:pt x="215317" y="186909"/>
                  </a:cubicBezTo>
                  <a:cubicBezTo>
                    <a:pt x="200955" y="172064"/>
                    <a:pt x="193775" y="151618"/>
                    <a:pt x="193775" y="125573"/>
                  </a:cubicBezTo>
                  <a:cubicBezTo>
                    <a:pt x="193775" y="108905"/>
                    <a:pt x="196267" y="94915"/>
                    <a:pt x="201253" y="83604"/>
                  </a:cubicBezTo>
                  <a:cubicBezTo>
                    <a:pt x="204974" y="75270"/>
                    <a:pt x="210053" y="67791"/>
                    <a:pt x="216489" y="61168"/>
                  </a:cubicBezTo>
                  <a:cubicBezTo>
                    <a:pt x="222926" y="54545"/>
                    <a:pt x="229977" y="49634"/>
                    <a:pt x="237642" y="46434"/>
                  </a:cubicBezTo>
                  <a:cubicBezTo>
                    <a:pt x="247836" y="42118"/>
                    <a:pt x="259594" y="39960"/>
                    <a:pt x="272914" y="39960"/>
                  </a:cubicBezTo>
                  <a:close/>
                  <a:moveTo>
                    <a:pt x="257510" y="446"/>
                  </a:moveTo>
                  <a:lnTo>
                    <a:pt x="286532" y="446"/>
                  </a:lnTo>
                  <a:lnTo>
                    <a:pt x="309637" y="33374"/>
                  </a:lnTo>
                  <a:lnTo>
                    <a:pt x="284411" y="33374"/>
                  </a:lnTo>
                  <a:lnTo>
                    <a:pt x="271463" y="16743"/>
                  </a:lnTo>
                  <a:lnTo>
                    <a:pt x="259408" y="33374"/>
                  </a:lnTo>
                  <a:lnTo>
                    <a:pt x="234070" y="33374"/>
                  </a:lnTo>
                  <a:close/>
                  <a:moveTo>
                    <a:pt x="1030449" y="0"/>
                  </a:moveTo>
                  <a:lnTo>
                    <a:pt x="1065610" y="0"/>
                  </a:lnTo>
                  <a:lnTo>
                    <a:pt x="1081013" y="33374"/>
                  </a:lnTo>
                  <a:lnTo>
                    <a:pt x="1061256"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23" name="TextBox 22">
              <a:extLst>
                <a:ext uri="{FF2B5EF4-FFF2-40B4-BE49-F238E27FC236}">
                  <a16:creationId xmlns:a16="http://schemas.microsoft.com/office/drawing/2014/main" id="{BF22B619-4AE6-4559-A547-9AD50ECA8A7A}"/>
                </a:ext>
              </a:extLst>
            </p:cNvPr>
            <p:cNvSpPr txBox="1">
              <a:spLocks noChangeAspect="1"/>
            </p:cNvSpPr>
            <p:nvPr>
              <p:custDataLst>
                <p:tags r:id="rId5"/>
              </p:custDataLst>
            </p:nvPr>
          </p:nvSpPr>
          <p:spPr>
            <a:xfrm>
              <a:off x="9690560" y="3937404"/>
              <a:ext cx="1226874" cy="1074641"/>
            </a:xfrm>
            <a:custGeom>
              <a:avLst/>
              <a:gdLst/>
              <a:ahLst/>
              <a:cxnLst/>
              <a:rect l="l" t="t" r="r" b="b"/>
              <a:pathLst>
                <a:path w="1226874" h="1074641">
                  <a:moveTo>
                    <a:pt x="792561" y="1025421"/>
                  </a:moveTo>
                  <a:cubicBezTo>
                    <a:pt x="786788" y="1027777"/>
                    <a:pt x="778128" y="1029780"/>
                    <a:pt x="766581" y="1031430"/>
                  </a:cubicBezTo>
                  <a:cubicBezTo>
                    <a:pt x="760042" y="1032372"/>
                    <a:pt x="755418" y="1033433"/>
                    <a:pt x="752708" y="1034611"/>
                  </a:cubicBezTo>
                  <a:cubicBezTo>
                    <a:pt x="749998" y="1035789"/>
                    <a:pt x="747906" y="1037512"/>
                    <a:pt x="746434" y="1039780"/>
                  </a:cubicBezTo>
                  <a:cubicBezTo>
                    <a:pt x="744961" y="1042048"/>
                    <a:pt x="744225" y="1044567"/>
                    <a:pt x="744225" y="1047336"/>
                  </a:cubicBezTo>
                  <a:cubicBezTo>
                    <a:pt x="744225" y="1051577"/>
                    <a:pt x="745830" y="1055112"/>
                    <a:pt x="749040" y="1057940"/>
                  </a:cubicBezTo>
                  <a:cubicBezTo>
                    <a:pt x="752251" y="1060767"/>
                    <a:pt x="756949" y="1062181"/>
                    <a:pt x="763135" y="1062181"/>
                  </a:cubicBezTo>
                  <a:cubicBezTo>
                    <a:pt x="769262" y="1062181"/>
                    <a:pt x="774711" y="1060841"/>
                    <a:pt x="779483" y="1058161"/>
                  </a:cubicBezTo>
                  <a:cubicBezTo>
                    <a:pt x="784255" y="1055480"/>
                    <a:pt x="787760" y="1051813"/>
                    <a:pt x="789998" y="1047159"/>
                  </a:cubicBezTo>
                  <a:cubicBezTo>
                    <a:pt x="791707" y="1043565"/>
                    <a:pt x="792561" y="1038263"/>
                    <a:pt x="792561" y="1031253"/>
                  </a:cubicBezTo>
                  <a:close/>
                  <a:moveTo>
                    <a:pt x="373461" y="1025421"/>
                  </a:moveTo>
                  <a:cubicBezTo>
                    <a:pt x="367688" y="1027777"/>
                    <a:pt x="359028" y="1029780"/>
                    <a:pt x="347481" y="1031430"/>
                  </a:cubicBezTo>
                  <a:cubicBezTo>
                    <a:pt x="340942" y="1032372"/>
                    <a:pt x="336318" y="1033433"/>
                    <a:pt x="333608" y="1034611"/>
                  </a:cubicBezTo>
                  <a:cubicBezTo>
                    <a:pt x="330898" y="1035789"/>
                    <a:pt x="328806" y="1037512"/>
                    <a:pt x="327334" y="1039780"/>
                  </a:cubicBezTo>
                  <a:cubicBezTo>
                    <a:pt x="325861" y="1042048"/>
                    <a:pt x="325125" y="1044567"/>
                    <a:pt x="325125" y="1047336"/>
                  </a:cubicBezTo>
                  <a:cubicBezTo>
                    <a:pt x="325125" y="1051577"/>
                    <a:pt x="326730" y="1055112"/>
                    <a:pt x="329941" y="1057940"/>
                  </a:cubicBezTo>
                  <a:cubicBezTo>
                    <a:pt x="333151" y="1060767"/>
                    <a:pt x="337849" y="1062181"/>
                    <a:pt x="344035" y="1062181"/>
                  </a:cubicBezTo>
                  <a:cubicBezTo>
                    <a:pt x="350162" y="1062181"/>
                    <a:pt x="355611" y="1060841"/>
                    <a:pt x="360383" y="1058161"/>
                  </a:cubicBezTo>
                  <a:cubicBezTo>
                    <a:pt x="365155" y="1055480"/>
                    <a:pt x="368660" y="1051813"/>
                    <a:pt x="370898" y="1047159"/>
                  </a:cubicBezTo>
                  <a:cubicBezTo>
                    <a:pt x="372607" y="1043565"/>
                    <a:pt x="373461" y="1038263"/>
                    <a:pt x="373461" y="1031253"/>
                  </a:cubicBezTo>
                  <a:close/>
                  <a:moveTo>
                    <a:pt x="446885" y="989721"/>
                  </a:moveTo>
                  <a:cubicBezTo>
                    <a:pt x="438932" y="989721"/>
                    <a:pt x="432334" y="992696"/>
                    <a:pt x="427090" y="998646"/>
                  </a:cubicBezTo>
                  <a:cubicBezTo>
                    <a:pt x="421847" y="1004596"/>
                    <a:pt x="419226" y="1013580"/>
                    <a:pt x="419226" y="1025597"/>
                  </a:cubicBezTo>
                  <a:cubicBezTo>
                    <a:pt x="419226" y="1037615"/>
                    <a:pt x="421847" y="1046614"/>
                    <a:pt x="427090" y="1052593"/>
                  </a:cubicBezTo>
                  <a:cubicBezTo>
                    <a:pt x="432334" y="1058573"/>
                    <a:pt x="438932" y="1061563"/>
                    <a:pt x="446885" y="1061563"/>
                  </a:cubicBezTo>
                  <a:cubicBezTo>
                    <a:pt x="454779" y="1061563"/>
                    <a:pt x="461347" y="1058558"/>
                    <a:pt x="466590" y="1052549"/>
                  </a:cubicBezTo>
                  <a:cubicBezTo>
                    <a:pt x="471833" y="1046540"/>
                    <a:pt x="474455" y="1037380"/>
                    <a:pt x="474455" y="1025067"/>
                  </a:cubicBezTo>
                  <a:cubicBezTo>
                    <a:pt x="474455" y="1013462"/>
                    <a:pt x="471819" y="1004669"/>
                    <a:pt x="466546" y="998690"/>
                  </a:cubicBezTo>
                  <a:cubicBezTo>
                    <a:pt x="461274" y="992710"/>
                    <a:pt x="454720" y="989721"/>
                    <a:pt x="446885" y="989721"/>
                  </a:cubicBezTo>
                  <a:close/>
                  <a:moveTo>
                    <a:pt x="248892" y="989632"/>
                  </a:moveTo>
                  <a:cubicBezTo>
                    <a:pt x="241940" y="989632"/>
                    <a:pt x="235932" y="992651"/>
                    <a:pt x="230865" y="998690"/>
                  </a:cubicBezTo>
                  <a:cubicBezTo>
                    <a:pt x="225799" y="1004728"/>
                    <a:pt x="223266" y="1013462"/>
                    <a:pt x="223266" y="1024891"/>
                  </a:cubicBezTo>
                  <a:cubicBezTo>
                    <a:pt x="223266" y="1036143"/>
                    <a:pt x="224797" y="1044272"/>
                    <a:pt x="227861" y="1049280"/>
                  </a:cubicBezTo>
                  <a:cubicBezTo>
                    <a:pt x="232868" y="1057468"/>
                    <a:pt x="239643" y="1061563"/>
                    <a:pt x="248185" y="1061563"/>
                  </a:cubicBezTo>
                  <a:cubicBezTo>
                    <a:pt x="255137" y="1061563"/>
                    <a:pt x="261146" y="1058543"/>
                    <a:pt x="266212" y="1052505"/>
                  </a:cubicBezTo>
                  <a:cubicBezTo>
                    <a:pt x="271278" y="1046467"/>
                    <a:pt x="273811" y="1037468"/>
                    <a:pt x="273811" y="1025509"/>
                  </a:cubicBezTo>
                  <a:cubicBezTo>
                    <a:pt x="273811" y="1013256"/>
                    <a:pt x="271381" y="1004213"/>
                    <a:pt x="266521" y="998381"/>
                  </a:cubicBezTo>
                  <a:cubicBezTo>
                    <a:pt x="261661" y="992548"/>
                    <a:pt x="255785" y="989632"/>
                    <a:pt x="248892" y="989632"/>
                  </a:cubicBezTo>
                  <a:close/>
                  <a:moveTo>
                    <a:pt x="95078" y="989632"/>
                  </a:moveTo>
                  <a:cubicBezTo>
                    <a:pt x="87773" y="989632"/>
                    <a:pt x="81632" y="992077"/>
                    <a:pt x="76654" y="996967"/>
                  </a:cubicBezTo>
                  <a:cubicBezTo>
                    <a:pt x="71676" y="1001856"/>
                    <a:pt x="68922" y="1008395"/>
                    <a:pt x="68391" y="1016584"/>
                  </a:cubicBezTo>
                  <a:lnTo>
                    <a:pt x="120793" y="1016584"/>
                  </a:lnTo>
                  <a:cubicBezTo>
                    <a:pt x="120086" y="1008690"/>
                    <a:pt x="118083" y="1002769"/>
                    <a:pt x="114784" y="998822"/>
                  </a:cubicBezTo>
                  <a:cubicBezTo>
                    <a:pt x="109718" y="992696"/>
                    <a:pt x="103149" y="989632"/>
                    <a:pt x="95078" y="989632"/>
                  </a:cubicBezTo>
                  <a:close/>
                  <a:moveTo>
                    <a:pt x="865808" y="976554"/>
                  </a:moveTo>
                  <a:cubicBezTo>
                    <a:pt x="876000" y="976554"/>
                    <a:pt x="884335" y="979131"/>
                    <a:pt x="890816" y="984286"/>
                  </a:cubicBezTo>
                  <a:cubicBezTo>
                    <a:pt x="897296" y="989441"/>
                    <a:pt x="901449" y="996761"/>
                    <a:pt x="903275" y="1006245"/>
                  </a:cubicBezTo>
                  <a:lnTo>
                    <a:pt x="887811" y="1008631"/>
                  </a:lnTo>
                  <a:cubicBezTo>
                    <a:pt x="886338" y="1002328"/>
                    <a:pt x="883732" y="997585"/>
                    <a:pt x="879991" y="994404"/>
                  </a:cubicBezTo>
                  <a:cubicBezTo>
                    <a:pt x="876250" y="991223"/>
                    <a:pt x="871728" y="989632"/>
                    <a:pt x="866426" y="989632"/>
                  </a:cubicBezTo>
                  <a:cubicBezTo>
                    <a:pt x="858414" y="989632"/>
                    <a:pt x="851905" y="992504"/>
                    <a:pt x="846897" y="998248"/>
                  </a:cubicBezTo>
                  <a:cubicBezTo>
                    <a:pt x="841890" y="1003992"/>
                    <a:pt x="839386" y="1013079"/>
                    <a:pt x="839386" y="1025509"/>
                  </a:cubicBezTo>
                  <a:cubicBezTo>
                    <a:pt x="839386" y="1038116"/>
                    <a:pt x="841802" y="1047277"/>
                    <a:pt x="846632" y="1052991"/>
                  </a:cubicBezTo>
                  <a:cubicBezTo>
                    <a:pt x="851463" y="1058706"/>
                    <a:pt x="857766" y="1061563"/>
                    <a:pt x="865543" y="1061563"/>
                  </a:cubicBezTo>
                  <a:cubicBezTo>
                    <a:pt x="871787" y="1061563"/>
                    <a:pt x="877001" y="1059648"/>
                    <a:pt x="881184" y="1055819"/>
                  </a:cubicBezTo>
                  <a:cubicBezTo>
                    <a:pt x="885366" y="1051990"/>
                    <a:pt x="888017" y="1046099"/>
                    <a:pt x="889137" y="1038146"/>
                  </a:cubicBezTo>
                  <a:lnTo>
                    <a:pt x="904778" y="1040178"/>
                  </a:lnTo>
                  <a:cubicBezTo>
                    <a:pt x="903069" y="1050959"/>
                    <a:pt x="898695" y="1059398"/>
                    <a:pt x="891655" y="1065495"/>
                  </a:cubicBezTo>
                  <a:cubicBezTo>
                    <a:pt x="884615" y="1071592"/>
                    <a:pt x="875970" y="1074641"/>
                    <a:pt x="865719" y="1074641"/>
                  </a:cubicBezTo>
                  <a:cubicBezTo>
                    <a:pt x="852877" y="1074641"/>
                    <a:pt x="842553" y="1070444"/>
                    <a:pt x="834747" y="1062049"/>
                  </a:cubicBezTo>
                  <a:cubicBezTo>
                    <a:pt x="826941" y="1053654"/>
                    <a:pt x="823038" y="1041621"/>
                    <a:pt x="823038" y="1025951"/>
                  </a:cubicBezTo>
                  <a:cubicBezTo>
                    <a:pt x="823038" y="1015818"/>
                    <a:pt x="824717" y="1006952"/>
                    <a:pt x="828075" y="999353"/>
                  </a:cubicBezTo>
                  <a:cubicBezTo>
                    <a:pt x="831433" y="991753"/>
                    <a:pt x="836544" y="986053"/>
                    <a:pt x="843407" y="982254"/>
                  </a:cubicBezTo>
                  <a:cubicBezTo>
                    <a:pt x="850270" y="978454"/>
                    <a:pt x="857737" y="976554"/>
                    <a:pt x="865808" y="976554"/>
                  </a:cubicBezTo>
                  <a:close/>
                  <a:moveTo>
                    <a:pt x="772325" y="976554"/>
                  </a:moveTo>
                  <a:cubicBezTo>
                    <a:pt x="780337" y="976554"/>
                    <a:pt x="786847" y="977497"/>
                    <a:pt x="791854" y="979382"/>
                  </a:cubicBezTo>
                  <a:cubicBezTo>
                    <a:pt x="796862" y="981267"/>
                    <a:pt x="800544" y="983638"/>
                    <a:pt x="802900" y="986495"/>
                  </a:cubicBezTo>
                  <a:cubicBezTo>
                    <a:pt x="805256" y="989352"/>
                    <a:pt x="806906" y="992961"/>
                    <a:pt x="807849" y="997320"/>
                  </a:cubicBezTo>
                  <a:cubicBezTo>
                    <a:pt x="808379" y="1000030"/>
                    <a:pt x="808644" y="1004920"/>
                    <a:pt x="808644" y="1011989"/>
                  </a:cubicBezTo>
                  <a:lnTo>
                    <a:pt x="808644" y="1033197"/>
                  </a:lnTo>
                  <a:cubicBezTo>
                    <a:pt x="808644" y="1047984"/>
                    <a:pt x="808983" y="1057336"/>
                    <a:pt x="809660" y="1061253"/>
                  </a:cubicBezTo>
                  <a:cubicBezTo>
                    <a:pt x="810338" y="1065171"/>
                    <a:pt x="811678" y="1068927"/>
                    <a:pt x="813681" y="1072520"/>
                  </a:cubicBezTo>
                  <a:lnTo>
                    <a:pt x="797068" y="1072520"/>
                  </a:lnTo>
                  <a:cubicBezTo>
                    <a:pt x="795418" y="1069221"/>
                    <a:pt x="794358" y="1065362"/>
                    <a:pt x="793887" y="1060944"/>
                  </a:cubicBezTo>
                  <a:cubicBezTo>
                    <a:pt x="787996" y="1065952"/>
                    <a:pt x="782325" y="1069486"/>
                    <a:pt x="776876" y="1071548"/>
                  </a:cubicBezTo>
                  <a:cubicBezTo>
                    <a:pt x="771427" y="1073610"/>
                    <a:pt x="765580" y="1074641"/>
                    <a:pt x="759335" y="1074641"/>
                  </a:cubicBezTo>
                  <a:cubicBezTo>
                    <a:pt x="749026" y="1074641"/>
                    <a:pt x="741102" y="1072123"/>
                    <a:pt x="735565" y="1067086"/>
                  </a:cubicBezTo>
                  <a:cubicBezTo>
                    <a:pt x="730027" y="1062049"/>
                    <a:pt x="727258" y="1055613"/>
                    <a:pt x="727258" y="1047778"/>
                  </a:cubicBezTo>
                  <a:cubicBezTo>
                    <a:pt x="727258" y="1043182"/>
                    <a:pt x="728304" y="1038985"/>
                    <a:pt x="730395" y="1035185"/>
                  </a:cubicBezTo>
                  <a:cubicBezTo>
                    <a:pt x="732486" y="1031385"/>
                    <a:pt x="735226" y="1028337"/>
                    <a:pt x="738613" y="1026039"/>
                  </a:cubicBezTo>
                  <a:cubicBezTo>
                    <a:pt x="742001" y="1023742"/>
                    <a:pt x="745815" y="1022004"/>
                    <a:pt x="750057" y="1020826"/>
                  </a:cubicBezTo>
                  <a:cubicBezTo>
                    <a:pt x="753179" y="1020001"/>
                    <a:pt x="757892" y="1019206"/>
                    <a:pt x="764195" y="1018440"/>
                  </a:cubicBezTo>
                  <a:cubicBezTo>
                    <a:pt x="777038" y="1016908"/>
                    <a:pt x="786493" y="1015082"/>
                    <a:pt x="792561" y="1012961"/>
                  </a:cubicBezTo>
                  <a:cubicBezTo>
                    <a:pt x="792620" y="1010781"/>
                    <a:pt x="792650" y="1009397"/>
                    <a:pt x="792650" y="1008808"/>
                  </a:cubicBezTo>
                  <a:cubicBezTo>
                    <a:pt x="792650" y="1002328"/>
                    <a:pt x="791147" y="997762"/>
                    <a:pt x="788143" y="995111"/>
                  </a:cubicBezTo>
                  <a:cubicBezTo>
                    <a:pt x="784078" y="991517"/>
                    <a:pt x="778040" y="989721"/>
                    <a:pt x="770028" y="989721"/>
                  </a:cubicBezTo>
                  <a:cubicBezTo>
                    <a:pt x="762546" y="989721"/>
                    <a:pt x="757023" y="991031"/>
                    <a:pt x="753459" y="993653"/>
                  </a:cubicBezTo>
                  <a:cubicBezTo>
                    <a:pt x="749895" y="996275"/>
                    <a:pt x="747258" y="1000914"/>
                    <a:pt x="745550" y="1007571"/>
                  </a:cubicBezTo>
                  <a:lnTo>
                    <a:pt x="729998" y="1005450"/>
                  </a:lnTo>
                  <a:cubicBezTo>
                    <a:pt x="731411" y="998793"/>
                    <a:pt x="733738" y="993417"/>
                    <a:pt x="736978" y="989323"/>
                  </a:cubicBezTo>
                  <a:cubicBezTo>
                    <a:pt x="740219" y="985229"/>
                    <a:pt x="744902" y="982077"/>
                    <a:pt x="751029" y="979868"/>
                  </a:cubicBezTo>
                  <a:cubicBezTo>
                    <a:pt x="757156" y="977659"/>
                    <a:pt x="764254" y="976554"/>
                    <a:pt x="772325" y="976554"/>
                  </a:cubicBezTo>
                  <a:close/>
                  <a:moveTo>
                    <a:pt x="446885" y="976554"/>
                  </a:moveTo>
                  <a:cubicBezTo>
                    <a:pt x="459786" y="976554"/>
                    <a:pt x="470331" y="980781"/>
                    <a:pt x="478520" y="989235"/>
                  </a:cubicBezTo>
                  <a:cubicBezTo>
                    <a:pt x="486708" y="997688"/>
                    <a:pt x="490803" y="1009367"/>
                    <a:pt x="490803" y="1024272"/>
                  </a:cubicBezTo>
                  <a:cubicBezTo>
                    <a:pt x="490803" y="1036349"/>
                    <a:pt x="488991" y="1045848"/>
                    <a:pt x="485368" y="1052770"/>
                  </a:cubicBezTo>
                  <a:cubicBezTo>
                    <a:pt x="481745" y="1059692"/>
                    <a:pt x="476473" y="1065068"/>
                    <a:pt x="469551" y="1068897"/>
                  </a:cubicBezTo>
                  <a:cubicBezTo>
                    <a:pt x="462629" y="1072726"/>
                    <a:pt x="455073" y="1074641"/>
                    <a:pt x="446885" y="1074641"/>
                  </a:cubicBezTo>
                  <a:cubicBezTo>
                    <a:pt x="433747" y="1074641"/>
                    <a:pt x="423129" y="1070429"/>
                    <a:pt x="415028" y="1062005"/>
                  </a:cubicBezTo>
                  <a:cubicBezTo>
                    <a:pt x="406928" y="1053580"/>
                    <a:pt x="402878" y="1041445"/>
                    <a:pt x="402878" y="1025597"/>
                  </a:cubicBezTo>
                  <a:cubicBezTo>
                    <a:pt x="402878" y="1008219"/>
                    <a:pt x="407709" y="995347"/>
                    <a:pt x="417370" y="986981"/>
                  </a:cubicBezTo>
                  <a:cubicBezTo>
                    <a:pt x="425441" y="980030"/>
                    <a:pt x="435279" y="976554"/>
                    <a:pt x="446885" y="976554"/>
                  </a:cubicBezTo>
                  <a:close/>
                  <a:moveTo>
                    <a:pt x="353225" y="976554"/>
                  </a:moveTo>
                  <a:cubicBezTo>
                    <a:pt x="361237" y="976554"/>
                    <a:pt x="367747" y="977497"/>
                    <a:pt x="372754" y="979382"/>
                  </a:cubicBezTo>
                  <a:cubicBezTo>
                    <a:pt x="377762" y="981267"/>
                    <a:pt x="381444" y="983638"/>
                    <a:pt x="383800" y="986495"/>
                  </a:cubicBezTo>
                  <a:cubicBezTo>
                    <a:pt x="386156" y="989352"/>
                    <a:pt x="387806" y="992961"/>
                    <a:pt x="388749" y="997320"/>
                  </a:cubicBezTo>
                  <a:cubicBezTo>
                    <a:pt x="389279" y="1000030"/>
                    <a:pt x="389544" y="1004920"/>
                    <a:pt x="389544" y="1011989"/>
                  </a:cubicBezTo>
                  <a:lnTo>
                    <a:pt x="389544" y="1033197"/>
                  </a:lnTo>
                  <a:cubicBezTo>
                    <a:pt x="389544" y="1047984"/>
                    <a:pt x="389883" y="1057336"/>
                    <a:pt x="390560" y="1061253"/>
                  </a:cubicBezTo>
                  <a:cubicBezTo>
                    <a:pt x="391238" y="1065171"/>
                    <a:pt x="392578" y="1068927"/>
                    <a:pt x="394581" y="1072520"/>
                  </a:cubicBezTo>
                  <a:lnTo>
                    <a:pt x="377968" y="1072520"/>
                  </a:lnTo>
                  <a:cubicBezTo>
                    <a:pt x="376318" y="1069221"/>
                    <a:pt x="375258" y="1065362"/>
                    <a:pt x="374787" y="1060944"/>
                  </a:cubicBezTo>
                  <a:cubicBezTo>
                    <a:pt x="368896" y="1065952"/>
                    <a:pt x="363225" y="1069486"/>
                    <a:pt x="357776" y="1071548"/>
                  </a:cubicBezTo>
                  <a:cubicBezTo>
                    <a:pt x="352327" y="1073610"/>
                    <a:pt x="346480" y="1074641"/>
                    <a:pt x="340235" y="1074641"/>
                  </a:cubicBezTo>
                  <a:cubicBezTo>
                    <a:pt x="329926" y="1074641"/>
                    <a:pt x="322002" y="1072123"/>
                    <a:pt x="316465" y="1067086"/>
                  </a:cubicBezTo>
                  <a:cubicBezTo>
                    <a:pt x="310927" y="1062049"/>
                    <a:pt x="308158" y="1055613"/>
                    <a:pt x="308158" y="1047778"/>
                  </a:cubicBezTo>
                  <a:cubicBezTo>
                    <a:pt x="308158" y="1043182"/>
                    <a:pt x="309204" y="1038985"/>
                    <a:pt x="311295" y="1035185"/>
                  </a:cubicBezTo>
                  <a:cubicBezTo>
                    <a:pt x="313387" y="1031385"/>
                    <a:pt x="316126" y="1028337"/>
                    <a:pt x="319513" y="1026039"/>
                  </a:cubicBezTo>
                  <a:cubicBezTo>
                    <a:pt x="322901" y="1023742"/>
                    <a:pt x="326715" y="1022004"/>
                    <a:pt x="330957" y="1020826"/>
                  </a:cubicBezTo>
                  <a:cubicBezTo>
                    <a:pt x="334079" y="1020001"/>
                    <a:pt x="338792" y="1019206"/>
                    <a:pt x="345095" y="1018440"/>
                  </a:cubicBezTo>
                  <a:cubicBezTo>
                    <a:pt x="357938" y="1016908"/>
                    <a:pt x="367393" y="1015082"/>
                    <a:pt x="373461" y="1012961"/>
                  </a:cubicBezTo>
                  <a:cubicBezTo>
                    <a:pt x="373520" y="1010781"/>
                    <a:pt x="373550" y="1009397"/>
                    <a:pt x="373550" y="1008808"/>
                  </a:cubicBezTo>
                  <a:cubicBezTo>
                    <a:pt x="373550" y="1002328"/>
                    <a:pt x="372047" y="997762"/>
                    <a:pt x="369043" y="995111"/>
                  </a:cubicBezTo>
                  <a:cubicBezTo>
                    <a:pt x="364978" y="991517"/>
                    <a:pt x="358940" y="989721"/>
                    <a:pt x="350928" y="989721"/>
                  </a:cubicBezTo>
                  <a:cubicBezTo>
                    <a:pt x="343446" y="989721"/>
                    <a:pt x="337923" y="991031"/>
                    <a:pt x="334359" y="993653"/>
                  </a:cubicBezTo>
                  <a:cubicBezTo>
                    <a:pt x="330795" y="996275"/>
                    <a:pt x="328158" y="1000914"/>
                    <a:pt x="326450" y="1007571"/>
                  </a:cubicBezTo>
                  <a:lnTo>
                    <a:pt x="310898" y="1005450"/>
                  </a:lnTo>
                  <a:cubicBezTo>
                    <a:pt x="312311" y="998793"/>
                    <a:pt x="314638" y="993417"/>
                    <a:pt x="317878" y="989323"/>
                  </a:cubicBezTo>
                  <a:cubicBezTo>
                    <a:pt x="321119" y="985229"/>
                    <a:pt x="325802" y="982077"/>
                    <a:pt x="331929" y="979868"/>
                  </a:cubicBezTo>
                  <a:cubicBezTo>
                    <a:pt x="338056" y="977659"/>
                    <a:pt x="345154" y="976554"/>
                    <a:pt x="353225" y="976554"/>
                  </a:cubicBezTo>
                  <a:close/>
                  <a:moveTo>
                    <a:pt x="94901" y="976554"/>
                  </a:moveTo>
                  <a:cubicBezTo>
                    <a:pt x="107449" y="976554"/>
                    <a:pt x="117700" y="980825"/>
                    <a:pt x="125653" y="989367"/>
                  </a:cubicBezTo>
                  <a:cubicBezTo>
                    <a:pt x="133606" y="997909"/>
                    <a:pt x="137583" y="1009927"/>
                    <a:pt x="137583" y="1025421"/>
                  </a:cubicBezTo>
                  <a:cubicBezTo>
                    <a:pt x="137583" y="1026363"/>
                    <a:pt x="137553" y="1027777"/>
                    <a:pt x="137494" y="1029662"/>
                  </a:cubicBezTo>
                  <a:lnTo>
                    <a:pt x="67508" y="1029662"/>
                  </a:lnTo>
                  <a:cubicBezTo>
                    <a:pt x="68097" y="1039972"/>
                    <a:pt x="71013" y="1047866"/>
                    <a:pt x="76256" y="1053345"/>
                  </a:cubicBezTo>
                  <a:cubicBezTo>
                    <a:pt x="81499" y="1058823"/>
                    <a:pt x="88038" y="1061563"/>
                    <a:pt x="95873" y="1061563"/>
                  </a:cubicBezTo>
                  <a:cubicBezTo>
                    <a:pt x="101706" y="1061563"/>
                    <a:pt x="106684" y="1060031"/>
                    <a:pt x="110807" y="1056968"/>
                  </a:cubicBezTo>
                  <a:cubicBezTo>
                    <a:pt x="114931" y="1053904"/>
                    <a:pt x="118201" y="1049015"/>
                    <a:pt x="120616" y="1042299"/>
                  </a:cubicBezTo>
                  <a:lnTo>
                    <a:pt x="137052" y="1044331"/>
                  </a:lnTo>
                  <a:cubicBezTo>
                    <a:pt x="134460" y="1053934"/>
                    <a:pt x="129659" y="1061386"/>
                    <a:pt x="122649" y="1066688"/>
                  </a:cubicBezTo>
                  <a:cubicBezTo>
                    <a:pt x="115638" y="1071990"/>
                    <a:pt x="106684" y="1074641"/>
                    <a:pt x="95785" y="1074641"/>
                  </a:cubicBezTo>
                  <a:cubicBezTo>
                    <a:pt x="82059" y="1074641"/>
                    <a:pt x="71175" y="1070414"/>
                    <a:pt x="63134" y="1061960"/>
                  </a:cubicBezTo>
                  <a:cubicBezTo>
                    <a:pt x="55092" y="1053507"/>
                    <a:pt x="51072" y="1041651"/>
                    <a:pt x="51072" y="1026393"/>
                  </a:cubicBezTo>
                  <a:cubicBezTo>
                    <a:pt x="51072" y="1010605"/>
                    <a:pt x="55136" y="998351"/>
                    <a:pt x="63266" y="989632"/>
                  </a:cubicBezTo>
                  <a:cubicBezTo>
                    <a:pt x="71396" y="980913"/>
                    <a:pt x="81941" y="976554"/>
                    <a:pt x="94901" y="976554"/>
                  </a:cubicBezTo>
                  <a:close/>
                  <a:moveTo>
                    <a:pt x="27482" y="945891"/>
                  </a:moveTo>
                  <a:lnTo>
                    <a:pt x="27482" y="978675"/>
                  </a:lnTo>
                  <a:lnTo>
                    <a:pt x="43477" y="978675"/>
                  </a:lnTo>
                  <a:lnTo>
                    <a:pt x="43477" y="991046"/>
                  </a:lnTo>
                  <a:lnTo>
                    <a:pt x="27482" y="991046"/>
                  </a:lnTo>
                  <a:lnTo>
                    <a:pt x="27482" y="1045922"/>
                  </a:lnTo>
                  <a:cubicBezTo>
                    <a:pt x="27482" y="1050458"/>
                    <a:pt x="27762" y="1053374"/>
                    <a:pt x="28322" y="1054670"/>
                  </a:cubicBezTo>
                  <a:cubicBezTo>
                    <a:pt x="28881" y="1055966"/>
                    <a:pt x="29795" y="1056997"/>
                    <a:pt x="31061" y="1057763"/>
                  </a:cubicBezTo>
                  <a:cubicBezTo>
                    <a:pt x="32328" y="1058529"/>
                    <a:pt x="34139" y="1058912"/>
                    <a:pt x="36496" y="1058912"/>
                  </a:cubicBezTo>
                  <a:cubicBezTo>
                    <a:pt x="38263" y="1058912"/>
                    <a:pt x="40590" y="1058706"/>
                    <a:pt x="43477" y="1058293"/>
                  </a:cubicBezTo>
                  <a:lnTo>
                    <a:pt x="45774" y="1072343"/>
                  </a:lnTo>
                  <a:cubicBezTo>
                    <a:pt x="41297" y="1073286"/>
                    <a:pt x="37291" y="1073757"/>
                    <a:pt x="33756" y="1073757"/>
                  </a:cubicBezTo>
                  <a:cubicBezTo>
                    <a:pt x="27983" y="1073757"/>
                    <a:pt x="23506" y="1072844"/>
                    <a:pt x="20325" y="1071018"/>
                  </a:cubicBezTo>
                  <a:cubicBezTo>
                    <a:pt x="17143" y="1069192"/>
                    <a:pt x="14905" y="1066791"/>
                    <a:pt x="13609" y="1063816"/>
                  </a:cubicBezTo>
                  <a:cubicBezTo>
                    <a:pt x="12313" y="1060841"/>
                    <a:pt x="11665" y="1054582"/>
                    <a:pt x="11665" y="1045038"/>
                  </a:cubicBezTo>
                  <a:lnTo>
                    <a:pt x="11665" y="991046"/>
                  </a:lnTo>
                  <a:lnTo>
                    <a:pt x="0" y="991046"/>
                  </a:lnTo>
                  <a:lnTo>
                    <a:pt x="0" y="978675"/>
                  </a:lnTo>
                  <a:lnTo>
                    <a:pt x="11665" y="978675"/>
                  </a:lnTo>
                  <a:lnTo>
                    <a:pt x="11665" y="955434"/>
                  </a:lnTo>
                  <a:close/>
                  <a:moveTo>
                    <a:pt x="637398" y="942975"/>
                  </a:moveTo>
                  <a:lnTo>
                    <a:pt x="653304" y="942975"/>
                  </a:lnTo>
                  <a:lnTo>
                    <a:pt x="653304" y="989456"/>
                  </a:lnTo>
                  <a:cubicBezTo>
                    <a:pt x="660727" y="980855"/>
                    <a:pt x="670094" y="976554"/>
                    <a:pt x="681405" y="976554"/>
                  </a:cubicBezTo>
                  <a:cubicBezTo>
                    <a:pt x="688357" y="976554"/>
                    <a:pt x="694395" y="977924"/>
                    <a:pt x="699520" y="980663"/>
                  </a:cubicBezTo>
                  <a:cubicBezTo>
                    <a:pt x="704646" y="983402"/>
                    <a:pt x="708313" y="987187"/>
                    <a:pt x="710522" y="992018"/>
                  </a:cubicBezTo>
                  <a:cubicBezTo>
                    <a:pt x="712731" y="996849"/>
                    <a:pt x="713836" y="1003859"/>
                    <a:pt x="713836" y="1013049"/>
                  </a:cubicBezTo>
                  <a:lnTo>
                    <a:pt x="713836" y="1072520"/>
                  </a:lnTo>
                  <a:lnTo>
                    <a:pt x="697930" y="1072520"/>
                  </a:lnTo>
                  <a:lnTo>
                    <a:pt x="697930" y="1013049"/>
                  </a:lnTo>
                  <a:cubicBezTo>
                    <a:pt x="697930" y="1005096"/>
                    <a:pt x="696207" y="999308"/>
                    <a:pt x="692760" y="995685"/>
                  </a:cubicBezTo>
                  <a:cubicBezTo>
                    <a:pt x="689314" y="992062"/>
                    <a:pt x="684439" y="990251"/>
                    <a:pt x="678136" y="990251"/>
                  </a:cubicBezTo>
                  <a:cubicBezTo>
                    <a:pt x="673423" y="990251"/>
                    <a:pt x="668990" y="991473"/>
                    <a:pt x="664836" y="993918"/>
                  </a:cubicBezTo>
                  <a:cubicBezTo>
                    <a:pt x="660683" y="996363"/>
                    <a:pt x="657723" y="999677"/>
                    <a:pt x="655956" y="1003859"/>
                  </a:cubicBezTo>
                  <a:cubicBezTo>
                    <a:pt x="654188" y="1008042"/>
                    <a:pt x="653304" y="1013815"/>
                    <a:pt x="653304" y="1021179"/>
                  </a:cubicBezTo>
                  <a:lnTo>
                    <a:pt x="653304" y="1072520"/>
                  </a:lnTo>
                  <a:lnTo>
                    <a:pt x="637398" y="1072520"/>
                  </a:lnTo>
                  <a:close/>
                  <a:moveTo>
                    <a:pt x="551762" y="942975"/>
                  </a:moveTo>
                  <a:lnTo>
                    <a:pt x="567668" y="942975"/>
                  </a:lnTo>
                  <a:lnTo>
                    <a:pt x="567668" y="1016849"/>
                  </a:lnTo>
                  <a:lnTo>
                    <a:pt x="605312" y="978675"/>
                  </a:lnTo>
                  <a:lnTo>
                    <a:pt x="625902" y="978675"/>
                  </a:lnTo>
                  <a:lnTo>
                    <a:pt x="590025" y="1013491"/>
                  </a:lnTo>
                  <a:lnTo>
                    <a:pt x="629525" y="1072520"/>
                  </a:lnTo>
                  <a:lnTo>
                    <a:pt x="609907" y="1072520"/>
                  </a:lnTo>
                  <a:lnTo>
                    <a:pt x="578890" y="1024537"/>
                  </a:lnTo>
                  <a:lnTo>
                    <a:pt x="567668" y="1035318"/>
                  </a:lnTo>
                  <a:lnTo>
                    <a:pt x="567668" y="1072520"/>
                  </a:lnTo>
                  <a:lnTo>
                    <a:pt x="551762" y="1072520"/>
                  </a:lnTo>
                  <a:close/>
                  <a:moveTo>
                    <a:pt x="208685" y="942975"/>
                  </a:moveTo>
                  <a:lnTo>
                    <a:pt x="224591" y="942975"/>
                  </a:lnTo>
                  <a:lnTo>
                    <a:pt x="224591" y="989190"/>
                  </a:lnTo>
                  <a:cubicBezTo>
                    <a:pt x="231307" y="980766"/>
                    <a:pt x="239879" y="976554"/>
                    <a:pt x="250306" y="976554"/>
                  </a:cubicBezTo>
                  <a:cubicBezTo>
                    <a:pt x="256079" y="976554"/>
                    <a:pt x="261543" y="977718"/>
                    <a:pt x="266698" y="980044"/>
                  </a:cubicBezTo>
                  <a:cubicBezTo>
                    <a:pt x="271853" y="982371"/>
                    <a:pt x="276094" y="985641"/>
                    <a:pt x="279423" y="989853"/>
                  </a:cubicBezTo>
                  <a:cubicBezTo>
                    <a:pt x="282751" y="994065"/>
                    <a:pt x="285358" y="999146"/>
                    <a:pt x="287243" y="1005096"/>
                  </a:cubicBezTo>
                  <a:cubicBezTo>
                    <a:pt x="289128" y="1011046"/>
                    <a:pt x="290071" y="1017409"/>
                    <a:pt x="290071" y="1024184"/>
                  </a:cubicBezTo>
                  <a:cubicBezTo>
                    <a:pt x="290071" y="1040266"/>
                    <a:pt x="286094" y="1052697"/>
                    <a:pt x="278141" y="1061474"/>
                  </a:cubicBezTo>
                  <a:cubicBezTo>
                    <a:pt x="270188" y="1070252"/>
                    <a:pt x="260645" y="1074641"/>
                    <a:pt x="249511" y="1074641"/>
                  </a:cubicBezTo>
                  <a:cubicBezTo>
                    <a:pt x="238435" y="1074641"/>
                    <a:pt x="229746" y="1070016"/>
                    <a:pt x="223442" y="1060767"/>
                  </a:cubicBezTo>
                  <a:lnTo>
                    <a:pt x="223442" y="1072520"/>
                  </a:lnTo>
                  <a:lnTo>
                    <a:pt x="208685" y="1072520"/>
                  </a:lnTo>
                  <a:close/>
                  <a:moveTo>
                    <a:pt x="773386" y="942268"/>
                  </a:moveTo>
                  <a:lnTo>
                    <a:pt x="794240" y="942268"/>
                  </a:lnTo>
                  <a:lnTo>
                    <a:pt x="774799" y="967010"/>
                  </a:lnTo>
                  <a:lnTo>
                    <a:pt x="761633" y="967010"/>
                  </a:lnTo>
                  <a:close/>
                  <a:moveTo>
                    <a:pt x="331575" y="942268"/>
                  </a:moveTo>
                  <a:lnTo>
                    <a:pt x="352872" y="942268"/>
                  </a:lnTo>
                  <a:lnTo>
                    <a:pt x="364801" y="967010"/>
                  </a:lnTo>
                  <a:lnTo>
                    <a:pt x="351988" y="967010"/>
                  </a:lnTo>
                  <a:close/>
                  <a:moveTo>
                    <a:pt x="85446" y="942268"/>
                  </a:moveTo>
                  <a:lnTo>
                    <a:pt x="102413" y="942268"/>
                  </a:lnTo>
                  <a:lnTo>
                    <a:pt x="122295" y="967010"/>
                  </a:lnTo>
                  <a:lnTo>
                    <a:pt x="104268" y="967010"/>
                  </a:lnTo>
                  <a:lnTo>
                    <a:pt x="94548" y="951988"/>
                  </a:lnTo>
                  <a:lnTo>
                    <a:pt x="84562" y="967010"/>
                  </a:lnTo>
                  <a:lnTo>
                    <a:pt x="66359" y="967010"/>
                  </a:lnTo>
                  <a:close/>
                  <a:moveTo>
                    <a:pt x="97376" y="911074"/>
                  </a:moveTo>
                  <a:lnTo>
                    <a:pt x="118672" y="911074"/>
                  </a:lnTo>
                  <a:lnTo>
                    <a:pt x="98259" y="935817"/>
                  </a:lnTo>
                  <a:lnTo>
                    <a:pt x="85446" y="935817"/>
                  </a:lnTo>
                  <a:close/>
                  <a:moveTo>
                    <a:pt x="992586" y="787296"/>
                  </a:moveTo>
                  <a:cubicBezTo>
                    <a:pt x="986813" y="789652"/>
                    <a:pt x="978153" y="791655"/>
                    <a:pt x="966606" y="793305"/>
                  </a:cubicBezTo>
                  <a:cubicBezTo>
                    <a:pt x="960067" y="794247"/>
                    <a:pt x="955443" y="795308"/>
                    <a:pt x="952733" y="796486"/>
                  </a:cubicBezTo>
                  <a:cubicBezTo>
                    <a:pt x="950023" y="797664"/>
                    <a:pt x="947931" y="799387"/>
                    <a:pt x="946459" y="801655"/>
                  </a:cubicBezTo>
                  <a:cubicBezTo>
                    <a:pt x="944986" y="803923"/>
                    <a:pt x="944250" y="806442"/>
                    <a:pt x="944250" y="809211"/>
                  </a:cubicBezTo>
                  <a:cubicBezTo>
                    <a:pt x="944250" y="813452"/>
                    <a:pt x="945855" y="816987"/>
                    <a:pt x="949066" y="819815"/>
                  </a:cubicBezTo>
                  <a:cubicBezTo>
                    <a:pt x="952276" y="822642"/>
                    <a:pt x="956974" y="824056"/>
                    <a:pt x="963160" y="824056"/>
                  </a:cubicBezTo>
                  <a:cubicBezTo>
                    <a:pt x="969287" y="824056"/>
                    <a:pt x="974736" y="822716"/>
                    <a:pt x="979508" y="820036"/>
                  </a:cubicBezTo>
                  <a:cubicBezTo>
                    <a:pt x="984280" y="817355"/>
                    <a:pt x="987785" y="813688"/>
                    <a:pt x="990024" y="809034"/>
                  </a:cubicBezTo>
                  <a:cubicBezTo>
                    <a:pt x="991732" y="805440"/>
                    <a:pt x="992586" y="800138"/>
                    <a:pt x="992586" y="793128"/>
                  </a:cubicBezTo>
                  <a:close/>
                  <a:moveTo>
                    <a:pt x="268686" y="787296"/>
                  </a:moveTo>
                  <a:cubicBezTo>
                    <a:pt x="262913" y="789652"/>
                    <a:pt x="254253" y="791655"/>
                    <a:pt x="242706" y="793305"/>
                  </a:cubicBezTo>
                  <a:cubicBezTo>
                    <a:pt x="236167" y="794247"/>
                    <a:pt x="231543" y="795308"/>
                    <a:pt x="228833" y="796486"/>
                  </a:cubicBezTo>
                  <a:cubicBezTo>
                    <a:pt x="226123" y="797664"/>
                    <a:pt x="224032" y="799387"/>
                    <a:pt x="222559" y="801655"/>
                  </a:cubicBezTo>
                  <a:cubicBezTo>
                    <a:pt x="221086" y="803923"/>
                    <a:pt x="220350" y="806442"/>
                    <a:pt x="220350" y="809211"/>
                  </a:cubicBezTo>
                  <a:cubicBezTo>
                    <a:pt x="220350" y="813452"/>
                    <a:pt x="221955" y="816987"/>
                    <a:pt x="225166" y="819815"/>
                  </a:cubicBezTo>
                  <a:cubicBezTo>
                    <a:pt x="228376" y="822642"/>
                    <a:pt x="233074" y="824056"/>
                    <a:pt x="239260" y="824056"/>
                  </a:cubicBezTo>
                  <a:cubicBezTo>
                    <a:pt x="245387" y="824056"/>
                    <a:pt x="250836" y="822716"/>
                    <a:pt x="255608" y="820036"/>
                  </a:cubicBezTo>
                  <a:cubicBezTo>
                    <a:pt x="260380" y="817355"/>
                    <a:pt x="263885" y="813688"/>
                    <a:pt x="266124" y="809034"/>
                  </a:cubicBezTo>
                  <a:cubicBezTo>
                    <a:pt x="267832" y="805440"/>
                    <a:pt x="268686" y="800138"/>
                    <a:pt x="268686" y="793128"/>
                  </a:cubicBezTo>
                  <a:close/>
                  <a:moveTo>
                    <a:pt x="732635" y="751596"/>
                  </a:moveTo>
                  <a:cubicBezTo>
                    <a:pt x="724682" y="751596"/>
                    <a:pt x="718084" y="754571"/>
                    <a:pt x="712840" y="760521"/>
                  </a:cubicBezTo>
                  <a:cubicBezTo>
                    <a:pt x="707597" y="766471"/>
                    <a:pt x="704976" y="775455"/>
                    <a:pt x="704976" y="787473"/>
                  </a:cubicBezTo>
                  <a:cubicBezTo>
                    <a:pt x="704976" y="799490"/>
                    <a:pt x="707597" y="808489"/>
                    <a:pt x="712840" y="814469"/>
                  </a:cubicBezTo>
                  <a:cubicBezTo>
                    <a:pt x="718084" y="820448"/>
                    <a:pt x="724682" y="823438"/>
                    <a:pt x="732635" y="823438"/>
                  </a:cubicBezTo>
                  <a:cubicBezTo>
                    <a:pt x="740529" y="823438"/>
                    <a:pt x="747097" y="820433"/>
                    <a:pt x="752340" y="814424"/>
                  </a:cubicBezTo>
                  <a:cubicBezTo>
                    <a:pt x="757583" y="808415"/>
                    <a:pt x="760205" y="799255"/>
                    <a:pt x="760205" y="786942"/>
                  </a:cubicBezTo>
                  <a:cubicBezTo>
                    <a:pt x="760205" y="775337"/>
                    <a:pt x="757569" y="766544"/>
                    <a:pt x="752296" y="760565"/>
                  </a:cubicBezTo>
                  <a:cubicBezTo>
                    <a:pt x="747024" y="754585"/>
                    <a:pt x="740470" y="751596"/>
                    <a:pt x="732635" y="751596"/>
                  </a:cubicBezTo>
                  <a:close/>
                  <a:moveTo>
                    <a:pt x="48955" y="750889"/>
                  </a:moveTo>
                  <a:cubicBezTo>
                    <a:pt x="42181" y="750889"/>
                    <a:pt x="36186" y="754055"/>
                    <a:pt x="30973" y="760388"/>
                  </a:cubicBezTo>
                  <a:cubicBezTo>
                    <a:pt x="25759" y="766721"/>
                    <a:pt x="23152" y="775926"/>
                    <a:pt x="23152" y="788003"/>
                  </a:cubicBezTo>
                  <a:cubicBezTo>
                    <a:pt x="23152" y="800080"/>
                    <a:pt x="25597" y="809005"/>
                    <a:pt x="30487" y="814778"/>
                  </a:cubicBezTo>
                  <a:cubicBezTo>
                    <a:pt x="35376" y="820551"/>
                    <a:pt x="41297" y="823438"/>
                    <a:pt x="48248" y="823438"/>
                  </a:cubicBezTo>
                  <a:cubicBezTo>
                    <a:pt x="55318" y="823438"/>
                    <a:pt x="61371" y="820448"/>
                    <a:pt x="66408" y="814469"/>
                  </a:cubicBezTo>
                  <a:cubicBezTo>
                    <a:pt x="71445" y="808489"/>
                    <a:pt x="73963" y="799225"/>
                    <a:pt x="73963" y="786677"/>
                  </a:cubicBezTo>
                  <a:cubicBezTo>
                    <a:pt x="73963" y="774718"/>
                    <a:pt x="71504" y="765764"/>
                    <a:pt x="66585" y="759814"/>
                  </a:cubicBezTo>
                  <a:cubicBezTo>
                    <a:pt x="61665" y="753864"/>
                    <a:pt x="55789" y="750889"/>
                    <a:pt x="48955" y="750889"/>
                  </a:cubicBezTo>
                  <a:close/>
                  <a:moveTo>
                    <a:pt x="1065833" y="738429"/>
                  </a:moveTo>
                  <a:cubicBezTo>
                    <a:pt x="1076024" y="738429"/>
                    <a:pt x="1084360" y="741006"/>
                    <a:pt x="1090841" y="746161"/>
                  </a:cubicBezTo>
                  <a:cubicBezTo>
                    <a:pt x="1097321" y="751316"/>
                    <a:pt x="1101474" y="758636"/>
                    <a:pt x="1103300" y="768120"/>
                  </a:cubicBezTo>
                  <a:lnTo>
                    <a:pt x="1087836" y="770506"/>
                  </a:lnTo>
                  <a:cubicBezTo>
                    <a:pt x="1086363" y="764203"/>
                    <a:pt x="1083756" y="759460"/>
                    <a:pt x="1080016" y="756279"/>
                  </a:cubicBezTo>
                  <a:cubicBezTo>
                    <a:pt x="1076275" y="753098"/>
                    <a:pt x="1071753" y="751507"/>
                    <a:pt x="1066451" y="751507"/>
                  </a:cubicBezTo>
                  <a:cubicBezTo>
                    <a:pt x="1058440" y="751507"/>
                    <a:pt x="1051930" y="754379"/>
                    <a:pt x="1046922" y="760123"/>
                  </a:cubicBezTo>
                  <a:cubicBezTo>
                    <a:pt x="1041915" y="765867"/>
                    <a:pt x="1039411" y="774954"/>
                    <a:pt x="1039411" y="787384"/>
                  </a:cubicBezTo>
                  <a:cubicBezTo>
                    <a:pt x="1039411" y="799991"/>
                    <a:pt x="1041826" y="809152"/>
                    <a:pt x="1046657" y="814866"/>
                  </a:cubicBezTo>
                  <a:cubicBezTo>
                    <a:pt x="1051488" y="820581"/>
                    <a:pt x="1057792" y="823438"/>
                    <a:pt x="1065568" y="823438"/>
                  </a:cubicBezTo>
                  <a:cubicBezTo>
                    <a:pt x="1071812" y="823438"/>
                    <a:pt x="1077026" y="821523"/>
                    <a:pt x="1081209" y="817694"/>
                  </a:cubicBezTo>
                  <a:cubicBezTo>
                    <a:pt x="1085391" y="813865"/>
                    <a:pt x="1088042" y="807974"/>
                    <a:pt x="1089162" y="800021"/>
                  </a:cubicBezTo>
                  <a:lnTo>
                    <a:pt x="1104802" y="802053"/>
                  </a:lnTo>
                  <a:cubicBezTo>
                    <a:pt x="1103094" y="812834"/>
                    <a:pt x="1098720" y="821273"/>
                    <a:pt x="1091680" y="827370"/>
                  </a:cubicBezTo>
                  <a:cubicBezTo>
                    <a:pt x="1084640" y="833467"/>
                    <a:pt x="1075995" y="836516"/>
                    <a:pt x="1065744" y="836516"/>
                  </a:cubicBezTo>
                  <a:cubicBezTo>
                    <a:pt x="1052902" y="836516"/>
                    <a:pt x="1042578" y="832319"/>
                    <a:pt x="1034772" y="823924"/>
                  </a:cubicBezTo>
                  <a:cubicBezTo>
                    <a:pt x="1026966" y="815529"/>
                    <a:pt x="1023063" y="803496"/>
                    <a:pt x="1023063" y="787826"/>
                  </a:cubicBezTo>
                  <a:cubicBezTo>
                    <a:pt x="1023063" y="777693"/>
                    <a:pt x="1024742" y="768827"/>
                    <a:pt x="1028100" y="761228"/>
                  </a:cubicBezTo>
                  <a:cubicBezTo>
                    <a:pt x="1031458" y="753628"/>
                    <a:pt x="1036569" y="747928"/>
                    <a:pt x="1043432" y="744129"/>
                  </a:cubicBezTo>
                  <a:cubicBezTo>
                    <a:pt x="1050295" y="740329"/>
                    <a:pt x="1057762" y="738429"/>
                    <a:pt x="1065833" y="738429"/>
                  </a:cubicBezTo>
                  <a:close/>
                  <a:moveTo>
                    <a:pt x="972350" y="738429"/>
                  </a:moveTo>
                  <a:cubicBezTo>
                    <a:pt x="980362" y="738429"/>
                    <a:pt x="986872" y="739372"/>
                    <a:pt x="991879" y="741257"/>
                  </a:cubicBezTo>
                  <a:cubicBezTo>
                    <a:pt x="996887" y="743142"/>
                    <a:pt x="1000569" y="745513"/>
                    <a:pt x="1002925" y="748370"/>
                  </a:cubicBezTo>
                  <a:cubicBezTo>
                    <a:pt x="1005282" y="751227"/>
                    <a:pt x="1006931" y="754836"/>
                    <a:pt x="1007874" y="759195"/>
                  </a:cubicBezTo>
                  <a:cubicBezTo>
                    <a:pt x="1008404" y="761905"/>
                    <a:pt x="1008669" y="766795"/>
                    <a:pt x="1008669" y="773864"/>
                  </a:cubicBezTo>
                  <a:lnTo>
                    <a:pt x="1008669" y="795072"/>
                  </a:lnTo>
                  <a:cubicBezTo>
                    <a:pt x="1008669" y="809859"/>
                    <a:pt x="1009008" y="819211"/>
                    <a:pt x="1009685" y="823128"/>
                  </a:cubicBezTo>
                  <a:cubicBezTo>
                    <a:pt x="1010363" y="827046"/>
                    <a:pt x="1011703" y="830802"/>
                    <a:pt x="1013706" y="834395"/>
                  </a:cubicBezTo>
                  <a:lnTo>
                    <a:pt x="997093" y="834395"/>
                  </a:lnTo>
                  <a:cubicBezTo>
                    <a:pt x="995443" y="831096"/>
                    <a:pt x="994383" y="827238"/>
                    <a:pt x="993912" y="822819"/>
                  </a:cubicBezTo>
                  <a:cubicBezTo>
                    <a:pt x="988020" y="827827"/>
                    <a:pt x="982350" y="831361"/>
                    <a:pt x="976901" y="833423"/>
                  </a:cubicBezTo>
                  <a:cubicBezTo>
                    <a:pt x="971452" y="835485"/>
                    <a:pt x="965605" y="836516"/>
                    <a:pt x="959360" y="836516"/>
                  </a:cubicBezTo>
                  <a:cubicBezTo>
                    <a:pt x="949051" y="836516"/>
                    <a:pt x="941127" y="833998"/>
                    <a:pt x="935590" y="828961"/>
                  </a:cubicBezTo>
                  <a:cubicBezTo>
                    <a:pt x="930052" y="823924"/>
                    <a:pt x="927283" y="817488"/>
                    <a:pt x="927283" y="809653"/>
                  </a:cubicBezTo>
                  <a:cubicBezTo>
                    <a:pt x="927283" y="805057"/>
                    <a:pt x="928329" y="800860"/>
                    <a:pt x="930420" y="797060"/>
                  </a:cubicBezTo>
                  <a:cubicBezTo>
                    <a:pt x="932512" y="793261"/>
                    <a:pt x="935251" y="790212"/>
                    <a:pt x="938638" y="787914"/>
                  </a:cubicBezTo>
                  <a:cubicBezTo>
                    <a:pt x="942026" y="785617"/>
                    <a:pt x="945840" y="783879"/>
                    <a:pt x="950082" y="782701"/>
                  </a:cubicBezTo>
                  <a:cubicBezTo>
                    <a:pt x="953204" y="781876"/>
                    <a:pt x="957917" y="781081"/>
                    <a:pt x="964220" y="780315"/>
                  </a:cubicBezTo>
                  <a:cubicBezTo>
                    <a:pt x="977063" y="778783"/>
                    <a:pt x="986518" y="776957"/>
                    <a:pt x="992586" y="774836"/>
                  </a:cubicBezTo>
                  <a:cubicBezTo>
                    <a:pt x="992645" y="772656"/>
                    <a:pt x="992674" y="771272"/>
                    <a:pt x="992674" y="770683"/>
                  </a:cubicBezTo>
                  <a:cubicBezTo>
                    <a:pt x="992674" y="764203"/>
                    <a:pt x="991172" y="759637"/>
                    <a:pt x="988168" y="756986"/>
                  </a:cubicBezTo>
                  <a:cubicBezTo>
                    <a:pt x="984103" y="753392"/>
                    <a:pt x="978065" y="751596"/>
                    <a:pt x="970053" y="751596"/>
                  </a:cubicBezTo>
                  <a:cubicBezTo>
                    <a:pt x="962571" y="751596"/>
                    <a:pt x="957048" y="752906"/>
                    <a:pt x="953484" y="755528"/>
                  </a:cubicBezTo>
                  <a:cubicBezTo>
                    <a:pt x="949920" y="758150"/>
                    <a:pt x="947283" y="762789"/>
                    <a:pt x="945575" y="769446"/>
                  </a:cubicBezTo>
                  <a:lnTo>
                    <a:pt x="930022" y="767325"/>
                  </a:lnTo>
                  <a:cubicBezTo>
                    <a:pt x="931436" y="760668"/>
                    <a:pt x="933763" y="755292"/>
                    <a:pt x="937004" y="751198"/>
                  </a:cubicBezTo>
                  <a:cubicBezTo>
                    <a:pt x="940244" y="747104"/>
                    <a:pt x="944927" y="743952"/>
                    <a:pt x="951054" y="741743"/>
                  </a:cubicBezTo>
                  <a:cubicBezTo>
                    <a:pt x="957180" y="739534"/>
                    <a:pt x="964279" y="738429"/>
                    <a:pt x="972350" y="738429"/>
                  </a:cubicBezTo>
                  <a:close/>
                  <a:moveTo>
                    <a:pt x="875333" y="738429"/>
                  </a:moveTo>
                  <a:cubicBezTo>
                    <a:pt x="885524" y="738429"/>
                    <a:pt x="893860" y="741006"/>
                    <a:pt x="900341" y="746161"/>
                  </a:cubicBezTo>
                  <a:cubicBezTo>
                    <a:pt x="906821" y="751316"/>
                    <a:pt x="910974" y="758636"/>
                    <a:pt x="912800" y="768120"/>
                  </a:cubicBezTo>
                  <a:lnTo>
                    <a:pt x="897336" y="770506"/>
                  </a:lnTo>
                  <a:cubicBezTo>
                    <a:pt x="895863" y="764203"/>
                    <a:pt x="893256" y="759460"/>
                    <a:pt x="889516" y="756279"/>
                  </a:cubicBezTo>
                  <a:cubicBezTo>
                    <a:pt x="885775" y="753098"/>
                    <a:pt x="881253" y="751507"/>
                    <a:pt x="875951" y="751507"/>
                  </a:cubicBezTo>
                  <a:cubicBezTo>
                    <a:pt x="867939" y="751507"/>
                    <a:pt x="861430" y="754379"/>
                    <a:pt x="856422" y="760123"/>
                  </a:cubicBezTo>
                  <a:cubicBezTo>
                    <a:pt x="851415" y="765867"/>
                    <a:pt x="848911" y="774954"/>
                    <a:pt x="848911" y="787384"/>
                  </a:cubicBezTo>
                  <a:cubicBezTo>
                    <a:pt x="848911" y="799991"/>
                    <a:pt x="851326" y="809152"/>
                    <a:pt x="856157" y="814866"/>
                  </a:cubicBezTo>
                  <a:cubicBezTo>
                    <a:pt x="860988" y="820581"/>
                    <a:pt x="867291" y="823438"/>
                    <a:pt x="875068" y="823438"/>
                  </a:cubicBezTo>
                  <a:cubicBezTo>
                    <a:pt x="881312" y="823438"/>
                    <a:pt x="886526" y="821523"/>
                    <a:pt x="890709" y="817694"/>
                  </a:cubicBezTo>
                  <a:cubicBezTo>
                    <a:pt x="894891" y="813865"/>
                    <a:pt x="897542" y="807974"/>
                    <a:pt x="898662" y="800021"/>
                  </a:cubicBezTo>
                  <a:lnTo>
                    <a:pt x="914303" y="802053"/>
                  </a:lnTo>
                  <a:cubicBezTo>
                    <a:pt x="912594" y="812834"/>
                    <a:pt x="908220" y="821273"/>
                    <a:pt x="901180" y="827370"/>
                  </a:cubicBezTo>
                  <a:cubicBezTo>
                    <a:pt x="894140" y="833467"/>
                    <a:pt x="885495" y="836516"/>
                    <a:pt x="875244" y="836516"/>
                  </a:cubicBezTo>
                  <a:cubicBezTo>
                    <a:pt x="862402" y="836516"/>
                    <a:pt x="852078" y="832319"/>
                    <a:pt x="844272" y="823924"/>
                  </a:cubicBezTo>
                  <a:cubicBezTo>
                    <a:pt x="836466" y="815529"/>
                    <a:pt x="832563" y="803496"/>
                    <a:pt x="832563" y="787826"/>
                  </a:cubicBezTo>
                  <a:cubicBezTo>
                    <a:pt x="832563" y="777693"/>
                    <a:pt x="834242" y="768827"/>
                    <a:pt x="837600" y="761228"/>
                  </a:cubicBezTo>
                  <a:cubicBezTo>
                    <a:pt x="840958" y="753628"/>
                    <a:pt x="846069" y="747928"/>
                    <a:pt x="852932" y="744129"/>
                  </a:cubicBezTo>
                  <a:cubicBezTo>
                    <a:pt x="859795" y="740329"/>
                    <a:pt x="867262" y="738429"/>
                    <a:pt x="875333" y="738429"/>
                  </a:cubicBezTo>
                  <a:close/>
                  <a:moveTo>
                    <a:pt x="732635" y="738429"/>
                  </a:moveTo>
                  <a:cubicBezTo>
                    <a:pt x="745536" y="738429"/>
                    <a:pt x="756081" y="742656"/>
                    <a:pt x="764270" y="751110"/>
                  </a:cubicBezTo>
                  <a:cubicBezTo>
                    <a:pt x="772458" y="759563"/>
                    <a:pt x="776553" y="771242"/>
                    <a:pt x="776553" y="786147"/>
                  </a:cubicBezTo>
                  <a:cubicBezTo>
                    <a:pt x="776553" y="798224"/>
                    <a:pt x="774741" y="807723"/>
                    <a:pt x="771118" y="814645"/>
                  </a:cubicBezTo>
                  <a:cubicBezTo>
                    <a:pt x="767495" y="821567"/>
                    <a:pt x="762223" y="826943"/>
                    <a:pt x="755301" y="830772"/>
                  </a:cubicBezTo>
                  <a:cubicBezTo>
                    <a:pt x="748379" y="834601"/>
                    <a:pt x="740823" y="836516"/>
                    <a:pt x="732635" y="836516"/>
                  </a:cubicBezTo>
                  <a:cubicBezTo>
                    <a:pt x="719497" y="836516"/>
                    <a:pt x="708879" y="832304"/>
                    <a:pt x="700778" y="823880"/>
                  </a:cubicBezTo>
                  <a:cubicBezTo>
                    <a:pt x="692678" y="815455"/>
                    <a:pt x="688628" y="803320"/>
                    <a:pt x="688628" y="787473"/>
                  </a:cubicBezTo>
                  <a:cubicBezTo>
                    <a:pt x="688628" y="770094"/>
                    <a:pt x="693459" y="757222"/>
                    <a:pt x="703120" y="748856"/>
                  </a:cubicBezTo>
                  <a:cubicBezTo>
                    <a:pt x="711191" y="741905"/>
                    <a:pt x="721029" y="738429"/>
                    <a:pt x="732635" y="738429"/>
                  </a:cubicBezTo>
                  <a:close/>
                  <a:moveTo>
                    <a:pt x="541958" y="738429"/>
                  </a:moveTo>
                  <a:cubicBezTo>
                    <a:pt x="552149" y="738429"/>
                    <a:pt x="560485" y="741006"/>
                    <a:pt x="566966" y="746161"/>
                  </a:cubicBezTo>
                  <a:cubicBezTo>
                    <a:pt x="573446" y="751316"/>
                    <a:pt x="577599" y="758636"/>
                    <a:pt x="579425" y="768120"/>
                  </a:cubicBezTo>
                  <a:lnTo>
                    <a:pt x="563961" y="770506"/>
                  </a:lnTo>
                  <a:cubicBezTo>
                    <a:pt x="562488" y="764203"/>
                    <a:pt x="559882" y="759460"/>
                    <a:pt x="556141" y="756279"/>
                  </a:cubicBezTo>
                  <a:cubicBezTo>
                    <a:pt x="552400" y="753098"/>
                    <a:pt x="547878" y="751507"/>
                    <a:pt x="542576" y="751507"/>
                  </a:cubicBezTo>
                  <a:cubicBezTo>
                    <a:pt x="534564" y="751507"/>
                    <a:pt x="528055" y="754379"/>
                    <a:pt x="523047" y="760123"/>
                  </a:cubicBezTo>
                  <a:cubicBezTo>
                    <a:pt x="518040" y="765867"/>
                    <a:pt x="515536" y="774954"/>
                    <a:pt x="515536" y="787384"/>
                  </a:cubicBezTo>
                  <a:cubicBezTo>
                    <a:pt x="515536" y="799991"/>
                    <a:pt x="517952" y="809152"/>
                    <a:pt x="522782" y="814866"/>
                  </a:cubicBezTo>
                  <a:cubicBezTo>
                    <a:pt x="527613" y="820581"/>
                    <a:pt x="533916" y="823438"/>
                    <a:pt x="541693" y="823438"/>
                  </a:cubicBezTo>
                  <a:cubicBezTo>
                    <a:pt x="547937" y="823438"/>
                    <a:pt x="553151" y="821523"/>
                    <a:pt x="557334" y="817694"/>
                  </a:cubicBezTo>
                  <a:cubicBezTo>
                    <a:pt x="561516" y="813865"/>
                    <a:pt x="564167" y="807974"/>
                    <a:pt x="565287" y="800021"/>
                  </a:cubicBezTo>
                  <a:lnTo>
                    <a:pt x="580928" y="802053"/>
                  </a:lnTo>
                  <a:cubicBezTo>
                    <a:pt x="579219" y="812834"/>
                    <a:pt x="574845" y="821273"/>
                    <a:pt x="567805" y="827370"/>
                  </a:cubicBezTo>
                  <a:cubicBezTo>
                    <a:pt x="560765" y="833467"/>
                    <a:pt x="552120" y="836516"/>
                    <a:pt x="541869" y="836516"/>
                  </a:cubicBezTo>
                  <a:cubicBezTo>
                    <a:pt x="529027" y="836516"/>
                    <a:pt x="518703" y="832319"/>
                    <a:pt x="510897" y="823924"/>
                  </a:cubicBezTo>
                  <a:cubicBezTo>
                    <a:pt x="503091" y="815529"/>
                    <a:pt x="499188" y="803496"/>
                    <a:pt x="499188" y="787826"/>
                  </a:cubicBezTo>
                  <a:cubicBezTo>
                    <a:pt x="499188" y="777693"/>
                    <a:pt x="500867" y="768827"/>
                    <a:pt x="504225" y="761228"/>
                  </a:cubicBezTo>
                  <a:cubicBezTo>
                    <a:pt x="507583" y="753628"/>
                    <a:pt x="512694" y="747928"/>
                    <a:pt x="519557" y="744129"/>
                  </a:cubicBezTo>
                  <a:cubicBezTo>
                    <a:pt x="526420" y="740329"/>
                    <a:pt x="533887" y="738429"/>
                    <a:pt x="541958" y="738429"/>
                  </a:cubicBezTo>
                  <a:close/>
                  <a:moveTo>
                    <a:pt x="346705" y="738429"/>
                  </a:moveTo>
                  <a:cubicBezTo>
                    <a:pt x="353656" y="738429"/>
                    <a:pt x="359356" y="739872"/>
                    <a:pt x="363804" y="742759"/>
                  </a:cubicBezTo>
                  <a:cubicBezTo>
                    <a:pt x="368251" y="745646"/>
                    <a:pt x="371388" y="749681"/>
                    <a:pt x="373215" y="754865"/>
                  </a:cubicBezTo>
                  <a:cubicBezTo>
                    <a:pt x="380637" y="743908"/>
                    <a:pt x="390299" y="738429"/>
                    <a:pt x="402199" y="738429"/>
                  </a:cubicBezTo>
                  <a:cubicBezTo>
                    <a:pt x="411507" y="738429"/>
                    <a:pt x="418665" y="741006"/>
                    <a:pt x="423672" y="746161"/>
                  </a:cubicBezTo>
                  <a:cubicBezTo>
                    <a:pt x="428680" y="751316"/>
                    <a:pt x="431183" y="759254"/>
                    <a:pt x="431183" y="769976"/>
                  </a:cubicBezTo>
                  <a:lnTo>
                    <a:pt x="431183" y="834395"/>
                  </a:lnTo>
                  <a:lnTo>
                    <a:pt x="415366" y="834395"/>
                  </a:lnTo>
                  <a:lnTo>
                    <a:pt x="415366" y="775278"/>
                  </a:lnTo>
                  <a:cubicBezTo>
                    <a:pt x="415366" y="768915"/>
                    <a:pt x="414850" y="764335"/>
                    <a:pt x="413819" y="761537"/>
                  </a:cubicBezTo>
                  <a:cubicBezTo>
                    <a:pt x="412788" y="758739"/>
                    <a:pt x="410918" y="756485"/>
                    <a:pt x="408208" y="754777"/>
                  </a:cubicBezTo>
                  <a:cubicBezTo>
                    <a:pt x="405498" y="753068"/>
                    <a:pt x="402317" y="752214"/>
                    <a:pt x="398664" y="752214"/>
                  </a:cubicBezTo>
                  <a:cubicBezTo>
                    <a:pt x="392066" y="752214"/>
                    <a:pt x="386588" y="754409"/>
                    <a:pt x="382228" y="758798"/>
                  </a:cubicBezTo>
                  <a:cubicBezTo>
                    <a:pt x="377869" y="763186"/>
                    <a:pt x="375689" y="770212"/>
                    <a:pt x="375689" y="779873"/>
                  </a:cubicBezTo>
                  <a:lnTo>
                    <a:pt x="375689" y="834395"/>
                  </a:lnTo>
                  <a:lnTo>
                    <a:pt x="359783" y="834395"/>
                  </a:lnTo>
                  <a:lnTo>
                    <a:pt x="359783" y="773422"/>
                  </a:lnTo>
                  <a:cubicBezTo>
                    <a:pt x="359783" y="766353"/>
                    <a:pt x="358487" y="761051"/>
                    <a:pt x="355895" y="757516"/>
                  </a:cubicBezTo>
                  <a:cubicBezTo>
                    <a:pt x="353303" y="753982"/>
                    <a:pt x="349061" y="752214"/>
                    <a:pt x="343170" y="752214"/>
                  </a:cubicBezTo>
                  <a:cubicBezTo>
                    <a:pt x="338693" y="752214"/>
                    <a:pt x="334554" y="753392"/>
                    <a:pt x="330754" y="755749"/>
                  </a:cubicBezTo>
                  <a:cubicBezTo>
                    <a:pt x="326955" y="758105"/>
                    <a:pt x="324201" y="761552"/>
                    <a:pt x="322492" y="766088"/>
                  </a:cubicBezTo>
                  <a:cubicBezTo>
                    <a:pt x="320784" y="770624"/>
                    <a:pt x="319930" y="777163"/>
                    <a:pt x="319930" y="785705"/>
                  </a:cubicBezTo>
                  <a:lnTo>
                    <a:pt x="319930" y="834395"/>
                  </a:lnTo>
                  <a:lnTo>
                    <a:pt x="304024" y="834395"/>
                  </a:lnTo>
                  <a:lnTo>
                    <a:pt x="304024" y="740550"/>
                  </a:lnTo>
                  <a:lnTo>
                    <a:pt x="318251" y="740550"/>
                  </a:lnTo>
                  <a:lnTo>
                    <a:pt x="318251" y="753716"/>
                  </a:lnTo>
                  <a:cubicBezTo>
                    <a:pt x="321196" y="749121"/>
                    <a:pt x="325114" y="745425"/>
                    <a:pt x="330003" y="742626"/>
                  </a:cubicBezTo>
                  <a:cubicBezTo>
                    <a:pt x="334893" y="739828"/>
                    <a:pt x="340460" y="738429"/>
                    <a:pt x="346705" y="738429"/>
                  </a:cubicBezTo>
                  <a:close/>
                  <a:moveTo>
                    <a:pt x="248450" y="738429"/>
                  </a:moveTo>
                  <a:cubicBezTo>
                    <a:pt x="256462" y="738429"/>
                    <a:pt x="262972" y="739372"/>
                    <a:pt x="267979" y="741257"/>
                  </a:cubicBezTo>
                  <a:cubicBezTo>
                    <a:pt x="272987" y="743142"/>
                    <a:pt x="276669" y="745513"/>
                    <a:pt x="279025" y="748370"/>
                  </a:cubicBezTo>
                  <a:cubicBezTo>
                    <a:pt x="281382" y="751227"/>
                    <a:pt x="283031" y="754836"/>
                    <a:pt x="283974" y="759195"/>
                  </a:cubicBezTo>
                  <a:cubicBezTo>
                    <a:pt x="284504" y="761905"/>
                    <a:pt x="284769" y="766795"/>
                    <a:pt x="284769" y="773864"/>
                  </a:cubicBezTo>
                  <a:lnTo>
                    <a:pt x="284769" y="795072"/>
                  </a:lnTo>
                  <a:cubicBezTo>
                    <a:pt x="284769" y="809859"/>
                    <a:pt x="285108" y="819211"/>
                    <a:pt x="285785" y="823128"/>
                  </a:cubicBezTo>
                  <a:cubicBezTo>
                    <a:pt x="286463" y="827046"/>
                    <a:pt x="287803" y="830802"/>
                    <a:pt x="289806" y="834395"/>
                  </a:cubicBezTo>
                  <a:lnTo>
                    <a:pt x="273193" y="834395"/>
                  </a:lnTo>
                  <a:cubicBezTo>
                    <a:pt x="271543" y="831096"/>
                    <a:pt x="270483" y="827238"/>
                    <a:pt x="270012" y="822819"/>
                  </a:cubicBezTo>
                  <a:cubicBezTo>
                    <a:pt x="264121" y="827827"/>
                    <a:pt x="258450" y="831361"/>
                    <a:pt x="253001" y="833423"/>
                  </a:cubicBezTo>
                  <a:cubicBezTo>
                    <a:pt x="247552" y="835485"/>
                    <a:pt x="241705" y="836516"/>
                    <a:pt x="235460" y="836516"/>
                  </a:cubicBezTo>
                  <a:cubicBezTo>
                    <a:pt x="225151" y="836516"/>
                    <a:pt x="217227" y="833998"/>
                    <a:pt x="211690" y="828961"/>
                  </a:cubicBezTo>
                  <a:cubicBezTo>
                    <a:pt x="206152" y="823924"/>
                    <a:pt x="203383" y="817488"/>
                    <a:pt x="203383" y="809653"/>
                  </a:cubicBezTo>
                  <a:cubicBezTo>
                    <a:pt x="203383" y="805057"/>
                    <a:pt x="204429" y="800860"/>
                    <a:pt x="206520" y="797060"/>
                  </a:cubicBezTo>
                  <a:cubicBezTo>
                    <a:pt x="208612" y="793261"/>
                    <a:pt x="211351" y="790212"/>
                    <a:pt x="214738" y="787914"/>
                  </a:cubicBezTo>
                  <a:cubicBezTo>
                    <a:pt x="218126" y="785617"/>
                    <a:pt x="221940" y="783879"/>
                    <a:pt x="226182" y="782701"/>
                  </a:cubicBezTo>
                  <a:cubicBezTo>
                    <a:pt x="229304" y="781876"/>
                    <a:pt x="234017" y="781081"/>
                    <a:pt x="240320" y="780315"/>
                  </a:cubicBezTo>
                  <a:cubicBezTo>
                    <a:pt x="253163" y="778783"/>
                    <a:pt x="262618" y="776957"/>
                    <a:pt x="268686" y="774836"/>
                  </a:cubicBezTo>
                  <a:cubicBezTo>
                    <a:pt x="268745" y="772656"/>
                    <a:pt x="268774" y="771272"/>
                    <a:pt x="268774" y="770683"/>
                  </a:cubicBezTo>
                  <a:cubicBezTo>
                    <a:pt x="268774" y="764203"/>
                    <a:pt x="267272" y="759637"/>
                    <a:pt x="264268" y="756986"/>
                  </a:cubicBezTo>
                  <a:cubicBezTo>
                    <a:pt x="260203" y="753392"/>
                    <a:pt x="254165" y="751596"/>
                    <a:pt x="246153" y="751596"/>
                  </a:cubicBezTo>
                  <a:cubicBezTo>
                    <a:pt x="238671" y="751596"/>
                    <a:pt x="233148" y="752906"/>
                    <a:pt x="229584" y="755528"/>
                  </a:cubicBezTo>
                  <a:cubicBezTo>
                    <a:pt x="226020" y="758150"/>
                    <a:pt x="223384" y="762789"/>
                    <a:pt x="221675" y="769446"/>
                  </a:cubicBezTo>
                  <a:lnTo>
                    <a:pt x="206122" y="767325"/>
                  </a:lnTo>
                  <a:cubicBezTo>
                    <a:pt x="207536" y="760668"/>
                    <a:pt x="209863" y="755292"/>
                    <a:pt x="213103" y="751198"/>
                  </a:cubicBezTo>
                  <a:cubicBezTo>
                    <a:pt x="216344" y="747104"/>
                    <a:pt x="221027" y="743952"/>
                    <a:pt x="227154" y="741743"/>
                  </a:cubicBezTo>
                  <a:cubicBezTo>
                    <a:pt x="233281" y="739534"/>
                    <a:pt x="240379" y="738429"/>
                    <a:pt x="248450" y="738429"/>
                  </a:cubicBezTo>
                  <a:close/>
                  <a:moveTo>
                    <a:pt x="50458" y="738429"/>
                  </a:moveTo>
                  <a:cubicBezTo>
                    <a:pt x="58470" y="738429"/>
                    <a:pt x="65539" y="740491"/>
                    <a:pt x="71666" y="744615"/>
                  </a:cubicBezTo>
                  <a:cubicBezTo>
                    <a:pt x="77792" y="748738"/>
                    <a:pt x="82417" y="754556"/>
                    <a:pt x="85539" y="762067"/>
                  </a:cubicBezTo>
                  <a:cubicBezTo>
                    <a:pt x="88661" y="769578"/>
                    <a:pt x="90223" y="777811"/>
                    <a:pt x="90223" y="786766"/>
                  </a:cubicBezTo>
                  <a:cubicBezTo>
                    <a:pt x="90223" y="796368"/>
                    <a:pt x="88499" y="805013"/>
                    <a:pt x="85053" y="812701"/>
                  </a:cubicBezTo>
                  <a:cubicBezTo>
                    <a:pt x="81607" y="820389"/>
                    <a:pt x="76599" y="826280"/>
                    <a:pt x="70031" y="830375"/>
                  </a:cubicBezTo>
                  <a:cubicBezTo>
                    <a:pt x="63462" y="834469"/>
                    <a:pt x="56555" y="836516"/>
                    <a:pt x="49309" y="836516"/>
                  </a:cubicBezTo>
                  <a:cubicBezTo>
                    <a:pt x="44007" y="836516"/>
                    <a:pt x="39250" y="835397"/>
                    <a:pt x="35038" y="833158"/>
                  </a:cubicBezTo>
                  <a:cubicBezTo>
                    <a:pt x="30825" y="830919"/>
                    <a:pt x="27364" y="828092"/>
                    <a:pt x="24655" y="824675"/>
                  </a:cubicBezTo>
                  <a:lnTo>
                    <a:pt x="24655" y="870360"/>
                  </a:lnTo>
                  <a:lnTo>
                    <a:pt x="8749" y="870360"/>
                  </a:lnTo>
                  <a:lnTo>
                    <a:pt x="8749" y="740550"/>
                  </a:lnTo>
                  <a:lnTo>
                    <a:pt x="23241" y="740550"/>
                  </a:lnTo>
                  <a:lnTo>
                    <a:pt x="23241" y="752744"/>
                  </a:lnTo>
                  <a:cubicBezTo>
                    <a:pt x="26658" y="747973"/>
                    <a:pt x="30516" y="744394"/>
                    <a:pt x="34817" y="742008"/>
                  </a:cubicBezTo>
                  <a:cubicBezTo>
                    <a:pt x="39117" y="739622"/>
                    <a:pt x="44331" y="738429"/>
                    <a:pt x="50458" y="738429"/>
                  </a:cubicBezTo>
                  <a:close/>
                  <a:moveTo>
                    <a:pt x="599298" y="704850"/>
                  </a:moveTo>
                  <a:lnTo>
                    <a:pt x="615204" y="704850"/>
                  </a:lnTo>
                  <a:lnTo>
                    <a:pt x="615204" y="751331"/>
                  </a:lnTo>
                  <a:cubicBezTo>
                    <a:pt x="622627" y="742730"/>
                    <a:pt x="631994" y="738429"/>
                    <a:pt x="643305" y="738429"/>
                  </a:cubicBezTo>
                  <a:cubicBezTo>
                    <a:pt x="650257" y="738429"/>
                    <a:pt x="656295" y="739799"/>
                    <a:pt x="661420" y="742538"/>
                  </a:cubicBezTo>
                  <a:cubicBezTo>
                    <a:pt x="666546" y="745277"/>
                    <a:pt x="670213" y="749062"/>
                    <a:pt x="672422" y="753893"/>
                  </a:cubicBezTo>
                  <a:cubicBezTo>
                    <a:pt x="674631" y="758724"/>
                    <a:pt x="675736" y="765734"/>
                    <a:pt x="675736" y="774924"/>
                  </a:cubicBezTo>
                  <a:lnTo>
                    <a:pt x="675736" y="834395"/>
                  </a:lnTo>
                  <a:lnTo>
                    <a:pt x="659830" y="834395"/>
                  </a:lnTo>
                  <a:lnTo>
                    <a:pt x="659830" y="774924"/>
                  </a:lnTo>
                  <a:cubicBezTo>
                    <a:pt x="659830" y="766971"/>
                    <a:pt x="658107" y="761183"/>
                    <a:pt x="654660" y="757560"/>
                  </a:cubicBezTo>
                  <a:cubicBezTo>
                    <a:pt x="651214" y="753937"/>
                    <a:pt x="646339" y="752126"/>
                    <a:pt x="640036" y="752126"/>
                  </a:cubicBezTo>
                  <a:cubicBezTo>
                    <a:pt x="635323" y="752126"/>
                    <a:pt x="630890" y="753348"/>
                    <a:pt x="626736" y="755793"/>
                  </a:cubicBezTo>
                  <a:cubicBezTo>
                    <a:pt x="622583" y="758238"/>
                    <a:pt x="619623" y="761552"/>
                    <a:pt x="617856" y="765734"/>
                  </a:cubicBezTo>
                  <a:cubicBezTo>
                    <a:pt x="616088" y="769917"/>
                    <a:pt x="615204" y="775690"/>
                    <a:pt x="615204" y="783054"/>
                  </a:cubicBezTo>
                  <a:lnTo>
                    <a:pt x="615204" y="834395"/>
                  </a:lnTo>
                  <a:lnTo>
                    <a:pt x="599298" y="834395"/>
                  </a:lnTo>
                  <a:close/>
                  <a:moveTo>
                    <a:pt x="113524" y="704850"/>
                  </a:moveTo>
                  <a:lnTo>
                    <a:pt x="129430" y="704850"/>
                  </a:lnTo>
                  <a:lnTo>
                    <a:pt x="129430" y="751331"/>
                  </a:lnTo>
                  <a:cubicBezTo>
                    <a:pt x="136852" y="742730"/>
                    <a:pt x="146219" y="738429"/>
                    <a:pt x="157530" y="738429"/>
                  </a:cubicBezTo>
                  <a:cubicBezTo>
                    <a:pt x="164482" y="738429"/>
                    <a:pt x="170520" y="739799"/>
                    <a:pt x="175645" y="742538"/>
                  </a:cubicBezTo>
                  <a:cubicBezTo>
                    <a:pt x="180771" y="745277"/>
                    <a:pt x="184438" y="749062"/>
                    <a:pt x="186647" y="753893"/>
                  </a:cubicBezTo>
                  <a:cubicBezTo>
                    <a:pt x="188856" y="758724"/>
                    <a:pt x="189961" y="765734"/>
                    <a:pt x="189961" y="774924"/>
                  </a:cubicBezTo>
                  <a:lnTo>
                    <a:pt x="189961" y="834395"/>
                  </a:lnTo>
                  <a:lnTo>
                    <a:pt x="174055" y="834395"/>
                  </a:lnTo>
                  <a:lnTo>
                    <a:pt x="174055" y="774924"/>
                  </a:lnTo>
                  <a:cubicBezTo>
                    <a:pt x="174055" y="766971"/>
                    <a:pt x="172332" y="761183"/>
                    <a:pt x="168885" y="757560"/>
                  </a:cubicBezTo>
                  <a:cubicBezTo>
                    <a:pt x="165439" y="753937"/>
                    <a:pt x="160564" y="752126"/>
                    <a:pt x="154261" y="752126"/>
                  </a:cubicBezTo>
                  <a:cubicBezTo>
                    <a:pt x="149548" y="752126"/>
                    <a:pt x="145115" y="753348"/>
                    <a:pt x="140961" y="755793"/>
                  </a:cubicBezTo>
                  <a:cubicBezTo>
                    <a:pt x="136808" y="758238"/>
                    <a:pt x="133848" y="761552"/>
                    <a:pt x="132081" y="765734"/>
                  </a:cubicBezTo>
                  <a:cubicBezTo>
                    <a:pt x="130313" y="769917"/>
                    <a:pt x="129430" y="775690"/>
                    <a:pt x="129430" y="783054"/>
                  </a:cubicBezTo>
                  <a:lnTo>
                    <a:pt x="129430" y="834395"/>
                  </a:lnTo>
                  <a:lnTo>
                    <a:pt x="113524" y="834395"/>
                  </a:lnTo>
                  <a:close/>
                  <a:moveTo>
                    <a:pt x="973411" y="704143"/>
                  </a:moveTo>
                  <a:lnTo>
                    <a:pt x="994265" y="704143"/>
                  </a:lnTo>
                  <a:lnTo>
                    <a:pt x="974824" y="728885"/>
                  </a:lnTo>
                  <a:lnTo>
                    <a:pt x="961658" y="728885"/>
                  </a:lnTo>
                  <a:close/>
                  <a:moveTo>
                    <a:pt x="237758" y="704143"/>
                  </a:moveTo>
                  <a:lnTo>
                    <a:pt x="254724" y="704143"/>
                  </a:lnTo>
                  <a:lnTo>
                    <a:pt x="274607" y="728885"/>
                  </a:lnTo>
                  <a:lnTo>
                    <a:pt x="256580" y="728885"/>
                  </a:lnTo>
                  <a:lnTo>
                    <a:pt x="246860" y="713863"/>
                  </a:lnTo>
                  <a:lnTo>
                    <a:pt x="236874" y="728885"/>
                  </a:lnTo>
                  <a:lnTo>
                    <a:pt x="218671" y="728885"/>
                  </a:lnTo>
                  <a:close/>
                  <a:moveTo>
                    <a:pt x="242176" y="672242"/>
                  </a:moveTo>
                  <a:cubicBezTo>
                    <a:pt x="249422" y="672301"/>
                    <a:pt x="255343" y="673479"/>
                    <a:pt x="259938" y="675777"/>
                  </a:cubicBezTo>
                  <a:cubicBezTo>
                    <a:pt x="265004" y="678251"/>
                    <a:pt x="267596" y="681462"/>
                    <a:pt x="267714" y="685409"/>
                  </a:cubicBezTo>
                  <a:cubicBezTo>
                    <a:pt x="267950" y="691359"/>
                    <a:pt x="262589" y="695012"/>
                    <a:pt x="251631" y="696366"/>
                  </a:cubicBezTo>
                  <a:lnTo>
                    <a:pt x="251631" y="700785"/>
                  </a:lnTo>
                  <a:lnTo>
                    <a:pt x="241734" y="700785"/>
                  </a:lnTo>
                  <a:lnTo>
                    <a:pt x="241734" y="690888"/>
                  </a:lnTo>
                  <a:cubicBezTo>
                    <a:pt x="245092" y="690534"/>
                    <a:pt x="247242" y="690210"/>
                    <a:pt x="248185" y="689916"/>
                  </a:cubicBezTo>
                  <a:cubicBezTo>
                    <a:pt x="251307" y="689150"/>
                    <a:pt x="252898" y="687942"/>
                    <a:pt x="252957" y="686293"/>
                  </a:cubicBezTo>
                  <a:cubicBezTo>
                    <a:pt x="253016" y="684938"/>
                    <a:pt x="252191" y="683789"/>
                    <a:pt x="250483" y="682846"/>
                  </a:cubicBezTo>
                  <a:cubicBezTo>
                    <a:pt x="248008" y="681491"/>
                    <a:pt x="244091" y="680814"/>
                    <a:pt x="238730" y="680814"/>
                  </a:cubicBezTo>
                  <a:cubicBezTo>
                    <a:pt x="236904" y="680814"/>
                    <a:pt x="234135" y="680932"/>
                    <a:pt x="230423" y="681167"/>
                  </a:cubicBezTo>
                  <a:lnTo>
                    <a:pt x="229451" y="672861"/>
                  </a:lnTo>
                  <a:cubicBezTo>
                    <a:pt x="231749" y="672390"/>
                    <a:pt x="235990" y="672183"/>
                    <a:pt x="242176" y="672242"/>
                  </a:cubicBezTo>
                  <a:close/>
                  <a:moveTo>
                    <a:pt x="141889" y="616399"/>
                  </a:moveTo>
                  <a:lnTo>
                    <a:pt x="160004" y="616399"/>
                  </a:lnTo>
                  <a:lnTo>
                    <a:pt x="160004" y="634514"/>
                  </a:lnTo>
                  <a:lnTo>
                    <a:pt x="141889" y="634514"/>
                  </a:lnTo>
                  <a:close/>
                  <a:moveTo>
                    <a:pt x="840186" y="558696"/>
                  </a:moveTo>
                  <a:cubicBezTo>
                    <a:pt x="834413" y="561052"/>
                    <a:pt x="825753" y="563055"/>
                    <a:pt x="814206" y="564705"/>
                  </a:cubicBezTo>
                  <a:cubicBezTo>
                    <a:pt x="807667" y="565647"/>
                    <a:pt x="803043" y="566708"/>
                    <a:pt x="800333" y="567886"/>
                  </a:cubicBezTo>
                  <a:cubicBezTo>
                    <a:pt x="797623" y="569064"/>
                    <a:pt x="795532" y="570787"/>
                    <a:pt x="794059" y="573055"/>
                  </a:cubicBezTo>
                  <a:cubicBezTo>
                    <a:pt x="792586" y="575323"/>
                    <a:pt x="791850" y="577842"/>
                    <a:pt x="791850" y="580611"/>
                  </a:cubicBezTo>
                  <a:cubicBezTo>
                    <a:pt x="791850" y="584852"/>
                    <a:pt x="793455" y="588387"/>
                    <a:pt x="796666" y="591215"/>
                  </a:cubicBezTo>
                  <a:cubicBezTo>
                    <a:pt x="799876" y="594042"/>
                    <a:pt x="804574" y="595456"/>
                    <a:pt x="810760" y="595456"/>
                  </a:cubicBezTo>
                  <a:cubicBezTo>
                    <a:pt x="816887" y="595456"/>
                    <a:pt x="822336" y="594116"/>
                    <a:pt x="827108" y="591436"/>
                  </a:cubicBezTo>
                  <a:cubicBezTo>
                    <a:pt x="831880" y="588755"/>
                    <a:pt x="835385" y="585088"/>
                    <a:pt x="837624" y="580434"/>
                  </a:cubicBezTo>
                  <a:cubicBezTo>
                    <a:pt x="839332" y="576840"/>
                    <a:pt x="840186" y="571538"/>
                    <a:pt x="840186" y="564528"/>
                  </a:cubicBezTo>
                  <a:close/>
                  <a:moveTo>
                    <a:pt x="592536" y="558696"/>
                  </a:moveTo>
                  <a:cubicBezTo>
                    <a:pt x="586763" y="561052"/>
                    <a:pt x="578103" y="563055"/>
                    <a:pt x="566556" y="564705"/>
                  </a:cubicBezTo>
                  <a:cubicBezTo>
                    <a:pt x="560017" y="565647"/>
                    <a:pt x="555393" y="566708"/>
                    <a:pt x="552683" y="567886"/>
                  </a:cubicBezTo>
                  <a:cubicBezTo>
                    <a:pt x="549973" y="569064"/>
                    <a:pt x="547882" y="570787"/>
                    <a:pt x="546409" y="573055"/>
                  </a:cubicBezTo>
                  <a:cubicBezTo>
                    <a:pt x="544936" y="575323"/>
                    <a:pt x="544200" y="577842"/>
                    <a:pt x="544200" y="580611"/>
                  </a:cubicBezTo>
                  <a:cubicBezTo>
                    <a:pt x="544200" y="584852"/>
                    <a:pt x="545805" y="588387"/>
                    <a:pt x="549016" y="591215"/>
                  </a:cubicBezTo>
                  <a:cubicBezTo>
                    <a:pt x="552226" y="594042"/>
                    <a:pt x="556924" y="595456"/>
                    <a:pt x="563110" y="595456"/>
                  </a:cubicBezTo>
                  <a:cubicBezTo>
                    <a:pt x="569237" y="595456"/>
                    <a:pt x="574686" y="594116"/>
                    <a:pt x="579458" y="591436"/>
                  </a:cubicBezTo>
                  <a:cubicBezTo>
                    <a:pt x="584230" y="588755"/>
                    <a:pt x="587735" y="585088"/>
                    <a:pt x="589974" y="580434"/>
                  </a:cubicBezTo>
                  <a:cubicBezTo>
                    <a:pt x="591682" y="576840"/>
                    <a:pt x="592536" y="571538"/>
                    <a:pt x="592536" y="564528"/>
                  </a:cubicBezTo>
                  <a:close/>
                  <a:moveTo>
                    <a:pt x="349249" y="522996"/>
                  </a:moveTo>
                  <a:cubicBezTo>
                    <a:pt x="342179" y="522996"/>
                    <a:pt x="336170" y="525868"/>
                    <a:pt x="331222" y="531611"/>
                  </a:cubicBezTo>
                  <a:cubicBezTo>
                    <a:pt x="326273" y="537355"/>
                    <a:pt x="323799" y="545883"/>
                    <a:pt x="323799" y="557194"/>
                  </a:cubicBezTo>
                  <a:cubicBezTo>
                    <a:pt x="323799" y="569506"/>
                    <a:pt x="326244" y="578490"/>
                    <a:pt x="331134" y="584145"/>
                  </a:cubicBezTo>
                  <a:cubicBezTo>
                    <a:pt x="336023" y="589801"/>
                    <a:pt x="342150" y="592629"/>
                    <a:pt x="349514" y="592629"/>
                  </a:cubicBezTo>
                  <a:cubicBezTo>
                    <a:pt x="356819" y="592629"/>
                    <a:pt x="362946" y="589816"/>
                    <a:pt x="367894" y="584190"/>
                  </a:cubicBezTo>
                  <a:cubicBezTo>
                    <a:pt x="372843" y="578564"/>
                    <a:pt x="375317" y="569742"/>
                    <a:pt x="375317" y="557724"/>
                  </a:cubicBezTo>
                  <a:cubicBezTo>
                    <a:pt x="375317" y="546236"/>
                    <a:pt x="372769" y="537576"/>
                    <a:pt x="367673" y="531744"/>
                  </a:cubicBezTo>
                  <a:cubicBezTo>
                    <a:pt x="362577" y="525912"/>
                    <a:pt x="356436" y="522996"/>
                    <a:pt x="349249" y="522996"/>
                  </a:cubicBezTo>
                  <a:close/>
                  <a:moveTo>
                    <a:pt x="151610" y="522996"/>
                  </a:moveTo>
                  <a:cubicBezTo>
                    <a:pt x="143657" y="522996"/>
                    <a:pt x="137059" y="525971"/>
                    <a:pt x="131815" y="531921"/>
                  </a:cubicBezTo>
                  <a:cubicBezTo>
                    <a:pt x="126572" y="537871"/>
                    <a:pt x="123951" y="546855"/>
                    <a:pt x="123951" y="558873"/>
                  </a:cubicBezTo>
                  <a:cubicBezTo>
                    <a:pt x="123951" y="570890"/>
                    <a:pt x="126572" y="579889"/>
                    <a:pt x="131815" y="585869"/>
                  </a:cubicBezTo>
                  <a:cubicBezTo>
                    <a:pt x="137059" y="591848"/>
                    <a:pt x="143657" y="594838"/>
                    <a:pt x="151610" y="594838"/>
                  </a:cubicBezTo>
                  <a:cubicBezTo>
                    <a:pt x="159504" y="594838"/>
                    <a:pt x="166072" y="591833"/>
                    <a:pt x="171315" y="585824"/>
                  </a:cubicBezTo>
                  <a:cubicBezTo>
                    <a:pt x="176558" y="579815"/>
                    <a:pt x="179180" y="570655"/>
                    <a:pt x="179180" y="558342"/>
                  </a:cubicBezTo>
                  <a:cubicBezTo>
                    <a:pt x="179180" y="546737"/>
                    <a:pt x="176544" y="537944"/>
                    <a:pt x="171271" y="531965"/>
                  </a:cubicBezTo>
                  <a:cubicBezTo>
                    <a:pt x="165999" y="525985"/>
                    <a:pt x="159445" y="522996"/>
                    <a:pt x="151610" y="522996"/>
                  </a:cubicBezTo>
                  <a:close/>
                  <a:moveTo>
                    <a:pt x="44184" y="522996"/>
                  </a:moveTo>
                  <a:cubicBezTo>
                    <a:pt x="37114" y="522996"/>
                    <a:pt x="31208" y="525882"/>
                    <a:pt x="26466" y="531656"/>
                  </a:cubicBezTo>
                  <a:cubicBezTo>
                    <a:pt x="21724" y="537429"/>
                    <a:pt x="19353" y="546531"/>
                    <a:pt x="19353" y="558961"/>
                  </a:cubicBezTo>
                  <a:cubicBezTo>
                    <a:pt x="19353" y="570979"/>
                    <a:pt x="21886" y="579963"/>
                    <a:pt x="26952" y="585913"/>
                  </a:cubicBezTo>
                  <a:cubicBezTo>
                    <a:pt x="32018" y="591863"/>
                    <a:pt x="37998" y="594838"/>
                    <a:pt x="44890" y="594838"/>
                  </a:cubicBezTo>
                  <a:cubicBezTo>
                    <a:pt x="51842" y="594838"/>
                    <a:pt x="57748" y="591995"/>
                    <a:pt x="62608" y="586310"/>
                  </a:cubicBezTo>
                  <a:cubicBezTo>
                    <a:pt x="67468" y="580625"/>
                    <a:pt x="69898" y="571951"/>
                    <a:pt x="69898" y="560286"/>
                  </a:cubicBezTo>
                  <a:cubicBezTo>
                    <a:pt x="69898" y="547444"/>
                    <a:pt x="67424" y="538018"/>
                    <a:pt x="62475" y="532009"/>
                  </a:cubicBezTo>
                  <a:cubicBezTo>
                    <a:pt x="57527" y="526000"/>
                    <a:pt x="51430" y="522996"/>
                    <a:pt x="44184" y="522996"/>
                  </a:cubicBezTo>
                  <a:close/>
                  <a:moveTo>
                    <a:pt x="437267" y="511950"/>
                  </a:moveTo>
                  <a:lnTo>
                    <a:pt x="454056" y="511950"/>
                  </a:lnTo>
                  <a:lnTo>
                    <a:pt x="474204" y="568151"/>
                  </a:lnTo>
                  <a:cubicBezTo>
                    <a:pt x="476384" y="574219"/>
                    <a:pt x="478386" y="580522"/>
                    <a:pt x="480213" y="587061"/>
                  </a:cubicBezTo>
                  <a:cubicBezTo>
                    <a:pt x="481627" y="582113"/>
                    <a:pt x="483600" y="576163"/>
                    <a:pt x="486133" y="569211"/>
                  </a:cubicBezTo>
                  <a:lnTo>
                    <a:pt x="506988" y="511950"/>
                  </a:lnTo>
                  <a:lnTo>
                    <a:pt x="523336" y="511950"/>
                  </a:lnTo>
                  <a:lnTo>
                    <a:pt x="487812" y="605795"/>
                  </a:lnTo>
                  <a:lnTo>
                    <a:pt x="472967" y="605795"/>
                  </a:lnTo>
                  <a:close/>
                  <a:moveTo>
                    <a:pt x="919707" y="509829"/>
                  </a:moveTo>
                  <a:cubicBezTo>
                    <a:pt x="925362" y="509829"/>
                    <a:pt x="930561" y="510845"/>
                    <a:pt x="935304" y="512878"/>
                  </a:cubicBezTo>
                  <a:cubicBezTo>
                    <a:pt x="940046" y="514910"/>
                    <a:pt x="943595" y="517576"/>
                    <a:pt x="945952" y="520875"/>
                  </a:cubicBezTo>
                  <a:cubicBezTo>
                    <a:pt x="948308" y="524174"/>
                    <a:pt x="949958" y="528091"/>
                    <a:pt x="950900" y="532628"/>
                  </a:cubicBezTo>
                  <a:cubicBezTo>
                    <a:pt x="951489" y="535573"/>
                    <a:pt x="951784" y="540728"/>
                    <a:pt x="951784" y="548092"/>
                  </a:cubicBezTo>
                  <a:lnTo>
                    <a:pt x="951784" y="605795"/>
                  </a:lnTo>
                  <a:lnTo>
                    <a:pt x="935878" y="605795"/>
                  </a:lnTo>
                  <a:lnTo>
                    <a:pt x="935878" y="548710"/>
                  </a:lnTo>
                  <a:cubicBezTo>
                    <a:pt x="935878" y="542230"/>
                    <a:pt x="935259" y="537385"/>
                    <a:pt x="934022" y="534174"/>
                  </a:cubicBezTo>
                  <a:cubicBezTo>
                    <a:pt x="932785" y="530963"/>
                    <a:pt x="930591" y="528401"/>
                    <a:pt x="927439" y="526486"/>
                  </a:cubicBezTo>
                  <a:cubicBezTo>
                    <a:pt x="924287" y="524571"/>
                    <a:pt x="920590" y="523614"/>
                    <a:pt x="916349" y="523614"/>
                  </a:cubicBezTo>
                  <a:cubicBezTo>
                    <a:pt x="909574" y="523614"/>
                    <a:pt x="903727" y="525764"/>
                    <a:pt x="898808" y="530065"/>
                  </a:cubicBezTo>
                  <a:cubicBezTo>
                    <a:pt x="893889" y="534365"/>
                    <a:pt x="891430" y="542525"/>
                    <a:pt x="891430" y="554543"/>
                  </a:cubicBezTo>
                  <a:lnTo>
                    <a:pt x="891430" y="605795"/>
                  </a:lnTo>
                  <a:lnTo>
                    <a:pt x="875524" y="605795"/>
                  </a:lnTo>
                  <a:lnTo>
                    <a:pt x="875524" y="511950"/>
                  </a:lnTo>
                  <a:lnTo>
                    <a:pt x="889839" y="511950"/>
                  </a:lnTo>
                  <a:lnTo>
                    <a:pt x="889839" y="525293"/>
                  </a:lnTo>
                  <a:cubicBezTo>
                    <a:pt x="896732" y="514984"/>
                    <a:pt x="906688" y="509829"/>
                    <a:pt x="919707" y="509829"/>
                  </a:cubicBezTo>
                  <a:close/>
                  <a:moveTo>
                    <a:pt x="819950" y="509829"/>
                  </a:moveTo>
                  <a:cubicBezTo>
                    <a:pt x="827962" y="509829"/>
                    <a:pt x="834472" y="510772"/>
                    <a:pt x="839479" y="512657"/>
                  </a:cubicBezTo>
                  <a:cubicBezTo>
                    <a:pt x="844487" y="514542"/>
                    <a:pt x="848169" y="516913"/>
                    <a:pt x="850525" y="519770"/>
                  </a:cubicBezTo>
                  <a:cubicBezTo>
                    <a:pt x="852882" y="522627"/>
                    <a:pt x="854531" y="526236"/>
                    <a:pt x="855474" y="530595"/>
                  </a:cubicBezTo>
                  <a:cubicBezTo>
                    <a:pt x="856004" y="533305"/>
                    <a:pt x="856269" y="538195"/>
                    <a:pt x="856269" y="545264"/>
                  </a:cubicBezTo>
                  <a:lnTo>
                    <a:pt x="856269" y="566472"/>
                  </a:lnTo>
                  <a:cubicBezTo>
                    <a:pt x="856269" y="581259"/>
                    <a:pt x="856608" y="590611"/>
                    <a:pt x="857285" y="594528"/>
                  </a:cubicBezTo>
                  <a:cubicBezTo>
                    <a:pt x="857963" y="598446"/>
                    <a:pt x="859303" y="602202"/>
                    <a:pt x="861306" y="605795"/>
                  </a:cubicBezTo>
                  <a:lnTo>
                    <a:pt x="844693" y="605795"/>
                  </a:lnTo>
                  <a:cubicBezTo>
                    <a:pt x="843043" y="602496"/>
                    <a:pt x="841983" y="598638"/>
                    <a:pt x="841512" y="594219"/>
                  </a:cubicBezTo>
                  <a:cubicBezTo>
                    <a:pt x="835620" y="599227"/>
                    <a:pt x="829950" y="602761"/>
                    <a:pt x="824501" y="604823"/>
                  </a:cubicBezTo>
                  <a:cubicBezTo>
                    <a:pt x="819052" y="606885"/>
                    <a:pt x="813205" y="607916"/>
                    <a:pt x="806960" y="607916"/>
                  </a:cubicBezTo>
                  <a:cubicBezTo>
                    <a:pt x="796651" y="607916"/>
                    <a:pt x="788727" y="605398"/>
                    <a:pt x="783190" y="600361"/>
                  </a:cubicBezTo>
                  <a:cubicBezTo>
                    <a:pt x="777652" y="595324"/>
                    <a:pt x="774883" y="588888"/>
                    <a:pt x="774883" y="581053"/>
                  </a:cubicBezTo>
                  <a:cubicBezTo>
                    <a:pt x="774883" y="576457"/>
                    <a:pt x="775929" y="572260"/>
                    <a:pt x="778020" y="568460"/>
                  </a:cubicBezTo>
                  <a:cubicBezTo>
                    <a:pt x="780112" y="564661"/>
                    <a:pt x="782851" y="561612"/>
                    <a:pt x="786238" y="559314"/>
                  </a:cubicBezTo>
                  <a:cubicBezTo>
                    <a:pt x="789626" y="557017"/>
                    <a:pt x="793440" y="555279"/>
                    <a:pt x="797682" y="554101"/>
                  </a:cubicBezTo>
                  <a:cubicBezTo>
                    <a:pt x="800804" y="553276"/>
                    <a:pt x="805517" y="552481"/>
                    <a:pt x="811820" y="551715"/>
                  </a:cubicBezTo>
                  <a:cubicBezTo>
                    <a:pt x="824663" y="550183"/>
                    <a:pt x="834118" y="548357"/>
                    <a:pt x="840186" y="546236"/>
                  </a:cubicBezTo>
                  <a:cubicBezTo>
                    <a:pt x="840245" y="544056"/>
                    <a:pt x="840274" y="542672"/>
                    <a:pt x="840274" y="542083"/>
                  </a:cubicBezTo>
                  <a:cubicBezTo>
                    <a:pt x="840274" y="535603"/>
                    <a:pt x="838772" y="531037"/>
                    <a:pt x="835768" y="528386"/>
                  </a:cubicBezTo>
                  <a:cubicBezTo>
                    <a:pt x="831703" y="524792"/>
                    <a:pt x="825665" y="522996"/>
                    <a:pt x="817653" y="522996"/>
                  </a:cubicBezTo>
                  <a:cubicBezTo>
                    <a:pt x="810171" y="522996"/>
                    <a:pt x="804648" y="524306"/>
                    <a:pt x="801084" y="526928"/>
                  </a:cubicBezTo>
                  <a:cubicBezTo>
                    <a:pt x="797520" y="529550"/>
                    <a:pt x="794883" y="534189"/>
                    <a:pt x="793175" y="540846"/>
                  </a:cubicBezTo>
                  <a:lnTo>
                    <a:pt x="777622" y="538725"/>
                  </a:lnTo>
                  <a:cubicBezTo>
                    <a:pt x="779036" y="532068"/>
                    <a:pt x="781363" y="526692"/>
                    <a:pt x="784604" y="522598"/>
                  </a:cubicBezTo>
                  <a:cubicBezTo>
                    <a:pt x="787844" y="518504"/>
                    <a:pt x="792527" y="515352"/>
                    <a:pt x="798654" y="513143"/>
                  </a:cubicBezTo>
                  <a:cubicBezTo>
                    <a:pt x="804780" y="510934"/>
                    <a:pt x="811879" y="509829"/>
                    <a:pt x="819950" y="509829"/>
                  </a:cubicBezTo>
                  <a:close/>
                  <a:moveTo>
                    <a:pt x="715864" y="509829"/>
                  </a:moveTo>
                  <a:cubicBezTo>
                    <a:pt x="723227" y="509829"/>
                    <a:pt x="729693" y="510889"/>
                    <a:pt x="735260" y="513010"/>
                  </a:cubicBezTo>
                  <a:cubicBezTo>
                    <a:pt x="740827" y="515131"/>
                    <a:pt x="744936" y="518003"/>
                    <a:pt x="747587" y="521626"/>
                  </a:cubicBezTo>
                  <a:cubicBezTo>
                    <a:pt x="750238" y="525249"/>
                    <a:pt x="752064" y="530094"/>
                    <a:pt x="753066" y="536162"/>
                  </a:cubicBezTo>
                  <a:lnTo>
                    <a:pt x="737513" y="538283"/>
                  </a:lnTo>
                  <a:cubicBezTo>
                    <a:pt x="736806" y="533452"/>
                    <a:pt x="734759" y="529682"/>
                    <a:pt x="731372" y="526972"/>
                  </a:cubicBezTo>
                  <a:cubicBezTo>
                    <a:pt x="727984" y="524262"/>
                    <a:pt x="723198" y="522907"/>
                    <a:pt x="717012" y="522907"/>
                  </a:cubicBezTo>
                  <a:cubicBezTo>
                    <a:pt x="709707" y="522907"/>
                    <a:pt x="704494" y="524115"/>
                    <a:pt x="701371" y="526530"/>
                  </a:cubicBezTo>
                  <a:cubicBezTo>
                    <a:pt x="698249" y="528946"/>
                    <a:pt x="696688" y="531773"/>
                    <a:pt x="696688" y="535013"/>
                  </a:cubicBezTo>
                  <a:cubicBezTo>
                    <a:pt x="696688" y="537075"/>
                    <a:pt x="697336" y="538931"/>
                    <a:pt x="698632" y="540581"/>
                  </a:cubicBezTo>
                  <a:cubicBezTo>
                    <a:pt x="699928" y="542289"/>
                    <a:pt x="701960" y="543703"/>
                    <a:pt x="704729" y="544822"/>
                  </a:cubicBezTo>
                  <a:cubicBezTo>
                    <a:pt x="706320" y="545411"/>
                    <a:pt x="711003" y="546766"/>
                    <a:pt x="718780" y="548887"/>
                  </a:cubicBezTo>
                  <a:cubicBezTo>
                    <a:pt x="730032" y="551892"/>
                    <a:pt x="737882" y="554351"/>
                    <a:pt x="742329" y="556266"/>
                  </a:cubicBezTo>
                  <a:cubicBezTo>
                    <a:pt x="746777" y="558180"/>
                    <a:pt x="750268" y="560964"/>
                    <a:pt x="752801" y="564616"/>
                  </a:cubicBezTo>
                  <a:cubicBezTo>
                    <a:pt x="755334" y="568269"/>
                    <a:pt x="756600" y="572805"/>
                    <a:pt x="756600" y="578225"/>
                  </a:cubicBezTo>
                  <a:cubicBezTo>
                    <a:pt x="756600" y="583527"/>
                    <a:pt x="755054" y="588520"/>
                    <a:pt x="751961" y="593203"/>
                  </a:cubicBezTo>
                  <a:cubicBezTo>
                    <a:pt x="748868" y="597886"/>
                    <a:pt x="744406" y="601509"/>
                    <a:pt x="738574" y="604072"/>
                  </a:cubicBezTo>
                  <a:cubicBezTo>
                    <a:pt x="732742" y="606635"/>
                    <a:pt x="726143" y="607916"/>
                    <a:pt x="718780" y="607916"/>
                  </a:cubicBezTo>
                  <a:cubicBezTo>
                    <a:pt x="706585" y="607916"/>
                    <a:pt x="697292" y="605383"/>
                    <a:pt x="690900" y="600316"/>
                  </a:cubicBezTo>
                  <a:cubicBezTo>
                    <a:pt x="684508" y="595250"/>
                    <a:pt x="680428" y="587739"/>
                    <a:pt x="678661" y="577783"/>
                  </a:cubicBezTo>
                  <a:lnTo>
                    <a:pt x="694390" y="575309"/>
                  </a:lnTo>
                  <a:cubicBezTo>
                    <a:pt x="695274" y="581612"/>
                    <a:pt x="697734" y="586443"/>
                    <a:pt x="701769" y="589801"/>
                  </a:cubicBezTo>
                  <a:cubicBezTo>
                    <a:pt x="705804" y="593159"/>
                    <a:pt x="711445" y="594838"/>
                    <a:pt x="718691" y="594838"/>
                  </a:cubicBezTo>
                  <a:cubicBezTo>
                    <a:pt x="725996" y="594838"/>
                    <a:pt x="731416" y="593350"/>
                    <a:pt x="734951" y="590375"/>
                  </a:cubicBezTo>
                  <a:cubicBezTo>
                    <a:pt x="738485" y="587400"/>
                    <a:pt x="740253" y="583910"/>
                    <a:pt x="740253" y="579904"/>
                  </a:cubicBezTo>
                  <a:cubicBezTo>
                    <a:pt x="740253" y="576310"/>
                    <a:pt x="738692" y="573482"/>
                    <a:pt x="735569" y="571421"/>
                  </a:cubicBezTo>
                  <a:cubicBezTo>
                    <a:pt x="733390" y="570007"/>
                    <a:pt x="727970" y="568210"/>
                    <a:pt x="719310" y="566030"/>
                  </a:cubicBezTo>
                  <a:cubicBezTo>
                    <a:pt x="707645" y="563085"/>
                    <a:pt x="699560" y="560537"/>
                    <a:pt x="695053" y="558386"/>
                  </a:cubicBezTo>
                  <a:cubicBezTo>
                    <a:pt x="690546" y="556236"/>
                    <a:pt x="687130" y="553261"/>
                    <a:pt x="684803" y="549461"/>
                  </a:cubicBezTo>
                  <a:cubicBezTo>
                    <a:pt x="682476" y="545662"/>
                    <a:pt x="681312" y="541464"/>
                    <a:pt x="681312" y="536869"/>
                  </a:cubicBezTo>
                  <a:cubicBezTo>
                    <a:pt x="681312" y="532687"/>
                    <a:pt x="682269" y="528813"/>
                    <a:pt x="684184" y="525249"/>
                  </a:cubicBezTo>
                  <a:cubicBezTo>
                    <a:pt x="686099" y="521685"/>
                    <a:pt x="688706" y="518725"/>
                    <a:pt x="692004" y="516368"/>
                  </a:cubicBezTo>
                  <a:cubicBezTo>
                    <a:pt x="694479" y="514542"/>
                    <a:pt x="697851" y="512995"/>
                    <a:pt x="702122" y="511729"/>
                  </a:cubicBezTo>
                  <a:cubicBezTo>
                    <a:pt x="706394" y="510462"/>
                    <a:pt x="710974" y="509829"/>
                    <a:pt x="715864" y="509829"/>
                  </a:cubicBezTo>
                  <a:close/>
                  <a:moveTo>
                    <a:pt x="572300" y="509829"/>
                  </a:moveTo>
                  <a:cubicBezTo>
                    <a:pt x="580312" y="509829"/>
                    <a:pt x="586822" y="510772"/>
                    <a:pt x="591829" y="512657"/>
                  </a:cubicBezTo>
                  <a:cubicBezTo>
                    <a:pt x="596837" y="514542"/>
                    <a:pt x="600519" y="516913"/>
                    <a:pt x="602875" y="519770"/>
                  </a:cubicBezTo>
                  <a:cubicBezTo>
                    <a:pt x="605232" y="522627"/>
                    <a:pt x="606881" y="526236"/>
                    <a:pt x="607824" y="530595"/>
                  </a:cubicBezTo>
                  <a:cubicBezTo>
                    <a:pt x="608354" y="533305"/>
                    <a:pt x="608619" y="538195"/>
                    <a:pt x="608619" y="545264"/>
                  </a:cubicBezTo>
                  <a:lnTo>
                    <a:pt x="608619" y="566472"/>
                  </a:lnTo>
                  <a:cubicBezTo>
                    <a:pt x="608619" y="581259"/>
                    <a:pt x="608958" y="590611"/>
                    <a:pt x="609635" y="594528"/>
                  </a:cubicBezTo>
                  <a:cubicBezTo>
                    <a:pt x="610313" y="598446"/>
                    <a:pt x="611653" y="602202"/>
                    <a:pt x="613656" y="605795"/>
                  </a:cubicBezTo>
                  <a:lnTo>
                    <a:pt x="597043" y="605795"/>
                  </a:lnTo>
                  <a:cubicBezTo>
                    <a:pt x="595393" y="602496"/>
                    <a:pt x="594333" y="598638"/>
                    <a:pt x="593862" y="594219"/>
                  </a:cubicBezTo>
                  <a:cubicBezTo>
                    <a:pt x="587970" y="599227"/>
                    <a:pt x="582300" y="602761"/>
                    <a:pt x="576851" y="604823"/>
                  </a:cubicBezTo>
                  <a:cubicBezTo>
                    <a:pt x="571402" y="606885"/>
                    <a:pt x="565555" y="607916"/>
                    <a:pt x="559310" y="607916"/>
                  </a:cubicBezTo>
                  <a:cubicBezTo>
                    <a:pt x="549001" y="607916"/>
                    <a:pt x="541077" y="605398"/>
                    <a:pt x="535540" y="600361"/>
                  </a:cubicBezTo>
                  <a:cubicBezTo>
                    <a:pt x="530002" y="595324"/>
                    <a:pt x="527233" y="588888"/>
                    <a:pt x="527233" y="581053"/>
                  </a:cubicBezTo>
                  <a:cubicBezTo>
                    <a:pt x="527233" y="576457"/>
                    <a:pt x="528279" y="572260"/>
                    <a:pt x="530370" y="568460"/>
                  </a:cubicBezTo>
                  <a:cubicBezTo>
                    <a:pt x="532462" y="564661"/>
                    <a:pt x="535201" y="561612"/>
                    <a:pt x="538588" y="559314"/>
                  </a:cubicBezTo>
                  <a:cubicBezTo>
                    <a:pt x="541976" y="557017"/>
                    <a:pt x="545790" y="555279"/>
                    <a:pt x="550032" y="554101"/>
                  </a:cubicBezTo>
                  <a:cubicBezTo>
                    <a:pt x="553154" y="553276"/>
                    <a:pt x="557867" y="552481"/>
                    <a:pt x="564170" y="551715"/>
                  </a:cubicBezTo>
                  <a:cubicBezTo>
                    <a:pt x="577013" y="550183"/>
                    <a:pt x="586468" y="548357"/>
                    <a:pt x="592536" y="546236"/>
                  </a:cubicBezTo>
                  <a:cubicBezTo>
                    <a:pt x="592595" y="544056"/>
                    <a:pt x="592624" y="542672"/>
                    <a:pt x="592624" y="542083"/>
                  </a:cubicBezTo>
                  <a:cubicBezTo>
                    <a:pt x="592624" y="535603"/>
                    <a:pt x="591122" y="531037"/>
                    <a:pt x="588118" y="528386"/>
                  </a:cubicBezTo>
                  <a:cubicBezTo>
                    <a:pt x="584053" y="524792"/>
                    <a:pt x="578015" y="522996"/>
                    <a:pt x="570003" y="522996"/>
                  </a:cubicBezTo>
                  <a:cubicBezTo>
                    <a:pt x="562521" y="522996"/>
                    <a:pt x="556998" y="524306"/>
                    <a:pt x="553434" y="526928"/>
                  </a:cubicBezTo>
                  <a:cubicBezTo>
                    <a:pt x="549870" y="529550"/>
                    <a:pt x="547234" y="534189"/>
                    <a:pt x="545525" y="540846"/>
                  </a:cubicBezTo>
                  <a:lnTo>
                    <a:pt x="529972" y="538725"/>
                  </a:lnTo>
                  <a:cubicBezTo>
                    <a:pt x="531386" y="532068"/>
                    <a:pt x="533713" y="526692"/>
                    <a:pt x="536954" y="522598"/>
                  </a:cubicBezTo>
                  <a:cubicBezTo>
                    <a:pt x="540194" y="518504"/>
                    <a:pt x="544877" y="515352"/>
                    <a:pt x="551004" y="513143"/>
                  </a:cubicBezTo>
                  <a:cubicBezTo>
                    <a:pt x="557131" y="510934"/>
                    <a:pt x="564229" y="509829"/>
                    <a:pt x="572300" y="509829"/>
                  </a:cubicBezTo>
                  <a:close/>
                  <a:moveTo>
                    <a:pt x="348100" y="509829"/>
                  </a:moveTo>
                  <a:cubicBezTo>
                    <a:pt x="359175" y="509829"/>
                    <a:pt x="368306" y="514306"/>
                    <a:pt x="375494" y="523261"/>
                  </a:cubicBezTo>
                  <a:lnTo>
                    <a:pt x="375494" y="511950"/>
                  </a:lnTo>
                  <a:lnTo>
                    <a:pt x="390162" y="511950"/>
                  </a:lnTo>
                  <a:lnTo>
                    <a:pt x="390162" y="593070"/>
                  </a:lnTo>
                  <a:cubicBezTo>
                    <a:pt x="390162" y="607680"/>
                    <a:pt x="388675" y="618034"/>
                    <a:pt x="385700" y="624131"/>
                  </a:cubicBezTo>
                  <a:cubicBezTo>
                    <a:pt x="382725" y="630229"/>
                    <a:pt x="378012" y="635045"/>
                    <a:pt x="371561" y="638579"/>
                  </a:cubicBezTo>
                  <a:cubicBezTo>
                    <a:pt x="365110" y="642114"/>
                    <a:pt x="357172" y="643881"/>
                    <a:pt x="347746" y="643881"/>
                  </a:cubicBezTo>
                  <a:cubicBezTo>
                    <a:pt x="336553" y="643881"/>
                    <a:pt x="327510" y="641363"/>
                    <a:pt x="320618" y="636326"/>
                  </a:cubicBezTo>
                  <a:cubicBezTo>
                    <a:pt x="313725" y="631289"/>
                    <a:pt x="310397" y="623704"/>
                    <a:pt x="310632" y="613571"/>
                  </a:cubicBezTo>
                  <a:lnTo>
                    <a:pt x="326097" y="615869"/>
                  </a:lnTo>
                  <a:cubicBezTo>
                    <a:pt x="326745" y="620641"/>
                    <a:pt x="328541" y="624117"/>
                    <a:pt x="331487" y="626296"/>
                  </a:cubicBezTo>
                  <a:cubicBezTo>
                    <a:pt x="335434" y="629242"/>
                    <a:pt x="340824" y="630715"/>
                    <a:pt x="347658" y="630715"/>
                  </a:cubicBezTo>
                  <a:cubicBezTo>
                    <a:pt x="355022" y="630715"/>
                    <a:pt x="360707" y="629242"/>
                    <a:pt x="364713" y="626296"/>
                  </a:cubicBezTo>
                  <a:cubicBezTo>
                    <a:pt x="368719" y="623351"/>
                    <a:pt x="371429" y="619227"/>
                    <a:pt x="372843" y="613925"/>
                  </a:cubicBezTo>
                  <a:cubicBezTo>
                    <a:pt x="373667" y="610685"/>
                    <a:pt x="374050" y="603881"/>
                    <a:pt x="373991" y="593512"/>
                  </a:cubicBezTo>
                  <a:cubicBezTo>
                    <a:pt x="367040" y="601701"/>
                    <a:pt x="358380" y="605795"/>
                    <a:pt x="348012" y="605795"/>
                  </a:cubicBezTo>
                  <a:cubicBezTo>
                    <a:pt x="335110" y="605795"/>
                    <a:pt x="325125" y="601141"/>
                    <a:pt x="318055" y="591833"/>
                  </a:cubicBezTo>
                  <a:cubicBezTo>
                    <a:pt x="310986" y="582525"/>
                    <a:pt x="307451" y="571362"/>
                    <a:pt x="307451" y="558342"/>
                  </a:cubicBezTo>
                  <a:cubicBezTo>
                    <a:pt x="307451" y="549388"/>
                    <a:pt x="309071" y="541126"/>
                    <a:pt x="312311" y="533555"/>
                  </a:cubicBezTo>
                  <a:cubicBezTo>
                    <a:pt x="315552" y="525985"/>
                    <a:pt x="320250" y="520138"/>
                    <a:pt x="326406" y="516015"/>
                  </a:cubicBezTo>
                  <a:cubicBezTo>
                    <a:pt x="332562" y="511891"/>
                    <a:pt x="339793" y="509829"/>
                    <a:pt x="348100" y="509829"/>
                  </a:cubicBezTo>
                  <a:close/>
                  <a:moveTo>
                    <a:pt x="262482" y="509829"/>
                  </a:moveTo>
                  <a:cubicBezTo>
                    <a:pt x="268137" y="509829"/>
                    <a:pt x="273336" y="510845"/>
                    <a:pt x="278079" y="512878"/>
                  </a:cubicBezTo>
                  <a:cubicBezTo>
                    <a:pt x="282821" y="514910"/>
                    <a:pt x="286370" y="517576"/>
                    <a:pt x="288727" y="520875"/>
                  </a:cubicBezTo>
                  <a:cubicBezTo>
                    <a:pt x="291083" y="524174"/>
                    <a:pt x="292733" y="528091"/>
                    <a:pt x="293675" y="532628"/>
                  </a:cubicBezTo>
                  <a:cubicBezTo>
                    <a:pt x="294264" y="535573"/>
                    <a:pt x="294559" y="540728"/>
                    <a:pt x="294559" y="548092"/>
                  </a:cubicBezTo>
                  <a:lnTo>
                    <a:pt x="294559" y="605795"/>
                  </a:lnTo>
                  <a:lnTo>
                    <a:pt x="278653" y="605795"/>
                  </a:lnTo>
                  <a:lnTo>
                    <a:pt x="278653" y="548710"/>
                  </a:lnTo>
                  <a:cubicBezTo>
                    <a:pt x="278653" y="542230"/>
                    <a:pt x="278034" y="537385"/>
                    <a:pt x="276797" y="534174"/>
                  </a:cubicBezTo>
                  <a:cubicBezTo>
                    <a:pt x="275560" y="530963"/>
                    <a:pt x="273366" y="528401"/>
                    <a:pt x="270214" y="526486"/>
                  </a:cubicBezTo>
                  <a:cubicBezTo>
                    <a:pt x="267062" y="524571"/>
                    <a:pt x="263366" y="523614"/>
                    <a:pt x="259124" y="523614"/>
                  </a:cubicBezTo>
                  <a:cubicBezTo>
                    <a:pt x="252349" y="523614"/>
                    <a:pt x="246502" y="525764"/>
                    <a:pt x="241583" y="530065"/>
                  </a:cubicBezTo>
                  <a:cubicBezTo>
                    <a:pt x="236664" y="534365"/>
                    <a:pt x="234205" y="542525"/>
                    <a:pt x="234205" y="554543"/>
                  </a:cubicBezTo>
                  <a:lnTo>
                    <a:pt x="234205" y="605795"/>
                  </a:lnTo>
                  <a:lnTo>
                    <a:pt x="218299" y="605795"/>
                  </a:lnTo>
                  <a:lnTo>
                    <a:pt x="218299" y="511950"/>
                  </a:lnTo>
                  <a:lnTo>
                    <a:pt x="232614" y="511950"/>
                  </a:lnTo>
                  <a:lnTo>
                    <a:pt x="232614" y="525293"/>
                  </a:lnTo>
                  <a:cubicBezTo>
                    <a:pt x="239507" y="514984"/>
                    <a:pt x="249463" y="509829"/>
                    <a:pt x="262482" y="509829"/>
                  </a:cubicBezTo>
                  <a:close/>
                  <a:moveTo>
                    <a:pt x="151610" y="509829"/>
                  </a:moveTo>
                  <a:cubicBezTo>
                    <a:pt x="164511" y="509829"/>
                    <a:pt x="175056" y="514056"/>
                    <a:pt x="183245" y="522510"/>
                  </a:cubicBezTo>
                  <a:cubicBezTo>
                    <a:pt x="191433" y="530963"/>
                    <a:pt x="195528" y="542642"/>
                    <a:pt x="195528" y="557547"/>
                  </a:cubicBezTo>
                  <a:cubicBezTo>
                    <a:pt x="195528" y="569624"/>
                    <a:pt x="193716" y="579123"/>
                    <a:pt x="190093" y="586045"/>
                  </a:cubicBezTo>
                  <a:cubicBezTo>
                    <a:pt x="186470" y="592967"/>
                    <a:pt x="181198" y="598343"/>
                    <a:pt x="174276" y="602172"/>
                  </a:cubicBezTo>
                  <a:cubicBezTo>
                    <a:pt x="167354" y="606001"/>
                    <a:pt x="159798" y="607916"/>
                    <a:pt x="151610" y="607916"/>
                  </a:cubicBezTo>
                  <a:cubicBezTo>
                    <a:pt x="138472" y="607916"/>
                    <a:pt x="127854" y="603704"/>
                    <a:pt x="119753" y="595280"/>
                  </a:cubicBezTo>
                  <a:cubicBezTo>
                    <a:pt x="111653" y="586855"/>
                    <a:pt x="107603" y="574720"/>
                    <a:pt x="107603" y="558873"/>
                  </a:cubicBezTo>
                  <a:cubicBezTo>
                    <a:pt x="107603" y="541494"/>
                    <a:pt x="112434" y="528622"/>
                    <a:pt x="122095" y="520256"/>
                  </a:cubicBezTo>
                  <a:cubicBezTo>
                    <a:pt x="130166" y="513305"/>
                    <a:pt x="140004" y="509829"/>
                    <a:pt x="151610" y="509829"/>
                  </a:cubicBezTo>
                  <a:close/>
                  <a:moveTo>
                    <a:pt x="68573" y="476250"/>
                  </a:moveTo>
                  <a:lnTo>
                    <a:pt x="84390" y="476250"/>
                  </a:lnTo>
                  <a:lnTo>
                    <a:pt x="84390" y="486412"/>
                  </a:lnTo>
                  <a:lnTo>
                    <a:pt x="97204" y="486412"/>
                  </a:lnTo>
                  <a:lnTo>
                    <a:pt x="97204" y="498076"/>
                  </a:lnTo>
                  <a:lnTo>
                    <a:pt x="84390" y="498076"/>
                  </a:lnTo>
                  <a:lnTo>
                    <a:pt x="84390" y="605795"/>
                  </a:lnTo>
                  <a:lnTo>
                    <a:pt x="69633" y="605795"/>
                  </a:lnTo>
                  <a:lnTo>
                    <a:pt x="69633" y="593954"/>
                  </a:lnTo>
                  <a:cubicBezTo>
                    <a:pt x="63683" y="603262"/>
                    <a:pt x="54935" y="607916"/>
                    <a:pt x="43388" y="607916"/>
                  </a:cubicBezTo>
                  <a:cubicBezTo>
                    <a:pt x="35907" y="607916"/>
                    <a:pt x="29029" y="605854"/>
                    <a:pt x="22755" y="601730"/>
                  </a:cubicBezTo>
                  <a:cubicBezTo>
                    <a:pt x="16481" y="597607"/>
                    <a:pt x="11620" y="591848"/>
                    <a:pt x="8174" y="584455"/>
                  </a:cubicBezTo>
                  <a:cubicBezTo>
                    <a:pt x="4728" y="577061"/>
                    <a:pt x="3005" y="568563"/>
                    <a:pt x="3005" y="558961"/>
                  </a:cubicBezTo>
                  <a:cubicBezTo>
                    <a:pt x="3005" y="549594"/>
                    <a:pt x="4566" y="541096"/>
                    <a:pt x="7688" y="533467"/>
                  </a:cubicBezTo>
                  <a:cubicBezTo>
                    <a:pt x="10810" y="525838"/>
                    <a:pt x="15494" y="519991"/>
                    <a:pt x="21738" y="515926"/>
                  </a:cubicBezTo>
                  <a:cubicBezTo>
                    <a:pt x="27983" y="511861"/>
                    <a:pt x="34964" y="509829"/>
                    <a:pt x="42681" y="509829"/>
                  </a:cubicBezTo>
                  <a:cubicBezTo>
                    <a:pt x="48337" y="509829"/>
                    <a:pt x="53374" y="511022"/>
                    <a:pt x="57792" y="513408"/>
                  </a:cubicBezTo>
                  <a:cubicBezTo>
                    <a:pt x="62210" y="515794"/>
                    <a:pt x="65804" y="518901"/>
                    <a:pt x="68573" y="522731"/>
                  </a:cubicBezTo>
                  <a:lnTo>
                    <a:pt x="68573" y="498076"/>
                  </a:lnTo>
                  <a:lnTo>
                    <a:pt x="37998" y="498076"/>
                  </a:lnTo>
                  <a:lnTo>
                    <a:pt x="37998" y="486412"/>
                  </a:lnTo>
                  <a:lnTo>
                    <a:pt x="68573" y="486412"/>
                  </a:lnTo>
                  <a:close/>
                  <a:moveTo>
                    <a:pt x="550650" y="475543"/>
                  </a:moveTo>
                  <a:lnTo>
                    <a:pt x="571947" y="475543"/>
                  </a:lnTo>
                  <a:lnTo>
                    <a:pt x="583876" y="500285"/>
                  </a:lnTo>
                  <a:lnTo>
                    <a:pt x="571063" y="500285"/>
                  </a:lnTo>
                  <a:close/>
                  <a:moveTo>
                    <a:pt x="142685" y="475543"/>
                  </a:moveTo>
                  <a:lnTo>
                    <a:pt x="159651" y="475543"/>
                  </a:lnTo>
                  <a:lnTo>
                    <a:pt x="179533" y="500285"/>
                  </a:lnTo>
                  <a:lnTo>
                    <a:pt x="161507" y="500285"/>
                  </a:lnTo>
                  <a:lnTo>
                    <a:pt x="151786" y="485263"/>
                  </a:lnTo>
                  <a:lnTo>
                    <a:pt x="141801" y="500285"/>
                  </a:lnTo>
                  <a:lnTo>
                    <a:pt x="123597" y="500285"/>
                  </a:lnTo>
                  <a:close/>
                  <a:moveTo>
                    <a:pt x="815620" y="469004"/>
                  </a:moveTo>
                  <a:cubicBezTo>
                    <a:pt x="822866" y="469062"/>
                    <a:pt x="828787" y="470241"/>
                    <a:pt x="833382" y="472538"/>
                  </a:cubicBezTo>
                  <a:cubicBezTo>
                    <a:pt x="838448" y="475013"/>
                    <a:pt x="841040" y="478459"/>
                    <a:pt x="841158" y="482877"/>
                  </a:cubicBezTo>
                  <a:cubicBezTo>
                    <a:pt x="841394" y="490182"/>
                    <a:pt x="836033" y="494512"/>
                    <a:pt x="825075" y="495867"/>
                  </a:cubicBezTo>
                  <a:lnTo>
                    <a:pt x="825075" y="500285"/>
                  </a:lnTo>
                  <a:lnTo>
                    <a:pt x="815178" y="500285"/>
                  </a:lnTo>
                  <a:lnTo>
                    <a:pt x="815178" y="489681"/>
                  </a:lnTo>
                  <a:cubicBezTo>
                    <a:pt x="818536" y="489328"/>
                    <a:pt x="820686" y="489004"/>
                    <a:pt x="821629" y="488709"/>
                  </a:cubicBezTo>
                  <a:cubicBezTo>
                    <a:pt x="824751" y="487649"/>
                    <a:pt x="826342" y="485999"/>
                    <a:pt x="826401" y="483761"/>
                  </a:cubicBezTo>
                  <a:cubicBezTo>
                    <a:pt x="826460" y="482406"/>
                    <a:pt x="825635" y="481257"/>
                    <a:pt x="823927" y="480315"/>
                  </a:cubicBezTo>
                  <a:cubicBezTo>
                    <a:pt x="821452" y="478960"/>
                    <a:pt x="817535" y="478282"/>
                    <a:pt x="812174" y="478282"/>
                  </a:cubicBezTo>
                  <a:cubicBezTo>
                    <a:pt x="810348" y="478282"/>
                    <a:pt x="807579" y="478400"/>
                    <a:pt x="803867" y="478636"/>
                  </a:cubicBezTo>
                  <a:lnTo>
                    <a:pt x="802895" y="469622"/>
                  </a:lnTo>
                  <a:cubicBezTo>
                    <a:pt x="805193" y="469151"/>
                    <a:pt x="809434" y="468945"/>
                    <a:pt x="815620" y="469004"/>
                  </a:cubicBezTo>
                  <a:close/>
                  <a:moveTo>
                    <a:pt x="1123141" y="378274"/>
                  </a:moveTo>
                  <a:lnTo>
                    <a:pt x="1141256" y="378274"/>
                  </a:lnTo>
                  <a:lnTo>
                    <a:pt x="1141256" y="396389"/>
                  </a:lnTo>
                  <a:lnTo>
                    <a:pt x="1123141" y="396389"/>
                  </a:lnTo>
                  <a:close/>
                  <a:moveTo>
                    <a:pt x="1154511" y="320571"/>
                  </a:moveTo>
                  <a:cubicBezTo>
                    <a:pt x="1148738" y="322927"/>
                    <a:pt x="1140078" y="324930"/>
                    <a:pt x="1128531" y="326580"/>
                  </a:cubicBezTo>
                  <a:cubicBezTo>
                    <a:pt x="1121992" y="327522"/>
                    <a:pt x="1117368" y="328583"/>
                    <a:pt x="1114658" y="329761"/>
                  </a:cubicBezTo>
                  <a:cubicBezTo>
                    <a:pt x="1111948" y="330939"/>
                    <a:pt x="1109856" y="332662"/>
                    <a:pt x="1108384" y="334930"/>
                  </a:cubicBezTo>
                  <a:cubicBezTo>
                    <a:pt x="1106911" y="337198"/>
                    <a:pt x="1106174" y="339717"/>
                    <a:pt x="1106174" y="342486"/>
                  </a:cubicBezTo>
                  <a:cubicBezTo>
                    <a:pt x="1106174" y="346727"/>
                    <a:pt x="1107780" y="350262"/>
                    <a:pt x="1110990" y="353090"/>
                  </a:cubicBezTo>
                  <a:cubicBezTo>
                    <a:pt x="1114201" y="355917"/>
                    <a:pt x="1118899" y="357331"/>
                    <a:pt x="1125085" y="357331"/>
                  </a:cubicBezTo>
                  <a:cubicBezTo>
                    <a:pt x="1131212" y="357331"/>
                    <a:pt x="1136661" y="355991"/>
                    <a:pt x="1141433" y="353311"/>
                  </a:cubicBezTo>
                  <a:cubicBezTo>
                    <a:pt x="1146205" y="350630"/>
                    <a:pt x="1149710" y="346963"/>
                    <a:pt x="1151948" y="342309"/>
                  </a:cubicBezTo>
                  <a:cubicBezTo>
                    <a:pt x="1153657" y="338715"/>
                    <a:pt x="1154511" y="333413"/>
                    <a:pt x="1154511" y="326403"/>
                  </a:cubicBezTo>
                  <a:close/>
                  <a:moveTo>
                    <a:pt x="1027910" y="284871"/>
                  </a:moveTo>
                  <a:cubicBezTo>
                    <a:pt x="1019957" y="284871"/>
                    <a:pt x="1013358" y="287846"/>
                    <a:pt x="1008115" y="293796"/>
                  </a:cubicBezTo>
                  <a:cubicBezTo>
                    <a:pt x="1002872" y="299746"/>
                    <a:pt x="1000251" y="308730"/>
                    <a:pt x="1000251" y="320748"/>
                  </a:cubicBezTo>
                  <a:cubicBezTo>
                    <a:pt x="1000251" y="332765"/>
                    <a:pt x="1002872" y="341764"/>
                    <a:pt x="1008115" y="347744"/>
                  </a:cubicBezTo>
                  <a:cubicBezTo>
                    <a:pt x="1013358" y="353723"/>
                    <a:pt x="1019957" y="356713"/>
                    <a:pt x="1027910" y="356713"/>
                  </a:cubicBezTo>
                  <a:cubicBezTo>
                    <a:pt x="1035804" y="356713"/>
                    <a:pt x="1042372" y="353708"/>
                    <a:pt x="1047615" y="347699"/>
                  </a:cubicBezTo>
                  <a:cubicBezTo>
                    <a:pt x="1052858" y="341690"/>
                    <a:pt x="1055480" y="332530"/>
                    <a:pt x="1055480" y="320217"/>
                  </a:cubicBezTo>
                  <a:cubicBezTo>
                    <a:pt x="1055480" y="308612"/>
                    <a:pt x="1052844" y="299819"/>
                    <a:pt x="1047571" y="293840"/>
                  </a:cubicBezTo>
                  <a:cubicBezTo>
                    <a:pt x="1042299" y="287860"/>
                    <a:pt x="1035745" y="284871"/>
                    <a:pt x="1027910" y="284871"/>
                  </a:cubicBezTo>
                  <a:close/>
                  <a:moveTo>
                    <a:pt x="475460" y="284871"/>
                  </a:moveTo>
                  <a:cubicBezTo>
                    <a:pt x="467153" y="284871"/>
                    <a:pt x="460555" y="287846"/>
                    <a:pt x="455665" y="293796"/>
                  </a:cubicBezTo>
                  <a:cubicBezTo>
                    <a:pt x="450422" y="300158"/>
                    <a:pt x="447801" y="309142"/>
                    <a:pt x="447801" y="320748"/>
                  </a:cubicBezTo>
                  <a:cubicBezTo>
                    <a:pt x="447801" y="332353"/>
                    <a:pt x="450422" y="341337"/>
                    <a:pt x="455665" y="347699"/>
                  </a:cubicBezTo>
                  <a:cubicBezTo>
                    <a:pt x="460614" y="353708"/>
                    <a:pt x="467212" y="356713"/>
                    <a:pt x="475460" y="356713"/>
                  </a:cubicBezTo>
                  <a:cubicBezTo>
                    <a:pt x="483707" y="356713"/>
                    <a:pt x="490276" y="353708"/>
                    <a:pt x="495165" y="347699"/>
                  </a:cubicBezTo>
                  <a:cubicBezTo>
                    <a:pt x="500408" y="341278"/>
                    <a:pt x="503030" y="332117"/>
                    <a:pt x="503030" y="320217"/>
                  </a:cubicBezTo>
                  <a:cubicBezTo>
                    <a:pt x="503030" y="308965"/>
                    <a:pt x="500379" y="300188"/>
                    <a:pt x="495077" y="293884"/>
                  </a:cubicBezTo>
                  <a:cubicBezTo>
                    <a:pt x="490128" y="287875"/>
                    <a:pt x="483589" y="284871"/>
                    <a:pt x="475460" y="284871"/>
                  </a:cubicBezTo>
                  <a:close/>
                  <a:moveTo>
                    <a:pt x="237335" y="284871"/>
                  </a:moveTo>
                  <a:cubicBezTo>
                    <a:pt x="229382" y="284871"/>
                    <a:pt x="222784" y="287846"/>
                    <a:pt x="217540" y="293796"/>
                  </a:cubicBezTo>
                  <a:cubicBezTo>
                    <a:pt x="212297" y="299746"/>
                    <a:pt x="209676" y="308730"/>
                    <a:pt x="209676" y="320748"/>
                  </a:cubicBezTo>
                  <a:cubicBezTo>
                    <a:pt x="209676" y="332765"/>
                    <a:pt x="212297" y="341764"/>
                    <a:pt x="217540" y="347744"/>
                  </a:cubicBezTo>
                  <a:cubicBezTo>
                    <a:pt x="222784" y="353723"/>
                    <a:pt x="229382" y="356713"/>
                    <a:pt x="237335" y="356713"/>
                  </a:cubicBezTo>
                  <a:cubicBezTo>
                    <a:pt x="245229" y="356713"/>
                    <a:pt x="251797" y="353708"/>
                    <a:pt x="257040" y="347699"/>
                  </a:cubicBezTo>
                  <a:cubicBezTo>
                    <a:pt x="262283" y="341690"/>
                    <a:pt x="264905" y="332530"/>
                    <a:pt x="264905" y="320217"/>
                  </a:cubicBezTo>
                  <a:cubicBezTo>
                    <a:pt x="264905" y="308612"/>
                    <a:pt x="262269" y="299819"/>
                    <a:pt x="256996" y="293840"/>
                  </a:cubicBezTo>
                  <a:cubicBezTo>
                    <a:pt x="251724" y="287860"/>
                    <a:pt x="245170" y="284871"/>
                    <a:pt x="237335" y="284871"/>
                  </a:cubicBezTo>
                  <a:close/>
                  <a:moveTo>
                    <a:pt x="780878" y="284782"/>
                  </a:moveTo>
                  <a:cubicBezTo>
                    <a:pt x="773573" y="284782"/>
                    <a:pt x="767432" y="287227"/>
                    <a:pt x="762454" y="292117"/>
                  </a:cubicBezTo>
                  <a:cubicBezTo>
                    <a:pt x="757476" y="297006"/>
                    <a:pt x="754722" y="303545"/>
                    <a:pt x="754191" y="311734"/>
                  </a:cubicBezTo>
                  <a:lnTo>
                    <a:pt x="806593" y="311734"/>
                  </a:lnTo>
                  <a:cubicBezTo>
                    <a:pt x="805886" y="303840"/>
                    <a:pt x="803883" y="297919"/>
                    <a:pt x="800584" y="293972"/>
                  </a:cubicBezTo>
                  <a:cubicBezTo>
                    <a:pt x="795518" y="287846"/>
                    <a:pt x="788949" y="284782"/>
                    <a:pt x="780878" y="284782"/>
                  </a:cubicBezTo>
                  <a:close/>
                  <a:moveTo>
                    <a:pt x="1134275" y="271704"/>
                  </a:moveTo>
                  <a:cubicBezTo>
                    <a:pt x="1142287" y="271704"/>
                    <a:pt x="1148797" y="272647"/>
                    <a:pt x="1153804" y="274532"/>
                  </a:cubicBezTo>
                  <a:cubicBezTo>
                    <a:pt x="1158812" y="276417"/>
                    <a:pt x="1162494" y="278788"/>
                    <a:pt x="1164850" y="281645"/>
                  </a:cubicBezTo>
                  <a:cubicBezTo>
                    <a:pt x="1167206" y="284502"/>
                    <a:pt x="1168856" y="288111"/>
                    <a:pt x="1169799" y="292470"/>
                  </a:cubicBezTo>
                  <a:cubicBezTo>
                    <a:pt x="1170329" y="295180"/>
                    <a:pt x="1170594" y="300070"/>
                    <a:pt x="1170594" y="307139"/>
                  </a:cubicBezTo>
                  <a:lnTo>
                    <a:pt x="1170594" y="328347"/>
                  </a:lnTo>
                  <a:cubicBezTo>
                    <a:pt x="1170594" y="343134"/>
                    <a:pt x="1170933" y="352486"/>
                    <a:pt x="1171610" y="356403"/>
                  </a:cubicBezTo>
                  <a:cubicBezTo>
                    <a:pt x="1172288" y="360321"/>
                    <a:pt x="1173628" y="364077"/>
                    <a:pt x="1175631" y="367670"/>
                  </a:cubicBezTo>
                  <a:lnTo>
                    <a:pt x="1159018" y="367670"/>
                  </a:lnTo>
                  <a:cubicBezTo>
                    <a:pt x="1157368" y="364371"/>
                    <a:pt x="1156308" y="360513"/>
                    <a:pt x="1155837" y="356094"/>
                  </a:cubicBezTo>
                  <a:cubicBezTo>
                    <a:pt x="1149946" y="361102"/>
                    <a:pt x="1144275" y="364636"/>
                    <a:pt x="1138826" y="366698"/>
                  </a:cubicBezTo>
                  <a:cubicBezTo>
                    <a:pt x="1133377" y="368760"/>
                    <a:pt x="1127530" y="369791"/>
                    <a:pt x="1121285" y="369791"/>
                  </a:cubicBezTo>
                  <a:cubicBezTo>
                    <a:pt x="1110976" y="369791"/>
                    <a:pt x="1103052" y="367273"/>
                    <a:pt x="1097515" y="362236"/>
                  </a:cubicBezTo>
                  <a:cubicBezTo>
                    <a:pt x="1091977" y="357199"/>
                    <a:pt x="1089208" y="350763"/>
                    <a:pt x="1089208" y="342928"/>
                  </a:cubicBezTo>
                  <a:cubicBezTo>
                    <a:pt x="1089208" y="338332"/>
                    <a:pt x="1090254" y="334135"/>
                    <a:pt x="1092345" y="330335"/>
                  </a:cubicBezTo>
                  <a:cubicBezTo>
                    <a:pt x="1094436" y="326536"/>
                    <a:pt x="1097176" y="323487"/>
                    <a:pt x="1100563" y="321189"/>
                  </a:cubicBezTo>
                  <a:cubicBezTo>
                    <a:pt x="1103951" y="318892"/>
                    <a:pt x="1107765" y="317154"/>
                    <a:pt x="1112007" y="315976"/>
                  </a:cubicBezTo>
                  <a:cubicBezTo>
                    <a:pt x="1115129" y="315151"/>
                    <a:pt x="1119842" y="314356"/>
                    <a:pt x="1126145" y="313590"/>
                  </a:cubicBezTo>
                  <a:cubicBezTo>
                    <a:pt x="1138988" y="312058"/>
                    <a:pt x="1148443" y="310232"/>
                    <a:pt x="1154511" y="308111"/>
                  </a:cubicBezTo>
                  <a:cubicBezTo>
                    <a:pt x="1154570" y="305931"/>
                    <a:pt x="1154600" y="304547"/>
                    <a:pt x="1154600" y="303958"/>
                  </a:cubicBezTo>
                  <a:cubicBezTo>
                    <a:pt x="1154600" y="297478"/>
                    <a:pt x="1153097" y="292912"/>
                    <a:pt x="1150093" y="290261"/>
                  </a:cubicBezTo>
                  <a:cubicBezTo>
                    <a:pt x="1146028" y="286667"/>
                    <a:pt x="1139990" y="284871"/>
                    <a:pt x="1131978" y="284871"/>
                  </a:cubicBezTo>
                  <a:cubicBezTo>
                    <a:pt x="1124496" y="284871"/>
                    <a:pt x="1118973" y="286181"/>
                    <a:pt x="1115409" y="288803"/>
                  </a:cubicBezTo>
                  <a:cubicBezTo>
                    <a:pt x="1111845" y="291425"/>
                    <a:pt x="1109208" y="296064"/>
                    <a:pt x="1107500" y="302721"/>
                  </a:cubicBezTo>
                  <a:lnTo>
                    <a:pt x="1091948" y="300600"/>
                  </a:lnTo>
                  <a:cubicBezTo>
                    <a:pt x="1093361" y="293943"/>
                    <a:pt x="1095688" y="288567"/>
                    <a:pt x="1098928" y="284473"/>
                  </a:cubicBezTo>
                  <a:cubicBezTo>
                    <a:pt x="1102169" y="280379"/>
                    <a:pt x="1106852" y="277227"/>
                    <a:pt x="1112979" y="275018"/>
                  </a:cubicBezTo>
                  <a:cubicBezTo>
                    <a:pt x="1119106" y="272809"/>
                    <a:pt x="1126204" y="271704"/>
                    <a:pt x="1134275" y="271704"/>
                  </a:cubicBezTo>
                  <a:close/>
                  <a:moveTo>
                    <a:pt x="1027910" y="271704"/>
                  </a:moveTo>
                  <a:cubicBezTo>
                    <a:pt x="1040811" y="271704"/>
                    <a:pt x="1051356" y="275931"/>
                    <a:pt x="1059545" y="284385"/>
                  </a:cubicBezTo>
                  <a:cubicBezTo>
                    <a:pt x="1067733" y="292838"/>
                    <a:pt x="1071828" y="304518"/>
                    <a:pt x="1071828" y="319422"/>
                  </a:cubicBezTo>
                  <a:cubicBezTo>
                    <a:pt x="1071828" y="331499"/>
                    <a:pt x="1070016" y="340998"/>
                    <a:pt x="1066393" y="347920"/>
                  </a:cubicBezTo>
                  <a:cubicBezTo>
                    <a:pt x="1062770" y="354842"/>
                    <a:pt x="1057498" y="360218"/>
                    <a:pt x="1050576" y="364047"/>
                  </a:cubicBezTo>
                  <a:cubicBezTo>
                    <a:pt x="1043654" y="367876"/>
                    <a:pt x="1036098" y="369791"/>
                    <a:pt x="1027910" y="369791"/>
                  </a:cubicBezTo>
                  <a:cubicBezTo>
                    <a:pt x="1014772" y="369791"/>
                    <a:pt x="1004154" y="365579"/>
                    <a:pt x="996053" y="357155"/>
                  </a:cubicBezTo>
                  <a:cubicBezTo>
                    <a:pt x="987953" y="348730"/>
                    <a:pt x="983903" y="336595"/>
                    <a:pt x="983903" y="320748"/>
                  </a:cubicBezTo>
                  <a:cubicBezTo>
                    <a:pt x="983903" y="303369"/>
                    <a:pt x="988734" y="290497"/>
                    <a:pt x="998395" y="282131"/>
                  </a:cubicBezTo>
                  <a:cubicBezTo>
                    <a:pt x="1006466" y="275180"/>
                    <a:pt x="1016304" y="271704"/>
                    <a:pt x="1027910" y="271704"/>
                  </a:cubicBezTo>
                  <a:close/>
                  <a:moveTo>
                    <a:pt x="780701" y="271704"/>
                  </a:moveTo>
                  <a:cubicBezTo>
                    <a:pt x="793249" y="271704"/>
                    <a:pt x="803500" y="275975"/>
                    <a:pt x="811453" y="284517"/>
                  </a:cubicBezTo>
                  <a:cubicBezTo>
                    <a:pt x="819406" y="293059"/>
                    <a:pt x="823382" y="305077"/>
                    <a:pt x="823382" y="320571"/>
                  </a:cubicBezTo>
                  <a:cubicBezTo>
                    <a:pt x="823382" y="321513"/>
                    <a:pt x="823353" y="322927"/>
                    <a:pt x="823294" y="324812"/>
                  </a:cubicBezTo>
                  <a:lnTo>
                    <a:pt x="753308" y="324812"/>
                  </a:lnTo>
                  <a:cubicBezTo>
                    <a:pt x="753897" y="335122"/>
                    <a:pt x="756813" y="343016"/>
                    <a:pt x="762056" y="348495"/>
                  </a:cubicBezTo>
                  <a:cubicBezTo>
                    <a:pt x="767299" y="353973"/>
                    <a:pt x="773838" y="356713"/>
                    <a:pt x="781673" y="356713"/>
                  </a:cubicBezTo>
                  <a:cubicBezTo>
                    <a:pt x="787506" y="356713"/>
                    <a:pt x="792484" y="355181"/>
                    <a:pt x="796607" y="352118"/>
                  </a:cubicBezTo>
                  <a:cubicBezTo>
                    <a:pt x="800731" y="349054"/>
                    <a:pt x="804001" y="344165"/>
                    <a:pt x="806416" y="337449"/>
                  </a:cubicBezTo>
                  <a:lnTo>
                    <a:pt x="822852" y="339481"/>
                  </a:lnTo>
                  <a:cubicBezTo>
                    <a:pt x="820260" y="349084"/>
                    <a:pt x="815459" y="356536"/>
                    <a:pt x="808448" y="361838"/>
                  </a:cubicBezTo>
                  <a:cubicBezTo>
                    <a:pt x="801438" y="367140"/>
                    <a:pt x="792484" y="369791"/>
                    <a:pt x="781585" y="369791"/>
                  </a:cubicBezTo>
                  <a:cubicBezTo>
                    <a:pt x="767859" y="369791"/>
                    <a:pt x="756975" y="365564"/>
                    <a:pt x="748934" y="357110"/>
                  </a:cubicBezTo>
                  <a:cubicBezTo>
                    <a:pt x="740892" y="348657"/>
                    <a:pt x="736872" y="336801"/>
                    <a:pt x="736872" y="321543"/>
                  </a:cubicBezTo>
                  <a:cubicBezTo>
                    <a:pt x="736872" y="305755"/>
                    <a:pt x="740936" y="293501"/>
                    <a:pt x="749066" y="284782"/>
                  </a:cubicBezTo>
                  <a:cubicBezTo>
                    <a:pt x="757196" y="276063"/>
                    <a:pt x="767741" y="271704"/>
                    <a:pt x="780701" y="271704"/>
                  </a:cubicBezTo>
                  <a:close/>
                  <a:moveTo>
                    <a:pt x="380033" y="271704"/>
                  </a:moveTo>
                  <a:cubicBezTo>
                    <a:pt x="390224" y="271704"/>
                    <a:pt x="398560" y="274281"/>
                    <a:pt x="405041" y="279436"/>
                  </a:cubicBezTo>
                  <a:cubicBezTo>
                    <a:pt x="411521" y="284591"/>
                    <a:pt x="415674" y="291911"/>
                    <a:pt x="417500" y="301395"/>
                  </a:cubicBezTo>
                  <a:lnTo>
                    <a:pt x="402036" y="303781"/>
                  </a:lnTo>
                  <a:cubicBezTo>
                    <a:pt x="400563" y="297478"/>
                    <a:pt x="397957" y="292735"/>
                    <a:pt x="394216" y="289554"/>
                  </a:cubicBezTo>
                  <a:cubicBezTo>
                    <a:pt x="390475" y="286373"/>
                    <a:pt x="385953" y="284782"/>
                    <a:pt x="380651" y="284782"/>
                  </a:cubicBezTo>
                  <a:cubicBezTo>
                    <a:pt x="372639" y="284782"/>
                    <a:pt x="366130" y="287654"/>
                    <a:pt x="361122" y="293398"/>
                  </a:cubicBezTo>
                  <a:cubicBezTo>
                    <a:pt x="356115" y="299142"/>
                    <a:pt x="353611" y="308229"/>
                    <a:pt x="353611" y="320659"/>
                  </a:cubicBezTo>
                  <a:cubicBezTo>
                    <a:pt x="353611" y="333266"/>
                    <a:pt x="356027" y="342427"/>
                    <a:pt x="360857" y="348141"/>
                  </a:cubicBezTo>
                  <a:cubicBezTo>
                    <a:pt x="365688" y="353856"/>
                    <a:pt x="371991" y="356713"/>
                    <a:pt x="379768" y="356713"/>
                  </a:cubicBezTo>
                  <a:cubicBezTo>
                    <a:pt x="386012" y="356713"/>
                    <a:pt x="391226" y="354798"/>
                    <a:pt x="395409" y="350969"/>
                  </a:cubicBezTo>
                  <a:cubicBezTo>
                    <a:pt x="399591" y="347140"/>
                    <a:pt x="402242" y="341249"/>
                    <a:pt x="403362" y="333296"/>
                  </a:cubicBezTo>
                  <a:lnTo>
                    <a:pt x="419003" y="335328"/>
                  </a:lnTo>
                  <a:cubicBezTo>
                    <a:pt x="417294" y="346109"/>
                    <a:pt x="412920" y="354548"/>
                    <a:pt x="405880" y="360645"/>
                  </a:cubicBezTo>
                  <a:cubicBezTo>
                    <a:pt x="398840" y="366742"/>
                    <a:pt x="390195" y="369791"/>
                    <a:pt x="379944" y="369791"/>
                  </a:cubicBezTo>
                  <a:cubicBezTo>
                    <a:pt x="367102" y="369791"/>
                    <a:pt x="356778" y="365594"/>
                    <a:pt x="348972" y="357199"/>
                  </a:cubicBezTo>
                  <a:cubicBezTo>
                    <a:pt x="341166" y="348804"/>
                    <a:pt x="337263" y="336771"/>
                    <a:pt x="337263" y="321101"/>
                  </a:cubicBezTo>
                  <a:cubicBezTo>
                    <a:pt x="337263" y="310968"/>
                    <a:pt x="338942" y="302102"/>
                    <a:pt x="342300" y="294503"/>
                  </a:cubicBezTo>
                  <a:cubicBezTo>
                    <a:pt x="345658" y="286903"/>
                    <a:pt x="350769" y="281203"/>
                    <a:pt x="357632" y="277404"/>
                  </a:cubicBezTo>
                  <a:cubicBezTo>
                    <a:pt x="364495" y="273604"/>
                    <a:pt x="371962" y="271704"/>
                    <a:pt x="380033" y="271704"/>
                  </a:cubicBezTo>
                  <a:close/>
                  <a:moveTo>
                    <a:pt x="237335" y="271704"/>
                  </a:moveTo>
                  <a:cubicBezTo>
                    <a:pt x="250236" y="271704"/>
                    <a:pt x="260781" y="275931"/>
                    <a:pt x="268970" y="284385"/>
                  </a:cubicBezTo>
                  <a:cubicBezTo>
                    <a:pt x="277158" y="292838"/>
                    <a:pt x="281253" y="304518"/>
                    <a:pt x="281253" y="319422"/>
                  </a:cubicBezTo>
                  <a:cubicBezTo>
                    <a:pt x="281253" y="331499"/>
                    <a:pt x="279441" y="340998"/>
                    <a:pt x="275818" y="347920"/>
                  </a:cubicBezTo>
                  <a:cubicBezTo>
                    <a:pt x="272195" y="354842"/>
                    <a:pt x="266923" y="360218"/>
                    <a:pt x="260001" y="364047"/>
                  </a:cubicBezTo>
                  <a:cubicBezTo>
                    <a:pt x="253079" y="367876"/>
                    <a:pt x="245523" y="369791"/>
                    <a:pt x="237335" y="369791"/>
                  </a:cubicBezTo>
                  <a:cubicBezTo>
                    <a:pt x="224197" y="369791"/>
                    <a:pt x="213579" y="365579"/>
                    <a:pt x="205478" y="357155"/>
                  </a:cubicBezTo>
                  <a:cubicBezTo>
                    <a:pt x="197378" y="348730"/>
                    <a:pt x="193328" y="336595"/>
                    <a:pt x="193328" y="320748"/>
                  </a:cubicBezTo>
                  <a:cubicBezTo>
                    <a:pt x="193328" y="303369"/>
                    <a:pt x="198159" y="290497"/>
                    <a:pt x="207820" y="282131"/>
                  </a:cubicBezTo>
                  <a:cubicBezTo>
                    <a:pt x="215891" y="275180"/>
                    <a:pt x="225729" y="271704"/>
                    <a:pt x="237335" y="271704"/>
                  </a:cubicBezTo>
                  <a:close/>
                  <a:moveTo>
                    <a:pt x="46658" y="271704"/>
                  </a:moveTo>
                  <a:cubicBezTo>
                    <a:pt x="56849" y="271704"/>
                    <a:pt x="65185" y="274281"/>
                    <a:pt x="71666" y="279436"/>
                  </a:cubicBezTo>
                  <a:cubicBezTo>
                    <a:pt x="78146" y="284591"/>
                    <a:pt x="82299" y="291911"/>
                    <a:pt x="84125" y="301395"/>
                  </a:cubicBezTo>
                  <a:lnTo>
                    <a:pt x="68661" y="303781"/>
                  </a:lnTo>
                  <a:cubicBezTo>
                    <a:pt x="67188" y="297478"/>
                    <a:pt x="64582" y="292735"/>
                    <a:pt x="60841" y="289554"/>
                  </a:cubicBezTo>
                  <a:cubicBezTo>
                    <a:pt x="57100" y="286373"/>
                    <a:pt x="52578" y="284782"/>
                    <a:pt x="47276" y="284782"/>
                  </a:cubicBezTo>
                  <a:cubicBezTo>
                    <a:pt x="39264" y="284782"/>
                    <a:pt x="32755" y="287654"/>
                    <a:pt x="27747" y="293398"/>
                  </a:cubicBezTo>
                  <a:cubicBezTo>
                    <a:pt x="22740" y="299142"/>
                    <a:pt x="20236" y="308229"/>
                    <a:pt x="20236" y="320659"/>
                  </a:cubicBezTo>
                  <a:cubicBezTo>
                    <a:pt x="20236" y="333266"/>
                    <a:pt x="22652" y="342427"/>
                    <a:pt x="27482" y="348141"/>
                  </a:cubicBezTo>
                  <a:cubicBezTo>
                    <a:pt x="32313" y="353856"/>
                    <a:pt x="38616" y="356713"/>
                    <a:pt x="46393" y="356713"/>
                  </a:cubicBezTo>
                  <a:cubicBezTo>
                    <a:pt x="52637" y="356713"/>
                    <a:pt x="57851" y="354798"/>
                    <a:pt x="62034" y="350969"/>
                  </a:cubicBezTo>
                  <a:cubicBezTo>
                    <a:pt x="66216" y="347140"/>
                    <a:pt x="68867" y="341249"/>
                    <a:pt x="69987" y="333296"/>
                  </a:cubicBezTo>
                  <a:lnTo>
                    <a:pt x="85628" y="335328"/>
                  </a:lnTo>
                  <a:cubicBezTo>
                    <a:pt x="83919" y="346109"/>
                    <a:pt x="79545" y="354548"/>
                    <a:pt x="72505" y="360645"/>
                  </a:cubicBezTo>
                  <a:cubicBezTo>
                    <a:pt x="65465" y="366742"/>
                    <a:pt x="56820" y="369791"/>
                    <a:pt x="46569" y="369791"/>
                  </a:cubicBezTo>
                  <a:cubicBezTo>
                    <a:pt x="33727" y="369791"/>
                    <a:pt x="23403" y="365594"/>
                    <a:pt x="15597" y="357199"/>
                  </a:cubicBezTo>
                  <a:cubicBezTo>
                    <a:pt x="7791" y="348804"/>
                    <a:pt x="3888" y="336771"/>
                    <a:pt x="3888" y="321101"/>
                  </a:cubicBezTo>
                  <a:cubicBezTo>
                    <a:pt x="3888" y="310968"/>
                    <a:pt x="5567" y="302102"/>
                    <a:pt x="8925" y="294503"/>
                  </a:cubicBezTo>
                  <a:cubicBezTo>
                    <a:pt x="12283" y="286903"/>
                    <a:pt x="17394" y="281203"/>
                    <a:pt x="24257" y="277404"/>
                  </a:cubicBezTo>
                  <a:cubicBezTo>
                    <a:pt x="31120" y="273604"/>
                    <a:pt x="38587" y="271704"/>
                    <a:pt x="46658" y="271704"/>
                  </a:cubicBezTo>
                  <a:close/>
                  <a:moveTo>
                    <a:pt x="521499" y="271527"/>
                  </a:moveTo>
                  <a:lnTo>
                    <a:pt x="538553" y="271527"/>
                  </a:lnTo>
                  <a:lnTo>
                    <a:pt x="538553" y="286108"/>
                  </a:lnTo>
                  <a:cubicBezTo>
                    <a:pt x="538553" y="293413"/>
                    <a:pt x="537434" y="299009"/>
                    <a:pt x="535195" y="302897"/>
                  </a:cubicBezTo>
                  <a:cubicBezTo>
                    <a:pt x="532309" y="307964"/>
                    <a:pt x="527036" y="312618"/>
                    <a:pt x="519378" y="316859"/>
                  </a:cubicBezTo>
                  <a:cubicBezTo>
                    <a:pt x="519378" y="317684"/>
                    <a:pt x="519378" y="318538"/>
                    <a:pt x="519378" y="319422"/>
                  </a:cubicBezTo>
                  <a:cubicBezTo>
                    <a:pt x="519378" y="341337"/>
                    <a:pt x="512308" y="356212"/>
                    <a:pt x="498170" y="364047"/>
                  </a:cubicBezTo>
                  <a:cubicBezTo>
                    <a:pt x="491218" y="367876"/>
                    <a:pt x="483648" y="369791"/>
                    <a:pt x="475460" y="369791"/>
                  </a:cubicBezTo>
                  <a:cubicBezTo>
                    <a:pt x="462028" y="369791"/>
                    <a:pt x="451394" y="365579"/>
                    <a:pt x="443559" y="357155"/>
                  </a:cubicBezTo>
                  <a:cubicBezTo>
                    <a:pt x="435488" y="348436"/>
                    <a:pt x="431453" y="336300"/>
                    <a:pt x="431453" y="320748"/>
                  </a:cubicBezTo>
                  <a:cubicBezTo>
                    <a:pt x="431453" y="303369"/>
                    <a:pt x="436284" y="290497"/>
                    <a:pt x="445945" y="282131"/>
                  </a:cubicBezTo>
                  <a:cubicBezTo>
                    <a:pt x="454016" y="275180"/>
                    <a:pt x="463854" y="271704"/>
                    <a:pt x="475460" y="271704"/>
                  </a:cubicBezTo>
                  <a:cubicBezTo>
                    <a:pt x="488361" y="271704"/>
                    <a:pt x="498906" y="275916"/>
                    <a:pt x="507095" y="284340"/>
                  </a:cubicBezTo>
                  <a:cubicBezTo>
                    <a:pt x="513280" y="290762"/>
                    <a:pt x="517139" y="299039"/>
                    <a:pt x="518671" y="309171"/>
                  </a:cubicBezTo>
                  <a:cubicBezTo>
                    <a:pt x="522677" y="306697"/>
                    <a:pt x="525549" y="304135"/>
                    <a:pt x="527287" y="301484"/>
                  </a:cubicBezTo>
                  <a:cubicBezTo>
                    <a:pt x="529024" y="298833"/>
                    <a:pt x="529864" y="295003"/>
                    <a:pt x="529805" y="289996"/>
                  </a:cubicBezTo>
                  <a:lnTo>
                    <a:pt x="521499" y="289996"/>
                  </a:lnTo>
                  <a:close/>
                  <a:moveTo>
                    <a:pt x="1208582" y="241041"/>
                  </a:moveTo>
                  <a:lnTo>
                    <a:pt x="1208582" y="273825"/>
                  </a:lnTo>
                  <a:lnTo>
                    <a:pt x="1224577" y="273825"/>
                  </a:lnTo>
                  <a:lnTo>
                    <a:pt x="1224577" y="286196"/>
                  </a:lnTo>
                  <a:lnTo>
                    <a:pt x="1208582" y="286196"/>
                  </a:lnTo>
                  <a:lnTo>
                    <a:pt x="1208582" y="341072"/>
                  </a:lnTo>
                  <a:cubicBezTo>
                    <a:pt x="1208582" y="345608"/>
                    <a:pt x="1208862" y="348524"/>
                    <a:pt x="1209422" y="349820"/>
                  </a:cubicBezTo>
                  <a:cubicBezTo>
                    <a:pt x="1209981" y="351116"/>
                    <a:pt x="1210894" y="352147"/>
                    <a:pt x="1212161" y="352913"/>
                  </a:cubicBezTo>
                  <a:cubicBezTo>
                    <a:pt x="1213428" y="353679"/>
                    <a:pt x="1215239" y="354062"/>
                    <a:pt x="1217596" y="354062"/>
                  </a:cubicBezTo>
                  <a:cubicBezTo>
                    <a:pt x="1219363" y="354062"/>
                    <a:pt x="1221690" y="353856"/>
                    <a:pt x="1224577" y="353443"/>
                  </a:cubicBezTo>
                  <a:lnTo>
                    <a:pt x="1226874" y="367494"/>
                  </a:lnTo>
                  <a:cubicBezTo>
                    <a:pt x="1222397" y="368436"/>
                    <a:pt x="1218391" y="368907"/>
                    <a:pt x="1214856" y="368907"/>
                  </a:cubicBezTo>
                  <a:cubicBezTo>
                    <a:pt x="1209083" y="368907"/>
                    <a:pt x="1204606" y="367994"/>
                    <a:pt x="1201424" y="366168"/>
                  </a:cubicBezTo>
                  <a:cubicBezTo>
                    <a:pt x="1198243" y="364342"/>
                    <a:pt x="1196005" y="361941"/>
                    <a:pt x="1194709" y="358966"/>
                  </a:cubicBezTo>
                  <a:cubicBezTo>
                    <a:pt x="1193413" y="355991"/>
                    <a:pt x="1192764" y="349732"/>
                    <a:pt x="1192764" y="340188"/>
                  </a:cubicBezTo>
                  <a:lnTo>
                    <a:pt x="1192764" y="286196"/>
                  </a:lnTo>
                  <a:lnTo>
                    <a:pt x="1181100" y="286196"/>
                  </a:lnTo>
                  <a:lnTo>
                    <a:pt x="1181100" y="273825"/>
                  </a:lnTo>
                  <a:lnTo>
                    <a:pt x="1192764" y="273825"/>
                  </a:lnTo>
                  <a:lnTo>
                    <a:pt x="1192764" y="250584"/>
                  </a:lnTo>
                  <a:close/>
                  <a:moveTo>
                    <a:pt x="618032" y="241041"/>
                  </a:moveTo>
                  <a:lnTo>
                    <a:pt x="618032" y="273825"/>
                  </a:lnTo>
                  <a:lnTo>
                    <a:pt x="634027" y="273825"/>
                  </a:lnTo>
                  <a:lnTo>
                    <a:pt x="634027" y="286196"/>
                  </a:lnTo>
                  <a:lnTo>
                    <a:pt x="618032" y="286196"/>
                  </a:lnTo>
                  <a:lnTo>
                    <a:pt x="618032" y="341072"/>
                  </a:lnTo>
                  <a:cubicBezTo>
                    <a:pt x="618032" y="345608"/>
                    <a:pt x="618312" y="348524"/>
                    <a:pt x="618872" y="349820"/>
                  </a:cubicBezTo>
                  <a:cubicBezTo>
                    <a:pt x="619431" y="351116"/>
                    <a:pt x="620344" y="352147"/>
                    <a:pt x="621611" y="352913"/>
                  </a:cubicBezTo>
                  <a:cubicBezTo>
                    <a:pt x="622878" y="353679"/>
                    <a:pt x="624689" y="354062"/>
                    <a:pt x="627046" y="354062"/>
                  </a:cubicBezTo>
                  <a:cubicBezTo>
                    <a:pt x="628813" y="354062"/>
                    <a:pt x="631140" y="353856"/>
                    <a:pt x="634027" y="353443"/>
                  </a:cubicBezTo>
                  <a:lnTo>
                    <a:pt x="636324" y="367494"/>
                  </a:lnTo>
                  <a:cubicBezTo>
                    <a:pt x="631847" y="368436"/>
                    <a:pt x="627841" y="368907"/>
                    <a:pt x="624306" y="368907"/>
                  </a:cubicBezTo>
                  <a:cubicBezTo>
                    <a:pt x="618533" y="368907"/>
                    <a:pt x="614056" y="367994"/>
                    <a:pt x="610875" y="366168"/>
                  </a:cubicBezTo>
                  <a:cubicBezTo>
                    <a:pt x="607693" y="364342"/>
                    <a:pt x="605455" y="361941"/>
                    <a:pt x="604159" y="358966"/>
                  </a:cubicBezTo>
                  <a:cubicBezTo>
                    <a:pt x="602863" y="355991"/>
                    <a:pt x="602215" y="349732"/>
                    <a:pt x="602215" y="340188"/>
                  </a:cubicBezTo>
                  <a:lnTo>
                    <a:pt x="602215" y="286196"/>
                  </a:lnTo>
                  <a:lnTo>
                    <a:pt x="590550" y="286196"/>
                  </a:lnTo>
                  <a:lnTo>
                    <a:pt x="590550" y="273825"/>
                  </a:lnTo>
                  <a:lnTo>
                    <a:pt x="602215" y="273825"/>
                  </a:lnTo>
                  <a:lnTo>
                    <a:pt x="602215" y="250584"/>
                  </a:lnTo>
                  <a:close/>
                  <a:moveTo>
                    <a:pt x="894574" y="238125"/>
                  </a:moveTo>
                  <a:lnTo>
                    <a:pt x="910480" y="238125"/>
                  </a:lnTo>
                  <a:lnTo>
                    <a:pt x="910480" y="284606"/>
                  </a:lnTo>
                  <a:cubicBezTo>
                    <a:pt x="917902" y="276004"/>
                    <a:pt x="927269" y="271704"/>
                    <a:pt x="938580" y="271704"/>
                  </a:cubicBezTo>
                  <a:cubicBezTo>
                    <a:pt x="945532" y="271704"/>
                    <a:pt x="951570" y="273074"/>
                    <a:pt x="956695" y="275813"/>
                  </a:cubicBezTo>
                  <a:cubicBezTo>
                    <a:pt x="961821" y="278552"/>
                    <a:pt x="965488" y="282337"/>
                    <a:pt x="967697" y="287168"/>
                  </a:cubicBezTo>
                  <a:cubicBezTo>
                    <a:pt x="969906" y="291999"/>
                    <a:pt x="971011" y="299009"/>
                    <a:pt x="971011" y="308199"/>
                  </a:cubicBezTo>
                  <a:lnTo>
                    <a:pt x="971011" y="367670"/>
                  </a:lnTo>
                  <a:lnTo>
                    <a:pt x="955105" y="367670"/>
                  </a:lnTo>
                  <a:lnTo>
                    <a:pt x="955105" y="308199"/>
                  </a:lnTo>
                  <a:cubicBezTo>
                    <a:pt x="955105" y="300246"/>
                    <a:pt x="953382" y="294458"/>
                    <a:pt x="949935" y="290835"/>
                  </a:cubicBezTo>
                  <a:cubicBezTo>
                    <a:pt x="946489" y="287212"/>
                    <a:pt x="941614" y="285401"/>
                    <a:pt x="935311" y="285401"/>
                  </a:cubicBezTo>
                  <a:cubicBezTo>
                    <a:pt x="930598" y="285401"/>
                    <a:pt x="926165" y="286623"/>
                    <a:pt x="922011" y="289068"/>
                  </a:cubicBezTo>
                  <a:cubicBezTo>
                    <a:pt x="917858" y="291513"/>
                    <a:pt x="914898" y="294827"/>
                    <a:pt x="913130" y="299009"/>
                  </a:cubicBezTo>
                  <a:cubicBezTo>
                    <a:pt x="911363" y="303192"/>
                    <a:pt x="910480" y="308965"/>
                    <a:pt x="910480" y="316329"/>
                  </a:cubicBezTo>
                  <a:lnTo>
                    <a:pt x="910480" y="367670"/>
                  </a:lnTo>
                  <a:lnTo>
                    <a:pt x="894574" y="367670"/>
                  </a:lnTo>
                  <a:close/>
                  <a:moveTo>
                    <a:pt x="646924" y="238125"/>
                  </a:moveTo>
                  <a:lnTo>
                    <a:pt x="662830" y="238125"/>
                  </a:lnTo>
                  <a:lnTo>
                    <a:pt x="662830" y="284606"/>
                  </a:lnTo>
                  <a:cubicBezTo>
                    <a:pt x="670252" y="276004"/>
                    <a:pt x="679619" y="271704"/>
                    <a:pt x="690930" y="271704"/>
                  </a:cubicBezTo>
                  <a:cubicBezTo>
                    <a:pt x="697882" y="271704"/>
                    <a:pt x="703920" y="273074"/>
                    <a:pt x="709045" y="275813"/>
                  </a:cubicBezTo>
                  <a:cubicBezTo>
                    <a:pt x="714171" y="278552"/>
                    <a:pt x="717838" y="282337"/>
                    <a:pt x="720047" y="287168"/>
                  </a:cubicBezTo>
                  <a:cubicBezTo>
                    <a:pt x="722256" y="291999"/>
                    <a:pt x="723361" y="299009"/>
                    <a:pt x="723361" y="308199"/>
                  </a:cubicBezTo>
                  <a:lnTo>
                    <a:pt x="723361" y="367670"/>
                  </a:lnTo>
                  <a:lnTo>
                    <a:pt x="707455" y="367670"/>
                  </a:lnTo>
                  <a:lnTo>
                    <a:pt x="707455" y="308199"/>
                  </a:lnTo>
                  <a:cubicBezTo>
                    <a:pt x="707455" y="300246"/>
                    <a:pt x="705732" y="294458"/>
                    <a:pt x="702285" y="290835"/>
                  </a:cubicBezTo>
                  <a:cubicBezTo>
                    <a:pt x="698839" y="287212"/>
                    <a:pt x="693964" y="285401"/>
                    <a:pt x="687661" y="285401"/>
                  </a:cubicBezTo>
                  <a:cubicBezTo>
                    <a:pt x="682948" y="285401"/>
                    <a:pt x="678515" y="286623"/>
                    <a:pt x="674361" y="289068"/>
                  </a:cubicBezTo>
                  <a:cubicBezTo>
                    <a:pt x="670208" y="291513"/>
                    <a:pt x="667248" y="294827"/>
                    <a:pt x="665480" y="299009"/>
                  </a:cubicBezTo>
                  <a:cubicBezTo>
                    <a:pt x="663713" y="303192"/>
                    <a:pt x="662830" y="308965"/>
                    <a:pt x="662830" y="316329"/>
                  </a:cubicBezTo>
                  <a:lnTo>
                    <a:pt x="662830" y="367670"/>
                  </a:lnTo>
                  <a:lnTo>
                    <a:pt x="646924" y="367670"/>
                  </a:lnTo>
                  <a:close/>
                  <a:moveTo>
                    <a:pt x="103999" y="238125"/>
                  </a:moveTo>
                  <a:lnTo>
                    <a:pt x="119905" y="238125"/>
                  </a:lnTo>
                  <a:lnTo>
                    <a:pt x="119905" y="284606"/>
                  </a:lnTo>
                  <a:cubicBezTo>
                    <a:pt x="127327" y="276004"/>
                    <a:pt x="136694" y="271704"/>
                    <a:pt x="148005" y="271704"/>
                  </a:cubicBezTo>
                  <a:cubicBezTo>
                    <a:pt x="154957" y="271704"/>
                    <a:pt x="160995" y="273074"/>
                    <a:pt x="166120" y="275813"/>
                  </a:cubicBezTo>
                  <a:cubicBezTo>
                    <a:pt x="171246" y="278552"/>
                    <a:pt x="174913" y="282337"/>
                    <a:pt x="177122" y="287168"/>
                  </a:cubicBezTo>
                  <a:cubicBezTo>
                    <a:pt x="179331" y="291999"/>
                    <a:pt x="180436" y="299009"/>
                    <a:pt x="180436" y="308199"/>
                  </a:cubicBezTo>
                  <a:lnTo>
                    <a:pt x="180436" y="367670"/>
                  </a:lnTo>
                  <a:lnTo>
                    <a:pt x="164530" y="367670"/>
                  </a:lnTo>
                  <a:lnTo>
                    <a:pt x="164530" y="308199"/>
                  </a:lnTo>
                  <a:cubicBezTo>
                    <a:pt x="164530" y="300246"/>
                    <a:pt x="162807" y="294458"/>
                    <a:pt x="159360" y="290835"/>
                  </a:cubicBezTo>
                  <a:cubicBezTo>
                    <a:pt x="155914" y="287212"/>
                    <a:pt x="151039" y="285401"/>
                    <a:pt x="144736" y="285401"/>
                  </a:cubicBezTo>
                  <a:cubicBezTo>
                    <a:pt x="140023" y="285401"/>
                    <a:pt x="135590" y="286623"/>
                    <a:pt x="131436" y="289068"/>
                  </a:cubicBezTo>
                  <a:cubicBezTo>
                    <a:pt x="127283" y="291513"/>
                    <a:pt x="124323" y="294827"/>
                    <a:pt x="122556" y="299009"/>
                  </a:cubicBezTo>
                  <a:cubicBezTo>
                    <a:pt x="120788" y="303192"/>
                    <a:pt x="119905" y="308965"/>
                    <a:pt x="119905" y="316329"/>
                  </a:cubicBezTo>
                  <a:lnTo>
                    <a:pt x="119905" y="367670"/>
                  </a:lnTo>
                  <a:lnTo>
                    <a:pt x="103999" y="367670"/>
                  </a:lnTo>
                  <a:close/>
                  <a:moveTo>
                    <a:pt x="771246" y="237418"/>
                  </a:moveTo>
                  <a:lnTo>
                    <a:pt x="788213" y="237418"/>
                  </a:lnTo>
                  <a:lnTo>
                    <a:pt x="808095" y="262160"/>
                  </a:lnTo>
                  <a:lnTo>
                    <a:pt x="790068" y="262160"/>
                  </a:lnTo>
                  <a:lnTo>
                    <a:pt x="780348" y="247138"/>
                  </a:lnTo>
                  <a:lnTo>
                    <a:pt x="770362" y="262160"/>
                  </a:lnTo>
                  <a:lnTo>
                    <a:pt x="752159" y="262160"/>
                  </a:lnTo>
                  <a:close/>
                  <a:moveTo>
                    <a:pt x="775576" y="205517"/>
                  </a:moveTo>
                  <a:cubicBezTo>
                    <a:pt x="782822" y="205576"/>
                    <a:pt x="788743" y="206754"/>
                    <a:pt x="793338" y="209052"/>
                  </a:cubicBezTo>
                  <a:cubicBezTo>
                    <a:pt x="798404" y="211526"/>
                    <a:pt x="800996" y="214737"/>
                    <a:pt x="801114" y="218684"/>
                  </a:cubicBezTo>
                  <a:cubicBezTo>
                    <a:pt x="801350" y="224634"/>
                    <a:pt x="795989" y="228286"/>
                    <a:pt x="785031" y="229641"/>
                  </a:cubicBezTo>
                  <a:lnTo>
                    <a:pt x="785031" y="234060"/>
                  </a:lnTo>
                  <a:lnTo>
                    <a:pt x="775134" y="234060"/>
                  </a:lnTo>
                  <a:lnTo>
                    <a:pt x="775134" y="224163"/>
                  </a:lnTo>
                  <a:cubicBezTo>
                    <a:pt x="778492" y="223809"/>
                    <a:pt x="780642" y="223485"/>
                    <a:pt x="781585" y="223191"/>
                  </a:cubicBezTo>
                  <a:cubicBezTo>
                    <a:pt x="784707" y="222425"/>
                    <a:pt x="786298" y="221217"/>
                    <a:pt x="786357" y="219568"/>
                  </a:cubicBezTo>
                  <a:cubicBezTo>
                    <a:pt x="786416" y="218213"/>
                    <a:pt x="785591" y="217064"/>
                    <a:pt x="783883" y="216121"/>
                  </a:cubicBezTo>
                  <a:cubicBezTo>
                    <a:pt x="781408" y="214766"/>
                    <a:pt x="777491" y="214089"/>
                    <a:pt x="772130" y="214089"/>
                  </a:cubicBezTo>
                  <a:cubicBezTo>
                    <a:pt x="770304" y="214089"/>
                    <a:pt x="767535" y="214207"/>
                    <a:pt x="763823" y="214442"/>
                  </a:cubicBezTo>
                  <a:lnTo>
                    <a:pt x="762851" y="206136"/>
                  </a:lnTo>
                  <a:cubicBezTo>
                    <a:pt x="765149" y="205665"/>
                    <a:pt x="769390" y="205458"/>
                    <a:pt x="775576" y="205517"/>
                  </a:cubicBezTo>
                  <a:close/>
                  <a:moveTo>
                    <a:pt x="675289" y="140149"/>
                  </a:moveTo>
                  <a:lnTo>
                    <a:pt x="693404" y="140149"/>
                  </a:lnTo>
                  <a:lnTo>
                    <a:pt x="693404" y="158264"/>
                  </a:lnTo>
                  <a:lnTo>
                    <a:pt x="675289" y="158264"/>
                  </a:lnTo>
                  <a:close/>
                  <a:moveTo>
                    <a:pt x="192486" y="82446"/>
                  </a:moveTo>
                  <a:cubicBezTo>
                    <a:pt x="186713" y="84802"/>
                    <a:pt x="178053" y="86805"/>
                    <a:pt x="166506" y="88455"/>
                  </a:cubicBezTo>
                  <a:cubicBezTo>
                    <a:pt x="159967" y="89397"/>
                    <a:pt x="155343" y="90458"/>
                    <a:pt x="152633" y="91636"/>
                  </a:cubicBezTo>
                  <a:cubicBezTo>
                    <a:pt x="149923" y="92814"/>
                    <a:pt x="147832" y="94537"/>
                    <a:pt x="146359" y="96805"/>
                  </a:cubicBezTo>
                  <a:cubicBezTo>
                    <a:pt x="144886" y="99073"/>
                    <a:pt x="144150" y="101592"/>
                    <a:pt x="144150" y="104361"/>
                  </a:cubicBezTo>
                  <a:cubicBezTo>
                    <a:pt x="144150" y="108602"/>
                    <a:pt x="145755" y="112137"/>
                    <a:pt x="148966" y="114965"/>
                  </a:cubicBezTo>
                  <a:cubicBezTo>
                    <a:pt x="152176" y="117792"/>
                    <a:pt x="156874" y="119206"/>
                    <a:pt x="163060" y="119206"/>
                  </a:cubicBezTo>
                  <a:cubicBezTo>
                    <a:pt x="169187" y="119206"/>
                    <a:pt x="174636" y="117866"/>
                    <a:pt x="179408" y="115186"/>
                  </a:cubicBezTo>
                  <a:cubicBezTo>
                    <a:pt x="184180" y="112505"/>
                    <a:pt x="187685" y="108838"/>
                    <a:pt x="189924" y="104184"/>
                  </a:cubicBezTo>
                  <a:cubicBezTo>
                    <a:pt x="191632" y="100590"/>
                    <a:pt x="192486" y="95288"/>
                    <a:pt x="192486" y="88278"/>
                  </a:cubicBezTo>
                  <a:close/>
                  <a:moveTo>
                    <a:pt x="892174" y="46746"/>
                  </a:moveTo>
                  <a:cubicBezTo>
                    <a:pt x="885104" y="46746"/>
                    <a:pt x="879095" y="49617"/>
                    <a:pt x="874147" y="55361"/>
                  </a:cubicBezTo>
                  <a:cubicBezTo>
                    <a:pt x="869198" y="61105"/>
                    <a:pt x="866724" y="69633"/>
                    <a:pt x="866724" y="80943"/>
                  </a:cubicBezTo>
                  <a:cubicBezTo>
                    <a:pt x="866724" y="93256"/>
                    <a:pt x="869169" y="102240"/>
                    <a:pt x="874058" y="107895"/>
                  </a:cubicBezTo>
                  <a:cubicBezTo>
                    <a:pt x="878948" y="113551"/>
                    <a:pt x="885075" y="116378"/>
                    <a:pt x="892439" y="116378"/>
                  </a:cubicBezTo>
                  <a:cubicBezTo>
                    <a:pt x="899744" y="116378"/>
                    <a:pt x="905870" y="113565"/>
                    <a:pt x="910819" y="107939"/>
                  </a:cubicBezTo>
                  <a:cubicBezTo>
                    <a:pt x="915768" y="102313"/>
                    <a:pt x="918242" y="93492"/>
                    <a:pt x="918242" y="81474"/>
                  </a:cubicBezTo>
                  <a:cubicBezTo>
                    <a:pt x="918242" y="69986"/>
                    <a:pt x="915694" y="61326"/>
                    <a:pt x="910598" y="55494"/>
                  </a:cubicBezTo>
                  <a:cubicBezTo>
                    <a:pt x="905502" y="49662"/>
                    <a:pt x="899361" y="46746"/>
                    <a:pt x="892174" y="46746"/>
                  </a:cubicBezTo>
                  <a:close/>
                  <a:moveTo>
                    <a:pt x="685010" y="46746"/>
                  </a:moveTo>
                  <a:cubicBezTo>
                    <a:pt x="676703" y="46746"/>
                    <a:pt x="670105" y="49721"/>
                    <a:pt x="665215" y="55671"/>
                  </a:cubicBezTo>
                  <a:cubicBezTo>
                    <a:pt x="659972" y="62033"/>
                    <a:pt x="657351" y="71017"/>
                    <a:pt x="657351" y="82622"/>
                  </a:cubicBezTo>
                  <a:cubicBezTo>
                    <a:pt x="657351" y="94228"/>
                    <a:pt x="659972" y="103212"/>
                    <a:pt x="665215" y="109574"/>
                  </a:cubicBezTo>
                  <a:cubicBezTo>
                    <a:pt x="670164" y="115583"/>
                    <a:pt x="676762" y="118588"/>
                    <a:pt x="685010" y="118588"/>
                  </a:cubicBezTo>
                  <a:cubicBezTo>
                    <a:pt x="693257" y="118588"/>
                    <a:pt x="699826" y="115583"/>
                    <a:pt x="704715" y="109574"/>
                  </a:cubicBezTo>
                  <a:cubicBezTo>
                    <a:pt x="709958" y="103153"/>
                    <a:pt x="712580" y="93992"/>
                    <a:pt x="712580" y="82092"/>
                  </a:cubicBezTo>
                  <a:cubicBezTo>
                    <a:pt x="712580" y="70840"/>
                    <a:pt x="709929" y="62062"/>
                    <a:pt x="704627" y="55759"/>
                  </a:cubicBezTo>
                  <a:cubicBezTo>
                    <a:pt x="699678" y="49750"/>
                    <a:pt x="693139" y="46746"/>
                    <a:pt x="685010" y="46746"/>
                  </a:cubicBezTo>
                  <a:close/>
                  <a:moveTo>
                    <a:pt x="358774" y="46746"/>
                  </a:moveTo>
                  <a:cubicBezTo>
                    <a:pt x="351704" y="46746"/>
                    <a:pt x="345695" y="49617"/>
                    <a:pt x="340747" y="55361"/>
                  </a:cubicBezTo>
                  <a:cubicBezTo>
                    <a:pt x="335798" y="61105"/>
                    <a:pt x="333324" y="69633"/>
                    <a:pt x="333324" y="80943"/>
                  </a:cubicBezTo>
                  <a:cubicBezTo>
                    <a:pt x="333324" y="93256"/>
                    <a:pt x="335769" y="102240"/>
                    <a:pt x="340658" y="107895"/>
                  </a:cubicBezTo>
                  <a:cubicBezTo>
                    <a:pt x="345548" y="113551"/>
                    <a:pt x="351675" y="116378"/>
                    <a:pt x="359039" y="116378"/>
                  </a:cubicBezTo>
                  <a:cubicBezTo>
                    <a:pt x="366344" y="116378"/>
                    <a:pt x="372470" y="113565"/>
                    <a:pt x="377419" y="107939"/>
                  </a:cubicBezTo>
                  <a:cubicBezTo>
                    <a:pt x="382368" y="102313"/>
                    <a:pt x="384842" y="93492"/>
                    <a:pt x="384842" y="81474"/>
                  </a:cubicBezTo>
                  <a:cubicBezTo>
                    <a:pt x="384842" y="69986"/>
                    <a:pt x="382294" y="61326"/>
                    <a:pt x="377198" y="55494"/>
                  </a:cubicBezTo>
                  <a:cubicBezTo>
                    <a:pt x="372102" y="49662"/>
                    <a:pt x="365961" y="46746"/>
                    <a:pt x="358774" y="46746"/>
                  </a:cubicBezTo>
                  <a:close/>
                  <a:moveTo>
                    <a:pt x="522745" y="35700"/>
                  </a:moveTo>
                  <a:lnTo>
                    <a:pt x="538651" y="35700"/>
                  </a:lnTo>
                  <a:lnTo>
                    <a:pt x="538651" y="87748"/>
                  </a:lnTo>
                  <a:cubicBezTo>
                    <a:pt x="538651" y="96172"/>
                    <a:pt x="538975" y="101769"/>
                    <a:pt x="539623" y="104537"/>
                  </a:cubicBezTo>
                  <a:cubicBezTo>
                    <a:pt x="541685" y="113492"/>
                    <a:pt x="547812" y="117969"/>
                    <a:pt x="558003" y="117969"/>
                  </a:cubicBezTo>
                  <a:cubicBezTo>
                    <a:pt x="562893" y="117969"/>
                    <a:pt x="567414" y="116732"/>
                    <a:pt x="571568" y="114258"/>
                  </a:cubicBezTo>
                  <a:cubicBezTo>
                    <a:pt x="575721" y="111783"/>
                    <a:pt x="578652" y="108455"/>
                    <a:pt x="580360" y="104272"/>
                  </a:cubicBezTo>
                  <a:cubicBezTo>
                    <a:pt x="582068" y="100090"/>
                    <a:pt x="582923" y="93992"/>
                    <a:pt x="582923" y="85980"/>
                  </a:cubicBezTo>
                  <a:lnTo>
                    <a:pt x="582923" y="35700"/>
                  </a:lnTo>
                  <a:lnTo>
                    <a:pt x="598829" y="35700"/>
                  </a:lnTo>
                  <a:lnTo>
                    <a:pt x="598829" y="78823"/>
                  </a:lnTo>
                  <a:cubicBezTo>
                    <a:pt x="606310" y="77527"/>
                    <a:pt x="611907" y="74021"/>
                    <a:pt x="615618" y="68307"/>
                  </a:cubicBezTo>
                  <a:cubicBezTo>
                    <a:pt x="617268" y="65833"/>
                    <a:pt x="618093" y="61120"/>
                    <a:pt x="618093" y="54168"/>
                  </a:cubicBezTo>
                  <a:lnTo>
                    <a:pt x="609786" y="54168"/>
                  </a:lnTo>
                  <a:lnTo>
                    <a:pt x="609786" y="35700"/>
                  </a:lnTo>
                  <a:lnTo>
                    <a:pt x="626841" y="35700"/>
                  </a:lnTo>
                  <a:lnTo>
                    <a:pt x="626841" y="50280"/>
                  </a:lnTo>
                  <a:cubicBezTo>
                    <a:pt x="626841" y="59529"/>
                    <a:pt x="625781" y="65980"/>
                    <a:pt x="623660" y="69633"/>
                  </a:cubicBezTo>
                  <a:cubicBezTo>
                    <a:pt x="618240" y="79058"/>
                    <a:pt x="609963" y="84360"/>
                    <a:pt x="598829" y="85539"/>
                  </a:cubicBezTo>
                  <a:lnTo>
                    <a:pt x="598829" y="129545"/>
                  </a:lnTo>
                  <a:lnTo>
                    <a:pt x="584602" y="129545"/>
                  </a:lnTo>
                  <a:lnTo>
                    <a:pt x="584602" y="115760"/>
                  </a:lnTo>
                  <a:cubicBezTo>
                    <a:pt x="577297" y="126364"/>
                    <a:pt x="567370" y="131666"/>
                    <a:pt x="554822" y="131666"/>
                  </a:cubicBezTo>
                  <a:cubicBezTo>
                    <a:pt x="549343" y="131666"/>
                    <a:pt x="544203" y="130620"/>
                    <a:pt x="539402" y="128529"/>
                  </a:cubicBezTo>
                  <a:cubicBezTo>
                    <a:pt x="534601" y="126438"/>
                    <a:pt x="531022" y="123772"/>
                    <a:pt x="528666" y="120532"/>
                  </a:cubicBezTo>
                  <a:cubicBezTo>
                    <a:pt x="526309" y="117292"/>
                    <a:pt x="524660" y="113345"/>
                    <a:pt x="523717" y="108691"/>
                  </a:cubicBezTo>
                  <a:cubicBezTo>
                    <a:pt x="523069" y="105509"/>
                    <a:pt x="522745" y="100561"/>
                    <a:pt x="522745" y="93845"/>
                  </a:cubicBezTo>
                  <a:close/>
                  <a:moveTo>
                    <a:pt x="891025" y="33579"/>
                  </a:moveTo>
                  <a:cubicBezTo>
                    <a:pt x="902100" y="33579"/>
                    <a:pt x="911231" y="38056"/>
                    <a:pt x="918418" y="47011"/>
                  </a:cubicBezTo>
                  <a:lnTo>
                    <a:pt x="918418" y="35700"/>
                  </a:lnTo>
                  <a:lnTo>
                    <a:pt x="933087" y="35700"/>
                  </a:lnTo>
                  <a:lnTo>
                    <a:pt x="933087" y="116820"/>
                  </a:lnTo>
                  <a:cubicBezTo>
                    <a:pt x="933087" y="131430"/>
                    <a:pt x="931600" y="141784"/>
                    <a:pt x="928625" y="147881"/>
                  </a:cubicBezTo>
                  <a:cubicBezTo>
                    <a:pt x="925650" y="153979"/>
                    <a:pt x="920937" y="158795"/>
                    <a:pt x="914486" y="162329"/>
                  </a:cubicBezTo>
                  <a:cubicBezTo>
                    <a:pt x="908035" y="165864"/>
                    <a:pt x="900097" y="167631"/>
                    <a:pt x="890671" y="167631"/>
                  </a:cubicBezTo>
                  <a:cubicBezTo>
                    <a:pt x="879478" y="167631"/>
                    <a:pt x="870435" y="165113"/>
                    <a:pt x="863543" y="160076"/>
                  </a:cubicBezTo>
                  <a:cubicBezTo>
                    <a:pt x="856650" y="155039"/>
                    <a:pt x="853322" y="147454"/>
                    <a:pt x="853557" y="137321"/>
                  </a:cubicBezTo>
                  <a:lnTo>
                    <a:pt x="869022" y="139619"/>
                  </a:lnTo>
                  <a:cubicBezTo>
                    <a:pt x="869670" y="144391"/>
                    <a:pt x="871466" y="147866"/>
                    <a:pt x="874412" y="150046"/>
                  </a:cubicBezTo>
                  <a:cubicBezTo>
                    <a:pt x="878359" y="152992"/>
                    <a:pt x="883749" y="154465"/>
                    <a:pt x="890583" y="154465"/>
                  </a:cubicBezTo>
                  <a:cubicBezTo>
                    <a:pt x="897947" y="154465"/>
                    <a:pt x="903632" y="152992"/>
                    <a:pt x="907638" y="150046"/>
                  </a:cubicBezTo>
                  <a:cubicBezTo>
                    <a:pt x="911644" y="147101"/>
                    <a:pt x="914354" y="142977"/>
                    <a:pt x="915768" y="137675"/>
                  </a:cubicBezTo>
                  <a:cubicBezTo>
                    <a:pt x="916592" y="134435"/>
                    <a:pt x="916975" y="127631"/>
                    <a:pt x="916916" y="117262"/>
                  </a:cubicBezTo>
                  <a:cubicBezTo>
                    <a:pt x="909965" y="125451"/>
                    <a:pt x="901305" y="129545"/>
                    <a:pt x="890936" y="129545"/>
                  </a:cubicBezTo>
                  <a:cubicBezTo>
                    <a:pt x="878035" y="129545"/>
                    <a:pt x="868050" y="124891"/>
                    <a:pt x="860980" y="115583"/>
                  </a:cubicBezTo>
                  <a:cubicBezTo>
                    <a:pt x="853911" y="106275"/>
                    <a:pt x="850376" y="95112"/>
                    <a:pt x="850376" y="82092"/>
                  </a:cubicBezTo>
                  <a:cubicBezTo>
                    <a:pt x="850376" y="73138"/>
                    <a:pt x="851996" y="64875"/>
                    <a:pt x="855236" y="57305"/>
                  </a:cubicBezTo>
                  <a:cubicBezTo>
                    <a:pt x="858476" y="49735"/>
                    <a:pt x="863175" y="43888"/>
                    <a:pt x="869331" y="39765"/>
                  </a:cubicBezTo>
                  <a:cubicBezTo>
                    <a:pt x="875487" y="35641"/>
                    <a:pt x="882718" y="33579"/>
                    <a:pt x="891025" y="33579"/>
                  </a:cubicBezTo>
                  <a:close/>
                  <a:moveTo>
                    <a:pt x="805407" y="33579"/>
                  </a:moveTo>
                  <a:cubicBezTo>
                    <a:pt x="811062" y="33579"/>
                    <a:pt x="816261" y="34595"/>
                    <a:pt x="821004" y="36628"/>
                  </a:cubicBezTo>
                  <a:cubicBezTo>
                    <a:pt x="825746" y="38660"/>
                    <a:pt x="829295" y="41326"/>
                    <a:pt x="831652" y="44625"/>
                  </a:cubicBezTo>
                  <a:cubicBezTo>
                    <a:pt x="834008" y="47924"/>
                    <a:pt x="835658" y="51841"/>
                    <a:pt x="836600" y="56378"/>
                  </a:cubicBezTo>
                  <a:cubicBezTo>
                    <a:pt x="837189" y="59323"/>
                    <a:pt x="837484" y="64478"/>
                    <a:pt x="837484" y="71842"/>
                  </a:cubicBezTo>
                  <a:lnTo>
                    <a:pt x="837484" y="129545"/>
                  </a:lnTo>
                  <a:lnTo>
                    <a:pt x="821578" y="129545"/>
                  </a:lnTo>
                  <a:lnTo>
                    <a:pt x="821578" y="72460"/>
                  </a:lnTo>
                  <a:cubicBezTo>
                    <a:pt x="821578" y="65980"/>
                    <a:pt x="820959" y="61135"/>
                    <a:pt x="819722" y="57924"/>
                  </a:cubicBezTo>
                  <a:cubicBezTo>
                    <a:pt x="818485" y="54713"/>
                    <a:pt x="816291" y="52151"/>
                    <a:pt x="813139" y="50236"/>
                  </a:cubicBezTo>
                  <a:cubicBezTo>
                    <a:pt x="809987" y="48321"/>
                    <a:pt x="806290" y="47364"/>
                    <a:pt x="802049" y="47364"/>
                  </a:cubicBezTo>
                  <a:cubicBezTo>
                    <a:pt x="795274" y="47364"/>
                    <a:pt x="789427" y="49514"/>
                    <a:pt x="784508" y="53815"/>
                  </a:cubicBezTo>
                  <a:cubicBezTo>
                    <a:pt x="779589" y="58115"/>
                    <a:pt x="777130" y="66275"/>
                    <a:pt x="777130" y="78292"/>
                  </a:cubicBezTo>
                  <a:lnTo>
                    <a:pt x="777130" y="129545"/>
                  </a:lnTo>
                  <a:lnTo>
                    <a:pt x="761224" y="129545"/>
                  </a:lnTo>
                  <a:lnTo>
                    <a:pt x="761224" y="35700"/>
                  </a:lnTo>
                  <a:lnTo>
                    <a:pt x="775539" y="35700"/>
                  </a:lnTo>
                  <a:lnTo>
                    <a:pt x="775539" y="49043"/>
                  </a:lnTo>
                  <a:cubicBezTo>
                    <a:pt x="782432" y="38734"/>
                    <a:pt x="792388" y="33579"/>
                    <a:pt x="805407" y="33579"/>
                  </a:cubicBezTo>
                  <a:close/>
                  <a:moveTo>
                    <a:pt x="357625" y="33579"/>
                  </a:moveTo>
                  <a:cubicBezTo>
                    <a:pt x="368700" y="33579"/>
                    <a:pt x="377831" y="38056"/>
                    <a:pt x="385019" y="47011"/>
                  </a:cubicBezTo>
                  <a:lnTo>
                    <a:pt x="385019" y="35700"/>
                  </a:lnTo>
                  <a:lnTo>
                    <a:pt x="399687" y="35700"/>
                  </a:lnTo>
                  <a:lnTo>
                    <a:pt x="399687" y="116820"/>
                  </a:lnTo>
                  <a:cubicBezTo>
                    <a:pt x="399687" y="131430"/>
                    <a:pt x="398200" y="141784"/>
                    <a:pt x="395225" y="147881"/>
                  </a:cubicBezTo>
                  <a:cubicBezTo>
                    <a:pt x="392250" y="153979"/>
                    <a:pt x="387537" y="158795"/>
                    <a:pt x="381086" y="162329"/>
                  </a:cubicBezTo>
                  <a:cubicBezTo>
                    <a:pt x="374635" y="165864"/>
                    <a:pt x="366697" y="167631"/>
                    <a:pt x="357271" y="167631"/>
                  </a:cubicBezTo>
                  <a:cubicBezTo>
                    <a:pt x="346078" y="167631"/>
                    <a:pt x="337035" y="165113"/>
                    <a:pt x="330143" y="160076"/>
                  </a:cubicBezTo>
                  <a:cubicBezTo>
                    <a:pt x="323250" y="155039"/>
                    <a:pt x="319922" y="147454"/>
                    <a:pt x="320157" y="137321"/>
                  </a:cubicBezTo>
                  <a:lnTo>
                    <a:pt x="335622" y="139619"/>
                  </a:lnTo>
                  <a:cubicBezTo>
                    <a:pt x="336270" y="144391"/>
                    <a:pt x="338066" y="147866"/>
                    <a:pt x="341012" y="150046"/>
                  </a:cubicBezTo>
                  <a:cubicBezTo>
                    <a:pt x="344959" y="152992"/>
                    <a:pt x="350349" y="154465"/>
                    <a:pt x="357183" y="154465"/>
                  </a:cubicBezTo>
                  <a:cubicBezTo>
                    <a:pt x="364547" y="154465"/>
                    <a:pt x="370232" y="152992"/>
                    <a:pt x="374238" y="150046"/>
                  </a:cubicBezTo>
                  <a:cubicBezTo>
                    <a:pt x="378244" y="147101"/>
                    <a:pt x="380954" y="142977"/>
                    <a:pt x="382368" y="137675"/>
                  </a:cubicBezTo>
                  <a:cubicBezTo>
                    <a:pt x="383192" y="134435"/>
                    <a:pt x="383575" y="127631"/>
                    <a:pt x="383516" y="117262"/>
                  </a:cubicBezTo>
                  <a:cubicBezTo>
                    <a:pt x="376565" y="125451"/>
                    <a:pt x="367905" y="129545"/>
                    <a:pt x="357537" y="129545"/>
                  </a:cubicBezTo>
                  <a:cubicBezTo>
                    <a:pt x="344635" y="129545"/>
                    <a:pt x="334650" y="124891"/>
                    <a:pt x="327580" y="115583"/>
                  </a:cubicBezTo>
                  <a:cubicBezTo>
                    <a:pt x="320511" y="106275"/>
                    <a:pt x="316976" y="95112"/>
                    <a:pt x="316976" y="82092"/>
                  </a:cubicBezTo>
                  <a:cubicBezTo>
                    <a:pt x="316976" y="73138"/>
                    <a:pt x="318596" y="64875"/>
                    <a:pt x="321836" y="57305"/>
                  </a:cubicBezTo>
                  <a:cubicBezTo>
                    <a:pt x="325076" y="49735"/>
                    <a:pt x="329775" y="43888"/>
                    <a:pt x="335931" y="39765"/>
                  </a:cubicBezTo>
                  <a:cubicBezTo>
                    <a:pt x="342087" y="35641"/>
                    <a:pt x="349318" y="33579"/>
                    <a:pt x="357625" y="33579"/>
                  </a:cubicBezTo>
                  <a:close/>
                  <a:moveTo>
                    <a:pt x="272007" y="33579"/>
                  </a:moveTo>
                  <a:cubicBezTo>
                    <a:pt x="277662" y="33579"/>
                    <a:pt x="282861" y="34595"/>
                    <a:pt x="287604" y="36628"/>
                  </a:cubicBezTo>
                  <a:cubicBezTo>
                    <a:pt x="292346" y="38660"/>
                    <a:pt x="295895" y="41326"/>
                    <a:pt x="298252" y="44625"/>
                  </a:cubicBezTo>
                  <a:cubicBezTo>
                    <a:pt x="300608" y="47924"/>
                    <a:pt x="302258" y="51841"/>
                    <a:pt x="303200" y="56378"/>
                  </a:cubicBezTo>
                  <a:cubicBezTo>
                    <a:pt x="303789" y="59323"/>
                    <a:pt x="304084" y="64478"/>
                    <a:pt x="304084" y="71842"/>
                  </a:cubicBezTo>
                  <a:lnTo>
                    <a:pt x="304084" y="129545"/>
                  </a:lnTo>
                  <a:lnTo>
                    <a:pt x="288178" y="129545"/>
                  </a:lnTo>
                  <a:lnTo>
                    <a:pt x="288178" y="72460"/>
                  </a:lnTo>
                  <a:cubicBezTo>
                    <a:pt x="288178" y="65980"/>
                    <a:pt x="287559" y="61135"/>
                    <a:pt x="286322" y="57924"/>
                  </a:cubicBezTo>
                  <a:cubicBezTo>
                    <a:pt x="285085" y="54713"/>
                    <a:pt x="282891" y="52151"/>
                    <a:pt x="279739" y="50236"/>
                  </a:cubicBezTo>
                  <a:cubicBezTo>
                    <a:pt x="276587" y="48321"/>
                    <a:pt x="272891" y="47364"/>
                    <a:pt x="268649" y="47364"/>
                  </a:cubicBezTo>
                  <a:cubicBezTo>
                    <a:pt x="261874" y="47364"/>
                    <a:pt x="256027" y="49514"/>
                    <a:pt x="251108" y="53815"/>
                  </a:cubicBezTo>
                  <a:cubicBezTo>
                    <a:pt x="246189" y="58115"/>
                    <a:pt x="243730" y="66275"/>
                    <a:pt x="243730" y="78292"/>
                  </a:cubicBezTo>
                  <a:lnTo>
                    <a:pt x="243730" y="129545"/>
                  </a:lnTo>
                  <a:lnTo>
                    <a:pt x="227824" y="129545"/>
                  </a:lnTo>
                  <a:lnTo>
                    <a:pt x="227824" y="35700"/>
                  </a:lnTo>
                  <a:lnTo>
                    <a:pt x="242139" y="35700"/>
                  </a:lnTo>
                  <a:lnTo>
                    <a:pt x="242139" y="49043"/>
                  </a:lnTo>
                  <a:cubicBezTo>
                    <a:pt x="249032" y="38734"/>
                    <a:pt x="258988" y="33579"/>
                    <a:pt x="272007" y="33579"/>
                  </a:cubicBezTo>
                  <a:close/>
                  <a:moveTo>
                    <a:pt x="172250" y="33579"/>
                  </a:moveTo>
                  <a:cubicBezTo>
                    <a:pt x="180262" y="33579"/>
                    <a:pt x="186772" y="34521"/>
                    <a:pt x="191779" y="36407"/>
                  </a:cubicBezTo>
                  <a:cubicBezTo>
                    <a:pt x="196787" y="38292"/>
                    <a:pt x="200469" y="40663"/>
                    <a:pt x="202825" y="43520"/>
                  </a:cubicBezTo>
                  <a:cubicBezTo>
                    <a:pt x="205182" y="46377"/>
                    <a:pt x="206831" y="49986"/>
                    <a:pt x="207774" y="54345"/>
                  </a:cubicBezTo>
                  <a:cubicBezTo>
                    <a:pt x="208304" y="57055"/>
                    <a:pt x="208569" y="61945"/>
                    <a:pt x="208569" y="69014"/>
                  </a:cubicBezTo>
                  <a:lnTo>
                    <a:pt x="208569" y="90222"/>
                  </a:lnTo>
                  <a:cubicBezTo>
                    <a:pt x="208569" y="105009"/>
                    <a:pt x="208908" y="114361"/>
                    <a:pt x="209585" y="118278"/>
                  </a:cubicBezTo>
                  <a:cubicBezTo>
                    <a:pt x="210263" y="122196"/>
                    <a:pt x="211603" y="125952"/>
                    <a:pt x="213606" y="129545"/>
                  </a:cubicBezTo>
                  <a:lnTo>
                    <a:pt x="196993" y="129545"/>
                  </a:lnTo>
                  <a:cubicBezTo>
                    <a:pt x="195343" y="126246"/>
                    <a:pt x="194283" y="122387"/>
                    <a:pt x="193812" y="117969"/>
                  </a:cubicBezTo>
                  <a:cubicBezTo>
                    <a:pt x="187921" y="122977"/>
                    <a:pt x="182250" y="126511"/>
                    <a:pt x="176801" y="128573"/>
                  </a:cubicBezTo>
                  <a:cubicBezTo>
                    <a:pt x="171352" y="130635"/>
                    <a:pt x="165505" y="131666"/>
                    <a:pt x="159260" y="131666"/>
                  </a:cubicBezTo>
                  <a:cubicBezTo>
                    <a:pt x="148951" y="131666"/>
                    <a:pt x="141027" y="129147"/>
                    <a:pt x="135490" y="124111"/>
                  </a:cubicBezTo>
                  <a:cubicBezTo>
                    <a:pt x="129952" y="119074"/>
                    <a:pt x="127183" y="112638"/>
                    <a:pt x="127183" y="104802"/>
                  </a:cubicBezTo>
                  <a:cubicBezTo>
                    <a:pt x="127183" y="100207"/>
                    <a:pt x="128229" y="96010"/>
                    <a:pt x="130320" y="92210"/>
                  </a:cubicBezTo>
                  <a:cubicBezTo>
                    <a:pt x="132412" y="88410"/>
                    <a:pt x="135151" y="85362"/>
                    <a:pt x="138538" y="83064"/>
                  </a:cubicBezTo>
                  <a:cubicBezTo>
                    <a:pt x="141926" y="80767"/>
                    <a:pt x="145740" y="79029"/>
                    <a:pt x="149982" y="77851"/>
                  </a:cubicBezTo>
                  <a:cubicBezTo>
                    <a:pt x="153104" y="77026"/>
                    <a:pt x="157817" y="76231"/>
                    <a:pt x="164120" y="75465"/>
                  </a:cubicBezTo>
                  <a:cubicBezTo>
                    <a:pt x="176963" y="73933"/>
                    <a:pt x="186418" y="72107"/>
                    <a:pt x="192486" y="69986"/>
                  </a:cubicBezTo>
                  <a:cubicBezTo>
                    <a:pt x="192545" y="67806"/>
                    <a:pt x="192575" y="66422"/>
                    <a:pt x="192575" y="65833"/>
                  </a:cubicBezTo>
                  <a:cubicBezTo>
                    <a:pt x="192575" y="59353"/>
                    <a:pt x="191072" y="54787"/>
                    <a:pt x="188068" y="52136"/>
                  </a:cubicBezTo>
                  <a:cubicBezTo>
                    <a:pt x="184003" y="48542"/>
                    <a:pt x="177965" y="46746"/>
                    <a:pt x="169953" y="46746"/>
                  </a:cubicBezTo>
                  <a:cubicBezTo>
                    <a:pt x="162471" y="46746"/>
                    <a:pt x="156948" y="48056"/>
                    <a:pt x="153384" y="50678"/>
                  </a:cubicBezTo>
                  <a:cubicBezTo>
                    <a:pt x="149820" y="53299"/>
                    <a:pt x="147183" y="57939"/>
                    <a:pt x="145475" y="64596"/>
                  </a:cubicBezTo>
                  <a:lnTo>
                    <a:pt x="129923" y="62475"/>
                  </a:lnTo>
                  <a:cubicBezTo>
                    <a:pt x="131336" y="55818"/>
                    <a:pt x="133663" y="50442"/>
                    <a:pt x="136903" y="46348"/>
                  </a:cubicBezTo>
                  <a:cubicBezTo>
                    <a:pt x="140144" y="42254"/>
                    <a:pt x="144827" y="39102"/>
                    <a:pt x="150954" y="36893"/>
                  </a:cubicBezTo>
                  <a:cubicBezTo>
                    <a:pt x="157081" y="34683"/>
                    <a:pt x="164179" y="33579"/>
                    <a:pt x="172250" y="33579"/>
                  </a:cubicBezTo>
                  <a:close/>
                  <a:moveTo>
                    <a:pt x="731049" y="33402"/>
                  </a:moveTo>
                  <a:lnTo>
                    <a:pt x="748103" y="33402"/>
                  </a:lnTo>
                  <a:lnTo>
                    <a:pt x="748103" y="47983"/>
                  </a:lnTo>
                  <a:cubicBezTo>
                    <a:pt x="748103" y="55288"/>
                    <a:pt x="746984" y="60884"/>
                    <a:pt x="744745" y="64772"/>
                  </a:cubicBezTo>
                  <a:cubicBezTo>
                    <a:pt x="741859" y="69839"/>
                    <a:pt x="736586" y="74493"/>
                    <a:pt x="728928" y="78734"/>
                  </a:cubicBezTo>
                  <a:cubicBezTo>
                    <a:pt x="728928" y="79559"/>
                    <a:pt x="728928" y="80413"/>
                    <a:pt x="728928" y="81297"/>
                  </a:cubicBezTo>
                  <a:cubicBezTo>
                    <a:pt x="728928" y="103212"/>
                    <a:pt x="721858" y="118087"/>
                    <a:pt x="707720" y="125922"/>
                  </a:cubicBezTo>
                  <a:cubicBezTo>
                    <a:pt x="700768" y="129751"/>
                    <a:pt x="693198" y="131666"/>
                    <a:pt x="685010" y="131666"/>
                  </a:cubicBezTo>
                  <a:cubicBezTo>
                    <a:pt x="671578" y="131666"/>
                    <a:pt x="660944" y="127454"/>
                    <a:pt x="653109" y="119029"/>
                  </a:cubicBezTo>
                  <a:cubicBezTo>
                    <a:pt x="645038" y="110311"/>
                    <a:pt x="641003" y="98175"/>
                    <a:pt x="641003" y="82622"/>
                  </a:cubicBezTo>
                  <a:cubicBezTo>
                    <a:pt x="641003" y="65244"/>
                    <a:pt x="645834" y="52372"/>
                    <a:pt x="655495" y="44006"/>
                  </a:cubicBezTo>
                  <a:cubicBezTo>
                    <a:pt x="663566" y="37055"/>
                    <a:pt x="673404" y="33579"/>
                    <a:pt x="685010" y="33579"/>
                  </a:cubicBezTo>
                  <a:cubicBezTo>
                    <a:pt x="697911" y="33579"/>
                    <a:pt x="708456" y="37791"/>
                    <a:pt x="716645" y="46215"/>
                  </a:cubicBezTo>
                  <a:cubicBezTo>
                    <a:pt x="722830" y="52637"/>
                    <a:pt x="726689" y="60914"/>
                    <a:pt x="728221" y="71046"/>
                  </a:cubicBezTo>
                  <a:cubicBezTo>
                    <a:pt x="732227" y="68572"/>
                    <a:pt x="735099" y="66009"/>
                    <a:pt x="736837" y="63358"/>
                  </a:cubicBezTo>
                  <a:cubicBezTo>
                    <a:pt x="738574" y="60707"/>
                    <a:pt x="739414" y="56878"/>
                    <a:pt x="739355" y="51871"/>
                  </a:cubicBezTo>
                  <a:lnTo>
                    <a:pt x="731049" y="51871"/>
                  </a:lnTo>
                  <a:close/>
                  <a:moveTo>
                    <a:pt x="146359" y="176"/>
                  </a:moveTo>
                  <a:lnTo>
                    <a:pt x="157228" y="176"/>
                  </a:lnTo>
                  <a:cubicBezTo>
                    <a:pt x="158053" y="4182"/>
                    <a:pt x="159687" y="7172"/>
                    <a:pt x="162132" y="9145"/>
                  </a:cubicBezTo>
                  <a:cubicBezTo>
                    <a:pt x="164577" y="11119"/>
                    <a:pt x="167861" y="12106"/>
                    <a:pt x="171985" y="12106"/>
                  </a:cubicBezTo>
                  <a:cubicBezTo>
                    <a:pt x="176757" y="12106"/>
                    <a:pt x="180365" y="11148"/>
                    <a:pt x="182810" y="9234"/>
                  </a:cubicBezTo>
                  <a:cubicBezTo>
                    <a:pt x="185255" y="7319"/>
                    <a:pt x="186890" y="4300"/>
                    <a:pt x="187714" y="176"/>
                  </a:cubicBezTo>
                  <a:lnTo>
                    <a:pt x="198583" y="176"/>
                  </a:lnTo>
                  <a:cubicBezTo>
                    <a:pt x="197700" y="7540"/>
                    <a:pt x="195005" y="13196"/>
                    <a:pt x="190498" y="17143"/>
                  </a:cubicBezTo>
                  <a:cubicBezTo>
                    <a:pt x="185991" y="21090"/>
                    <a:pt x="179997" y="23063"/>
                    <a:pt x="172515" y="23063"/>
                  </a:cubicBezTo>
                  <a:cubicBezTo>
                    <a:pt x="164975" y="23063"/>
                    <a:pt x="158951" y="21104"/>
                    <a:pt x="154444" y="17187"/>
                  </a:cubicBezTo>
                  <a:cubicBezTo>
                    <a:pt x="149938" y="13269"/>
                    <a:pt x="147242" y="7599"/>
                    <a:pt x="146359" y="176"/>
                  </a:cubicBezTo>
                  <a:close/>
                  <a:moveTo>
                    <a:pt x="484645" y="0"/>
                  </a:moveTo>
                  <a:lnTo>
                    <a:pt x="500551" y="0"/>
                  </a:lnTo>
                  <a:lnTo>
                    <a:pt x="500551" y="129545"/>
                  </a:lnTo>
                  <a:lnTo>
                    <a:pt x="484645" y="129545"/>
                  </a:lnTo>
                  <a:close/>
                  <a:moveTo>
                    <a:pt x="10604" y="0"/>
                  </a:moveTo>
                  <a:lnTo>
                    <a:pt x="28189" y="0"/>
                  </a:lnTo>
                  <a:lnTo>
                    <a:pt x="96232" y="101710"/>
                  </a:lnTo>
                  <a:lnTo>
                    <a:pt x="96232" y="0"/>
                  </a:lnTo>
                  <a:lnTo>
                    <a:pt x="112668" y="0"/>
                  </a:lnTo>
                  <a:lnTo>
                    <a:pt x="112668" y="129545"/>
                  </a:lnTo>
                  <a:lnTo>
                    <a:pt x="95083" y="129545"/>
                  </a:lnTo>
                  <a:lnTo>
                    <a:pt x="27040" y="27747"/>
                  </a:lnTo>
                  <a:lnTo>
                    <a:pt x="27040" y="129545"/>
                  </a:lnTo>
                  <a:lnTo>
                    <a:pt x="10604" y="12954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24" name="TextBox 23">
              <a:extLst>
                <a:ext uri="{FF2B5EF4-FFF2-40B4-BE49-F238E27FC236}">
                  <a16:creationId xmlns:a16="http://schemas.microsoft.com/office/drawing/2014/main" id="{57599B85-5741-4503-8935-BAE7B96A0E35}"/>
                </a:ext>
              </a:extLst>
            </p:cNvPr>
            <p:cNvSpPr txBox="1">
              <a:spLocks noChangeAspect="1"/>
            </p:cNvSpPr>
            <p:nvPr>
              <p:custDataLst>
                <p:tags r:id="rId6"/>
              </p:custDataLst>
            </p:nvPr>
          </p:nvSpPr>
          <p:spPr>
            <a:xfrm>
              <a:off x="9689676" y="5196549"/>
              <a:ext cx="1371944" cy="402409"/>
            </a:xfrm>
            <a:custGeom>
              <a:avLst/>
              <a:gdLst/>
              <a:ahLst/>
              <a:cxnLst/>
              <a:rect l="l" t="t" r="r" b="b"/>
              <a:pathLst>
                <a:path w="1371944" h="402409">
                  <a:moveTo>
                    <a:pt x="460069" y="353189"/>
                  </a:moveTo>
                  <a:cubicBezTo>
                    <a:pt x="454296" y="355545"/>
                    <a:pt x="445636" y="357548"/>
                    <a:pt x="434089" y="359198"/>
                  </a:cubicBezTo>
                  <a:cubicBezTo>
                    <a:pt x="427550" y="360140"/>
                    <a:pt x="422926" y="361201"/>
                    <a:pt x="420216" y="362379"/>
                  </a:cubicBezTo>
                  <a:cubicBezTo>
                    <a:pt x="417506" y="363557"/>
                    <a:pt x="415415" y="365280"/>
                    <a:pt x="413942" y="367548"/>
                  </a:cubicBezTo>
                  <a:cubicBezTo>
                    <a:pt x="412469" y="369816"/>
                    <a:pt x="411733" y="372335"/>
                    <a:pt x="411733" y="375104"/>
                  </a:cubicBezTo>
                  <a:cubicBezTo>
                    <a:pt x="411733" y="379345"/>
                    <a:pt x="413338" y="382880"/>
                    <a:pt x="416549" y="385708"/>
                  </a:cubicBezTo>
                  <a:cubicBezTo>
                    <a:pt x="419759" y="388535"/>
                    <a:pt x="424457" y="389949"/>
                    <a:pt x="430643" y="389949"/>
                  </a:cubicBezTo>
                  <a:cubicBezTo>
                    <a:pt x="436770" y="389949"/>
                    <a:pt x="442219" y="388609"/>
                    <a:pt x="446991" y="385929"/>
                  </a:cubicBezTo>
                  <a:cubicBezTo>
                    <a:pt x="451763" y="383248"/>
                    <a:pt x="455268" y="379581"/>
                    <a:pt x="457507" y="374927"/>
                  </a:cubicBezTo>
                  <a:cubicBezTo>
                    <a:pt x="459215" y="371333"/>
                    <a:pt x="460069" y="366031"/>
                    <a:pt x="460069" y="359021"/>
                  </a:cubicBezTo>
                  <a:close/>
                  <a:moveTo>
                    <a:pt x="133443" y="317489"/>
                  </a:moveTo>
                  <a:cubicBezTo>
                    <a:pt x="125136" y="317489"/>
                    <a:pt x="118538" y="320464"/>
                    <a:pt x="113648" y="326414"/>
                  </a:cubicBezTo>
                  <a:cubicBezTo>
                    <a:pt x="108405" y="332776"/>
                    <a:pt x="105784" y="341760"/>
                    <a:pt x="105784" y="353366"/>
                  </a:cubicBezTo>
                  <a:cubicBezTo>
                    <a:pt x="105784" y="364971"/>
                    <a:pt x="108405" y="373955"/>
                    <a:pt x="113648" y="380317"/>
                  </a:cubicBezTo>
                  <a:cubicBezTo>
                    <a:pt x="118597" y="386326"/>
                    <a:pt x="125195" y="389331"/>
                    <a:pt x="133443" y="389331"/>
                  </a:cubicBezTo>
                  <a:cubicBezTo>
                    <a:pt x="141690" y="389331"/>
                    <a:pt x="148259" y="386326"/>
                    <a:pt x="153148" y="380317"/>
                  </a:cubicBezTo>
                  <a:cubicBezTo>
                    <a:pt x="158391" y="373896"/>
                    <a:pt x="161013" y="364735"/>
                    <a:pt x="161013" y="352835"/>
                  </a:cubicBezTo>
                  <a:cubicBezTo>
                    <a:pt x="161013" y="341583"/>
                    <a:pt x="158362" y="332806"/>
                    <a:pt x="153060" y="326502"/>
                  </a:cubicBezTo>
                  <a:cubicBezTo>
                    <a:pt x="148111" y="320493"/>
                    <a:pt x="141572" y="317489"/>
                    <a:pt x="133443" y="317489"/>
                  </a:cubicBezTo>
                  <a:close/>
                  <a:moveTo>
                    <a:pt x="1148674" y="306443"/>
                  </a:moveTo>
                  <a:lnTo>
                    <a:pt x="1164580" y="306443"/>
                  </a:lnTo>
                  <a:lnTo>
                    <a:pt x="1164580" y="400288"/>
                  </a:lnTo>
                  <a:lnTo>
                    <a:pt x="1148674" y="400288"/>
                  </a:lnTo>
                  <a:close/>
                  <a:moveTo>
                    <a:pt x="720049" y="306443"/>
                  </a:moveTo>
                  <a:lnTo>
                    <a:pt x="735955" y="306443"/>
                  </a:lnTo>
                  <a:lnTo>
                    <a:pt x="735955" y="400288"/>
                  </a:lnTo>
                  <a:lnTo>
                    <a:pt x="720049" y="400288"/>
                  </a:lnTo>
                  <a:close/>
                  <a:moveTo>
                    <a:pt x="209745" y="306443"/>
                  </a:moveTo>
                  <a:lnTo>
                    <a:pt x="225651" y="306443"/>
                  </a:lnTo>
                  <a:lnTo>
                    <a:pt x="225651" y="400288"/>
                  </a:lnTo>
                  <a:lnTo>
                    <a:pt x="209745" y="400288"/>
                  </a:lnTo>
                  <a:close/>
                  <a:moveTo>
                    <a:pt x="0" y="306443"/>
                  </a:moveTo>
                  <a:lnTo>
                    <a:pt x="16789" y="306443"/>
                  </a:lnTo>
                  <a:lnTo>
                    <a:pt x="36937" y="362644"/>
                  </a:lnTo>
                  <a:cubicBezTo>
                    <a:pt x="39117" y="368712"/>
                    <a:pt x="41120" y="375015"/>
                    <a:pt x="42946" y="381554"/>
                  </a:cubicBezTo>
                  <a:cubicBezTo>
                    <a:pt x="44360" y="376606"/>
                    <a:pt x="46333" y="370656"/>
                    <a:pt x="48866" y="363704"/>
                  </a:cubicBezTo>
                  <a:lnTo>
                    <a:pt x="69721" y="306443"/>
                  </a:lnTo>
                  <a:lnTo>
                    <a:pt x="86069" y="306443"/>
                  </a:lnTo>
                  <a:lnTo>
                    <a:pt x="50545" y="400288"/>
                  </a:lnTo>
                  <a:lnTo>
                    <a:pt x="35700" y="400288"/>
                  </a:lnTo>
                  <a:close/>
                  <a:moveTo>
                    <a:pt x="1238166" y="304322"/>
                  </a:moveTo>
                  <a:cubicBezTo>
                    <a:pt x="1248358" y="304322"/>
                    <a:pt x="1256693" y="306899"/>
                    <a:pt x="1263174" y="312054"/>
                  </a:cubicBezTo>
                  <a:cubicBezTo>
                    <a:pt x="1269654" y="317209"/>
                    <a:pt x="1273807" y="324529"/>
                    <a:pt x="1275633" y="334013"/>
                  </a:cubicBezTo>
                  <a:lnTo>
                    <a:pt x="1260169" y="336399"/>
                  </a:lnTo>
                  <a:cubicBezTo>
                    <a:pt x="1258696" y="330096"/>
                    <a:pt x="1256090" y="325353"/>
                    <a:pt x="1252349" y="322172"/>
                  </a:cubicBezTo>
                  <a:cubicBezTo>
                    <a:pt x="1248608" y="318991"/>
                    <a:pt x="1244086" y="317400"/>
                    <a:pt x="1238784" y="317400"/>
                  </a:cubicBezTo>
                  <a:cubicBezTo>
                    <a:pt x="1230772" y="317400"/>
                    <a:pt x="1224263" y="320272"/>
                    <a:pt x="1219255" y="326016"/>
                  </a:cubicBezTo>
                  <a:cubicBezTo>
                    <a:pt x="1214248" y="331760"/>
                    <a:pt x="1211744" y="340847"/>
                    <a:pt x="1211744" y="353277"/>
                  </a:cubicBezTo>
                  <a:cubicBezTo>
                    <a:pt x="1211744" y="365884"/>
                    <a:pt x="1214160" y="375045"/>
                    <a:pt x="1218990" y="380759"/>
                  </a:cubicBezTo>
                  <a:cubicBezTo>
                    <a:pt x="1223821" y="386474"/>
                    <a:pt x="1230124" y="389331"/>
                    <a:pt x="1237901" y="389331"/>
                  </a:cubicBezTo>
                  <a:cubicBezTo>
                    <a:pt x="1244145" y="389331"/>
                    <a:pt x="1249359" y="387416"/>
                    <a:pt x="1253542" y="383587"/>
                  </a:cubicBezTo>
                  <a:cubicBezTo>
                    <a:pt x="1257724" y="379758"/>
                    <a:pt x="1260375" y="373867"/>
                    <a:pt x="1261495" y="365914"/>
                  </a:cubicBezTo>
                  <a:lnTo>
                    <a:pt x="1277136" y="367946"/>
                  </a:lnTo>
                  <a:cubicBezTo>
                    <a:pt x="1275427" y="378727"/>
                    <a:pt x="1271053" y="387166"/>
                    <a:pt x="1264013" y="393263"/>
                  </a:cubicBezTo>
                  <a:cubicBezTo>
                    <a:pt x="1256973" y="399360"/>
                    <a:pt x="1248328" y="402409"/>
                    <a:pt x="1238078" y="402409"/>
                  </a:cubicBezTo>
                  <a:cubicBezTo>
                    <a:pt x="1225235" y="402409"/>
                    <a:pt x="1214911" y="398212"/>
                    <a:pt x="1207105" y="389817"/>
                  </a:cubicBezTo>
                  <a:cubicBezTo>
                    <a:pt x="1199299" y="381422"/>
                    <a:pt x="1195396" y="369389"/>
                    <a:pt x="1195396" y="353719"/>
                  </a:cubicBezTo>
                  <a:cubicBezTo>
                    <a:pt x="1195396" y="343586"/>
                    <a:pt x="1197075" y="334720"/>
                    <a:pt x="1200433" y="327121"/>
                  </a:cubicBezTo>
                  <a:cubicBezTo>
                    <a:pt x="1203791" y="319521"/>
                    <a:pt x="1208902" y="313821"/>
                    <a:pt x="1215765" y="310022"/>
                  </a:cubicBezTo>
                  <a:cubicBezTo>
                    <a:pt x="1222628" y="306222"/>
                    <a:pt x="1230095" y="304322"/>
                    <a:pt x="1238166" y="304322"/>
                  </a:cubicBezTo>
                  <a:close/>
                  <a:moveTo>
                    <a:pt x="809541" y="304322"/>
                  </a:moveTo>
                  <a:cubicBezTo>
                    <a:pt x="819732" y="304322"/>
                    <a:pt x="828068" y="306899"/>
                    <a:pt x="834549" y="312054"/>
                  </a:cubicBezTo>
                  <a:cubicBezTo>
                    <a:pt x="841029" y="317209"/>
                    <a:pt x="845182" y="324529"/>
                    <a:pt x="847008" y="334013"/>
                  </a:cubicBezTo>
                  <a:lnTo>
                    <a:pt x="831544" y="336399"/>
                  </a:lnTo>
                  <a:cubicBezTo>
                    <a:pt x="830071" y="330096"/>
                    <a:pt x="827464" y="325353"/>
                    <a:pt x="823724" y="322172"/>
                  </a:cubicBezTo>
                  <a:cubicBezTo>
                    <a:pt x="819983" y="318991"/>
                    <a:pt x="815461" y="317400"/>
                    <a:pt x="810159" y="317400"/>
                  </a:cubicBezTo>
                  <a:cubicBezTo>
                    <a:pt x="802147" y="317400"/>
                    <a:pt x="795638" y="320272"/>
                    <a:pt x="790630" y="326016"/>
                  </a:cubicBezTo>
                  <a:cubicBezTo>
                    <a:pt x="785623" y="331760"/>
                    <a:pt x="783119" y="340847"/>
                    <a:pt x="783119" y="353277"/>
                  </a:cubicBezTo>
                  <a:cubicBezTo>
                    <a:pt x="783119" y="365884"/>
                    <a:pt x="785534" y="375045"/>
                    <a:pt x="790365" y="380759"/>
                  </a:cubicBezTo>
                  <a:cubicBezTo>
                    <a:pt x="795196" y="386474"/>
                    <a:pt x="801499" y="389331"/>
                    <a:pt x="809276" y="389331"/>
                  </a:cubicBezTo>
                  <a:cubicBezTo>
                    <a:pt x="815520" y="389331"/>
                    <a:pt x="820734" y="387416"/>
                    <a:pt x="824917" y="383587"/>
                  </a:cubicBezTo>
                  <a:cubicBezTo>
                    <a:pt x="829099" y="379758"/>
                    <a:pt x="831750" y="373867"/>
                    <a:pt x="832870" y="365914"/>
                  </a:cubicBezTo>
                  <a:lnTo>
                    <a:pt x="848511" y="367946"/>
                  </a:lnTo>
                  <a:cubicBezTo>
                    <a:pt x="846802" y="378727"/>
                    <a:pt x="842428" y="387166"/>
                    <a:pt x="835388" y="393263"/>
                  </a:cubicBezTo>
                  <a:cubicBezTo>
                    <a:pt x="828348" y="399360"/>
                    <a:pt x="819703" y="402409"/>
                    <a:pt x="809452" y="402409"/>
                  </a:cubicBezTo>
                  <a:cubicBezTo>
                    <a:pt x="796610" y="402409"/>
                    <a:pt x="786286" y="398212"/>
                    <a:pt x="778480" y="389817"/>
                  </a:cubicBezTo>
                  <a:cubicBezTo>
                    <a:pt x="770674" y="381422"/>
                    <a:pt x="766771" y="369389"/>
                    <a:pt x="766771" y="353719"/>
                  </a:cubicBezTo>
                  <a:cubicBezTo>
                    <a:pt x="766771" y="343586"/>
                    <a:pt x="768450" y="334720"/>
                    <a:pt x="771808" y="327121"/>
                  </a:cubicBezTo>
                  <a:cubicBezTo>
                    <a:pt x="775166" y="319521"/>
                    <a:pt x="780277" y="313821"/>
                    <a:pt x="787140" y="310022"/>
                  </a:cubicBezTo>
                  <a:cubicBezTo>
                    <a:pt x="794003" y="306222"/>
                    <a:pt x="801470" y="304322"/>
                    <a:pt x="809541" y="304322"/>
                  </a:cubicBezTo>
                  <a:close/>
                  <a:moveTo>
                    <a:pt x="533316" y="304322"/>
                  </a:moveTo>
                  <a:cubicBezTo>
                    <a:pt x="543508" y="304322"/>
                    <a:pt x="551843" y="306899"/>
                    <a:pt x="558324" y="312054"/>
                  </a:cubicBezTo>
                  <a:cubicBezTo>
                    <a:pt x="564804" y="317209"/>
                    <a:pt x="568957" y="324529"/>
                    <a:pt x="570783" y="334013"/>
                  </a:cubicBezTo>
                  <a:lnTo>
                    <a:pt x="555319" y="336399"/>
                  </a:lnTo>
                  <a:cubicBezTo>
                    <a:pt x="553846" y="330096"/>
                    <a:pt x="551240" y="325353"/>
                    <a:pt x="547499" y="322172"/>
                  </a:cubicBezTo>
                  <a:cubicBezTo>
                    <a:pt x="543758" y="318991"/>
                    <a:pt x="539236" y="317400"/>
                    <a:pt x="533934" y="317400"/>
                  </a:cubicBezTo>
                  <a:cubicBezTo>
                    <a:pt x="525922" y="317400"/>
                    <a:pt x="519413" y="320272"/>
                    <a:pt x="514405" y="326016"/>
                  </a:cubicBezTo>
                  <a:cubicBezTo>
                    <a:pt x="509398" y="331760"/>
                    <a:pt x="506894" y="340847"/>
                    <a:pt x="506894" y="353277"/>
                  </a:cubicBezTo>
                  <a:cubicBezTo>
                    <a:pt x="506894" y="365884"/>
                    <a:pt x="509310" y="375045"/>
                    <a:pt x="514140" y="380759"/>
                  </a:cubicBezTo>
                  <a:cubicBezTo>
                    <a:pt x="518971" y="386474"/>
                    <a:pt x="525274" y="389331"/>
                    <a:pt x="533051" y="389331"/>
                  </a:cubicBezTo>
                  <a:cubicBezTo>
                    <a:pt x="539295" y="389331"/>
                    <a:pt x="544509" y="387416"/>
                    <a:pt x="548692" y="383587"/>
                  </a:cubicBezTo>
                  <a:cubicBezTo>
                    <a:pt x="552874" y="379758"/>
                    <a:pt x="555525" y="373867"/>
                    <a:pt x="556645" y="365914"/>
                  </a:cubicBezTo>
                  <a:lnTo>
                    <a:pt x="572286" y="367946"/>
                  </a:lnTo>
                  <a:cubicBezTo>
                    <a:pt x="570577" y="378727"/>
                    <a:pt x="566203" y="387166"/>
                    <a:pt x="559163" y="393263"/>
                  </a:cubicBezTo>
                  <a:cubicBezTo>
                    <a:pt x="552123" y="399360"/>
                    <a:pt x="543478" y="402409"/>
                    <a:pt x="533227" y="402409"/>
                  </a:cubicBezTo>
                  <a:cubicBezTo>
                    <a:pt x="520385" y="402409"/>
                    <a:pt x="510061" y="398212"/>
                    <a:pt x="502255" y="389817"/>
                  </a:cubicBezTo>
                  <a:cubicBezTo>
                    <a:pt x="494449" y="381422"/>
                    <a:pt x="490546" y="369389"/>
                    <a:pt x="490546" y="353719"/>
                  </a:cubicBezTo>
                  <a:cubicBezTo>
                    <a:pt x="490546" y="343586"/>
                    <a:pt x="492225" y="334720"/>
                    <a:pt x="495583" y="327121"/>
                  </a:cubicBezTo>
                  <a:cubicBezTo>
                    <a:pt x="498941" y="319521"/>
                    <a:pt x="504052" y="313821"/>
                    <a:pt x="510915" y="310022"/>
                  </a:cubicBezTo>
                  <a:cubicBezTo>
                    <a:pt x="517778" y="306222"/>
                    <a:pt x="525245" y="304322"/>
                    <a:pt x="533316" y="304322"/>
                  </a:cubicBezTo>
                  <a:close/>
                  <a:moveTo>
                    <a:pt x="439833" y="304322"/>
                  </a:moveTo>
                  <a:cubicBezTo>
                    <a:pt x="447845" y="304322"/>
                    <a:pt x="454355" y="305265"/>
                    <a:pt x="459362" y="307150"/>
                  </a:cubicBezTo>
                  <a:cubicBezTo>
                    <a:pt x="464370" y="309035"/>
                    <a:pt x="468052" y="311406"/>
                    <a:pt x="470408" y="314263"/>
                  </a:cubicBezTo>
                  <a:cubicBezTo>
                    <a:pt x="472765" y="317120"/>
                    <a:pt x="474414" y="320729"/>
                    <a:pt x="475357" y="325088"/>
                  </a:cubicBezTo>
                  <a:cubicBezTo>
                    <a:pt x="475887" y="327798"/>
                    <a:pt x="476152" y="332688"/>
                    <a:pt x="476152" y="339757"/>
                  </a:cubicBezTo>
                  <a:lnTo>
                    <a:pt x="476152" y="360965"/>
                  </a:lnTo>
                  <a:cubicBezTo>
                    <a:pt x="476152" y="375752"/>
                    <a:pt x="476491" y="385104"/>
                    <a:pt x="477168" y="389021"/>
                  </a:cubicBezTo>
                  <a:cubicBezTo>
                    <a:pt x="477846" y="392939"/>
                    <a:pt x="479186" y="396695"/>
                    <a:pt x="481189" y="400288"/>
                  </a:cubicBezTo>
                  <a:lnTo>
                    <a:pt x="464576" y="400288"/>
                  </a:lnTo>
                  <a:cubicBezTo>
                    <a:pt x="462926" y="396989"/>
                    <a:pt x="461866" y="393131"/>
                    <a:pt x="461395" y="388712"/>
                  </a:cubicBezTo>
                  <a:cubicBezTo>
                    <a:pt x="455504" y="393720"/>
                    <a:pt x="449833" y="397254"/>
                    <a:pt x="444384" y="399316"/>
                  </a:cubicBezTo>
                  <a:cubicBezTo>
                    <a:pt x="438935" y="401378"/>
                    <a:pt x="433088" y="402409"/>
                    <a:pt x="426843" y="402409"/>
                  </a:cubicBezTo>
                  <a:cubicBezTo>
                    <a:pt x="416534" y="402409"/>
                    <a:pt x="408610" y="399891"/>
                    <a:pt x="403073" y="394854"/>
                  </a:cubicBezTo>
                  <a:cubicBezTo>
                    <a:pt x="397535" y="389817"/>
                    <a:pt x="394766" y="383381"/>
                    <a:pt x="394766" y="375546"/>
                  </a:cubicBezTo>
                  <a:cubicBezTo>
                    <a:pt x="394766" y="370950"/>
                    <a:pt x="395812" y="366753"/>
                    <a:pt x="397903" y="362953"/>
                  </a:cubicBezTo>
                  <a:cubicBezTo>
                    <a:pt x="399995" y="359154"/>
                    <a:pt x="402734" y="356105"/>
                    <a:pt x="406121" y="353807"/>
                  </a:cubicBezTo>
                  <a:cubicBezTo>
                    <a:pt x="409509" y="351510"/>
                    <a:pt x="413323" y="349772"/>
                    <a:pt x="417565" y="348594"/>
                  </a:cubicBezTo>
                  <a:cubicBezTo>
                    <a:pt x="420687" y="347769"/>
                    <a:pt x="425400" y="346974"/>
                    <a:pt x="431704" y="346208"/>
                  </a:cubicBezTo>
                  <a:cubicBezTo>
                    <a:pt x="444546" y="344676"/>
                    <a:pt x="454001" y="342850"/>
                    <a:pt x="460069" y="340729"/>
                  </a:cubicBezTo>
                  <a:cubicBezTo>
                    <a:pt x="460128" y="338549"/>
                    <a:pt x="460158" y="337165"/>
                    <a:pt x="460158" y="336576"/>
                  </a:cubicBezTo>
                  <a:cubicBezTo>
                    <a:pt x="460158" y="330096"/>
                    <a:pt x="458655" y="325530"/>
                    <a:pt x="455651" y="322879"/>
                  </a:cubicBezTo>
                  <a:cubicBezTo>
                    <a:pt x="451586" y="319285"/>
                    <a:pt x="445548" y="317489"/>
                    <a:pt x="437536" y="317489"/>
                  </a:cubicBezTo>
                  <a:cubicBezTo>
                    <a:pt x="430054" y="317489"/>
                    <a:pt x="424531" y="318799"/>
                    <a:pt x="420967" y="321421"/>
                  </a:cubicBezTo>
                  <a:cubicBezTo>
                    <a:pt x="417403" y="324043"/>
                    <a:pt x="414766" y="328682"/>
                    <a:pt x="413058" y="335339"/>
                  </a:cubicBezTo>
                  <a:lnTo>
                    <a:pt x="397506" y="333218"/>
                  </a:lnTo>
                  <a:cubicBezTo>
                    <a:pt x="398919" y="326561"/>
                    <a:pt x="401246" y="321185"/>
                    <a:pt x="404487" y="317091"/>
                  </a:cubicBezTo>
                  <a:cubicBezTo>
                    <a:pt x="407727" y="312997"/>
                    <a:pt x="412410" y="309845"/>
                    <a:pt x="418537" y="307636"/>
                  </a:cubicBezTo>
                  <a:cubicBezTo>
                    <a:pt x="424664" y="305427"/>
                    <a:pt x="431762" y="304322"/>
                    <a:pt x="439833" y="304322"/>
                  </a:cubicBezTo>
                  <a:close/>
                  <a:moveTo>
                    <a:pt x="342816" y="304322"/>
                  </a:moveTo>
                  <a:cubicBezTo>
                    <a:pt x="353007" y="304322"/>
                    <a:pt x="361343" y="306899"/>
                    <a:pt x="367824" y="312054"/>
                  </a:cubicBezTo>
                  <a:cubicBezTo>
                    <a:pt x="374304" y="317209"/>
                    <a:pt x="378457" y="324529"/>
                    <a:pt x="380283" y="334013"/>
                  </a:cubicBezTo>
                  <a:lnTo>
                    <a:pt x="364819" y="336399"/>
                  </a:lnTo>
                  <a:cubicBezTo>
                    <a:pt x="363346" y="330096"/>
                    <a:pt x="360740" y="325353"/>
                    <a:pt x="356999" y="322172"/>
                  </a:cubicBezTo>
                  <a:cubicBezTo>
                    <a:pt x="353258" y="318991"/>
                    <a:pt x="348736" y="317400"/>
                    <a:pt x="343434" y="317400"/>
                  </a:cubicBezTo>
                  <a:cubicBezTo>
                    <a:pt x="335422" y="317400"/>
                    <a:pt x="328913" y="320272"/>
                    <a:pt x="323905" y="326016"/>
                  </a:cubicBezTo>
                  <a:cubicBezTo>
                    <a:pt x="318898" y="331760"/>
                    <a:pt x="316394" y="340847"/>
                    <a:pt x="316394" y="353277"/>
                  </a:cubicBezTo>
                  <a:cubicBezTo>
                    <a:pt x="316394" y="365884"/>
                    <a:pt x="318810" y="375045"/>
                    <a:pt x="323640" y="380759"/>
                  </a:cubicBezTo>
                  <a:cubicBezTo>
                    <a:pt x="328471" y="386474"/>
                    <a:pt x="334774" y="389331"/>
                    <a:pt x="342551" y="389331"/>
                  </a:cubicBezTo>
                  <a:cubicBezTo>
                    <a:pt x="348795" y="389331"/>
                    <a:pt x="354009" y="387416"/>
                    <a:pt x="358192" y="383587"/>
                  </a:cubicBezTo>
                  <a:cubicBezTo>
                    <a:pt x="362374" y="379758"/>
                    <a:pt x="365025" y="373867"/>
                    <a:pt x="366145" y="365914"/>
                  </a:cubicBezTo>
                  <a:lnTo>
                    <a:pt x="381786" y="367946"/>
                  </a:lnTo>
                  <a:cubicBezTo>
                    <a:pt x="380077" y="378727"/>
                    <a:pt x="375703" y="387166"/>
                    <a:pt x="368663" y="393263"/>
                  </a:cubicBezTo>
                  <a:cubicBezTo>
                    <a:pt x="361623" y="399360"/>
                    <a:pt x="352978" y="402409"/>
                    <a:pt x="342728" y="402409"/>
                  </a:cubicBezTo>
                  <a:cubicBezTo>
                    <a:pt x="329885" y="402409"/>
                    <a:pt x="319561" y="398212"/>
                    <a:pt x="311755" y="389817"/>
                  </a:cubicBezTo>
                  <a:cubicBezTo>
                    <a:pt x="303949" y="381422"/>
                    <a:pt x="300046" y="369389"/>
                    <a:pt x="300046" y="353719"/>
                  </a:cubicBezTo>
                  <a:cubicBezTo>
                    <a:pt x="300046" y="343586"/>
                    <a:pt x="301725" y="334720"/>
                    <a:pt x="305083" y="327121"/>
                  </a:cubicBezTo>
                  <a:cubicBezTo>
                    <a:pt x="308441" y="319521"/>
                    <a:pt x="313552" y="313821"/>
                    <a:pt x="320415" y="310022"/>
                  </a:cubicBezTo>
                  <a:cubicBezTo>
                    <a:pt x="327278" y="306222"/>
                    <a:pt x="334745" y="304322"/>
                    <a:pt x="342816" y="304322"/>
                  </a:cubicBezTo>
                  <a:close/>
                  <a:moveTo>
                    <a:pt x="179482" y="304145"/>
                  </a:moveTo>
                  <a:lnTo>
                    <a:pt x="196536" y="304145"/>
                  </a:lnTo>
                  <a:lnTo>
                    <a:pt x="196536" y="318726"/>
                  </a:lnTo>
                  <a:cubicBezTo>
                    <a:pt x="196536" y="326031"/>
                    <a:pt x="195417" y="331627"/>
                    <a:pt x="193178" y="335515"/>
                  </a:cubicBezTo>
                  <a:cubicBezTo>
                    <a:pt x="190292" y="340582"/>
                    <a:pt x="185019" y="345236"/>
                    <a:pt x="177361" y="349477"/>
                  </a:cubicBezTo>
                  <a:cubicBezTo>
                    <a:pt x="177361" y="350302"/>
                    <a:pt x="177361" y="351156"/>
                    <a:pt x="177361" y="352040"/>
                  </a:cubicBezTo>
                  <a:cubicBezTo>
                    <a:pt x="177361" y="373955"/>
                    <a:pt x="170291" y="388830"/>
                    <a:pt x="156153" y="396665"/>
                  </a:cubicBezTo>
                  <a:cubicBezTo>
                    <a:pt x="149201" y="400494"/>
                    <a:pt x="141631" y="402409"/>
                    <a:pt x="133443" y="402409"/>
                  </a:cubicBezTo>
                  <a:cubicBezTo>
                    <a:pt x="120011" y="402409"/>
                    <a:pt x="109377" y="398197"/>
                    <a:pt x="101542" y="389773"/>
                  </a:cubicBezTo>
                  <a:cubicBezTo>
                    <a:pt x="93471" y="381054"/>
                    <a:pt x="89436" y="368918"/>
                    <a:pt x="89436" y="353366"/>
                  </a:cubicBezTo>
                  <a:cubicBezTo>
                    <a:pt x="89436" y="335987"/>
                    <a:pt x="94267" y="323115"/>
                    <a:pt x="103928" y="314749"/>
                  </a:cubicBezTo>
                  <a:cubicBezTo>
                    <a:pt x="111999" y="307798"/>
                    <a:pt x="121837" y="304322"/>
                    <a:pt x="133443" y="304322"/>
                  </a:cubicBezTo>
                  <a:cubicBezTo>
                    <a:pt x="146344" y="304322"/>
                    <a:pt x="156889" y="308534"/>
                    <a:pt x="165078" y="316958"/>
                  </a:cubicBezTo>
                  <a:cubicBezTo>
                    <a:pt x="171264" y="323380"/>
                    <a:pt x="175122" y="331657"/>
                    <a:pt x="176654" y="341789"/>
                  </a:cubicBezTo>
                  <a:cubicBezTo>
                    <a:pt x="180660" y="339315"/>
                    <a:pt x="183532" y="336753"/>
                    <a:pt x="185270" y="334102"/>
                  </a:cubicBezTo>
                  <a:cubicBezTo>
                    <a:pt x="187008" y="331451"/>
                    <a:pt x="187847" y="327621"/>
                    <a:pt x="187788" y="322614"/>
                  </a:cubicBezTo>
                  <a:lnTo>
                    <a:pt x="179482" y="322614"/>
                  </a:lnTo>
                  <a:close/>
                  <a:moveTo>
                    <a:pt x="1018965" y="273659"/>
                  </a:moveTo>
                  <a:lnTo>
                    <a:pt x="1018965" y="306443"/>
                  </a:lnTo>
                  <a:lnTo>
                    <a:pt x="1034960" y="306443"/>
                  </a:lnTo>
                  <a:lnTo>
                    <a:pt x="1034960" y="318814"/>
                  </a:lnTo>
                  <a:lnTo>
                    <a:pt x="1018965" y="318814"/>
                  </a:lnTo>
                  <a:lnTo>
                    <a:pt x="1018965" y="373690"/>
                  </a:lnTo>
                  <a:cubicBezTo>
                    <a:pt x="1018965" y="378226"/>
                    <a:pt x="1019245" y="381142"/>
                    <a:pt x="1019805" y="382438"/>
                  </a:cubicBezTo>
                  <a:cubicBezTo>
                    <a:pt x="1020364" y="383734"/>
                    <a:pt x="1021277" y="384765"/>
                    <a:pt x="1022544" y="385531"/>
                  </a:cubicBezTo>
                  <a:cubicBezTo>
                    <a:pt x="1023811" y="386297"/>
                    <a:pt x="1025622" y="386680"/>
                    <a:pt x="1027979" y="386680"/>
                  </a:cubicBezTo>
                  <a:cubicBezTo>
                    <a:pt x="1029746" y="386680"/>
                    <a:pt x="1032073" y="386474"/>
                    <a:pt x="1034960" y="386061"/>
                  </a:cubicBezTo>
                  <a:lnTo>
                    <a:pt x="1037257" y="400112"/>
                  </a:lnTo>
                  <a:cubicBezTo>
                    <a:pt x="1032780" y="401054"/>
                    <a:pt x="1028774" y="401525"/>
                    <a:pt x="1025239" y="401525"/>
                  </a:cubicBezTo>
                  <a:cubicBezTo>
                    <a:pt x="1019466" y="401525"/>
                    <a:pt x="1014989" y="400612"/>
                    <a:pt x="1011808" y="398786"/>
                  </a:cubicBezTo>
                  <a:cubicBezTo>
                    <a:pt x="1008626" y="396960"/>
                    <a:pt x="1006388" y="394559"/>
                    <a:pt x="1005092" y="391584"/>
                  </a:cubicBezTo>
                  <a:cubicBezTo>
                    <a:pt x="1003796" y="388609"/>
                    <a:pt x="1003148" y="382350"/>
                    <a:pt x="1003148" y="372806"/>
                  </a:cubicBezTo>
                  <a:lnTo>
                    <a:pt x="1003148" y="318814"/>
                  </a:lnTo>
                  <a:lnTo>
                    <a:pt x="991483" y="318814"/>
                  </a:lnTo>
                  <a:lnTo>
                    <a:pt x="991483" y="306443"/>
                  </a:lnTo>
                  <a:lnTo>
                    <a:pt x="1003148" y="306443"/>
                  </a:lnTo>
                  <a:lnTo>
                    <a:pt x="1003148" y="283202"/>
                  </a:lnTo>
                  <a:close/>
                  <a:moveTo>
                    <a:pt x="1295506" y="270743"/>
                  </a:moveTo>
                  <a:lnTo>
                    <a:pt x="1311412" y="270743"/>
                  </a:lnTo>
                  <a:lnTo>
                    <a:pt x="1311412" y="317224"/>
                  </a:lnTo>
                  <a:cubicBezTo>
                    <a:pt x="1318835" y="308622"/>
                    <a:pt x="1328202" y="304322"/>
                    <a:pt x="1339513" y="304322"/>
                  </a:cubicBezTo>
                  <a:cubicBezTo>
                    <a:pt x="1346465" y="304322"/>
                    <a:pt x="1352503" y="305692"/>
                    <a:pt x="1357628" y="308431"/>
                  </a:cubicBezTo>
                  <a:cubicBezTo>
                    <a:pt x="1362754" y="311170"/>
                    <a:pt x="1366421" y="314955"/>
                    <a:pt x="1368630" y="319786"/>
                  </a:cubicBezTo>
                  <a:cubicBezTo>
                    <a:pt x="1370839" y="324617"/>
                    <a:pt x="1371944" y="331627"/>
                    <a:pt x="1371944" y="340817"/>
                  </a:cubicBezTo>
                  <a:lnTo>
                    <a:pt x="1371944" y="400288"/>
                  </a:lnTo>
                  <a:lnTo>
                    <a:pt x="1356038" y="400288"/>
                  </a:lnTo>
                  <a:lnTo>
                    <a:pt x="1356038" y="340817"/>
                  </a:lnTo>
                  <a:cubicBezTo>
                    <a:pt x="1356038" y="332864"/>
                    <a:pt x="1354314" y="327076"/>
                    <a:pt x="1350868" y="323453"/>
                  </a:cubicBezTo>
                  <a:cubicBezTo>
                    <a:pt x="1347422" y="319830"/>
                    <a:pt x="1342547" y="318019"/>
                    <a:pt x="1336244" y="318019"/>
                  </a:cubicBezTo>
                  <a:cubicBezTo>
                    <a:pt x="1331531" y="318019"/>
                    <a:pt x="1327098" y="319241"/>
                    <a:pt x="1322944" y="321686"/>
                  </a:cubicBezTo>
                  <a:cubicBezTo>
                    <a:pt x="1318791" y="324131"/>
                    <a:pt x="1315831" y="327445"/>
                    <a:pt x="1314064" y="331627"/>
                  </a:cubicBezTo>
                  <a:cubicBezTo>
                    <a:pt x="1312296" y="335810"/>
                    <a:pt x="1311412" y="341583"/>
                    <a:pt x="1311412" y="348947"/>
                  </a:cubicBezTo>
                  <a:lnTo>
                    <a:pt x="1311412" y="400288"/>
                  </a:lnTo>
                  <a:lnTo>
                    <a:pt x="1295506" y="400288"/>
                  </a:lnTo>
                  <a:close/>
                  <a:moveTo>
                    <a:pt x="1047856" y="270743"/>
                  </a:moveTo>
                  <a:lnTo>
                    <a:pt x="1063762" y="270743"/>
                  </a:lnTo>
                  <a:lnTo>
                    <a:pt x="1063762" y="317224"/>
                  </a:lnTo>
                  <a:cubicBezTo>
                    <a:pt x="1071185" y="308622"/>
                    <a:pt x="1080552" y="304322"/>
                    <a:pt x="1091863" y="304322"/>
                  </a:cubicBezTo>
                  <a:cubicBezTo>
                    <a:pt x="1098815" y="304322"/>
                    <a:pt x="1104853" y="305692"/>
                    <a:pt x="1109978" y="308431"/>
                  </a:cubicBezTo>
                  <a:cubicBezTo>
                    <a:pt x="1115104" y="311170"/>
                    <a:pt x="1118771" y="314955"/>
                    <a:pt x="1120980" y="319786"/>
                  </a:cubicBezTo>
                  <a:cubicBezTo>
                    <a:pt x="1123189" y="324617"/>
                    <a:pt x="1124294" y="331627"/>
                    <a:pt x="1124294" y="340817"/>
                  </a:cubicBezTo>
                  <a:lnTo>
                    <a:pt x="1124294" y="400288"/>
                  </a:lnTo>
                  <a:lnTo>
                    <a:pt x="1108388" y="400288"/>
                  </a:lnTo>
                  <a:lnTo>
                    <a:pt x="1108388" y="340817"/>
                  </a:lnTo>
                  <a:cubicBezTo>
                    <a:pt x="1108388" y="332864"/>
                    <a:pt x="1106664" y="327076"/>
                    <a:pt x="1103218" y="323453"/>
                  </a:cubicBezTo>
                  <a:cubicBezTo>
                    <a:pt x="1099772" y="319830"/>
                    <a:pt x="1094897" y="318019"/>
                    <a:pt x="1088594" y="318019"/>
                  </a:cubicBezTo>
                  <a:cubicBezTo>
                    <a:pt x="1083881" y="318019"/>
                    <a:pt x="1079448" y="319241"/>
                    <a:pt x="1075294" y="321686"/>
                  </a:cubicBezTo>
                  <a:cubicBezTo>
                    <a:pt x="1071141" y="324131"/>
                    <a:pt x="1068181" y="327445"/>
                    <a:pt x="1066414" y="331627"/>
                  </a:cubicBezTo>
                  <a:cubicBezTo>
                    <a:pt x="1064646" y="335810"/>
                    <a:pt x="1063762" y="341583"/>
                    <a:pt x="1063762" y="348947"/>
                  </a:cubicBezTo>
                  <a:lnTo>
                    <a:pt x="1063762" y="400288"/>
                  </a:lnTo>
                  <a:lnTo>
                    <a:pt x="1047856" y="400288"/>
                  </a:lnTo>
                  <a:close/>
                  <a:moveTo>
                    <a:pt x="866882" y="270743"/>
                  </a:moveTo>
                  <a:lnTo>
                    <a:pt x="882788" y="270743"/>
                  </a:lnTo>
                  <a:lnTo>
                    <a:pt x="882788" y="317224"/>
                  </a:lnTo>
                  <a:cubicBezTo>
                    <a:pt x="890210" y="308622"/>
                    <a:pt x="899577" y="304322"/>
                    <a:pt x="910888" y="304322"/>
                  </a:cubicBezTo>
                  <a:cubicBezTo>
                    <a:pt x="917840" y="304322"/>
                    <a:pt x="923878" y="305692"/>
                    <a:pt x="929003" y="308431"/>
                  </a:cubicBezTo>
                  <a:cubicBezTo>
                    <a:pt x="934129" y="311170"/>
                    <a:pt x="937796" y="314955"/>
                    <a:pt x="940005" y="319786"/>
                  </a:cubicBezTo>
                  <a:cubicBezTo>
                    <a:pt x="942214" y="324617"/>
                    <a:pt x="943319" y="331627"/>
                    <a:pt x="943319" y="340817"/>
                  </a:cubicBezTo>
                  <a:lnTo>
                    <a:pt x="943319" y="400288"/>
                  </a:lnTo>
                  <a:lnTo>
                    <a:pt x="927413" y="400288"/>
                  </a:lnTo>
                  <a:lnTo>
                    <a:pt x="927413" y="340817"/>
                  </a:lnTo>
                  <a:cubicBezTo>
                    <a:pt x="927413" y="332864"/>
                    <a:pt x="925690" y="327076"/>
                    <a:pt x="922243" y="323453"/>
                  </a:cubicBezTo>
                  <a:cubicBezTo>
                    <a:pt x="918797" y="319830"/>
                    <a:pt x="913922" y="318019"/>
                    <a:pt x="907619" y="318019"/>
                  </a:cubicBezTo>
                  <a:cubicBezTo>
                    <a:pt x="902906" y="318019"/>
                    <a:pt x="898473" y="319241"/>
                    <a:pt x="894319" y="321686"/>
                  </a:cubicBezTo>
                  <a:cubicBezTo>
                    <a:pt x="890166" y="324131"/>
                    <a:pt x="887206" y="327445"/>
                    <a:pt x="885438" y="331627"/>
                  </a:cubicBezTo>
                  <a:cubicBezTo>
                    <a:pt x="883671" y="335810"/>
                    <a:pt x="882788" y="341583"/>
                    <a:pt x="882788" y="348947"/>
                  </a:cubicBezTo>
                  <a:lnTo>
                    <a:pt x="882788" y="400288"/>
                  </a:lnTo>
                  <a:lnTo>
                    <a:pt x="866882" y="400288"/>
                  </a:lnTo>
                  <a:close/>
                  <a:moveTo>
                    <a:pt x="628845" y="270743"/>
                  </a:moveTo>
                  <a:lnTo>
                    <a:pt x="644751" y="270743"/>
                  </a:lnTo>
                  <a:lnTo>
                    <a:pt x="644751" y="344617"/>
                  </a:lnTo>
                  <a:lnTo>
                    <a:pt x="682395" y="306443"/>
                  </a:lnTo>
                  <a:lnTo>
                    <a:pt x="702985" y="306443"/>
                  </a:lnTo>
                  <a:lnTo>
                    <a:pt x="667108" y="341259"/>
                  </a:lnTo>
                  <a:lnTo>
                    <a:pt x="706608" y="400288"/>
                  </a:lnTo>
                  <a:lnTo>
                    <a:pt x="686990" y="400288"/>
                  </a:lnTo>
                  <a:lnTo>
                    <a:pt x="655973" y="352305"/>
                  </a:lnTo>
                  <a:lnTo>
                    <a:pt x="644751" y="363086"/>
                  </a:lnTo>
                  <a:lnTo>
                    <a:pt x="644751" y="400288"/>
                  </a:lnTo>
                  <a:lnTo>
                    <a:pt x="628845" y="400288"/>
                  </a:lnTo>
                  <a:close/>
                  <a:moveTo>
                    <a:pt x="209745" y="270743"/>
                  </a:moveTo>
                  <a:lnTo>
                    <a:pt x="225651" y="270743"/>
                  </a:lnTo>
                  <a:lnTo>
                    <a:pt x="225651" y="289035"/>
                  </a:lnTo>
                  <a:lnTo>
                    <a:pt x="209745" y="289035"/>
                  </a:lnTo>
                  <a:close/>
                  <a:moveTo>
                    <a:pt x="1159631" y="270036"/>
                  </a:moveTo>
                  <a:lnTo>
                    <a:pt x="1180486" y="270036"/>
                  </a:lnTo>
                  <a:lnTo>
                    <a:pt x="1161045" y="294778"/>
                  </a:lnTo>
                  <a:lnTo>
                    <a:pt x="1147878" y="294778"/>
                  </a:lnTo>
                  <a:close/>
                  <a:moveTo>
                    <a:pt x="731006" y="270036"/>
                  </a:moveTo>
                  <a:lnTo>
                    <a:pt x="751861" y="270036"/>
                  </a:lnTo>
                  <a:lnTo>
                    <a:pt x="732420" y="294778"/>
                  </a:lnTo>
                  <a:lnTo>
                    <a:pt x="719253" y="294778"/>
                  </a:lnTo>
                  <a:close/>
                  <a:moveTo>
                    <a:pt x="440894" y="270036"/>
                  </a:moveTo>
                  <a:lnTo>
                    <a:pt x="461748" y="270036"/>
                  </a:lnTo>
                  <a:lnTo>
                    <a:pt x="442308" y="294778"/>
                  </a:lnTo>
                  <a:lnTo>
                    <a:pt x="429141" y="294778"/>
                  </a:lnTo>
                  <a:close/>
                  <a:moveTo>
                    <a:pt x="136359" y="270036"/>
                  </a:moveTo>
                  <a:lnTo>
                    <a:pt x="157213" y="270036"/>
                  </a:lnTo>
                  <a:lnTo>
                    <a:pt x="137773" y="294778"/>
                  </a:lnTo>
                  <a:lnTo>
                    <a:pt x="124606" y="294778"/>
                  </a:lnTo>
                  <a:close/>
                  <a:moveTo>
                    <a:pt x="860119" y="115064"/>
                  </a:moveTo>
                  <a:cubicBezTo>
                    <a:pt x="854346" y="117420"/>
                    <a:pt x="845686" y="119423"/>
                    <a:pt x="834139" y="121073"/>
                  </a:cubicBezTo>
                  <a:cubicBezTo>
                    <a:pt x="827600" y="122015"/>
                    <a:pt x="822976" y="123076"/>
                    <a:pt x="820266" y="124254"/>
                  </a:cubicBezTo>
                  <a:cubicBezTo>
                    <a:pt x="817556" y="125432"/>
                    <a:pt x="815464" y="127155"/>
                    <a:pt x="813992" y="129423"/>
                  </a:cubicBezTo>
                  <a:cubicBezTo>
                    <a:pt x="812519" y="131691"/>
                    <a:pt x="811783" y="134210"/>
                    <a:pt x="811783" y="136979"/>
                  </a:cubicBezTo>
                  <a:cubicBezTo>
                    <a:pt x="811783" y="141220"/>
                    <a:pt x="813388" y="144755"/>
                    <a:pt x="816598" y="147583"/>
                  </a:cubicBezTo>
                  <a:cubicBezTo>
                    <a:pt x="819809" y="150410"/>
                    <a:pt x="824507" y="151824"/>
                    <a:pt x="830693" y="151824"/>
                  </a:cubicBezTo>
                  <a:cubicBezTo>
                    <a:pt x="836820" y="151824"/>
                    <a:pt x="842269" y="150484"/>
                    <a:pt x="847041" y="147804"/>
                  </a:cubicBezTo>
                  <a:cubicBezTo>
                    <a:pt x="851813" y="145123"/>
                    <a:pt x="855318" y="141456"/>
                    <a:pt x="857556" y="136802"/>
                  </a:cubicBezTo>
                  <a:cubicBezTo>
                    <a:pt x="859265" y="133208"/>
                    <a:pt x="860119" y="127906"/>
                    <a:pt x="860119" y="120896"/>
                  </a:cubicBezTo>
                  <a:close/>
                  <a:moveTo>
                    <a:pt x="1293107" y="79364"/>
                  </a:moveTo>
                  <a:cubicBezTo>
                    <a:pt x="1286037" y="79364"/>
                    <a:pt x="1280028" y="82236"/>
                    <a:pt x="1275080" y="87979"/>
                  </a:cubicBezTo>
                  <a:cubicBezTo>
                    <a:pt x="1270131" y="93723"/>
                    <a:pt x="1267657" y="102251"/>
                    <a:pt x="1267657" y="113562"/>
                  </a:cubicBezTo>
                  <a:cubicBezTo>
                    <a:pt x="1267657" y="125874"/>
                    <a:pt x="1270102" y="134858"/>
                    <a:pt x="1274992" y="140513"/>
                  </a:cubicBezTo>
                  <a:cubicBezTo>
                    <a:pt x="1279881" y="146169"/>
                    <a:pt x="1286008" y="148997"/>
                    <a:pt x="1293372" y="148997"/>
                  </a:cubicBezTo>
                  <a:cubicBezTo>
                    <a:pt x="1300677" y="148997"/>
                    <a:pt x="1306804" y="146184"/>
                    <a:pt x="1311752" y="140558"/>
                  </a:cubicBezTo>
                  <a:cubicBezTo>
                    <a:pt x="1316700" y="134932"/>
                    <a:pt x="1319175" y="126110"/>
                    <a:pt x="1319175" y="114092"/>
                  </a:cubicBezTo>
                  <a:cubicBezTo>
                    <a:pt x="1319175" y="102604"/>
                    <a:pt x="1316627" y="93944"/>
                    <a:pt x="1311531" y="88112"/>
                  </a:cubicBezTo>
                  <a:cubicBezTo>
                    <a:pt x="1306435" y="82280"/>
                    <a:pt x="1300294" y="79364"/>
                    <a:pt x="1293107" y="79364"/>
                  </a:cubicBezTo>
                  <a:close/>
                  <a:moveTo>
                    <a:pt x="181068" y="79364"/>
                  </a:moveTo>
                  <a:cubicBezTo>
                    <a:pt x="172761" y="79364"/>
                    <a:pt x="166163" y="82339"/>
                    <a:pt x="161273" y="88289"/>
                  </a:cubicBezTo>
                  <a:cubicBezTo>
                    <a:pt x="156030" y="94651"/>
                    <a:pt x="153409" y="103635"/>
                    <a:pt x="153409" y="115241"/>
                  </a:cubicBezTo>
                  <a:cubicBezTo>
                    <a:pt x="153409" y="126846"/>
                    <a:pt x="156030" y="135830"/>
                    <a:pt x="161273" y="142192"/>
                  </a:cubicBezTo>
                  <a:cubicBezTo>
                    <a:pt x="166222" y="148201"/>
                    <a:pt x="172820" y="151206"/>
                    <a:pt x="181068" y="151206"/>
                  </a:cubicBezTo>
                  <a:cubicBezTo>
                    <a:pt x="189315" y="151206"/>
                    <a:pt x="195884" y="148201"/>
                    <a:pt x="200773" y="142192"/>
                  </a:cubicBezTo>
                  <a:cubicBezTo>
                    <a:pt x="206016" y="135771"/>
                    <a:pt x="208638" y="126610"/>
                    <a:pt x="208638" y="114710"/>
                  </a:cubicBezTo>
                  <a:cubicBezTo>
                    <a:pt x="208638" y="103458"/>
                    <a:pt x="205987" y="94681"/>
                    <a:pt x="200685" y="88377"/>
                  </a:cubicBezTo>
                  <a:cubicBezTo>
                    <a:pt x="195736" y="82368"/>
                    <a:pt x="189197" y="79364"/>
                    <a:pt x="181068" y="79364"/>
                  </a:cubicBezTo>
                  <a:close/>
                  <a:moveTo>
                    <a:pt x="486486" y="79275"/>
                  </a:moveTo>
                  <a:cubicBezTo>
                    <a:pt x="479181" y="79275"/>
                    <a:pt x="473040" y="81720"/>
                    <a:pt x="468062" y="86610"/>
                  </a:cubicBezTo>
                  <a:cubicBezTo>
                    <a:pt x="463084" y="91499"/>
                    <a:pt x="460330" y="98038"/>
                    <a:pt x="459799" y="106227"/>
                  </a:cubicBezTo>
                  <a:lnTo>
                    <a:pt x="512201" y="106227"/>
                  </a:lnTo>
                  <a:cubicBezTo>
                    <a:pt x="511494" y="98333"/>
                    <a:pt x="509491" y="92412"/>
                    <a:pt x="506192" y="88465"/>
                  </a:cubicBezTo>
                  <a:cubicBezTo>
                    <a:pt x="501126" y="82339"/>
                    <a:pt x="494557" y="79275"/>
                    <a:pt x="486486" y="79275"/>
                  </a:cubicBezTo>
                  <a:close/>
                  <a:moveTo>
                    <a:pt x="640388" y="78657"/>
                  </a:moveTo>
                  <a:cubicBezTo>
                    <a:pt x="633614" y="78657"/>
                    <a:pt x="627619" y="81823"/>
                    <a:pt x="622406" y="88156"/>
                  </a:cubicBezTo>
                  <a:cubicBezTo>
                    <a:pt x="617192" y="94489"/>
                    <a:pt x="614585" y="103694"/>
                    <a:pt x="614585" y="115771"/>
                  </a:cubicBezTo>
                  <a:cubicBezTo>
                    <a:pt x="614585" y="127848"/>
                    <a:pt x="617030" y="136773"/>
                    <a:pt x="621920" y="142546"/>
                  </a:cubicBezTo>
                  <a:cubicBezTo>
                    <a:pt x="626809" y="148319"/>
                    <a:pt x="632730" y="151206"/>
                    <a:pt x="639681" y="151206"/>
                  </a:cubicBezTo>
                  <a:cubicBezTo>
                    <a:pt x="646751" y="151206"/>
                    <a:pt x="652804" y="148216"/>
                    <a:pt x="657841" y="142237"/>
                  </a:cubicBezTo>
                  <a:cubicBezTo>
                    <a:pt x="662878" y="136257"/>
                    <a:pt x="665396" y="126993"/>
                    <a:pt x="665396" y="114445"/>
                  </a:cubicBezTo>
                  <a:cubicBezTo>
                    <a:pt x="665396" y="102486"/>
                    <a:pt x="662937" y="93532"/>
                    <a:pt x="658018" y="87582"/>
                  </a:cubicBezTo>
                  <a:cubicBezTo>
                    <a:pt x="653098" y="81632"/>
                    <a:pt x="647222" y="78657"/>
                    <a:pt x="640388" y="78657"/>
                  </a:cubicBezTo>
                  <a:close/>
                  <a:moveTo>
                    <a:pt x="1037978" y="68318"/>
                  </a:moveTo>
                  <a:lnTo>
                    <a:pt x="1053884" y="68318"/>
                  </a:lnTo>
                  <a:lnTo>
                    <a:pt x="1053884" y="120366"/>
                  </a:lnTo>
                  <a:cubicBezTo>
                    <a:pt x="1053884" y="128790"/>
                    <a:pt x="1054208" y="134387"/>
                    <a:pt x="1054856" y="137155"/>
                  </a:cubicBezTo>
                  <a:cubicBezTo>
                    <a:pt x="1056918" y="146110"/>
                    <a:pt x="1063045" y="150587"/>
                    <a:pt x="1073236" y="150587"/>
                  </a:cubicBezTo>
                  <a:cubicBezTo>
                    <a:pt x="1078126" y="150587"/>
                    <a:pt x="1082647" y="149350"/>
                    <a:pt x="1086801" y="146876"/>
                  </a:cubicBezTo>
                  <a:cubicBezTo>
                    <a:pt x="1090954" y="144402"/>
                    <a:pt x="1093885" y="141073"/>
                    <a:pt x="1095593" y="136890"/>
                  </a:cubicBezTo>
                  <a:cubicBezTo>
                    <a:pt x="1097302" y="132708"/>
                    <a:pt x="1098156" y="126610"/>
                    <a:pt x="1098156" y="118598"/>
                  </a:cubicBezTo>
                  <a:lnTo>
                    <a:pt x="1098156" y="68318"/>
                  </a:lnTo>
                  <a:lnTo>
                    <a:pt x="1114062" y="68318"/>
                  </a:lnTo>
                  <a:lnTo>
                    <a:pt x="1114062" y="111441"/>
                  </a:lnTo>
                  <a:cubicBezTo>
                    <a:pt x="1121543" y="110145"/>
                    <a:pt x="1127140" y="106640"/>
                    <a:pt x="1130851" y="100925"/>
                  </a:cubicBezTo>
                  <a:cubicBezTo>
                    <a:pt x="1132501" y="98451"/>
                    <a:pt x="1133326" y="93738"/>
                    <a:pt x="1133326" y="86786"/>
                  </a:cubicBezTo>
                  <a:lnTo>
                    <a:pt x="1125019" y="86786"/>
                  </a:lnTo>
                  <a:lnTo>
                    <a:pt x="1125019" y="68318"/>
                  </a:lnTo>
                  <a:lnTo>
                    <a:pt x="1142074" y="68318"/>
                  </a:lnTo>
                  <a:lnTo>
                    <a:pt x="1142074" y="82898"/>
                  </a:lnTo>
                  <a:cubicBezTo>
                    <a:pt x="1142074" y="92147"/>
                    <a:pt x="1141014" y="98598"/>
                    <a:pt x="1138893" y="102251"/>
                  </a:cubicBezTo>
                  <a:cubicBezTo>
                    <a:pt x="1133473" y="111676"/>
                    <a:pt x="1125196" y="116978"/>
                    <a:pt x="1114062" y="118157"/>
                  </a:cubicBezTo>
                  <a:lnTo>
                    <a:pt x="1114062" y="162163"/>
                  </a:lnTo>
                  <a:lnTo>
                    <a:pt x="1099835" y="162163"/>
                  </a:lnTo>
                  <a:lnTo>
                    <a:pt x="1099835" y="148378"/>
                  </a:lnTo>
                  <a:cubicBezTo>
                    <a:pt x="1092530" y="158982"/>
                    <a:pt x="1082603" y="164284"/>
                    <a:pt x="1070055" y="164284"/>
                  </a:cubicBezTo>
                  <a:cubicBezTo>
                    <a:pt x="1064576" y="164284"/>
                    <a:pt x="1059436" y="163238"/>
                    <a:pt x="1054635" y="161147"/>
                  </a:cubicBezTo>
                  <a:cubicBezTo>
                    <a:pt x="1049834" y="159056"/>
                    <a:pt x="1046255" y="156390"/>
                    <a:pt x="1043899" y="153150"/>
                  </a:cubicBezTo>
                  <a:cubicBezTo>
                    <a:pt x="1041542" y="149910"/>
                    <a:pt x="1039893" y="145963"/>
                    <a:pt x="1038950" y="141309"/>
                  </a:cubicBezTo>
                  <a:cubicBezTo>
                    <a:pt x="1038302" y="138127"/>
                    <a:pt x="1037978" y="133179"/>
                    <a:pt x="1037978" y="126463"/>
                  </a:cubicBezTo>
                  <a:close/>
                  <a:moveTo>
                    <a:pt x="1291958" y="66197"/>
                  </a:moveTo>
                  <a:cubicBezTo>
                    <a:pt x="1303033" y="66197"/>
                    <a:pt x="1312164" y="70674"/>
                    <a:pt x="1319352" y="79629"/>
                  </a:cubicBezTo>
                  <a:lnTo>
                    <a:pt x="1319352" y="68318"/>
                  </a:lnTo>
                  <a:lnTo>
                    <a:pt x="1334020" y="68318"/>
                  </a:lnTo>
                  <a:lnTo>
                    <a:pt x="1334020" y="149438"/>
                  </a:lnTo>
                  <a:cubicBezTo>
                    <a:pt x="1334020" y="164048"/>
                    <a:pt x="1332533" y="174402"/>
                    <a:pt x="1329558" y="180499"/>
                  </a:cubicBezTo>
                  <a:cubicBezTo>
                    <a:pt x="1326583" y="186597"/>
                    <a:pt x="1321870" y="191413"/>
                    <a:pt x="1315419" y="194947"/>
                  </a:cubicBezTo>
                  <a:cubicBezTo>
                    <a:pt x="1308968" y="198482"/>
                    <a:pt x="1301030" y="200249"/>
                    <a:pt x="1291604" y="200249"/>
                  </a:cubicBezTo>
                  <a:cubicBezTo>
                    <a:pt x="1280411" y="200249"/>
                    <a:pt x="1271368" y="197731"/>
                    <a:pt x="1264476" y="192694"/>
                  </a:cubicBezTo>
                  <a:cubicBezTo>
                    <a:pt x="1257583" y="187657"/>
                    <a:pt x="1254255" y="180072"/>
                    <a:pt x="1254490" y="169940"/>
                  </a:cubicBezTo>
                  <a:lnTo>
                    <a:pt x="1269955" y="172237"/>
                  </a:lnTo>
                  <a:cubicBezTo>
                    <a:pt x="1270603" y="177009"/>
                    <a:pt x="1272399" y="180485"/>
                    <a:pt x="1275345" y="182664"/>
                  </a:cubicBezTo>
                  <a:cubicBezTo>
                    <a:pt x="1279292" y="185610"/>
                    <a:pt x="1284682" y="187083"/>
                    <a:pt x="1291516" y="187083"/>
                  </a:cubicBezTo>
                  <a:cubicBezTo>
                    <a:pt x="1298880" y="187083"/>
                    <a:pt x="1304565" y="185610"/>
                    <a:pt x="1308571" y="182664"/>
                  </a:cubicBezTo>
                  <a:cubicBezTo>
                    <a:pt x="1312577" y="179719"/>
                    <a:pt x="1315287" y="175595"/>
                    <a:pt x="1316700" y="170293"/>
                  </a:cubicBezTo>
                  <a:cubicBezTo>
                    <a:pt x="1317525" y="167053"/>
                    <a:pt x="1317908" y="160249"/>
                    <a:pt x="1317849" y="149880"/>
                  </a:cubicBezTo>
                  <a:cubicBezTo>
                    <a:pt x="1310898" y="158069"/>
                    <a:pt x="1302238" y="162163"/>
                    <a:pt x="1291870" y="162163"/>
                  </a:cubicBezTo>
                  <a:cubicBezTo>
                    <a:pt x="1278968" y="162163"/>
                    <a:pt x="1268982" y="157509"/>
                    <a:pt x="1261913" y="148201"/>
                  </a:cubicBezTo>
                  <a:cubicBezTo>
                    <a:pt x="1254844" y="138893"/>
                    <a:pt x="1251309" y="127730"/>
                    <a:pt x="1251309" y="114710"/>
                  </a:cubicBezTo>
                  <a:cubicBezTo>
                    <a:pt x="1251309" y="105756"/>
                    <a:pt x="1252929" y="97494"/>
                    <a:pt x="1256169" y="89923"/>
                  </a:cubicBezTo>
                  <a:cubicBezTo>
                    <a:pt x="1259409" y="82353"/>
                    <a:pt x="1264108" y="76506"/>
                    <a:pt x="1270264" y="72383"/>
                  </a:cubicBezTo>
                  <a:cubicBezTo>
                    <a:pt x="1276420" y="68259"/>
                    <a:pt x="1283651" y="66197"/>
                    <a:pt x="1291958" y="66197"/>
                  </a:cubicBezTo>
                  <a:close/>
                  <a:moveTo>
                    <a:pt x="1206340" y="66197"/>
                  </a:moveTo>
                  <a:cubicBezTo>
                    <a:pt x="1211995" y="66197"/>
                    <a:pt x="1217194" y="67213"/>
                    <a:pt x="1221937" y="69246"/>
                  </a:cubicBezTo>
                  <a:cubicBezTo>
                    <a:pt x="1226679" y="71278"/>
                    <a:pt x="1230228" y="73944"/>
                    <a:pt x="1232585" y="77243"/>
                  </a:cubicBezTo>
                  <a:cubicBezTo>
                    <a:pt x="1234941" y="80542"/>
                    <a:pt x="1236591" y="84459"/>
                    <a:pt x="1237533" y="88996"/>
                  </a:cubicBezTo>
                  <a:cubicBezTo>
                    <a:pt x="1238122" y="91941"/>
                    <a:pt x="1238417" y="97096"/>
                    <a:pt x="1238417" y="104460"/>
                  </a:cubicBezTo>
                  <a:lnTo>
                    <a:pt x="1238417" y="162163"/>
                  </a:lnTo>
                  <a:lnTo>
                    <a:pt x="1222511" y="162163"/>
                  </a:lnTo>
                  <a:lnTo>
                    <a:pt x="1222511" y="105078"/>
                  </a:lnTo>
                  <a:cubicBezTo>
                    <a:pt x="1222511" y="98598"/>
                    <a:pt x="1221892" y="93753"/>
                    <a:pt x="1220655" y="90542"/>
                  </a:cubicBezTo>
                  <a:cubicBezTo>
                    <a:pt x="1219418" y="87331"/>
                    <a:pt x="1217224" y="84769"/>
                    <a:pt x="1214072" y="82854"/>
                  </a:cubicBezTo>
                  <a:cubicBezTo>
                    <a:pt x="1210920" y="80940"/>
                    <a:pt x="1207224" y="79982"/>
                    <a:pt x="1202982" y="79982"/>
                  </a:cubicBezTo>
                  <a:cubicBezTo>
                    <a:pt x="1196207" y="79982"/>
                    <a:pt x="1190360" y="82132"/>
                    <a:pt x="1185441" y="86433"/>
                  </a:cubicBezTo>
                  <a:cubicBezTo>
                    <a:pt x="1180522" y="90734"/>
                    <a:pt x="1178062" y="98893"/>
                    <a:pt x="1178062" y="110911"/>
                  </a:cubicBezTo>
                  <a:lnTo>
                    <a:pt x="1178062" y="162163"/>
                  </a:lnTo>
                  <a:lnTo>
                    <a:pt x="1162156" y="162163"/>
                  </a:lnTo>
                  <a:lnTo>
                    <a:pt x="1162156" y="68318"/>
                  </a:lnTo>
                  <a:lnTo>
                    <a:pt x="1176472" y="68318"/>
                  </a:lnTo>
                  <a:lnTo>
                    <a:pt x="1176472" y="81661"/>
                  </a:lnTo>
                  <a:cubicBezTo>
                    <a:pt x="1183364" y="71352"/>
                    <a:pt x="1193320" y="66197"/>
                    <a:pt x="1206340" y="66197"/>
                  </a:cubicBezTo>
                  <a:close/>
                  <a:moveTo>
                    <a:pt x="939640" y="66197"/>
                  </a:moveTo>
                  <a:cubicBezTo>
                    <a:pt x="945295" y="66197"/>
                    <a:pt x="950494" y="67213"/>
                    <a:pt x="955237" y="69246"/>
                  </a:cubicBezTo>
                  <a:cubicBezTo>
                    <a:pt x="959979" y="71278"/>
                    <a:pt x="963528" y="73944"/>
                    <a:pt x="965885" y="77243"/>
                  </a:cubicBezTo>
                  <a:cubicBezTo>
                    <a:pt x="968241" y="80542"/>
                    <a:pt x="969891" y="84459"/>
                    <a:pt x="970833" y="88996"/>
                  </a:cubicBezTo>
                  <a:cubicBezTo>
                    <a:pt x="971422" y="91941"/>
                    <a:pt x="971717" y="97096"/>
                    <a:pt x="971717" y="104460"/>
                  </a:cubicBezTo>
                  <a:lnTo>
                    <a:pt x="971717" y="162163"/>
                  </a:lnTo>
                  <a:lnTo>
                    <a:pt x="955811" y="162163"/>
                  </a:lnTo>
                  <a:lnTo>
                    <a:pt x="955811" y="105078"/>
                  </a:lnTo>
                  <a:cubicBezTo>
                    <a:pt x="955811" y="98598"/>
                    <a:pt x="955192" y="93753"/>
                    <a:pt x="953955" y="90542"/>
                  </a:cubicBezTo>
                  <a:cubicBezTo>
                    <a:pt x="952718" y="87331"/>
                    <a:pt x="950524" y="84769"/>
                    <a:pt x="947372" y="82854"/>
                  </a:cubicBezTo>
                  <a:cubicBezTo>
                    <a:pt x="944220" y="80940"/>
                    <a:pt x="940524" y="79982"/>
                    <a:pt x="936282" y="79982"/>
                  </a:cubicBezTo>
                  <a:cubicBezTo>
                    <a:pt x="929507" y="79982"/>
                    <a:pt x="923660" y="82132"/>
                    <a:pt x="918741" y="86433"/>
                  </a:cubicBezTo>
                  <a:cubicBezTo>
                    <a:pt x="913822" y="90734"/>
                    <a:pt x="911362" y="98893"/>
                    <a:pt x="911362" y="110911"/>
                  </a:cubicBezTo>
                  <a:lnTo>
                    <a:pt x="911362" y="162163"/>
                  </a:lnTo>
                  <a:lnTo>
                    <a:pt x="895456" y="162163"/>
                  </a:lnTo>
                  <a:lnTo>
                    <a:pt x="895456" y="68318"/>
                  </a:lnTo>
                  <a:lnTo>
                    <a:pt x="909772" y="68318"/>
                  </a:lnTo>
                  <a:lnTo>
                    <a:pt x="909772" y="81661"/>
                  </a:lnTo>
                  <a:cubicBezTo>
                    <a:pt x="916664" y="71352"/>
                    <a:pt x="926620" y="66197"/>
                    <a:pt x="939640" y="66197"/>
                  </a:cubicBezTo>
                  <a:close/>
                  <a:moveTo>
                    <a:pt x="839883" y="66197"/>
                  </a:moveTo>
                  <a:cubicBezTo>
                    <a:pt x="847895" y="66197"/>
                    <a:pt x="854405" y="67140"/>
                    <a:pt x="859412" y="69025"/>
                  </a:cubicBezTo>
                  <a:cubicBezTo>
                    <a:pt x="864420" y="70910"/>
                    <a:pt x="868102" y="73281"/>
                    <a:pt x="870458" y="76138"/>
                  </a:cubicBezTo>
                  <a:cubicBezTo>
                    <a:pt x="872814" y="78995"/>
                    <a:pt x="874464" y="82604"/>
                    <a:pt x="875407" y="86963"/>
                  </a:cubicBezTo>
                  <a:cubicBezTo>
                    <a:pt x="875937" y="89673"/>
                    <a:pt x="876202" y="94563"/>
                    <a:pt x="876202" y="101632"/>
                  </a:cubicBezTo>
                  <a:lnTo>
                    <a:pt x="876202" y="122840"/>
                  </a:lnTo>
                  <a:cubicBezTo>
                    <a:pt x="876202" y="137627"/>
                    <a:pt x="876541" y="146979"/>
                    <a:pt x="877218" y="150896"/>
                  </a:cubicBezTo>
                  <a:cubicBezTo>
                    <a:pt x="877896" y="154814"/>
                    <a:pt x="879236" y="158570"/>
                    <a:pt x="881239" y="162163"/>
                  </a:cubicBezTo>
                  <a:lnTo>
                    <a:pt x="864626" y="162163"/>
                  </a:lnTo>
                  <a:cubicBezTo>
                    <a:pt x="862976" y="158864"/>
                    <a:pt x="861916" y="155006"/>
                    <a:pt x="861445" y="150587"/>
                  </a:cubicBezTo>
                  <a:cubicBezTo>
                    <a:pt x="855554" y="155595"/>
                    <a:pt x="849883" y="159129"/>
                    <a:pt x="844434" y="161191"/>
                  </a:cubicBezTo>
                  <a:cubicBezTo>
                    <a:pt x="838985" y="163253"/>
                    <a:pt x="833138" y="164284"/>
                    <a:pt x="826893" y="164284"/>
                  </a:cubicBezTo>
                  <a:cubicBezTo>
                    <a:pt x="816584" y="164284"/>
                    <a:pt x="808660" y="161766"/>
                    <a:pt x="803123" y="156729"/>
                  </a:cubicBezTo>
                  <a:cubicBezTo>
                    <a:pt x="797585" y="151692"/>
                    <a:pt x="794816" y="145256"/>
                    <a:pt x="794816" y="137421"/>
                  </a:cubicBezTo>
                  <a:cubicBezTo>
                    <a:pt x="794816" y="132825"/>
                    <a:pt x="795862" y="128628"/>
                    <a:pt x="797953" y="124828"/>
                  </a:cubicBezTo>
                  <a:cubicBezTo>
                    <a:pt x="800044" y="121029"/>
                    <a:pt x="802784" y="117980"/>
                    <a:pt x="806171" y="115682"/>
                  </a:cubicBezTo>
                  <a:cubicBezTo>
                    <a:pt x="809559" y="113385"/>
                    <a:pt x="813373" y="111647"/>
                    <a:pt x="817615" y="110469"/>
                  </a:cubicBezTo>
                  <a:cubicBezTo>
                    <a:pt x="820737" y="109644"/>
                    <a:pt x="825450" y="108849"/>
                    <a:pt x="831753" y="108083"/>
                  </a:cubicBezTo>
                  <a:cubicBezTo>
                    <a:pt x="844596" y="106551"/>
                    <a:pt x="854051" y="104725"/>
                    <a:pt x="860119" y="102604"/>
                  </a:cubicBezTo>
                  <a:cubicBezTo>
                    <a:pt x="860178" y="100424"/>
                    <a:pt x="860208" y="99040"/>
                    <a:pt x="860208" y="98451"/>
                  </a:cubicBezTo>
                  <a:cubicBezTo>
                    <a:pt x="860208" y="91971"/>
                    <a:pt x="858705" y="87405"/>
                    <a:pt x="855701" y="84754"/>
                  </a:cubicBezTo>
                  <a:cubicBezTo>
                    <a:pt x="851636" y="81160"/>
                    <a:pt x="845598" y="79364"/>
                    <a:pt x="837586" y="79364"/>
                  </a:cubicBezTo>
                  <a:cubicBezTo>
                    <a:pt x="830104" y="79364"/>
                    <a:pt x="824581" y="80674"/>
                    <a:pt x="821017" y="83296"/>
                  </a:cubicBezTo>
                  <a:cubicBezTo>
                    <a:pt x="817453" y="85918"/>
                    <a:pt x="814816" y="90557"/>
                    <a:pt x="813108" y="97214"/>
                  </a:cubicBezTo>
                  <a:lnTo>
                    <a:pt x="797556" y="95093"/>
                  </a:lnTo>
                  <a:cubicBezTo>
                    <a:pt x="798969" y="88436"/>
                    <a:pt x="801296" y="83060"/>
                    <a:pt x="804536" y="78966"/>
                  </a:cubicBezTo>
                  <a:cubicBezTo>
                    <a:pt x="807777" y="74872"/>
                    <a:pt x="812460" y="71720"/>
                    <a:pt x="818587" y="69511"/>
                  </a:cubicBezTo>
                  <a:cubicBezTo>
                    <a:pt x="824714" y="67302"/>
                    <a:pt x="831812" y="66197"/>
                    <a:pt x="839883" y="66197"/>
                  </a:cubicBezTo>
                  <a:close/>
                  <a:moveTo>
                    <a:pt x="641891" y="66197"/>
                  </a:moveTo>
                  <a:cubicBezTo>
                    <a:pt x="649902" y="66197"/>
                    <a:pt x="656972" y="68259"/>
                    <a:pt x="663099" y="72383"/>
                  </a:cubicBezTo>
                  <a:cubicBezTo>
                    <a:pt x="669225" y="76506"/>
                    <a:pt x="673850" y="82324"/>
                    <a:pt x="676972" y="89835"/>
                  </a:cubicBezTo>
                  <a:cubicBezTo>
                    <a:pt x="680094" y="97346"/>
                    <a:pt x="681656" y="105579"/>
                    <a:pt x="681656" y="114534"/>
                  </a:cubicBezTo>
                  <a:cubicBezTo>
                    <a:pt x="681656" y="124136"/>
                    <a:pt x="679932" y="132781"/>
                    <a:pt x="676486" y="140469"/>
                  </a:cubicBezTo>
                  <a:cubicBezTo>
                    <a:pt x="673040" y="148157"/>
                    <a:pt x="668032" y="154048"/>
                    <a:pt x="661464" y="158143"/>
                  </a:cubicBezTo>
                  <a:cubicBezTo>
                    <a:pt x="654895" y="162237"/>
                    <a:pt x="647988" y="164284"/>
                    <a:pt x="640742" y="164284"/>
                  </a:cubicBezTo>
                  <a:cubicBezTo>
                    <a:pt x="635440" y="164284"/>
                    <a:pt x="630683" y="163165"/>
                    <a:pt x="626471" y="160926"/>
                  </a:cubicBezTo>
                  <a:cubicBezTo>
                    <a:pt x="622258" y="158687"/>
                    <a:pt x="618797" y="155860"/>
                    <a:pt x="616088" y="152443"/>
                  </a:cubicBezTo>
                  <a:lnTo>
                    <a:pt x="616088" y="198128"/>
                  </a:lnTo>
                  <a:lnTo>
                    <a:pt x="600182" y="198128"/>
                  </a:lnTo>
                  <a:lnTo>
                    <a:pt x="600182" y="68318"/>
                  </a:lnTo>
                  <a:lnTo>
                    <a:pt x="614674" y="68318"/>
                  </a:lnTo>
                  <a:lnTo>
                    <a:pt x="614674" y="80512"/>
                  </a:lnTo>
                  <a:cubicBezTo>
                    <a:pt x="618090" y="75741"/>
                    <a:pt x="621949" y="72162"/>
                    <a:pt x="626250" y="69776"/>
                  </a:cubicBezTo>
                  <a:cubicBezTo>
                    <a:pt x="630550" y="67390"/>
                    <a:pt x="635764" y="66197"/>
                    <a:pt x="641891" y="66197"/>
                  </a:cubicBezTo>
                  <a:close/>
                  <a:moveTo>
                    <a:pt x="486309" y="66197"/>
                  </a:moveTo>
                  <a:cubicBezTo>
                    <a:pt x="498857" y="66197"/>
                    <a:pt x="509108" y="70468"/>
                    <a:pt x="517061" y="79010"/>
                  </a:cubicBezTo>
                  <a:cubicBezTo>
                    <a:pt x="525014" y="87552"/>
                    <a:pt x="528990" y="99570"/>
                    <a:pt x="528990" y="115064"/>
                  </a:cubicBezTo>
                  <a:cubicBezTo>
                    <a:pt x="528990" y="116006"/>
                    <a:pt x="528961" y="117420"/>
                    <a:pt x="528902" y="119305"/>
                  </a:cubicBezTo>
                  <a:lnTo>
                    <a:pt x="458916" y="119305"/>
                  </a:lnTo>
                  <a:cubicBezTo>
                    <a:pt x="459505" y="129615"/>
                    <a:pt x="462421" y="137509"/>
                    <a:pt x="467664" y="142988"/>
                  </a:cubicBezTo>
                  <a:cubicBezTo>
                    <a:pt x="472907" y="148466"/>
                    <a:pt x="479446" y="151206"/>
                    <a:pt x="487281" y="151206"/>
                  </a:cubicBezTo>
                  <a:cubicBezTo>
                    <a:pt x="493114" y="151206"/>
                    <a:pt x="498092" y="149674"/>
                    <a:pt x="502215" y="146611"/>
                  </a:cubicBezTo>
                  <a:cubicBezTo>
                    <a:pt x="506339" y="143547"/>
                    <a:pt x="509609" y="138658"/>
                    <a:pt x="512024" y="131942"/>
                  </a:cubicBezTo>
                  <a:lnTo>
                    <a:pt x="528460" y="133974"/>
                  </a:lnTo>
                  <a:cubicBezTo>
                    <a:pt x="525868" y="143577"/>
                    <a:pt x="521067" y="151029"/>
                    <a:pt x="514057" y="156331"/>
                  </a:cubicBezTo>
                  <a:cubicBezTo>
                    <a:pt x="507046" y="161633"/>
                    <a:pt x="498092" y="164284"/>
                    <a:pt x="487193" y="164284"/>
                  </a:cubicBezTo>
                  <a:cubicBezTo>
                    <a:pt x="473467" y="164284"/>
                    <a:pt x="462583" y="160057"/>
                    <a:pt x="454542" y="151603"/>
                  </a:cubicBezTo>
                  <a:cubicBezTo>
                    <a:pt x="446500" y="143150"/>
                    <a:pt x="442480" y="131294"/>
                    <a:pt x="442480" y="116036"/>
                  </a:cubicBezTo>
                  <a:cubicBezTo>
                    <a:pt x="442480" y="100248"/>
                    <a:pt x="446544" y="87994"/>
                    <a:pt x="454674" y="79275"/>
                  </a:cubicBezTo>
                  <a:cubicBezTo>
                    <a:pt x="462804" y="70556"/>
                    <a:pt x="473349" y="66197"/>
                    <a:pt x="486309" y="66197"/>
                  </a:cubicBezTo>
                  <a:close/>
                  <a:moveTo>
                    <a:pt x="227107" y="66020"/>
                  </a:moveTo>
                  <a:lnTo>
                    <a:pt x="244161" y="66020"/>
                  </a:lnTo>
                  <a:lnTo>
                    <a:pt x="244161" y="80601"/>
                  </a:lnTo>
                  <a:cubicBezTo>
                    <a:pt x="244161" y="87906"/>
                    <a:pt x="243042" y="93502"/>
                    <a:pt x="240803" y="97390"/>
                  </a:cubicBezTo>
                  <a:cubicBezTo>
                    <a:pt x="237917" y="102457"/>
                    <a:pt x="232644" y="107111"/>
                    <a:pt x="224986" y="111352"/>
                  </a:cubicBezTo>
                  <a:cubicBezTo>
                    <a:pt x="224986" y="112177"/>
                    <a:pt x="224986" y="113031"/>
                    <a:pt x="224986" y="113915"/>
                  </a:cubicBezTo>
                  <a:cubicBezTo>
                    <a:pt x="224986" y="135830"/>
                    <a:pt x="217916" y="150705"/>
                    <a:pt x="203778" y="158540"/>
                  </a:cubicBezTo>
                  <a:cubicBezTo>
                    <a:pt x="196826" y="162369"/>
                    <a:pt x="189256" y="164284"/>
                    <a:pt x="181068" y="164284"/>
                  </a:cubicBezTo>
                  <a:cubicBezTo>
                    <a:pt x="167636" y="164284"/>
                    <a:pt x="157002" y="160072"/>
                    <a:pt x="149167" y="151648"/>
                  </a:cubicBezTo>
                  <a:cubicBezTo>
                    <a:pt x="141096" y="142929"/>
                    <a:pt x="137061" y="130793"/>
                    <a:pt x="137061" y="115241"/>
                  </a:cubicBezTo>
                  <a:cubicBezTo>
                    <a:pt x="137061" y="97862"/>
                    <a:pt x="141892" y="84990"/>
                    <a:pt x="151553" y="76624"/>
                  </a:cubicBezTo>
                  <a:cubicBezTo>
                    <a:pt x="159624" y="69673"/>
                    <a:pt x="169462" y="66197"/>
                    <a:pt x="181068" y="66197"/>
                  </a:cubicBezTo>
                  <a:cubicBezTo>
                    <a:pt x="193969" y="66197"/>
                    <a:pt x="204514" y="70409"/>
                    <a:pt x="212703" y="78833"/>
                  </a:cubicBezTo>
                  <a:cubicBezTo>
                    <a:pt x="218889" y="85255"/>
                    <a:pt x="222747" y="93532"/>
                    <a:pt x="224279" y="103664"/>
                  </a:cubicBezTo>
                  <a:cubicBezTo>
                    <a:pt x="228285" y="101190"/>
                    <a:pt x="231157" y="98628"/>
                    <a:pt x="232895" y="95977"/>
                  </a:cubicBezTo>
                  <a:cubicBezTo>
                    <a:pt x="234632" y="93326"/>
                    <a:pt x="235472" y="89496"/>
                    <a:pt x="235413" y="84489"/>
                  </a:cubicBezTo>
                  <a:lnTo>
                    <a:pt x="227107" y="84489"/>
                  </a:lnTo>
                  <a:close/>
                  <a:moveTo>
                    <a:pt x="323640" y="35534"/>
                  </a:moveTo>
                  <a:lnTo>
                    <a:pt x="323640" y="68318"/>
                  </a:lnTo>
                  <a:lnTo>
                    <a:pt x="339635" y="68318"/>
                  </a:lnTo>
                  <a:lnTo>
                    <a:pt x="339635" y="80689"/>
                  </a:lnTo>
                  <a:lnTo>
                    <a:pt x="323640" y="80689"/>
                  </a:lnTo>
                  <a:lnTo>
                    <a:pt x="323640" y="135565"/>
                  </a:lnTo>
                  <a:cubicBezTo>
                    <a:pt x="323640" y="140101"/>
                    <a:pt x="323920" y="143017"/>
                    <a:pt x="324480" y="144313"/>
                  </a:cubicBezTo>
                  <a:cubicBezTo>
                    <a:pt x="325039" y="145609"/>
                    <a:pt x="325953" y="146640"/>
                    <a:pt x="327219" y="147406"/>
                  </a:cubicBezTo>
                  <a:cubicBezTo>
                    <a:pt x="328486" y="148172"/>
                    <a:pt x="330297" y="148555"/>
                    <a:pt x="332654" y="148555"/>
                  </a:cubicBezTo>
                  <a:cubicBezTo>
                    <a:pt x="334421" y="148555"/>
                    <a:pt x="336748" y="148349"/>
                    <a:pt x="339635" y="147936"/>
                  </a:cubicBezTo>
                  <a:lnTo>
                    <a:pt x="341932" y="161987"/>
                  </a:lnTo>
                  <a:cubicBezTo>
                    <a:pt x="337455" y="162929"/>
                    <a:pt x="333449" y="163400"/>
                    <a:pt x="329914" y="163400"/>
                  </a:cubicBezTo>
                  <a:cubicBezTo>
                    <a:pt x="324141" y="163400"/>
                    <a:pt x="319664" y="162487"/>
                    <a:pt x="316483" y="160661"/>
                  </a:cubicBezTo>
                  <a:cubicBezTo>
                    <a:pt x="313301" y="158835"/>
                    <a:pt x="311063" y="156434"/>
                    <a:pt x="309767" y="153459"/>
                  </a:cubicBezTo>
                  <a:cubicBezTo>
                    <a:pt x="308471" y="150484"/>
                    <a:pt x="307823" y="144225"/>
                    <a:pt x="307823" y="134681"/>
                  </a:cubicBezTo>
                  <a:lnTo>
                    <a:pt x="307823" y="80689"/>
                  </a:lnTo>
                  <a:lnTo>
                    <a:pt x="296158" y="80689"/>
                  </a:lnTo>
                  <a:lnTo>
                    <a:pt x="296158" y="68318"/>
                  </a:lnTo>
                  <a:lnTo>
                    <a:pt x="307823" y="68318"/>
                  </a:lnTo>
                  <a:lnTo>
                    <a:pt x="307823" y="45077"/>
                  </a:lnTo>
                  <a:close/>
                  <a:moveTo>
                    <a:pt x="704956" y="32618"/>
                  </a:moveTo>
                  <a:lnTo>
                    <a:pt x="720862" y="32618"/>
                  </a:lnTo>
                  <a:lnTo>
                    <a:pt x="720862" y="79099"/>
                  </a:lnTo>
                  <a:cubicBezTo>
                    <a:pt x="728285" y="70498"/>
                    <a:pt x="737652" y="66197"/>
                    <a:pt x="748963" y="66197"/>
                  </a:cubicBezTo>
                  <a:cubicBezTo>
                    <a:pt x="755915" y="66197"/>
                    <a:pt x="761953" y="67567"/>
                    <a:pt x="767078" y="70306"/>
                  </a:cubicBezTo>
                  <a:cubicBezTo>
                    <a:pt x="772204" y="73045"/>
                    <a:pt x="775871" y="76830"/>
                    <a:pt x="778080" y="81661"/>
                  </a:cubicBezTo>
                  <a:cubicBezTo>
                    <a:pt x="780289" y="86492"/>
                    <a:pt x="781394" y="93502"/>
                    <a:pt x="781394" y="102692"/>
                  </a:cubicBezTo>
                  <a:lnTo>
                    <a:pt x="781394" y="162163"/>
                  </a:lnTo>
                  <a:lnTo>
                    <a:pt x="765488" y="162163"/>
                  </a:lnTo>
                  <a:lnTo>
                    <a:pt x="765488" y="102692"/>
                  </a:lnTo>
                  <a:cubicBezTo>
                    <a:pt x="765488" y="94739"/>
                    <a:pt x="763765" y="88951"/>
                    <a:pt x="760318" y="85328"/>
                  </a:cubicBezTo>
                  <a:cubicBezTo>
                    <a:pt x="756872" y="81705"/>
                    <a:pt x="751997" y="79894"/>
                    <a:pt x="745694" y="79894"/>
                  </a:cubicBezTo>
                  <a:cubicBezTo>
                    <a:pt x="740981" y="79894"/>
                    <a:pt x="736548" y="81116"/>
                    <a:pt x="732394" y="83561"/>
                  </a:cubicBezTo>
                  <a:cubicBezTo>
                    <a:pt x="728241" y="86006"/>
                    <a:pt x="725281" y="89320"/>
                    <a:pt x="723514" y="93502"/>
                  </a:cubicBezTo>
                  <a:cubicBezTo>
                    <a:pt x="721746" y="97685"/>
                    <a:pt x="720862" y="103458"/>
                    <a:pt x="720862" y="110822"/>
                  </a:cubicBezTo>
                  <a:lnTo>
                    <a:pt x="720862" y="162163"/>
                  </a:lnTo>
                  <a:lnTo>
                    <a:pt x="704956" y="162163"/>
                  </a:lnTo>
                  <a:close/>
                  <a:moveTo>
                    <a:pt x="352532" y="32618"/>
                  </a:moveTo>
                  <a:lnTo>
                    <a:pt x="368438" y="32618"/>
                  </a:lnTo>
                  <a:lnTo>
                    <a:pt x="368438" y="79099"/>
                  </a:lnTo>
                  <a:cubicBezTo>
                    <a:pt x="375860" y="70498"/>
                    <a:pt x="385227" y="66197"/>
                    <a:pt x="396538" y="66197"/>
                  </a:cubicBezTo>
                  <a:cubicBezTo>
                    <a:pt x="403490" y="66197"/>
                    <a:pt x="409528" y="67567"/>
                    <a:pt x="414653" y="70306"/>
                  </a:cubicBezTo>
                  <a:cubicBezTo>
                    <a:pt x="419779" y="73045"/>
                    <a:pt x="423446" y="76830"/>
                    <a:pt x="425655" y="81661"/>
                  </a:cubicBezTo>
                  <a:cubicBezTo>
                    <a:pt x="427864" y="86492"/>
                    <a:pt x="428969" y="93502"/>
                    <a:pt x="428969" y="102692"/>
                  </a:cubicBezTo>
                  <a:lnTo>
                    <a:pt x="428969" y="162163"/>
                  </a:lnTo>
                  <a:lnTo>
                    <a:pt x="413063" y="162163"/>
                  </a:lnTo>
                  <a:lnTo>
                    <a:pt x="413063" y="102692"/>
                  </a:lnTo>
                  <a:cubicBezTo>
                    <a:pt x="413063" y="94739"/>
                    <a:pt x="411340" y="88951"/>
                    <a:pt x="407893" y="85328"/>
                  </a:cubicBezTo>
                  <a:cubicBezTo>
                    <a:pt x="404447" y="81705"/>
                    <a:pt x="399572" y="79894"/>
                    <a:pt x="393269" y="79894"/>
                  </a:cubicBezTo>
                  <a:cubicBezTo>
                    <a:pt x="388556" y="79894"/>
                    <a:pt x="384123" y="81116"/>
                    <a:pt x="379969" y="83561"/>
                  </a:cubicBezTo>
                  <a:cubicBezTo>
                    <a:pt x="375816" y="86006"/>
                    <a:pt x="372856" y="89320"/>
                    <a:pt x="371089" y="93502"/>
                  </a:cubicBezTo>
                  <a:cubicBezTo>
                    <a:pt x="369321" y="97685"/>
                    <a:pt x="368438" y="103458"/>
                    <a:pt x="368438" y="110822"/>
                  </a:cubicBezTo>
                  <a:lnTo>
                    <a:pt x="368438" y="162163"/>
                  </a:lnTo>
                  <a:lnTo>
                    <a:pt x="352532" y="162163"/>
                  </a:lnTo>
                  <a:close/>
                  <a:moveTo>
                    <a:pt x="1078185" y="31911"/>
                  </a:moveTo>
                  <a:lnTo>
                    <a:pt x="1099039" y="31911"/>
                  </a:lnTo>
                  <a:lnTo>
                    <a:pt x="1079599" y="56653"/>
                  </a:lnTo>
                  <a:lnTo>
                    <a:pt x="1066432" y="56653"/>
                  </a:lnTo>
                  <a:close/>
                  <a:moveTo>
                    <a:pt x="476854" y="31911"/>
                  </a:moveTo>
                  <a:lnTo>
                    <a:pt x="493821" y="31911"/>
                  </a:lnTo>
                  <a:lnTo>
                    <a:pt x="513703" y="56653"/>
                  </a:lnTo>
                  <a:lnTo>
                    <a:pt x="495676" y="56653"/>
                  </a:lnTo>
                  <a:lnTo>
                    <a:pt x="485956" y="41631"/>
                  </a:lnTo>
                  <a:lnTo>
                    <a:pt x="475970" y="56653"/>
                  </a:lnTo>
                  <a:lnTo>
                    <a:pt x="457767" y="56653"/>
                  </a:lnTo>
                  <a:close/>
                  <a:moveTo>
                    <a:pt x="67865" y="30408"/>
                  </a:moveTo>
                  <a:cubicBezTo>
                    <a:pt x="80826" y="30408"/>
                    <a:pt x="91724" y="33708"/>
                    <a:pt x="100561" y="40306"/>
                  </a:cubicBezTo>
                  <a:cubicBezTo>
                    <a:pt x="109398" y="46904"/>
                    <a:pt x="115554" y="56182"/>
                    <a:pt x="119030" y="68141"/>
                  </a:cubicBezTo>
                  <a:lnTo>
                    <a:pt x="102151" y="72118"/>
                  </a:lnTo>
                  <a:cubicBezTo>
                    <a:pt x="99147" y="62692"/>
                    <a:pt x="94788" y="55829"/>
                    <a:pt x="89073" y="51528"/>
                  </a:cubicBezTo>
                  <a:cubicBezTo>
                    <a:pt x="83359" y="47228"/>
                    <a:pt x="76172" y="45077"/>
                    <a:pt x="67512" y="45077"/>
                  </a:cubicBezTo>
                  <a:cubicBezTo>
                    <a:pt x="57556" y="45077"/>
                    <a:pt x="49235" y="47463"/>
                    <a:pt x="42548" y="52235"/>
                  </a:cubicBezTo>
                  <a:cubicBezTo>
                    <a:pt x="35862" y="57007"/>
                    <a:pt x="31164" y="63413"/>
                    <a:pt x="28454" y="71455"/>
                  </a:cubicBezTo>
                  <a:cubicBezTo>
                    <a:pt x="25744" y="79496"/>
                    <a:pt x="24389" y="87788"/>
                    <a:pt x="24389" y="96330"/>
                  </a:cubicBezTo>
                  <a:cubicBezTo>
                    <a:pt x="24389" y="107346"/>
                    <a:pt x="25994" y="116964"/>
                    <a:pt x="29205" y="125182"/>
                  </a:cubicBezTo>
                  <a:cubicBezTo>
                    <a:pt x="32415" y="133400"/>
                    <a:pt x="37408" y="139541"/>
                    <a:pt x="44183" y="143606"/>
                  </a:cubicBezTo>
                  <a:cubicBezTo>
                    <a:pt x="50958" y="147671"/>
                    <a:pt x="58292" y="149704"/>
                    <a:pt x="66186" y="149704"/>
                  </a:cubicBezTo>
                  <a:cubicBezTo>
                    <a:pt x="75789" y="149704"/>
                    <a:pt x="83918" y="146935"/>
                    <a:pt x="90575" y="141397"/>
                  </a:cubicBezTo>
                  <a:cubicBezTo>
                    <a:pt x="97232" y="135859"/>
                    <a:pt x="101739" y="127641"/>
                    <a:pt x="104096" y="116743"/>
                  </a:cubicBezTo>
                  <a:lnTo>
                    <a:pt x="121239" y="121073"/>
                  </a:lnTo>
                  <a:cubicBezTo>
                    <a:pt x="117645" y="135152"/>
                    <a:pt x="111180" y="145889"/>
                    <a:pt x="101842" y="153282"/>
                  </a:cubicBezTo>
                  <a:cubicBezTo>
                    <a:pt x="92505" y="160676"/>
                    <a:pt x="81091" y="164372"/>
                    <a:pt x="67600" y="164372"/>
                  </a:cubicBezTo>
                  <a:cubicBezTo>
                    <a:pt x="53638" y="164372"/>
                    <a:pt x="42283" y="161530"/>
                    <a:pt x="33535" y="155845"/>
                  </a:cubicBezTo>
                  <a:cubicBezTo>
                    <a:pt x="24786" y="150160"/>
                    <a:pt x="18129" y="141927"/>
                    <a:pt x="13564" y="131147"/>
                  </a:cubicBezTo>
                  <a:cubicBezTo>
                    <a:pt x="8998" y="120366"/>
                    <a:pt x="6715" y="108790"/>
                    <a:pt x="6715" y="96418"/>
                  </a:cubicBezTo>
                  <a:cubicBezTo>
                    <a:pt x="6715" y="82928"/>
                    <a:pt x="9293" y="71160"/>
                    <a:pt x="14448" y="61116"/>
                  </a:cubicBezTo>
                  <a:cubicBezTo>
                    <a:pt x="19602" y="51072"/>
                    <a:pt x="26937" y="43443"/>
                    <a:pt x="36451" y="38229"/>
                  </a:cubicBezTo>
                  <a:cubicBezTo>
                    <a:pt x="45965" y="33015"/>
                    <a:pt x="56436" y="30408"/>
                    <a:pt x="67865" y="30408"/>
                  </a:cubicBezTo>
                  <a:close/>
                  <a:moveTo>
                    <a:pt x="835553" y="25372"/>
                  </a:moveTo>
                  <a:cubicBezTo>
                    <a:pt x="842799" y="25431"/>
                    <a:pt x="848720" y="26609"/>
                    <a:pt x="853315" y="28906"/>
                  </a:cubicBezTo>
                  <a:cubicBezTo>
                    <a:pt x="858381" y="31381"/>
                    <a:pt x="860973" y="34827"/>
                    <a:pt x="861091" y="39245"/>
                  </a:cubicBezTo>
                  <a:cubicBezTo>
                    <a:pt x="861327" y="46550"/>
                    <a:pt x="855966" y="50880"/>
                    <a:pt x="845008" y="52235"/>
                  </a:cubicBezTo>
                  <a:lnTo>
                    <a:pt x="845008" y="56653"/>
                  </a:lnTo>
                  <a:lnTo>
                    <a:pt x="835111" y="56653"/>
                  </a:lnTo>
                  <a:lnTo>
                    <a:pt x="835111" y="46049"/>
                  </a:lnTo>
                  <a:cubicBezTo>
                    <a:pt x="838469" y="45696"/>
                    <a:pt x="840620" y="45372"/>
                    <a:pt x="841562" y="45077"/>
                  </a:cubicBezTo>
                  <a:cubicBezTo>
                    <a:pt x="844684" y="44017"/>
                    <a:pt x="846275" y="42367"/>
                    <a:pt x="846334" y="40129"/>
                  </a:cubicBezTo>
                  <a:cubicBezTo>
                    <a:pt x="846393" y="38774"/>
                    <a:pt x="845568" y="37625"/>
                    <a:pt x="843860" y="36683"/>
                  </a:cubicBezTo>
                  <a:cubicBezTo>
                    <a:pt x="841385" y="35328"/>
                    <a:pt x="837468" y="34650"/>
                    <a:pt x="832107" y="34650"/>
                  </a:cubicBezTo>
                  <a:cubicBezTo>
                    <a:pt x="830281" y="34650"/>
                    <a:pt x="827512" y="34768"/>
                    <a:pt x="823800" y="35004"/>
                  </a:cubicBezTo>
                  <a:lnTo>
                    <a:pt x="822828" y="25990"/>
                  </a:lnTo>
                  <a:cubicBezTo>
                    <a:pt x="825126" y="25519"/>
                    <a:pt x="829368" y="25313"/>
                    <a:pt x="835553" y="25372"/>
                  </a:cubicBezTo>
                  <a:close/>
                  <a:moveTo>
                    <a:pt x="481184" y="10"/>
                  </a:moveTo>
                  <a:cubicBezTo>
                    <a:pt x="488430" y="69"/>
                    <a:pt x="494351" y="1247"/>
                    <a:pt x="498946" y="3545"/>
                  </a:cubicBezTo>
                  <a:cubicBezTo>
                    <a:pt x="504012" y="6019"/>
                    <a:pt x="506604" y="9230"/>
                    <a:pt x="506722" y="13177"/>
                  </a:cubicBezTo>
                  <a:cubicBezTo>
                    <a:pt x="506958" y="19127"/>
                    <a:pt x="501597" y="22780"/>
                    <a:pt x="490639" y="24134"/>
                  </a:cubicBezTo>
                  <a:lnTo>
                    <a:pt x="490639" y="28553"/>
                  </a:lnTo>
                  <a:lnTo>
                    <a:pt x="480742" y="28553"/>
                  </a:lnTo>
                  <a:lnTo>
                    <a:pt x="480742" y="18656"/>
                  </a:lnTo>
                  <a:cubicBezTo>
                    <a:pt x="484100" y="18302"/>
                    <a:pt x="486250" y="17978"/>
                    <a:pt x="487193" y="17684"/>
                  </a:cubicBezTo>
                  <a:cubicBezTo>
                    <a:pt x="490315" y="16918"/>
                    <a:pt x="491906" y="15710"/>
                    <a:pt x="491965" y="14061"/>
                  </a:cubicBezTo>
                  <a:cubicBezTo>
                    <a:pt x="492024" y="12706"/>
                    <a:pt x="491199" y="11557"/>
                    <a:pt x="489491" y="10614"/>
                  </a:cubicBezTo>
                  <a:cubicBezTo>
                    <a:pt x="487016" y="9259"/>
                    <a:pt x="483099" y="8582"/>
                    <a:pt x="477738" y="8582"/>
                  </a:cubicBezTo>
                  <a:cubicBezTo>
                    <a:pt x="475912" y="8582"/>
                    <a:pt x="473143" y="8700"/>
                    <a:pt x="469431" y="8935"/>
                  </a:cubicBezTo>
                  <a:lnTo>
                    <a:pt x="468459" y="629"/>
                  </a:lnTo>
                  <a:cubicBezTo>
                    <a:pt x="470757" y="158"/>
                    <a:pt x="474998" y="-49"/>
                    <a:pt x="481184"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25" name="TextBox 24">
              <a:extLst>
                <a:ext uri="{FF2B5EF4-FFF2-40B4-BE49-F238E27FC236}">
                  <a16:creationId xmlns:a16="http://schemas.microsoft.com/office/drawing/2014/main" id="{D9B2730B-D0DD-448F-B5DA-F9C4F9E94921}"/>
                </a:ext>
              </a:extLst>
            </p:cNvPr>
            <p:cNvSpPr txBox="1">
              <a:spLocks noChangeAspect="1"/>
            </p:cNvSpPr>
            <p:nvPr>
              <p:custDataLst>
                <p:tags r:id="rId7"/>
              </p:custDataLst>
            </p:nvPr>
          </p:nvSpPr>
          <p:spPr>
            <a:xfrm>
              <a:off x="7858594" y="3471678"/>
              <a:ext cx="774325" cy="132373"/>
            </a:xfrm>
            <a:custGeom>
              <a:avLst/>
              <a:gdLst/>
              <a:ahLst/>
              <a:cxnLst/>
              <a:rect l="l" t="t" r="r" b="b"/>
              <a:pathLst>
                <a:path w="774325" h="132373">
                  <a:moveTo>
                    <a:pt x="753205" y="83153"/>
                  </a:moveTo>
                  <a:cubicBezTo>
                    <a:pt x="747432" y="85509"/>
                    <a:pt x="738772" y="87512"/>
                    <a:pt x="727225" y="89162"/>
                  </a:cubicBezTo>
                  <a:cubicBezTo>
                    <a:pt x="720686" y="90104"/>
                    <a:pt x="716062" y="91165"/>
                    <a:pt x="713352" y="92343"/>
                  </a:cubicBezTo>
                  <a:cubicBezTo>
                    <a:pt x="710642" y="93521"/>
                    <a:pt x="708551" y="95244"/>
                    <a:pt x="707078" y="97512"/>
                  </a:cubicBezTo>
                  <a:cubicBezTo>
                    <a:pt x="705605" y="99780"/>
                    <a:pt x="704869" y="102299"/>
                    <a:pt x="704869" y="105068"/>
                  </a:cubicBezTo>
                  <a:cubicBezTo>
                    <a:pt x="704869" y="109309"/>
                    <a:pt x="706474" y="112844"/>
                    <a:pt x="709685" y="115672"/>
                  </a:cubicBezTo>
                  <a:cubicBezTo>
                    <a:pt x="712895" y="118499"/>
                    <a:pt x="717593" y="119913"/>
                    <a:pt x="723779" y="119913"/>
                  </a:cubicBezTo>
                  <a:cubicBezTo>
                    <a:pt x="729906" y="119913"/>
                    <a:pt x="735355" y="118573"/>
                    <a:pt x="740127" y="115893"/>
                  </a:cubicBezTo>
                  <a:cubicBezTo>
                    <a:pt x="744899" y="113212"/>
                    <a:pt x="748404" y="109545"/>
                    <a:pt x="750643" y="104891"/>
                  </a:cubicBezTo>
                  <a:cubicBezTo>
                    <a:pt x="752351" y="101297"/>
                    <a:pt x="753205" y="95995"/>
                    <a:pt x="753205" y="88985"/>
                  </a:cubicBezTo>
                  <a:close/>
                  <a:moveTo>
                    <a:pt x="276955" y="83153"/>
                  </a:moveTo>
                  <a:cubicBezTo>
                    <a:pt x="271182" y="85509"/>
                    <a:pt x="262522" y="87512"/>
                    <a:pt x="250976" y="89162"/>
                  </a:cubicBezTo>
                  <a:cubicBezTo>
                    <a:pt x="244436" y="90104"/>
                    <a:pt x="239812" y="91165"/>
                    <a:pt x="237102" y="92343"/>
                  </a:cubicBezTo>
                  <a:cubicBezTo>
                    <a:pt x="234392" y="93521"/>
                    <a:pt x="232301" y="95244"/>
                    <a:pt x="230828" y="97512"/>
                  </a:cubicBezTo>
                  <a:cubicBezTo>
                    <a:pt x="229355" y="99780"/>
                    <a:pt x="228619" y="102299"/>
                    <a:pt x="228619" y="105068"/>
                  </a:cubicBezTo>
                  <a:cubicBezTo>
                    <a:pt x="228619" y="109309"/>
                    <a:pt x="230224" y="112844"/>
                    <a:pt x="233435" y="115672"/>
                  </a:cubicBezTo>
                  <a:cubicBezTo>
                    <a:pt x="236645" y="118499"/>
                    <a:pt x="241344" y="119913"/>
                    <a:pt x="247529" y="119913"/>
                  </a:cubicBezTo>
                  <a:cubicBezTo>
                    <a:pt x="253656" y="119913"/>
                    <a:pt x="259105" y="118573"/>
                    <a:pt x="263877" y="115893"/>
                  </a:cubicBezTo>
                  <a:cubicBezTo>
                    <a:pt x="268649" y="113212"/>
                    <a:pt x="272154" y="109545"/>
                    <a:pt x="274393" y="104891"/>
                  </a:cubicBezTo>
                  <a:cubicBezTo>
                    <a:pt x="276101" y="101297"/>
                    <a:pt x="276955" y="95995"/>
                    <a:pt x="276955" y="88985"/>
                  </a:cubicBezTo>
                  <a:close/>
                  <a:moveTo>
                    <a:pt x="655281" y="36407"/>
                  </a:moveTo>
                  <a:lnTo>
                    <a:pt x="671187" y="36407"/>
                  </a:lnTo>
                  <a:lnTo>
                    <a:pt x="671187" y="130252"/>
                  </a:lnTo>
                  <a:lnTo>
                    <a:pt x="655281" y="130252"/>
                  </a:lnTo>
                  <a:close/>
                  <a:moveTo>
                    <a:pt x="732969" y="34286"/>
                  </a:moveTo>
                  <a:cubicBezTo>
                    <a:pt x="740981" y="34286"/>
                    <a:pt x="747491" y="35228"/>
                    <a:pt x="752498" y="37114"/>
                  </a:cubicBezTo>
                  <a:cubicBezTo>
                    <a:pt x="757506" y="38999"/>
                    <a:pt x="761188" y="41370"/>
                    <a:pt x="763544" y="44227"/>
                  </a:cubicBezTo>
                  <a:cubicBezTo>
                    <a:pt x="765900" y="47084"/>
                    <a:pt x="767550" y="50693"/>
                    <a:pt x="768493" y="55052"/>
                  </a:cubicBezTo>
                  <a:cubicBezTo>
                    <a:pt x="769023" y="57762"/>
                    <a:pt x="769288" y="62652"/>
                    <a:pt x="769288" y="69721"/>
                  </a:cubicBezTo>
                  <a:lnTo>
                    <a:pt x="769288" y="90929"/>
                  </a:lnTo>
                  <a:cubicBezTo>
                    <a:pt x="769288" y="105716"/>
                    <a:pt x="769627" y="115068"/>
                    <a:pt x="770304" y="118985"/>
                  </a:cubicBezTo>
                  <a:cubicBezTo>
                    <a:pt x="770982" y="122903"/>
                    <a:pt x="772322" y="126659"/>
                    <a:pt x="774325" y="130252"/>
                  </a:cubicBezTo>
                  <a:lnTo>
                    <a:pt x="757712" y="130252"/>
                  </a:lnTo>
                  <a:cubicBezTo>
                    <a:pt x="756062" y="126953"/>
                    <a:pt x="755002" y="123094"/>
                    <a:pt x="754531" y="118676"/>
                  </a:cubicBezTo>
                  <a:cubicBezTo>
                    <a:pt x="748639" y="123684"/>
                    <a:pt x="742969" y="127218"/>
                    <a:pt x="737520" y="129280"/>
                  </a:cubicBezTo>
                  <a:cubicBezTo>
                    <a:pt x="732071" y="131342"/>
                    <a:pt x="726224" y="132373"/>
                    <a:pt x="719979" y="132373"/>
                  </a:cubicBezTo>
                  <a:cubicBezTo>
                    <a:pt x="709670" y="132373"/>
                    <a:pt x="701746" y="129854"/>
                    <a:pt x="696209" y="124818"/>
                  </a:cubicBezTo>
                  <a:cubicBezTo>
                    <a:pt x="690671" y="119781"/>
                    <a:pt x="687902" y="113345"/>
                    <a:pt x="687902" y="105509"/>
                  </a:cubicBezTo>
                  <a:cubicBezTo>
                    <a:pt x="687902" y="100914"/>
                    <a:pt x="688948" y="96717"/>
                    <a:pt x="691039" y="92917"/>
                  </a:cubicBezTo>
                  <a:cubicBezTo>
                    <a:pt x="693131" y="89117"/>
                    <a:pt x="695870" y="86069"/>
                    <a:pt x="699257" y="83771"/>
                  </a:cubicBezTo>
                  <a:cubicBezTo>
                    <a:pt x="702645" y="81474"/>
                    <a:pt x="706459" y="79736"/>
                    <a:pt x="710701" y="78558"/>
                  </a:cubicBezTo>
                  <a:cubicBezTo>
                    <a:pt x="713823" y="77733"/>
                    <a:pt x="718536" y="76938"/>
                    <a:pt x="724839" y="76172"/>
                  </a:cubicBezTo>
                  <a:cubicBezTo>
                    <a:pt x="737682" y="74640"/>
                    <a:pt x="747137" y="72814"/>
                    <a:pt x="753205" y="70693"/>
                  </a:cubicBezTo>
                  <a:cubicBezTo>
                    <a:pt x="753264" y="68513"/>
                    <a:pt x="753293" y="67129"/>
                    <a:pt x="753293" y="66540"/>
                  </a:cubicBezTo>
                  <a:cubicBezTo>
                    <a:pt x="753293" y="60060"/>
                    <a:pt x="751791" y="55494"/>
                    <a:pt x="748787" y="52843"/>
                  </a:cubicBezTo>
                  <a:cubicBezTo>
                    <a:pt x="744722" y="49249"/>
                    <a:pt x="738683" y="47453"/>
                    <a:pt x="730672" y="47453"/>
                  </a:cubicBezTo>
                  <a:cubicBezTo>
                    <a:pt x="723190" y="47453"/>
                    <a:pt x="717667" y="48763"/>
                    <a:pt x="714103" y="51385"/>
                  </a:cubicBezTo>
                  <a:cubicBezTo>
                    <a:pt x="710539" y="54006"/>
                    <a:pt x="707902" y="58646"/>
                    <a:pt x="706194" y="65303"/>
                  </a:cubicBezTo>
                  <a:lnTo>
                    <a:pt x="690641" y="63182"/>
                  </a:lnTo>
                  <a:cubicBezTo>
                    <a:pt x="692055" y="56525"/>
                    <a:pt x="694382" y="51149"/>
                    <a:pt x="697623" y="47055"/>
                  </a:cubicBezTo>
                  <a:cubicBezTo>
                    <a:pt x="700863" y="42961"/>
                    <a:pt x="705546" y="39809"/>
                    <a:pt x="711673" y="37600"/>
                  </a:cubicBezTo>
                  <a:cubicBezTo>
                    <a:pt x="717800" y="35390"/>
                    <a:pt x="724898" y="34286"/>
                    <a:pt x="732969" y="34286"/>
                  </a:cubicBezTo>
                  <a:close/>
                  <a:moveTo>
                    <a:pt x="502602" y="34286"/>
                  </a:moveTo>
                  <a:cubicBezTo>
                    <a:pt x="512794" y="34286"/>
                    <a:pt x="521130" y="36863"/>
                    <a:pt x="527610" y="42018"/>
                  </a:cubicBezTo>
                  <a:cubicBezTo>
                    <a:pt x="534090" y="47173"/>
                    <a:pt x="538243" y="54492"/>
                    <a:pt x="540069" y="63977"/>
                  </a:cubicBezTo>
                  <a:lnTo>
                    <a:pt x="524605" y="66363"/>
                  </a:lnTo>
                  <a:cubicBezTo>
                    <a:pt x="523133" y="60060"/>
                    <a:pt x="520526" y="55317"/>
                    <a:pt x="516785" y="52136"/>
                  </a:cubicBezTo>
                  <a:cubicBezTo>
                    <a:pt x="513044" y="48955"/>
                    <a:pt x="508523" y="47364"/>
                    <a:pt x="503221" y="47364"/>
                  </a:cubicBezTo>
                  <a:cubicBezTo>
                    <a:pt x="495209" y="47364"/>
                    <a:pt x="488699" y="50236"/>
                    <a:pt x="483692" y="55980"/>
                  </a:cubicBezTo>
                  <a:cubicBezTo>
                    <a:pt x="478684" y="61724"/>
                    <a:pt x="476180" y="70811"/>
                    <a:pt x="476180" y="83241"/>
                  </a:cubicBezTo>
                  <a:cubicBezTo>
                    <a:pt x="476180" y="95848"/>
                    <a:pt x="478596" y="105009"/>
                    <a:pt x="483426" y="110723"/>
                  </a:cubicBezTo>
                  <a:cubicBezTo>
                    <a:pt x="488257" y="116437"/>
                    <a:pt x="494561" y="119295"/>
                    <a:pt x="502337" y="119295"/>
                  </a:cubicBezTo>
                  <a:cubicBezTo>
                    <a:pt x="508582" y="119295"/>
                    <a:pt x="513795" y="117380"/>
                    <a:pt x="517978" y="113551"/>
                  </a:cubicBezTo>
                  <a:cubicBezTo>
                    <a:pt x="522161" y="109722"/>
                    <a:pt x="524812" y="103830"/>
                    <a:pt x="525931" y="95877"/>
                  </a:cubicBezTo>
                  <a:lnTo>
                    <a:pt x="541572" y="97910"/>
                  </a:lnTo>
                  <a:cubicBezTo>
                    <a:pt x="539863" y="108691"/>
                    <a:pt x="535489" y="117130"/>
                    <a:pt x="528449" y="123227"/>
                  </a:cubicBezTo>
                  <a:cubicBezTo>
                    <a:pt x="521409" y="129324"/>
                    <a:pt x="512764" y="132373"/>
                    <a:pt x="502514" y="132373"/>
                  </a:cubicBezTo>
                  <a:cubicBezTo>
                    <a:pt x="489671" y="132373"/>
                    <a:pt x="479347" y="128176"/>
                    <a:pt x="471541" y="119781"/>
                  </a:cubicBezTo>
                  <a:cubicBezTo>
                    <a:pt x="463735" y="111386"/>
                    <a:pt x="459833" y="99353"/>
                    <a:pt x="459833" y="83683"/>
                  </a:cubicBezTo>
                  <a:cubicBezTo>
                    <a:pt x="459833" y="73550"/>
                    <a:pt x="461512" y="64684"/>
                    <a:pt x="464869" y="57085"/>
                  </a:cubicBezTo>
                  <a:cubicBezTo>
                    <a:pt x="468227" y="49485"/>
                    <a:pt x="473338" y="43785"/>
                    <a:pt x="480201" y="39986"/>
                  </a:cubicBezTo>
                  <a:cubicBezTo>
                    <a:pt x="487064" y="36186"/>
                    <a:pt x="494531" y="34286"/>
                    <a:pt x="502602" y="34286"/>
                  </a:cubicBezTo>
                  <a:close/>
                  <a:moveTo>
                    <a:pt x="356476" y="34286"/>
                  </a:moveTo>
                  <a:cubicBezTo>
                    <a:pt x="362132" y="34286"/>
                    <a:pt x="367330" y="35302"/>
                    <a:pt x="372073" y="37335"/>
                  </a:cubicBezTo>
                  <a:cubicBezTo>
                    <a:pt x="376815" y="39367"/>
                    <a:pt x="380365" y="42033"/>
                    <a:pt x="382721" y="45332"/>
                  </a:cubicBezTo>
                  <a:cubicBezTo>
                    <a:pt x="385077" y="48631"/>
                    <a:pt x="386727" y="52548"/>
                    <a:pt x="387670" y="57085"/>
                  </a:cubicBezTo>
                  <a:cubicBezTo>
                    <a:pt x="388259" y="60030"/>
                    <a:pt x="388553" y="65185"/>
                    <a:pt x="388553" y="72549"/>
                  </a:cubicBezTo>
                  <a:lnTo>
                    <a:pt x="388553" y="130252"/>
                  </a:lnTo>
                  <a:lnTo>
                    <a:pt x="372647" y="130252"/>
                  </a:lnTo>
                  <a:lnTo>
                    <a:pt x="372647" y="73167"/>
                  </a:lnTo>
                  <a:cubicBezTo>
                    <a:pt x="372647" y="66687"/>
                    <a:pt x="372029" y="61842"/>
                    <a:pt x="370791" y="58631"/>
                  </a:cubicBezTo>
                  <a:cubicBezTo>
                    <a:pt x="369554" y="55420"/>
                    <a:pt x="367360" y="52858"/>
                    <a:pt x="364208" y="50943"/>
                  </a:cubicBezTo>
                  <a:cubicBezTo>
                    <a:pt x="361056" y="49028"/>
                    <a:pt x="357360" y="48071"/>
                    <a:pt x="353118" y="48071"/>
                  </a:cubicBezTo>
                  <a:cubicBezTo>
                    <a:pt x="346343" y="48071"/>
                    <a:pt x="340496" y="50221"/>
                    <a:pt x="335577" y="54522"/>
                  </a:cubicBezTo>
                  <a:cubicBezTo>
                    <a:pt x="330658" y="58822"/>
                    <a:pt x="328199" y="66982"/>
                    <a:pt x="328199" y="78999"/>
                  </a:cubicBezTo>
                  <a:lnTo>
                    <a:pt x="328199" y="130252"/>
                  </a:lnTo>
                  <a:lnTo>
                    <a:pt x="312293" y="130252"/>
                  </a:lnTo>
                  <a:lnTo>
                    <a:pt x="312293" y="36407"/>
                  </a:lnTo>
                  <a:lnTo>
                    <a:pt x="326608" y="36407"/>
                  </a:lnTo>
                  <a:lnTo>
                    <a:pt x="326608" y="49750"/>
                  </a:lnTo>
                  <a:cubicBezTo>
                    <a:pt x="333501" y="39441"/>
                    <a:pt x="343457" y="34286"/>
                    <a:pt x="356476" y="34286"/>
                  </a:cubicBezTo>
                  <a:close/>
                  <a:moveTo>
                    <a:pt x="256719" y="34286"/>
                  </a:moveTo>
                  <a:cubicBezTo>
                    <a:pt x="264731" y="34286"/>
                    <a:pt x="271241" y="35228"/>
                    <a:pt x="276248" y="37114"/>
                  </a:cubicBezTo>
                  <a:cubicBezTo>
                    <a:pt x="281256" y="38999"/>
                    <a:pt x="284938" y="41370"/>
                    <a:pt x="287294" y="44227"/>
                  </a:cubicBezTo>
                  <a:cubicBezTo>
                    <a:pt x="289651" y="47084"/>
                    <a:pt x="291300" y="50693"/>
                    <a:pt x="292243" y="55052"/>
                  </a:cubicBezTo>
                  <a:cubicBezTo>
                    <a:pt x="292773" y="57762"/>
                    <a:pt x="293038" y="62652"/>
                    <a:pt x="293038" y="69721"/>
                  </a:cubicBezTo>
                  <a:lnTo>
                    <a:pt x="293038" y="90929"/>
                  </a:lnTo>
                  <a:cubicBezTo>
                    <a:pt x="293038" y="105716"/>
                    <a:pt x="293377" y="115068"/>
                    <a:pt x="294054" y="118985"/>
                  </a:cubicBezTo>
                  <a:cubicBezTo>
                    <a:pt x="294732" y="122903"/>
                    <a:pt x="296072" y="126659"/>
                    <a:pt x="298075" y="130252"/>
                  </a:cubicBezTo>
                  <a:lnTo>
                    <a:pt x="281462" y="130252"/>
                  </a:lnTo>
                  <a:cubicBezTo>
                    <a:pt x="279813" y="126953"/>
                    <a:pt x="278752" y="123094"/>
                    <a:pt x="278281" y="118676"/>
                  </a:cubicBezTo>
                  <a:cubicBezTo>
                    <a:pt x="272390" y="123684"/>
                    <a:pt x="266720" y="127218"/>
                    <a:pt x="261270" y="129280"/>
                  </a:cubicBezTo>
                  <a:cubicBezTo>
                    <a:pt x="255821" y="131342"/>
                    <a:pt x="249974" y="132373"/>
                    <a:pt x="243729" y="132373"/>
                  </a:cubicBezTo>
                  <a:cubicBezTo>
                    <a:pt x="233420" y="132373"/>
                    <a:pt x="225497" y="129854"/>
                    <a:pt x="219959" y="124818"/>
                  </a:cubicBezTo>
                  <a:cubicBezTo>
                    <a:pt x="214421" y="119781"/>
                    <a:pt x="211652" y="113345"/>
                    <a:pt x="211652" y="105509"/>
                  </a:cubicBezTo>
                  <a:cubicBezTo>
                    <a:pt x="211652" y="100914"/>
                    <a:pt x="212698" y="96717"/>
                    <a:pt x="214789" y="92917"/>
                  </a:cubicBezTo>
                  <a:cubicBezTo>
                    <a:pt x="216881" y="89117"/>
                    <a:pt x="219620" y="86069"/>
                    <a:pt x="223008" y="83771"/>
                  </a:cubicBezTo>
                  <a:cubicBezTo>
                    <a:pt x="226395" y="81474"/>
                    <a:pt x="230209" y="79736"/>
                    <a:pt x="234451" y="78558"/>
                  </a:cubicBezTo>
                  <a:cubicBezTo>
                    <a:pt x="237573" y="77733"/>
                    <a:pt x="242286" y="76938"/>
                    <a:pt x="248590" y="76172"/>
                  </a:cubicBezTo>
                  <a:cubicBezTo>
                    <a:pt x="261432" y="74640"/>
                    <a:pt x="270888" y="72814"/>
                    <a:pt x="276955" y="70693"/>
                  </a:cubicBezTo>
                  <a:cubicBezTo>
                    <a:pt x="277014" y="68513"/>
                    <a:pt x="277044" y="67129"/>
                    <a:pt x="277044" y="66540"/>
                  </a:cubicBezTo>
                  <a:cubicBezTo>
                    <a:pt x="277044" y="60060"/>
                    <a:pt x="275542" y="55494"/>
                    <a:pt x="272537" y="52843"/>
                  </a:cubicBezTo>
                  <a:cubicBezTo>
                    <a:pt x="268472" y="49249"/>
                    <a:pt x="262434" y="47453"/>
                    <a:pt x="254422" y="47453"/>
                  </a:cubicBezTo>
                  <a:cubicBezTo>
                    <a:pt x="246940" y="47453"/>
                    <a:pt x="241417" y="48763"/>
                    <a:pt x="237853" y="51385"/>
                  </a:cubicBezTo>
                  <a:cubicBezTo>
                    <a:pt x="234289" y="54006"/>
                    <a:pt x="231653" y="58646"/>
                    <a:pt x="229944" y="65303"/>
                  </a:cubicBezTo>
                  <a:lnTo>
                    <a:pt x="214392" y="63182"/>
                  </a:lnTo>
                  <a:cubicBezTo>
                    <a:pt x="215806" y="56525"/>
                    <a:pt x="218133" y="51149"/>
                    <a:pt x="221373" y="47055"/>
                  </a:cubicBezTo>
                  <a:cubicBezTo>
                    <a:pt x="224613" y="42961"/>
                    <a:pt x="229296" y="39809"/>
                    <a:pt x="235423" y="37600"/>
                  </a:cubicBezTo>
                  <a:cubicBezTo>
                    <a:pt x="241550" y="35390"/>
                    <a:pt x="248649" y="34286"/>
                    <a:pt x="256719" y="34286"/>
                  </a:cubicBezTo>
                  <a:close/>
                  <a:moveTo>
                    <a:pt x="17143" y="15994"/>
                  </a:moveTo>
                  <a:lnTo>
                    <a:pt x="17143" y="62298"/>
                  </a:lnTo>
                  <a:lnTo>
                    <a:pt x="50634" y="62298"/>
                  </a:lnTo>
                  <a:cubicBezTo>
                    <a:pt x="61710" y="62298"/>
                    <a:pt x="69574" y="60236"/>
                    <a:pt x="74228" y="56112"/>
                  </a:cubicBezTo>
                  <a:cubicBezTo>
                    <a:pt x="78882" y="51989"/>
                    <a:pt x="81209" y="46186"/>
                    <a:pt x="81209" y="38704"/>
                  </a:cubicBezTo>
                  <a:cubicBezTo>
                    <a:pt x="81209" y="33284"/>
                    <a:pt x="79840" y="28645"/>
                    <a:pt x="77100" y="24786"/>
                  </a:cubicBezTo>
                  <a:cubicBezTo>
                    <a:pt x="74361" y="20928"/>
                    <a:pt x="70752" y="18380"/>
                    <a:pt x="66275" y="17143"/>
                  </a:cubicBezTo>
                  <a:cubicBezTo>
                    <a:pt x="63389" y="16377"/>
                    <a:pt x="58057" y="15994"/>
                    <a:pt x="50281" y="15994"/>
                  </a:cubicBezTo>
                  <a:close/>
                  <a:moveTo>
                    <a:pt x="655281" y="707"/>
                  </a:moveTo>
                  <a:lnTo>
                    <a:pt x="671187" y="707"/>
                  </a:lnTo>
                  <a:lnTo>
                    <a:pt x="671187" y="18998"/>
                  </a:lnTo>
                  <a:lnTo>
                    <a:pt x="655281" y="18998"/>
                  </a:lnTo>
                  <a:close/>
                  <a:moveTo>
                    <a:pt x="559943" y="707"/>
                  </a:moveTo>
                  <a:lnTo>
                    <a:pt x="575849" y="707"/>
                  </a:lnTo>
                  <a:lnTo>
                    <a:pt x="575849" y="47187"/>
                  </a:lnTo>
                  <a:cubicBezTo>
                    <a:pt x="583271" y="38586"/>
                    <a:pt x="592638" y="34286"/>
                    <a:pt x="603949" y="34286"/>
                  </a:cubicBezTo>
                  <a:cubicBezTo>
                    <a:pt x="610901" y="34286"/>
                    <a:pt x="616939" y="35656"/>
                    <a:pt x="622064" y="38395"/>
                  </a:cubicBezTo>
                  <a:cubicBezTo>
                    <a:pt x="627190" y="41134"/>
                    <a:pt x="630857" y="44919"/>
                    <a:pt x="633066" y="49750"/>
                  </a:cubicBezTo>
                  <a:cubicBezTo>
                    <a:pt x="635275" y="54581"/>
                    <a:pt x="636380" y="61591"/>
                    <a:pt x="636380" y="70781"/>
                  </a:cubicBezTo>
                  <a:lnTo>
                    <a:pt x="636380" y="130252"/>
                  </a:lnTo>
                  <a:lnTo>
                    <a:pt x="620474" y="130252"/>
                  </a:lnTo>
                  <a:lnTo>
                    <a:pt x="620474" y="70781"/>
                  </a:lnTo>
                  <a:cubicBezTo>
                    <a:pt x="620474" y="62828"/>
                    <a:pt x="618751" y="57040"/>
                    <a:pt x="615304" y="53417"/>
                  </a:cubicBezTo>
                  <a:cubicBezTo>
                    <a:pt x="611858" y="49794"/>
                    <a:pt x="606983" y="47983"/>
                    <a:pt x="600680" y="47983"/>
                  </a:cubicBezTo>
                  <a:cubicBezTo>
                    <a:pt x="595967" y="47983"/>
                    <a:pt x="591534" y="49205"/>
                    <a:pt x="587380" y="51650"/>
                  </a:cubicBezTo>
                  <a:cubicBezTo>
                    <a:pt x="583227" y="54095"/>
                    <a:pt x="580267" y="57409"/>
                    <a:pt x="578500" y="61591"/>
                  </a:cubicBezTo>
                  <a:cubicBezTo>
                    <a:pt x="576732" y="65774"/>
                    <a:pt x="575849" y="71547"/>
                    <a:pt x="575849" y="78911"/>
                  </a:cubicBezTo>
                  <a:lnTo>
                    <a:pt x="575849" y="130252"/>
                  </a:lnTo>
                  <a:lnTo>
                    <a:pt x="559943" y="130252"/>
                  </a:lnTo>
                  <a:close/>
                  <a:moveTo>
                    <a:pt x="121793" y="707"/>
                  </a:moveTo>
                  <a:lnTo>
                    <a:pt x="137699" y="707"/>
                  </a:lnTo>
                  <a:lnTo>
                    <a:pt x="137699" y="47187"/>
                  </a:lnTo>
                  <a:cubicBezTo>
                    <a:pt x="145122" y="38586"/>
                    <a:pt x="154488" y="34286"/>
                    <a:pt x="165799" y="34286"/>
                  </a:cubicBezTo>
                  <a:cubicBezTo>
                    <a:pt x="172751" y="34286"/>
                    <a:pt x="178789" y="35656"/>
                    <a:pt x="183915" y="38395"/>
                  </a:cubicBezTo>
                  <a:cubicBezTo>
                    <a:pt x="189040" y="41134"/>
                    <a:pt x="192707" y="44919"/>
                    <a:pt x="194916" y="49750"/>
                  </a:cubicBezTo>
                  <a:cubicBezTo>
                    <a:pt x="197125" y="54581"/>
                    <a:pt x="198230" y="61591"/>
                    <a:pt x="198230" y="70781"/>
                  </a:cubicBezTo>
                  <a:lnTo>
                    <a:pt x="198230" y="130252"/>
                  </a:lnTo>
                  <a:lnTo>
                    <a:pt x="182324" y="130252"/>
                  </a:lnTo>
                  <a:lnTo>
                    <a:pt x="182324" y="70781"/>
                  </a:lnTo>
                  <a:cubicBezTo>
                    <a:pt x="182324" y="62828"/>
                    <a:pt x="180601" y="57040"/>
                    <a:pt x="177154" y="53417"/>
                  </a:cubicBezTo>
                  <a:cubicBezTo>
                    <a:pt x="173708" y="49794"/>
                    <a:pt x="168833" y="47983"/>
                    <a:pt x="162530" y="47983"/>
                  </a:cubicBezTo>
                  <a:cubicBezTo>
                    <a:pt x="157817" y="47983"/>
                    <a:pt x="153384" y="49205"/>
                    <a:pt x="149231" y="51650"/>
                  </a:cubicBezTo>
                  <a:cubicBezTo>
                    <a:pt x="145077" y="54095"/>
                    <a:pt x="142117" y="57409"/>
                    <a:pt x="140350" y="61591"/>
                  </a:cubicBezTo>
                  <a:cubicBezTo>
                    <a:pt x="138582" y="65774"/>
                    <a:pt x="137699" y="71547"/>
                    <a:pt x="137699" y="78911"/>
                  </a:cubicBezTo>
                  <a:lnTo>
                    <a:pt x="137699" y="130252"/>
                  </a:lnTo>
                  <a:lnTo>
                    <a:pt x="121793" y="130252"/>
                  </a:lnTo>
                  <a:close/>
                  <a:moveTo>
                    <a:pt x="0" y="707"/>
                  </a:moveTo>
                  <a:lnTo>
                    <a:pt x="48867" y="707"/>
                  </a:lnTo>
                  <a:cubicBezTo>
                    <a:pt x="57468" y="707"/>
                    <a:pt x="64037" y="1119"/>
                    <a:pt x="68573" y="1944"/>
                  </a:cubicBezTo>
                  <a:cubicBezTo>
                    <a:pt x="74935" y="3004"/>
                    <a:pt x="80267" y="5022"/>
                    <a:pt x="84567" y="7997"/>
                  </a:cubicBezTo>
                  <a:cubicBezTo>
                    <a:pt x="88868" y="10972"/>
                    <a:pt x="92329" y="15140"/>
                    <a:pt x="94950" y="20501"/>
                  </a:cubicBezTo>
                  <a:cubicBezTo>
                    <a:pt x="97572" y="25862"/>
                    <a:pt x="98883" y="31753"/>
                    <a:pt x="98883" y="38174"/>
                  </a:cubicBezTo>
                  <a:cubicBezTo>
                    <a:pt x="98883" y="49190"/>
                    <a:pt x="95377" y="58513"/>
                    <a:pt x="88367" y="66142"/>
                  </a:cubicBezTo>
                  <a:cubicBezTo>
                    <a:pt x="81356" y="73771"/>
                    <a:pt x="68691" y="77586"/>
                    <a:pt x="50369" y="77586"/>
                  </a:cubicBezTo>
                  <a:lnTo>
                    <a:pt x="17143" y="77586"/>
                  </a:lnTo>
                  <a:lnTo>
                    <a:pt x="17143" y="130252"/>
                  </a:lnTo>
                  <a:lnTo>
                    <a:pt x="0" y="130252"/>
                  </a:lnTo>
                  <a:close/>
                  <a:moveTo>
                    <a:pt x="246027" y="0"/>
                  </a:moveTo>
                  <a:lnTo>
                    <a:pt x="262993" y="0"/>
                  </a:lnTo>
                  <a:lnTo>
                    <a:pt x="282876" y="24742"/>
                  </a:lnTo>
                  <a:lnTo>
                    <a:pt x="264849" y="24742"/>
                  </a:lnTo>
                  <a:lnTo>
                    <a:pt x="255129" y="9720"/>
                  </a:lnTo>
                  <a:lnTo>
                    <a:pt x="245143" y="24742"/>
                  </a:lnTo>
                  <a:lnTo>
                    <a:pt x="226940"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26" name="TextBox 25">
              <a:extLst>
                <a:ext uri="{FF2B5EF4-FFF2-40B4-BE49-F238E27FC236}">
                  <a16:creationId xmlns:a16="http://schemas.microsoft.com/office/drawing/2014/main" id="{061D20B3-BD8B-4B9E-8CF4-0611F63672CF}"/>
                </a:ext>
              </a:extLst>
            </p:cNvPr>
            <p:cNvSpPr txBox="1">
              <a:spLocks noChangeAspect="1"/>
            </p:cNvSpPr>
            <p:nvPr>
              <p:custDataLst>
                <p:tags r:id="rId8"/>
              </p:custDataLst>
            </p:nvPr>
          </p:nvSpPr>
          <p:spPr>
            <a:xfrm>
              <a:off x="7953136" y="3978558"/>
              <a:ext cx="579760" cy="132373"/>
            </a:xfrm>
            <a:custGeom>
              <a:avLst/>
              <a:gdLst/>
              <a:ahLst/>
              <a:cxnLst/>
              <a:rect l="l" t="t" r="r" b="b"/>
              <a:pathLst>
                <a:path w="579760" h="132373">
                  <a:moveTo>
                    <a:pt x="141536" y="47453"/>
                  </a:moveTo>
                  <a:cubicBezTo>
                    <a:pt x="133229" y="47453"/>
                    <a:pt x="126631" y="50428"/>
                    <a:pt x="121742" y="56378"/>
                  </a:cubicBezTo>
                  <a:cubicBezTo>
                    <a:pt x="116499" y="62740"/>
                    <a:pt x="113877" y="71724"/>
                    <a:pt x="113877" y="83329"/>
                  </a:cubicBezTo>
                  <a:cubicBezTo>
                    <a:pt x="113877" y="94935"/>
                    <a:pt x="116499" y="103919"/>
                    <a:pt x="121742" y="110281"/>
                  </a:cubicBezTo>
                  <a:cubicBezTo>
                    <a:pt x="126690" y="116290"/>
                    <a:pt x="133288" y="119295"/>
                    <a:pt x="141536" y="119295"/>
                  </a:cubicBezTo>
                  <a:cubicBezTo>
                    <a:pt x="149783" y="119295"/>
                    <a:pt x="156352" y="116290"/>
                    <a:pt x="161242" y="110281"/>
                  </a:cubicBezTo>
                  <a:cubicBezTo>
                    <a:pt x="166485" y="103860"/>
                    <a:pt x="169106" y="94699"/>
                    <a:pt x="169106" y="82799"/>
                  </a:cubicBezTo>
                  <a:cubicBezTo>
                    <a:pt x="169106" y="71547"/>
                    <a:pt x="166455" y="62769"/>
                    <a:pt x="161153" y="56466"/>
                  </a:cubicBezTo>
                  <a:cubicBezTo>
                    <a:pt x="156205" y="50457"/>
                    <a:pt x="149666" y="47453"/>
                    <a:pt x="141536" y="47453"/>
                  </a:cubicBezTo>
                  <a:close/>
                  <a:moveTo>
                    <a:pt x="437429" y="47364"/>
                  </a:moveTo>
                  <a:cubicBezTo>
                    <a:pt x="430124" y="47364"/>
                    <a:pt x="423983" y="49809"/>
                    <a:pt x="419005" y="54699"/>
                  </a:cubicBezTo>
                  <a:cubicBezTo>
                    <a:pt x="414027" y="59588"/>
                    <a:pt x="411273" y="66127"/>
                    <a:pt x="410743" y="74316"/>
                  </a:cubicBezTo>
                  <a:lnTo>
                    <a:pt x="463144" y="74316"/>
                  </a:lnTo>
                  <a:cubicBezTo>
                    <a:pt x="462437" y="66422"/>
                    <a:pt x="460434" y="60501"/>
                    <a:pt x="457135" y="56554"/>
                  </a:cubicBezTo>
                  <a:cubicBezTo>
                    <a:pt x="452069" y="50428"/>
                    <a:pt x="445500" y="47364"/>
                    <a:pt x="437429" y="47364"/>
                  </a:cubicBezTo>
                  <a:close/>
                  <a:moveTo>
                    <a:pt x="547683" y="34286"/>
                  </a:moveTo>
                  <a:cubicBezTo>
                    <a:pt x="553338" y="34286"/>
                    <a:pt x="558537" y="35302"/>
                    <a:pt x="563280" y="37335"/>
                  </a:cubicBezTo>
                  <a:cubicBezTo>
                    <a:pt x="568022" y="39367"/>
                    <a:pt x="571571" y="42033"/>
                    <a:pt x="573928" y="45332"/>
                  </a:cubicBezTo>
                  <a:cubicBezTo>
                    <a:pt x="576284" y="48631"/>
                    <a:pt x="577934" y="52548"/>
                    <a:pt x="578876" y="57085"/>
                  </a:cubicBezTo>
                  <a:cubicBezTo>
                    <a:pt x="579465" y="60030"/>
                    <a:pt x="579760" y="65185"/>
                    <a:pt x="579760" y="72549"/>
                  </a:cubicBezTo>
                  <a:lnTo>
                    <a:pt x="579760" y="130252"/>
                  </a:lnTo>
                  <a:lnTo>
                    <a:pt x="563854" y="130252"/>
                  </a:lnTo>
                  <a:lnTo>
                    <a:pt x="563854" y="73167"/>
                  </a:lnTo>
                  <a:cubicBezTo>
                    <a:pt x="563854" y="66687"/>
                    <a:pt x="563235" y="61842"/>
                    <a:pt x="561998" y="58631"/>
                  </a:cubicBezTo>
                  <a:cubicBezTo>
                    <a:pt x="560761" y="55420"/>
                    <a:pt x="558567" y="52858"/>
                    <a:pt x="555415" y="50943"/>
                  </a:cubicBezTo>
                  <a:cubicBezTo>
                    <a:pt x="552263" y="49028"/>
                    <a:pt x="548567" y="48071"/>
                    <a:pt x="544325" y="48071"/>
                  </a:cubicBezTo>
                  <a:cubicBezTo>
                    <a:pt x="537550" y="48071"/>
                    <a:pt x="531703" y="50221"/>
                    <a:pt x="526784" y="54522"/>
                  </a:cubicBezTo>
                  <a:cubicBezTo>
                    <a:pt x="521865" y="58822"/>
                    <a:pt x="519406" y="66982"/>
                    <a:pt x="519406" y="78999"/>
                  </a:cubicBezTo>
                  <a:lnTo>
                    <a:pt x="519406" y="130252"/>
                  </a:lnTo>
                  <a:lnTo>
                    <a:pt x="503500" y="130252"/>
                  </a:lnTo>
                  <a:lnTo>
                    <a:pt x="503500" y="36407"/>
                  </a:lnTo>
                  <a:lnTo>
                    <a:pt x="517815" y="36407"/>
                  </a:lnTo>
                  <a:lnTo>
                    <a:pt x="517815" y="49750"/>
                  </a:lnTo>
                  <a:cubicBezTo>
                    <a:pt x="524708" y="39441"/>
                    <a:pt x="534664" y="34286"/>
                    <a:pt x="547683" y="34286"/>
                  </a:cubicBezTo>
                  <a:close/>
                  <a:moveTo>
                    <a:pt x="437252" y="34286"/>
                  </a:moveTo>
                  <a:cubicBezTo>
                    <a:pt x="449800" y="34286"/>
                    <a:pt x="460051" y="38557"/>
                    <a:pt x="468004" y="47099"/>
                  </a:cubicBezTo>
                  <a:cubicBezTo>
                    <a:pt x="475957" y="55641"/>
                    <a:pt x="479934" y="67659"/>
                    <a:pt x="479934" y="83153"/>
                  </a:cubicBezTo>
                  <a:cubicBezTo>
                    <a:pt x="479934" y="84095"/>
                    <a:pt x="479904" y="85509"/>
                    <a:pt x="479845" y="87394"/>
                  </a:cubicBezTo>
                  <a:lnTo>
                    <a:pt x="409859" y="87394"/>
                  </a:lnTo>
                  <a:cubicBezTo>
                    <a:pt x="410448" y="97704"/>
                    <a:pt x="413364" y="105598"/>
                    <a:pt x="418607" y="111077"/>
                  </a:cubicBezTo>
                  <a:cubicBezTo>
                    <a:pt x="423850" y="116555"/>
                    <a:pt x="430389" y="119295"/>
                    <a:pt x="438224" y="119295"/>
                  </a:cubicBezTo>
                  <a:cubicBezTo>
                    <a:pt x="444057" y="119295"/>
                    <a:pt x="449035" y="117763"/>
                    <a:pt x="453158" y="114700"/>
                  </a:cubicBezTo>
                  <a:cubicBezTo>
                    <a:pt x="457282" y="111636"/>
                    <a:pt x="460552" y="106747"/>
                    <a:pt x="462967" y="100031"/>
                  </a:cubicBezTo>
                  <a:lnTo>
                    <a:pt x="479403" y="102063"/>
                  </a:lnTo>
                  <a:cubicBezTo>
                    <a:pt x="476811" y="111666"/>
                    <a:pt x="472010" y="119118"/>
                    <a:pt x="465000" y="124420"/>
                  </a:cubicBezTo>
                  <a:cubicBezTo>
                    <a:pt x="457989" y="129722"/>
                    <a:pt x="449035" y="132373"/>
                    <a:pt x="438136" y="132373"/>
                  </a:cubicBezTo>
                  <a:cubicBezTo>
                    <a:pt x="424410" y="132373"/>
                    <a:pt x="413526" y="128146"/>
                    <a:pt x="405485" y="119692"/>
                  </a:cubicBezTo>
                  <a:cubicBezTo>
                    <a:pt x="397443" y="111239"/>
                    <a:pt x="393423" y="99383"/>
                    <a:pt x="393423" y="84125"/>
                  </a:cubicBezTo>
                  <a:cubicBezTo>
                    <a:pt x="393423" y="68337"/>
                    <a:pt x="397488" y="56083"/>
                    <a:pt x="405617" y="47364"/>
                  </a:cubicBezTo>
                  <a:cubicBezTo>
                    <a:pt x="413747" y="38645"/>
                    <a:pt x="424292" y="34286"/>
                    <a:pt x="437252" y="34286"/>
                  </a:cubicBezTo>
                  <a:close/>
                  <a:moveTo>
                    <a:pt x="261933" y="34286"/>
                  </a:moveTo>
                  <a:cubicBezTo>
                    <a:pt x="267589" y="34286"/>
                    <a:pt x="272787" y="35302"/>
                    <a:pt x="277530" y="37335"/>
                  </a:cubicBezTo>
                  <a:cubicBezTo>
                    <a:pt x="282272" y="39367"/>
                    <a:pt x="285822" y="42033"/>
                    <a:pt x="288178" y="45332"/>
                  </a:cubicBezTo>
                  <a:cubicBezTo>
                    <a:pt x="290534" y="48631"/>
                    <a:pt x="292184" y="52548"/>
                    <a:pt x="293127" y="57085"/>
                  </a:cubicBezTo>
                  <a:cubicBezTo>
                    <a:pt x="293716" y="60030"/>
                    <a:pt x="294010" y="65185"/>
                    <a:pt x="294010" y="72549"/>
                  </a:cubicBezTo>
                  <a:lnTo>
                    <a:pt x="294010" y="130252"/>
                  </a:lnTo>
                  <a:lnTo>
                    <a:pt x="278104" y="130252"/>
                  </a:lnTo>
                  <a:lnTo>
                    <a:pt x="278104" y="73167"/>
                  </a:lnTo>
                  <a:cubicBezTo>
                    <a:pt x="278104" y="66687"/>
                    <a:pt x="277486" y="61842"/>
                    <a:pt x="276248" y="58631"/>
                  </a:cubicBezTo>
                  <a:cubicBezTo>
                    <a:pt x="275011" y="55420"/>
                    <a:pt x="272817" y="52858"/>
                    <a:pt x="269665" y="50943"/>
                  </a:cubicBezTo>
                  <a:cubicBezTo>
                    <a:pt x="266513" y="49028"/>
                    <a:pt x="262817" y="48071"/>
                    <a:pt x="258575" y="48071"/>
                  </a:cubicBezTo>
                  <a:cubicBezTo>
                    <a:pt x="251800" y="48071"/>
                    <a:pt x="245953" y="50221"/>
                    <a:pt x="241034" y="54522"/>
                  </a:cubicBezTo>
                  <a:cubicBezTo>
                    <a:pt x="236115" y="58822"/>
                    <a:pt x="233656" y="66982"/>
                    <a:pt x="233656" y="78999"/>
                  </a:cubicBezTo>
                  <a:lnTo>
                    <a:pt x="233656" y="130252"/>
                  </a:lnTo>
                  <a:lnTo>
                    <a:pt x="217750" y="130252"/>
                  </a:lnTo>
                  <a:lnTo>
                    <a:pt x="217750" y="36407"/>
                  </a:lnTo>
                  <a:lnTo>
                    <a:pt x="232065" y="36407"/>
                  </a:lnTo>
                  <a:lnTo>
                    <a:pt x="232065" y="49750"/>
                  </a:lnTo>
                  <a:cubicBezTo>
                    <a:pt x="238958" y="39441"/>
                    <a:pt x="248914" y="34286"/>
                    <a:pt x="261933" y="34286"/>
                  </a:cubicBezTo>
                  <a:close/>
                  <a:moveTo>
                    <a:pt x="187575" y="34109"/>
                  </a:moveTo>
                  <a:lnTo>
                    <a:pt x="204630" y="34109"/>
                  </a:lnTo>
                  <a:lnTo>
                    <a:pt x="204630" y="48690"/>
                  </a:lnTo>
                  <a:cubicBezTo>
                    <a:pt x="204630" y="55995"/>
                    <a:pt x="203510" y="61591"/>
                    <a:pt x="201272" y="65479"/>
                  </a:cubicBezTo>
                  <a:cubicBezTo>
                    <a:pt x="198385" y="70546"/>
                    <a:pt x="193112" y="75200"/>
                    <a:pt x="185454" y="79441"/>
                  </a:cubicBezTo>
                  <a:cubicBezTo>
                    <a:pt x="185454" y="80266"/>
                    <a:pt x="185454" y="81120"/>
                    <a:pt x="185454" y="82004"/>
                  </a:cubicBezTo>
                  <a:cubicBezTo>
                    <a:pt x="185454" y="103919"/>
                    <a:pt x="178385" y="118794"/>
                    <a:pt x="164246" y="126629"/>
                  </a:cubicBezTo>
                  <a:cubicBezTo>
                    <a:pt x="157295" y="130458"/>
                    <a:pt x="149724" y="132373"/>
                    <a:pt x="141536" y="132373"/>
                  </a:cubicBezTo>
                  <a:cubicBezTo>
                    <a:pt x="128104" y="132373"/>
                    <a:pt x="117471" y="128161"/>
                    <a:pt x="109635" y="119736"/>
                  </a:cubicBezTo>
                  <a:cubicBezTo>
                    <a:pt x="101565" y="111018"/>
                    <a:pt x="97529" y="98882"/>
                    <a:pt x="97529" y="83329"/>
                  </a:cubicBezTo>
                  <a:cubicBezTo>
                    <a:pt x="97529" y="65951"/>
                    <a:pt x="102360" y="53079"/>
                    <a:pt x="112021" y="44713"/>
                  </a:cubicBezTo>
                  <a:cubicBezTo>
                    <a:pt x="120092" y="37762"/>
                    <a:pt x="129930" y="34286"/>
                    <a:pt x="141536" y="34286"/>
                  </a:cubicBezTo>
                  <a:cubicBezTo>
                    <a:pt x="154437" y="34286"/>
                    <a:pt x="164982" y="38498"/>
                    <a:pt x="173171" y="46922"/>
                  </a:cubicBezTo>
                  <a:cubicBezTo>
                    <a:pt x="179357" y="53344"/>
                    <a:pt x="183215" y="61621"/>
                    <a:pt x="184747" y="71753"/>
                  </a:cubicBezTo>
                  <a:cubicBezTo>
                    <a:pt x="188753" y="69279"/>
                    <a:pt x="191625" y="66716"/>
                    <a:pt x="193363" y="64065"/>
                  </a:cubicBezTo>
                  <a:cubicBezTo>
                    <a:pt x="195101" y="61414"/>
                    <a:pt x="195940" y="57585"/>
                    <a:pt x="195881" y="52578"/>
                  </a:cubicBezTo>
                  <a:lnTo>
                    <a:pt x="187575" y="52578"/>
                  </a:lnTo>
                  <a:close/>
                  <a:moveTo>
                    <a:pt x="360271" y="707"/>
                  </a:moveTo>
                  <a:lnTo>
                    <a:pt x="376177" y="707"/>
                  </a:lnTo>
                  <a:lnTo>
                    <a:pt x="376177" y="130252"/>
                  </a:lnTo>
                  <a:lnTo>
                    <a:pt x="360271" y="130252"/>
                  </a:lnTo>
                  <a:close/>
                  <a:moveTo>
                    <a:pt x="0" y="707"/>
                  </a:moveTo>
                  <a:lnTo>
                    <a:pt x="17143" y="707"/>
                  </a:lnTo>
                  <a:lnTo>
                    <a:pt x="17143" y="114965"/>
                  </a:lnTo>
                  <a:lnTo>
                    <a:pt x="80944" y="114965"/>
                  </a:lnTo>
                  <a:lnTo>
                    <a:pt x="80944" y="130252"/>
                  </a:lnTo>
                  <a:lnTo>
                    <a:pt x="0" y="130252"/>
                  </a:lnTo>
                  <a:close/>
                  <a:moveTo>
                    <a:pt x="427797" y="0"/>
                  </a:moveTo>
                  <a:lnTo>
                    <a:pt x="444764" y="0"/>
                  </a:lnTo>
                  <a:lnTo>
                    <a:pt x="464646" y="24742"/>
                  </a:lnTo>
                  <a:lnTo>
                    <a:pt x="446619" y="24742"/>
                  </a:lnTo>
                  <a:lnTo>
                    <a:pt x="436899" y="9720"/>
                  </a:lnTo>
                  <a:lnTo>
                    <a:pt x="426914" y="24742"/>
                  </a:lnTo>
                  <a:lnTo>
                    <a:pt x="408710" y="24742"/>
                  </a:lnTo>
                  <a:close/>
                  <a:moveTo>
                    <a:pt x="144452" y="0"/>
                  </a:moveTo>
                  <a:lnTo>
                    <a:pt x="165306" y="0"/>
                  </a:lnTo>
                  <a:lnTo>
                    <a:pt x="145866" y="24742"/>
                  </a:lnTo>
                  <a:lnTo>
                    <a:pt x="132699"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27" name="TextBox 26">
              <a:extLst>
                <a:ext uri="{FF2B5EF4-FFF2-40B4-BE49-F238E27FC236}">
                  <a16:creationId xmlns:a16="http://schemas.microsoft.com/office/drawing/2014/main" id="{A50AC290-C95F-4813-9CE0-2DBE59AFF423}"/>
                </a:ext>
              </a:extLst>
            </p:cNvPr>
            <p:cNvSpPr txBox="1">
              <a:spLocks noChangeAspect="1"/>
            </p:cNvSpPr>
            <p:nvPr>
              <p:custDataLst>
                <p:tags r:id="rId9"/>
              </p:custDataLst>
            </p:nvPr>
          </p:nvSpPr>
          <p:spPr>
            <a:xfrm>
              <a:off x="7734573" y="4453527"/>
              <a:ext cx="1025788" cy="164284"/>
            </a:xfrm>
            <a:custGeom>
              <a:avLst/>
              <a:gdLst/>
              <a:ahLst/>
              <a:cxnLst/>
              <a:rect l="l" t="t" r="r" b="b"/>
              <a:pathLst>
                <a:path w="1025788" h="164284">
                  <a:moveTo>
                    <a:pt x="953425" y="115064"/>
                  </a:moveTo>
                  <a:cubicBezTo>
                    <a:pt x="947652" y="117420"/>
                    <a:pt x="938992" y="119423"/>
                    <a:pt x="927445" y="121073"/>
                  </a:cubicBezTo>
                  <a:cubicBezTo>
                    <a:pt x="920906" y="122015"/>
                    <a:pt x="916282" y="123076"/>
                    <a:pt x="913572" y="124254"/>
                  </a:cubicBezTo>
                  <a:cubicBezTo>
                    <a:pt x="910862" y="125432"/>
                    <a:pt x="908771" y="127155"/>
                    <a:pt x="907298" y="129423"/>
                  </a:cubicBezTo>
                  <a:cubicBezTo>
                    <a:pt x="905825" y="131691"/>
                    <a:pt x="905089" y="134210"/>
                    <a:pt x="905089" y="136979"/>
                  </a:cubicBezTo>
                  <a:cubicBezTo>
                    <a:pt x="905089" y="141220"/>
                    <a:pt x="906694" y="144755"/>
                    <a:pt x="909905" y="147583"/>
                  </a:cubicBezTo>
                  <a:cubicBezTo>
                    <a:pt x="913115" y="150410"/>
                    <a:pt x="917813" y="151824"/>
                    <a:pt x="923999" y="151824"/>
                  </a:cubicBezTo>
                  <a:cubicBezTo>
                    <a:pt x="930126" y="151824"/>
                    <a:pt x="935575" y="150484"/>
                    <a:pt x="940347" y="147804"/>
                  </a:cubicBezTo>
                  <a:cubicBezTo>
                    <a:pt x="945119" y="145123"/>
                    <a:pt x="948624" y="141456"/>
                    <a:pt x="950863" y="136802"/>
                  </a:cubicBezTo>
                  <a:cubicBezTo>
                    <a:pt x="952571" y="133208"/>
                    <a:pt x="953425" y="127906"/>
                    <a:pt x="953425" y="120896"/>
                  </a:cubicBezTo>
                  <a:close/>
                  <a:moveTo>
                    <a:pt x="229525" y="115064"/>
                  </a:moveTo>
                  <a:cubicBezTo>
                    <a:pt x="223752" y="117420"/>
                    <a:pt x="215092" y="119423"/>
                    <a:pt x="203546" y="121073"/>
                  </a:cubicBezTo>
                  <a:cubicBezTo>
                    <a:pt x="197006" y="122015"/>
                    <a:pt x="192382" y="123076"/>
                    <a:pt x="189672" y="124254"/>
                  </a:cubicBezTo>
                  <a:cubicBezTo>
                    <a:pt x="186962" y="125432"/>
                    <a:pt x="184871" y="127155"/>
                    <a:pt x="183398" y="129423"/>
                  </a:cubicBezTo>
                  <a:cubicBezTo>
                    <a:pt x="181925" y="131691"/>
                    <a:pt x="181189" y="134210"/>
                    <a:pt x="181189" y="136979"/>
                  </a:cubicBezTo>
                  <a:cubicBezTo>
                    <a:pt x="181189" y="141220"/>
                    <a:pt x="182794" y="144755"/>
                    <a:pt x="186005" y="147583"/>
                  </a:cubicBezTo>
                  <a:cubicBezTo>
                    <a:pt x="189215" y="150410"/>
                    <a:pt x="193914" y="151824"/>
                    <a:pt x="200099" y="151824"/>
                  </a:cubicBezTo>
                  <a:cubicBezTo>
                    <a:pt x="206226" y="151824"/>
                    <a:pt x="211675" y="150484"/>
                    <a:pt x="216447" y="147804"/>
                  </a:cubicBezTo>
                  <a:cubicBezTo>
                    <a:pt x="221219" y="145123"/>
                    <a:pt x="224724" y="141456"/>
                    <a:pt x="226963" y="136802"/>
                  </a:cubicBezTo>
                  <a:cubicBezTo>
                    <a:pt x="228671" y="133208"/>
                    <a:pt x="229525" y="127906"/>
                    <a:pt x="229525" y="120896"/>
                  </a:cubicBezTo>
                  <a:close/>
                  <a:moveTo>
                    <a:pt x="560124" y="79364"/>
                  </a:moveTo>
                  <a:cubicBezTo>
                    <a:pt x="552171" y="79364"/>
                    <a:pt x="545573" y="82339"/>
                    <a:pt x="540330" y="88289"/>
                  </a:cubicBezTo>
                  <a:cubicBezTo>
                    <a:pt x="535087" y="94239"/>
                    <a:pt x="532465" y="103223"/>
                    <a:pt x="532465" y="115241"/>
                  </a:cubicBezTo>
                  <a:cubicBezTo>
                    <a:pt x="532465" y="127258"/>
                    <a:pt x="535087" y="136257"/>
                    <a:pt x="540330" y="142237"/>
                  </a:cubicBezTo>
                  <a:cubicBezTo>
                    <a:pt x="545573" y="148216"/>
                    <a:pt x="552171" y="151206"/>
                    <a:pt x="560124" y="151206"/>
                  </a:cubicBezTo>
                  <a:cubicBezTo>
                    <a:pt x="568018" y="151206"/>
                    <a:pt x="574587" y="148201"/>
                    <a:pt x="579829" y="142192"/>
                  </a:cubicBezTo>
                  <a:cubicBezTo>
                    <a:pt x="585073" y="136183"/>
                    <a:pt x="587694" y="127023"/>
                    <a:pt x="587694" y="114710"/>
                  </a:cubicBezTo>
                  <a:cubicBezTo>
                    <a:pt x="587694" y="103105"/>
                    <a:pt x="585058" y="94312"/>
                    <a:pt x="579785" y="88333"/>
                  </a:cubicBezTo>
                  <a:cubicBezTo>
                    <a:pt x="574513" y="82353"/>
                    <a:pt x="567959" y="79364"/>
                    <a:pt x="560124" y="79364"/>
                  </a:cubicBezTo>
                  <a:close/>
                  <a:moveTo>
                    <a:pt x="452698" y="79364"/>
                  </a:moveTo>
                  <a:cubicBezTo>
                    <a:pt x="445628" y="79364"/>
                    <a:pt x="439723" y="82250"/>
                    <a:pt x="434980" y="88024"/>
                  </a:cubicBezTo>
                  <a:cubicBezTo>
                    <a:pt x="430238" y="93797"/>
                    <a:pt x="427867" y="102899"/>
                    <a:pt x="427867" y="115329"/>
                  </a:cubicBezTo>
                  <a:cubicBezTo>
                    <a:pt x="427867" y="127347"/>
                    <a:pt x="430400" y="136331"/>
                    <a:pt x="435466" y="142281"/>
                  </a:cubicBezTo>
                  <a:cubicBezTo>
                    <a:pt x="440533" y="148231"/>
                    <a:pt x="446512" y="151206"/>
                    <a:pt x="453405" y="151206"/>
                  </a:cubicBezTo>
                  <a:cubicBezTo>
                    <a:pt x="460356" y="151206"/>
                    <a:pt x="466262" y="148363"/>
                    <a:pt x="471122" y="142678"/>
                  </a:cubicBezTo>
                  <a:cubicBezTo>
                    <a:pt x="475982" y="136993"/>
                    <a:pt x="478412" y="128319"/>
                    <a:pt x="478412" y="116654"/>
                  </a:cubicBezTo>
                  <a:cubicBezTo>
                    <a:pt x="478412" y="103812"/>
                    <a:pt x="475938" y="94386"/>
                    <a:pt x="470990" y="88377"/>
                  </a:cubicBezTo>
                  <a:cubicBezTo>
                    <a:pt x="466041" y="82368"/>
                    <a:pt x="459944" y="79364"/>
                    <a:pt x="452698" y="79364"/>
                  </a:cubicBezTo>
                  <a:close/>
                  <a:moveTo>
                    <a:pt x="302949" y="79364"/>
                  </a:moveTo>
                  <a:cubicBezTo>
                    <a:pt x="294996" y="79364"/>
                    <a:pt x="288398" y="82339"/>
                    <a:pt x="283155" y="88289"/>
                  </a:cubicBezTo>
                  <a:cubicBezTo>
                    <a:pt x="277912" y="94239"/>
                    <a:pt x="275290" y="103223"/>
                    <a:pt x="275290" y="115241"/>
                  </a:cubicBezTo>
                  <a:cubicBezTo>
                    <a:pt x="275290" y="127258"/>
                    <a:pt x="277912" y="136257"/>
                    <a:pt x="283155" y="142237"/>
                  </a:cubicBezTo>
                  <a:cubicBezTo>
                    <a:pt x="288398" y="148216"/>
                    <a:pt x="294996" y="151206"/>
                    <a:pt x="302949" y="151206"/>
                  </a:cubicBezTo>
                  <a:cubicBezTo>
                    <a:pt x="310843" y="151206"/>
                    <a:pt x="317411" y="148201"/>
                    <a:pt x="322655" y="142192"/>
                  </a:cubicBezTo>
                  <a:cubicBezTo>
                    <a:pt x="327898" y="136183"/>
                    <a:pt x="330519" y="127023"/>
                    <a:pt x="330519" y="114710"/>
                  </a:cubicBezTo>
                  <a:cubicBezTo>
                    <a:pt x="330519" y="103105"/>
                    <a:pt x="327883" y="94312"/>
                    <a:pt x="322610" y="88333"/>
                  </a:cubicBezTo>
                  <a:cubicBezTo>
                    <a:pt x="317338" y="82353"/>
                    <a:pt x="310784" y="79364"/>
                    <a:pt x="302949" y="79364"/>
                  </a:cubicBezTo>
                  <a:close/>
                  <a:moveTo>
                    <a:pt x="626901" y="68318"/>
                  </a:moveTo>
                  <a:lnTo>
                    <a:pt x="642807" y="68318"/>
                  </a:lnTo>
                  <a:lnTo>
                    <a:pt x="642807" y="162163"/>
                  </a:lnTo>
                  <a:lnTo>
                    <a:pt x="626901" y="162163"/>
                  </a:lnTo>
                  <a:close/>
                  <a:moveTo>
                    <a:pt x="933189" y="66197"/>
                  </a:moveTo>
                  <a:cubicBezTo>
                    <a:pt x="941201" y="66197"/>
                    <a:pt x="947711" y="67140"/>
                    <a:pt x="952718" y="69025"/>
                  </a:cubicBezTo>
                  <a:cubicBezTo>
                    <a:pt x="957726" y="70910"/>
                    <a:pt x="961408" y="73281"/>
                    <a:pt x="963764" y="76138"/>
                  </a:cubicBezTo>
                  <a:cubicBezTo>
                    <a:pt x="966121" y="78995"/>
                    <a:pt x="967770" y="82604"/>
                    <a:pt x="968713" y="86963"/>
                  </a:cubicBezTo>
                  <a:cubicBezTo>
                    <a:pt x="969243" y="89673"/>
                    <a:pt x="969508" y="94563"/>
                    <a:pt x="969508" y="101632"/>
                  </a:cubicBezTo>
                  <a:lnTo>
                    <a:pt x="969508" y="122840"/>
                  </a:lnTo>
                  <a:cubicBezTo>
                    <a:pt x="969508" y="137627"/>
                    <a:pt x="969847" y="146979"/>
                    <a:pt x="970524" y="150896"/>
                  </a:cubicBezTo>
                  <a:cubicBezTo>
                    <a:pt x="971202" y="154814"/>
                    <a:pt x="972542" y="158570"/>
                    <a:pt x="974545" y="162163"/>
                  </a:cubicBezTo>
                  <a:lnTo>
                    <a:pt x="957932" y="162163"/>
                  </a:lnTo>
                  <a:cubicBezTo>
                    <a:pt x="956282" y="158864"/>
                    <a:pt x="955222" y="155006"/>
                    <a:pt x="954751" y="150587"/>
                  </a:cubicBezTo>
                  <a:cubicBezTo>
                    <a:pt x="948859" y="155595"/>
                    <a:pt x="943189" y="159129"/>
                    <a:pt x="937740" y="161191"/>
                  </a:cubicBezTo>
                  <a:cubicBezTo>
                    <a:pt x="932291" y="163253"/>
                    <a:pt x="926444" y="164284"/>
                    <a:pt x="920199" y="164284"/>
                  </a:cubicBezTo>
                  <a:cubicBezTo>
                    <a:pt x="909890" y="164284"/>
                    <a:pt x="901966" y="161766"/>
                    <a:pt x="896429" y="156729"/>
                  </a:cubicBezTo>
                  <a:cubicBezTo>
                    <a:pt x="890891" y="151692"/>
                    <a:pt x="888122" y="145256"/>
                    <a:pt x="888122" y="137421"/>
                  </a:cubicBezTo>
                  <a:cubicBezTo>
                    <a:pt x="888122" y="132825"/>
                    <a:pt x="889168" y="128628"/>
                    <a:pt x="891259" y="124828"/>
                  </a:cubicBezTo>
                  <a:cubicBezTo>
                    <a:pt x="893351" y="121029"/>
                    <a:pt x="896090" y="117980"/>
                    <a:pt x="899477" y="115682"/>
                  </a:cubicBezTo>
                  <a:cubicBezTo>
                    <a:pt x="902865" y="113385"/>
                    <a:pt x="906679" y="111647"/>
                    <a:pt x="910921" y="110469"/>
                  </a:cubicBezTo>
                  <a:cubicBezTo>
                    <a:pt x="914043" y="109644"/>
                    <a:pt x="918756" y="108849"/>
                    <a:pt x="925059" y="108083"/>
                  </a:cubicBezTo>
                  <a:cubicBezTo>
                    <a:pt x="937902" y="106551"/>
                    <a:pt x="947357" y="104725"/>
                    <a:pt x="953425" y="102604"/>
                  </a:cubicBezTo>
                  <a:cubicBezTo>
                    <a:pt x="953484" y="100424"/>
                    <a:pt x="953513" y="99040"/>
                    <a:pt x="953513" y="98451"/>
                  </a:cubicBezTo>
                  <a:cubicBezTo>
                    <a:pt x="953513" y="91971"/>
                    <a:pt x="952011" y="87405"/>
                    <a:pt x="949007" y="84754"/>
                  </a:cubicBezTo>
                  <a:cubicBezTo>
                    <a:pt x="944942" y="81160"/>
                    <a:pt x="938904" y="79364"/>
                    <a:pt x="930892" y="79364"/>
                  </a:cubicBezTo>
                  <a:cubicBezTo>
                    <a:pt x="923410" y="79364"/>
                    <a:pt x="917887" y="80674"/>
                    <a:pt x="914323" y="83296"/>
                  </a:cubicBezTo>
                  <a:cubicBezTo>
                    <a:pt x="910759" y="85918"/>
                    <a:pt x="908123" y="90557"/>
                    <a:pt x="906414" y="97214"/>
                  </a:cubicBezTo>
                  <a:lnTo>
                    <a:pt x="890861" y="95093"/>
                  </a:lnTo>
                  <a:cubicBezTo>
                    <a:pt x="892275" y="88436"/>
                    <a:pt x="894602" y="83060"/>
                    <a:pt x="897843" y="78966"/>
                  </a:cubicBezTo>
                  <a:cubicBezTo>
                    <a:pt x="901083" y="74872"/>
                    <a:pt x="905766" y="71720"/>
                    <a:pt x="911893" y="69511"/>
                  </a:cubicBezTo>
                  <a:cubicBezTo>
                    <a:pt x="918020" y="67302"/>
                    <a:pt x="925118" y="66197"/>
                    <a:pt x="933189" y="66197"/>
                  </a:cubicBezTo>
                  <a:close/>
                  <a:moveTo>
                    <a:pt x="740922" y="66197"/>
                  </a:moveTo>
                  <a:cubicBezTo>
                    <a:pt x="751113" y="66197"/>
                    <a:pt x="759449" y="68774"/>
                    <a:pt x="765930" y="73929"/>
                  </a:cubicBezTo>
                  <a:cubicBezTo>
                    <a:pt x="772410" y="79084"/>
                    <a:pt x="776563" y="86404"/>
                    <a:pt x="778389" y="95888"/>
                  </a:cubicBezTo>
                  <a:lnTo>
                    <a:pt x="762925" y="98274"/>
                  </a:lnTo>
                  <a:cubicBezTo>
                    <a:pt x="761452" y="91971"/>
                    <a:pt x="758846" y="87228"/>
                    <a:pt x="755105" y="84047"/>
                  </a:cubicBezTo>
                  <a:cubicBezTo>
                    <a:pt x="751364" y="80866"/>
                    <a:pt x="746842" y="79275"/>
                    <a:pt x="741540" y="79275"/>
                  </a:cubicBezTo>
                  <a:cubicBezTo>
                    <a:pt x="733529" y="79275"/>
                    <a:pt x="727019" y="82147"/>
                    <a:pt x="722011" y="87891"/>
                  </a:cubicBezTo>
                  <a:cubicBezTo>
                    <a:pt x="717004" y="93635"/>
                    <a:pt x="714500" y="102722"/>
                    <a:pt x="714500" y="115152"/>
                  </a:cubicBezTo>
                  <a:cubicBezTo>
                    <a:pt x="714500" y="127759"/>
                    <a:pt x="716916" y="136920"/>
                    <a:pt x="721746" y="142634"/>
                  </a:cubicBezTo>
                  <a:cubicBezTo>
                    <a:pt x="726577" y="148349"/>
                    <a:pt x="732881" y="151206"/>
                    <a:pt x="740657" y="151206"/>
                  </a:cubicBezTo>
                  <a:cubicBezTo>
                    <a:pt x="746901" y="151206"/>
                    <a:pt x="752115" y="149291"/>
                    <a:pt x="756298" y="145462"/>
                  </a:cubicBezTo>
                  <a:cubicBezTo>
                    <a:pt x="760480" y="141633"/>
                    <a:pt x="763131" y="135742"/>
                    <a:pt x="764251" y="127789"/>
                  </a:cubicBezTo>
                  <a:lnTo>
                    <a:pt x="779892" y="129821"/>
                  </a:lnTo>
                  <a:cubicBezTo>
                    <a:pt x="778183" y="140602"/>
                    <a:pt x="773809" y="149041"/>
                    <a:pt x="766769" y="155138"/>
                  </a:cubicBezTo>
                  <a:cubicBezTo>
                    <a:pt x="759729" y="161235"/>
                    <a:pt x="751084" y="164284"/>
                    <a:pt x="740833" y="164284"/>
                  </a:cubicBezTo>
                  <a:cubicBezTo>
                    <a:pt x="727991" y="164284"/>
                    <a:pt x="717667" y="160087"/>
                    <a:pt x="709861" y="151692"/>
                  </a:cubicBezTo>
                  <a:cubicBezTo>
                    <a:pt x="702055" y="143297"/>
                    <a:pt x="698152" y="131264"/>
                    <a:pt x="698152" y="115594"/>
                  </a:cubicBezTo>
                  <a:cubicBezTo>
                    <a:pt x="698152" y="105461"/>
                    <a:pt x="699831" y="96595"/>
                    <a:pt x="703189" y="88996"/>
                  </a:cubicBezTo>
                  <a:cubicBezTo>
                    <a:pt x="706547" y="81396"/>
                    <a:pt x="711658" y="75696"/>
                    <a:pt x="718521" y="71897"/>
                  </a:cubicBezTo>
                  <a:cubicBezTo>
                    <a:pt x="725384" y="68097"/>
                    <a:pt x="732851" y="66197"/>
                    <a:pt x="740922" y="66197"/>
                  </a:cubicBezTo>
                  <a:close/>
                  <a:moveTo>
                    <a:pt x="560124" y="66197"/>
                  </a:moveTo>
                  <a:cubicBezTo>
                    <a:pt x="573025" y="66197"/>
                    <a:pt x="583570" y="70424"/>
                    <a:pt x="591759" y="78878"/>
                  </a:cubicBezTo>
                  <a:cubicBezTo>
                    <a:pt x="599948" y="87331"/>
                    <a:pt x="604042" y="99011"/>
                    <a:pt x="604042" y="113915"/>
                  </a:cubicBezTo>
                  <a:cubicBezTo>
                    <a:pt x="604042" y="125992"/>
                    <a:pt x="602230" y="135491"/>
                    <a:pt x="598607" y="142413"/>
                  </a:cubicBezTo>
                  <a:cubicBezTo>
                    <a:pt x="594984" y="149335"/>
                    <a:pt x="589712" y="154711"/>
                    <a:pt x="582790" y="158540"/>
                  </a:cubicBezTo>
                  <a:cubicBezTo>
                    <a:pt x="575868" y="162369"/>
                    <a:pt x="568312" y="164284"/>
                    <a:pt x="560124" y="164284"/>
                  </a:cubicBezTo>
                  <a:cubicBezTo>
                    <a:pt x="546987" y="164284"/>
                    <a:pt x="536368" y="160072"/>
                    <a:pt x="528268" y="151648"/>
                  </a:cubicBezTo>
                  <a:cubicBezTo>
                    <a:pt x="520167" y="143223"/>
                    <a:pt x="516117" y="131088"/>
                    <a:pt x="516117" y="115241"/>
                  </a:cubicBezTo>
                  <a:cubicBezTo>
                    <a:pt x="516117" y="97862"/>
                    <a:pt x="520948" y="84990"/>
                    <a:pt x="530609" y="76624"/>
                  </a:cubicBezTo>
                  <a:cubicBezTo>
                    <a:pt x="538680" y="69673"/>
                    <a:pt x="548518" y="66197"/>
                    <a:pt x="560124" y="66197"/>
                  </a:cubicBezTo>
                  <a:close/>
                  <a:moveTo>
                    <a:pt x="302949" y="66197"/>
                  </a:moveTo>
                  <a:cubicBezTo>
                    <a:pt x="315850" y="66197"/>
                    <a:pt x="326395" y="70424"/>
                    <a:pt x="334584" y="78878"/>
                  </a:cubicBezTo>
                  <a:cubicBezTo>
                    <a:pt x="342773" y="87331"/>
                    <a:pt x="346867" y="99011"/>
                    <a:pt x="346867" y="113915"/>
                  </a:cubicBezTo>
                  <a:cubicBezTo>
                    <a:pt x="346867" y="125992"/>
                    <a:pt x="345056" y="135491"/>
                    <a:pt x="341432" y="142413"/>
                  </a:cubicBezTo>
                  <a:cubicBezTo>
                    <a:pt x="337809" y="149335"/>
                    <a:pt x="332537" y="154711"/>
                    <a:pt x="325615" y="158540"/>
                  </a:cubicBezTo>
                  <a:cubicBezTo>
                    <a:pt x="318693" y="162369"/>
                    <a:pt x="311137" y="164284"/>
                    <a:pt x="302949" y="164284"/>
                  </a:cubicBezTo>
                  <a:cubicBezTo>
                    <a:pt x="289812" y="164284"/>
                    <a:pt x="279193" y="160072"/>
                    <a:pt x="271093" y="151648"/>
                  </a:cubicBezTo>
                  <a:cubicBezTo>
                    <a:pt x="262992" y="143223"/>
                    <a:pt x="258942" y="131088"/>
                    <a:pt x="258942" y="115241"/>
                  </a:cubicBezTo>
                  <a:cubicBezTo>
                    <a:pt x="258942" y="97862"/>
                    <a:pt x="263773" y="84990"/>
                    <a:pt x="273434" y="76624"/>
                  </a:cubicBezTo>
                  <a:cubicBezTo>
                    <a:pt x="281505" y="69673"/>
                    <a:pt x="291343" y="66197"/>
                    <a:pt x="302949" y="66197"/>
                  </a:cubicBezTo>
                  <a:close/>
                  <a:moveTo>
                    <a:pt x="209289" y="66197"/>
                  </a:moveTo>
                  <a:cubicBezTo>
                    <a:pt x="217301" y="66197"/>
                    <a:pt x="223811" y="67140"/>
                    <a:pt x="228818" y="69025"/>
                  </a:cubicBezTo>
                  <a:cubicBezTo>
                    <a:pt x="233826" y="70910"/>
                    <a:pt x="237508" y="73281"/>
                    <a:pt x="239864" y="76138"/>
                  </a:cubicBezTo>
                  <a:cubicBezTo>
                    <a:pt x="242221" y="78995"/>
                    <a:pt x="243870" y="82604"/>
                    <a:pt x="244813" y="86963"/>
                  </a:cubicBezTo>
                  <a:cubicBezTo>
                    <a:pt x="245343" y="89673"/>
                    <a:pt x="245608" y="94563"/>
                    <a:pt x="245608" y="101632"/>
                  </a:cubicBezTo>
                  <a:lnTo>
                    <a:pt x="245608" y="122840"/>
                  </a:lnTo>
                  <a:cubicBezTo>
                    <a:pt x="245608" y="137627"/>
                    <a:pt x="245947" y="146979"/>
                    <a:pt x="246624" y="150896"/>
                  </a:cubicBezTo>
                  <a:cubicBezTo>
                    <a:pt x="247302" y="154814"/>
                    <a:pt x="248642" y="158570"/>
                    <a:pt x="250645" y="162163"/>
                  </a:cubicBezTo>
                  <a:lnTo>
                    <a:pt x="234032" y="162163"/>
                  </a:lnTo>
                  <a:cubicBezTo>
                    <a:pt x="232383" y="158864"/>
                    <a:pt x="231322" y="155006"/>
                    <a:pt x="230851" y="150587"/>
                  </a:cubicBezTo>
                  <a:cubicBezTo>
                    <a:pt x="224960" y="155595"/>
                    <a:pt x="219290" y="159129"/>
                    <a:pt x="213840" y="161191"/>
                  </a:cubicBezTo>
                  <a:cubicBezTo>
                    <a:pt x="208391" y="163253"/>
                    <a:pt x="202544" y="164284"/>
                    <a:pt x="196300" y="164284"/>
                  </a:cubicBezTo>
                  <a:cubicBezTo>
                    <a:pt x="185990" y="164284"/>
                    <a:pt x="178067" y="161766"/>
                    <a:pt x="172529" y="156729"/>
                  </a:cubicBezTo>
                  <a:cubicBezTo>
                    <a:pt x="166991" y="151692"/>
                    <a:pt x="164222" y="145256"/>
                    <a:pt x="164222" y="137421"/>
                  </a:cubicBezTo>
                  <a:cubicBezTo>
                    <a:pt x="164222" y="132825"/>
                    <a:pt x="165268" y="128628"/>
                    <a:pt x="167359" y="124828"/>
                  </a:cubicBezTo>
                  <a:cubicBezTo>
                    <a:pt x="169451" y="121029"/>
                    <a:pt x="172190" y="117980"/>
                    <a:pt x="175578" y="115682"/>
                  </a:cubicBezTo>
                  <a:cubicBezTo>
                    <a:pt x="178965" y="113385"/>
                    <a:pt x="182779" y="111647"/>
                    <a:pt x="187021" y="110469"/>
                  </a:cubicBezTo>
                  <a:cubicBezTo>
                    <a:pt x="190143" y="109644"/>
                    <a:pt x="194856" y="108849"/>
                    <a:pt x="201160" y="108083"/>
                  </a:cubicBezTo>
                  <a:cubicBezTo>
                    <a:pt x="214002" y="106551"/>
                    <a:pt x="223458" y="104725"/>
                    <a:pt x="229525" y="102604"/>
                  </a:cubicBezTo>
                  <a:cubicBezTo>
                    <a:pt x="229584" y="100424"/>
                    <a:pt x="229614" y="99040"/>
                    <a:pt x="229614" y="98451"/>
                  </a:cubicBezTo>
                  <a:cubicBezTo>
                    <a:pt x="229614" y="91971"/>
                    <a:pt x="228112" y="87405"/>
                    <a:pt x="225107" y="84754"/>
                  </a:cubicBezTo>
                  <a:cubicBezTo>
                    <a:pt x="221042" y="81160"/>
                    <a:pt x="215004" y="79364"/>
                    <a:pt x="206992" y="79364"/>
                  </a:cubicBezTo>
                  <a:cubicBezTo>
                    <a:pt x="199510" y="79364"/>
                    <a:pt x="193987" y="80674"/>
                    <a:pt x="190423" y="83296"/>
                  </a:cubicBezTo>
                  <a:cubicBezTo>
                    <a:pt x="186859" y="85918"/>
                    <a:pt x="184223" y="90557"/>
                    <a:pt x="182514" y="97214"/>
                  </a:cubicBezTo>
                  <a:lnTo>
                    <a:pt x="166962" y="95093"/>
                  </a:lnTo>
                  <a:cubicBezTo>
                    <a:pt x="168376" y="88436"/>
                    <a:pt x="170703" y="83060"/>
                    <a:pt x="173943" y="78966"/>
                  </a:cubicBezTo>
                  <a:cubicBezTo>
                    <a:pt x="177183" y="74872"/>
                    <a:pt x="181866" y="71720"/>
                    <a:pt x="187993" y="69511"/>
                  </a:cubicBezTo>
                  <a:cubicBezTo>
                    <a:pt x="194120" y="67302"/>
                    <a:pt x="201219" y="66197"/>
                    <a:pt x="209289" y="66197"/>
                  </a:cubicBezTo>
                  <a:close/>
                  <a:moveTo>
                    <a:pt x="146926" y="66197"/>
                  </a:moveTo>
                  <a:cubicBezTo>
                    <a:pt x="152287" y="66197"/>
                    <a:pt x="157736" y="67905"/>
                    <a:pt x="163274" y="71322"/>
                  </a:cubicBezTo>
                  <a:lnTo>
                    <a:pt x="157795" y="86080"/>
                  </a:lnTo>
                  <a:cubicBezTo>
                    <a:pt x="153907" y="83782"/>
                    <a:pt x="150019" y="82633"/>
                    <a:pt x="146130" y="82633"/>
                  </a:cubicBezTo>
                  <a:cubicBezTo>
                    <a:pt x="142655" y="82633"/>
                    <a:pt x="139532" y="83679"/>
                    <a:pt x="136764" y="85770"/>
                  </a:cubicBezTo>
                  <a:cubicBezTo>
                    <a:pt x="133995" y="87862"/>
                    <a:pt x="132021" y="90763"/>
                    <a:pt x="130843" y="94474"/>
                  </a:cubicBezTo>
                  <a:cubicBezTo>
                    <a:pt x="129076" y="100130"/>
                    <a:pt x="128192" y="106315"/>
                    <a:pt x="128192" y="113031"/>
                  </a:cubicBezTo>
                  <a:lnTo>
                    <a:pt x="128192" y="162163"/>
                  </a:lnTo>
                  <a:lnTo>
                    <a:pt x="112286" y="162163"/>
                  </a:lnTo>
                  <a:lnTo>
                    <a:pt x="112286" y="68318"/>
                  </a:lnTo>
                  <a:lnTo>
                    <a:pt x="126601" y="68318"/>
                  </a:lnTo>
                  <a:lnTo>
                    <a:pt x="126601" y="82545"/>
                  </a:lnTo>
                  <a:cubicBezTo>
                    <a:pt x="130254" y="75888"/>
                    <a:pt x="133627" y="71499"/>
                    <a:pt x="136719" y="69378"/>
                  </a:cubicBezTo>
                  <a:cubicBezTo>
                    <a:pt x="139812" y="67257"/>
                    <a:pt x="143214" y="66197"/>
                    <a:pt x="146926" y="66197"/>
                  </a:cubicBezTo>
                  <a:close/>
                  <a:moveTo>
                    <a:pt x="1007496" y="35534"/>
                  </a:moveTo>
                  <a:lnTo>
                    <a:pt x="1007496" y="68318"/>
                  </a:lnTo>
                  <a:lnTo>
                    <a:pt x="1023491" y="68318"/>
                  </a:lnTo>
                  <a:lnTo>
                    <a:pt x="1023491" y="80689"/>
                  </a:lnTo>
                  <a:lnTo>
                    <a:pt x="1007496" y="80689"/>
                  </a:lnTo>
                  <a:lnTo>
                    <a:pt x="1007496" y="135565"/>
                  </a:lnTo>
                  <a:cubicBezTo>
                    <a:pt x="1007496" y="140101"/>
                    <a:pt x="1007776" y="143017"/>
                    <a:pt x="1008336" y="144313"/>
                  </a:cubicBezTo>
                  <a:cubicBezTo>
                    <a:pt x="1008895" y="145609"/>
                    <a:pt x="1009809" y="146640"/>
                    <a:pt x="1011075" y="147406"/>
                  </a:cubicBezTo>
                  <a:cubicBezTo>
                    <a:pt x="1012342" y="148172"/>
                    <a:pt x="1014153" y="148555"/>
                    <a:pt x="1016510" y="148555"/>
                  </a:cubicBezTo>
                  <a:cubicBezTo>
                    <a:pt x="1018277" y="148555"/>
                    <a:pt x="1020604" y="148349"/>
                    <a:pt x="1023491" y="147936"/>
                  </a:cubicBezTo>
                  <a:lnTo>
                    <a:pt x="1025788" y="161987"/>
                  </a:lnTo>
                  <a:cubicBezTo>
                    <a:pt x="1021311" y="162929"/>
                    <a:pt x="1017305" y="163400"/>
                    <a:pt x="1013770" y="163400"/>
                  </a:cubicBezTo>
                  <a:cubicBezTo>
                    <a:pt x="1007997" y="163400"/>
                    <a:pt x="1003520" y="162487"/>
                    <a:pt x="1000339" y="160661"/>
                  </a:cubicBezTo>
                  <a:cubicBezTo>
                    <a:pt x="997157" y="158835"/>
                    <a:pt x="994919" y="156434"/>
                    <a:pt x="993623" y="153459"/>
                  </a:cubicBezTo>
                  <a:cubicBezTo>
                    <a:pt x="992327" y="150484"/>
                    <a:pt x="991679" y="144225"/>
                    <a:pt x="991679" y="134681"/>
                  </a:cubicBezTo>
                  <a:lnTo>
                    <a:pt x="991679" y="80689"/>
                  </a:lnTo>
                  <a:lnTo>
                    <a:pt x="980014" y="80689"/>
                  </a:lnTo>
                  <a:lnTo>
                    <a:pt x="980014" y="68318"/>
                  </a:lnTo>
                  <a:lnTo>
                    <a:pt x="991679" y="68318"/>
                  </a:lnTo>
                  <a:lnTo>
                    <a:pt x="991679" y="45077"/>
                  </a:lnTo>
                  <a:close/>
                  <a:moveTo>
                    <a:pt x="798263" y="32618"/>
                  </a:moveTo>
                  <a:lnTo>
                    <a:pt x="814169" y="32618"/>
                  </a:lnTo>
                  <a:lnTo>
                    <a:pt x="814169" y="79099"/>
                  </a:lnTo>
                  <a:cubicBezTo>
                    <a:pt x="821591" y="70498"/>
                    <a:pt x="830958" y="66197"/>
                    <a:pt x="842269" y="66197"/>
                  </a:cubicBezTo>
                  <a:cubicBezTo>
                    <a:pt x="849221" y="66197"/>
                    <a:pt x="855259" y="67567"/>
                    <a:pt x="860384" y="70306"/>
                  </a:cubicBezTo>
                  <a:cubicBezTo>
                    <a:pt x="865510" y="73045"/>
                    <a:pt x="869177" y="76830"/>
                    <a:pt x="871386" y="81661"/>
                  </a:cubicBezTo>
                  <a:cubicBezTo>
                    <a:pt x="873595" y="86492"/>
                    <a:pt x="874700" y="93502"/>
                    <a:pt x="874700" y="102692"/>
                  </a:cubicBezTo>
                  <a:lnTo>
                    <a:pt x="874700" y="162163"/>
                  </a:lnTo>
                  <a:lnTo>
                    <a:pt x="858794" y="162163"/>
                  </a:lnTo>
                  <a:lnTo>
                    <a:pt x="858794" y="102692"/>
                  </a:lnTo>
                  <a:cubicBezTo>
                    <a:pt x="858794" y="94739"/>
                    <a:pt x="857071" y="88951"/>
                    <a:pt x="853624" y="85328"/>
                  </a:cubicBezTo>
                  <a:cubicBezTo>
                    <a:pt x="850178" y="81705"/>
                    <a:pt x="845303" y="79894"/>
                    <a:pt x="839000" y="79894"/>
                  </a:cubicBezTo>
                  <a:cubicBezTo>
                    <a:pt x="834287" y="79894"/>
                    <a:pt x="829854" y="81116"/>
                    <a:pt x="825700" y="83561"/>
                  </a:cubicBezTo>
                  <a:cubicBezTo>
                    <a:pt x="821547" y="86006"/>
                    <a:pt x="818587" y="89320"/>
                    <a:pt x="816820" y="93502"/>
                  </a:cubicBezTo>
                  <a:cubicBezTo>
                    <a:pt x="815052" y="97685"/>
                    <a:pt x="814169" y="103458"/>
                    <a:pt x="814169" y="110822"/>
                  </a:cubicBezTo>
                  <a:lnTo>
                    <a:pt x="814169" y="162163"/>
                  </a:lnTo>
                  <a:lnTo>
                    <a:pt x="798263" y="162163"/>
                  </a:lnTo>
                  <a:close/>
                  <a:moveTo>
                    <a:pt x="626901" y="32618"/>
                  </a:moveTo>
                  <a:lnTo>
                    <a:pt x="642807" y="32618"/>
                  </a:lnTo>
                  <a:lnTo>
                    <a:pt x="642807" y="50910"/>
                  </a:lnTo>
                  <a:lnTo>
                    <a:pt x="626901" y="50910"/>
                  </a:lnTo>
                  <a:close/>
                  <a:moveTo>
                    <a:pt x="477087" y="32618"/>
                  </a:moveTo>
                  <a:lnTo>
                    <a:pt x="492905" y="32618"/>
                  </a:lnTo>
                  <a:lnTo>
                    <a:pt x="492905" y="42780"/>
                  </a:lnTo>
                  <a:lnTo>
                    <a:pt x="505718" y="42780"/>
                  </a:lnTo>
                  <a:lnTo>
                    <a:pt x="505718" y="54444"/>
                  </a:lnTo>
                  <a:lnTo>
                    <a:pt x="492905" y="54444"/>
                  </a:lnTo>
                  <a:lnTo>
                    <a:pt x="492905" y="162163"/>
                  </a:lnTo>
                  <a:lnTo>
                    <a:pt x="478147" y="162163"/>
                  </a:lnTo>
                  <a:lnTo>
                    <a:pt x="478147" y="150322"/>
                  </a:lnTo>
                  <a:cubicBezTo>
                    <a:pt x="472197" y="159630"/>
                    <a:pt x="463449" y="164284"/>
                    <a:pt x="451902" y="164284"/>
                  </a:cubicBezTo>
                  <a:cubicBezTo>
                    <a:pt x="444421" y="164284"/>
                    <a:pt x="437543" y="162222"/>
                    <a:pt x="431269" y="158098"/>
                  </a:cubicBezTo>
                  <a:cubicBezTo>
                    <a:pt x="424995" y="153975"/>
                    <a:pt x="420135" y="148216"/>
                    <a:pt x="416688" y="140823"/>
                  </a:cubicBezTo>
                  <a:cubicBezTo>
                    <a:pt x="413242" y="133429"/>
                    <a:pt x="411519" y="124931"/>
                    <a:pt x="411519" y="115329"/>
                  </a:cubicBezTo>
                  <a:cubicBezTo>
                    <a:pt x="411519" y="105962"/>
                    <a:pt x="413080" y="97464"/>
                    <a:pt x="416202" y="89835"/>
                  </a:cubicBezTo>
                  <a:cubicBezTo>
                    <a:pt x="419325" y="82206"/>
                    <a:pt x="424008" y="76359"/>
                    <a:pt x="430253" y="72294"/>
                  </a:cubicBezTo>
                  <a:cubicBezTo>
                    <a:pt x="436497" y="68229"/>
                    <a:pt x="443478" y="66197"/>
                    <a:pt x="451196" y="66197"/>
                  </a:cubicBezTo>
                  <a:cubicBezTo>
                    <a:pt x="456851" y="66197"/>
                    <a:pt x="461888" y="67390"/>
                    <a:pt x="466306" y="69776"/>
                  </a:cubicBezTo>
                  <a:cubicBezTo>
                    <a:pt x="470725" y="72162"/>
                    <a:pt x="474318" y="75269"/>
                    <a:pt x="477087" y="79099"/>
                  </a:cubicBezTo>
                  <a:lnTo>
                    <a:pt x="477087" y="54444"/>
                  </a:lnTo>
                  <a:lnTo>
                    <a:pt x="446512" y="54444"/>
                  </a:lnTo>
                  <a:lnTo>
                    <a:pt x="446512" y="42780"/>
                  </a:lnTo>
                  <a:lnTo>
                    <a:pt x="477087" y="42780"/>
                  </a:lnTo>
                  <a:close/>
                  <a:moveTo>
                    <a:pt x="0" y="32618"/>
                  </a:moveTo>
                  <a:lnTo>
                    <a:pt x="102682" y="32618"/>
                  </a:lnTo>
                  <a:lnTo>
                    <a:pt x="102682" y="47905"/>
                  </a:lnTo>
                  <a:lnTo>
                    <a:pt x="59824" y="47905"/>
                  </a:lnTo>
                  <a:lnTo>
                    <a:pt x="59824" y="162163"/>
                  </a:lnTo>
                  <a:lnTo>
                    <a:pt x="42681" y="162163"/>
                  </a:lnTo>
                  <a:lnTo>
                    <a:pt x="42681" y="47905"/>
                  </a:lnTo>
                  <a:lnTo>
                    <a:pt x="0" y="47905"/>
                  </a:lnTo>
                  <a:close/>
                  <a:moveTo>
                    <a:pt x="922497" y="31911"/>
                  </a:moveTo>
                  <a:lnTo>
                    <a:pt x="939463" y="31911"/>
                  </a:lnTo>
                  <a:lnTo>
                    <a:pt x="959346" y="56653"/>
                  </a:lnTo>
                  <a:lnTo>
                    <a:pt x="941319" y="56653"/>
                  </a:lnTo>
                  <a:lnTo>
                    <a:pt x="931599" y="41631"/>
                  </a:lnTo>
                  <a:lnTo>
                    <a:pt x="921613" y="56653"/>
                  </a:lnTo>
                  <a:lnTo>
                    <a:pt x="903410" y="56653"/>
                  </a:lnTo>
                  <a:close/>
                  <a:moveTo>
                    <a:pt x="551199" y="31911"/>
                  </a:moveTo>
                  <a:lnTo>
                    <a:pt x="568165" y="31911"/>
                  </a:lnTo>
                  <a:lnTo>
                    <a:pt x="588048" y="56653"/>
                  </a:lnTo>
                  <a:lnTo>
                    <a:pt x="570021" y="56653"/>
                  </a:lnTo>
                  <a:lnTo>
                    <a:pt x="560300" y="41631"/>
                  </a:lnTo>
                  <a:lnTo>
                    <a:pt x="550315" y="56653"/>
                  </a:lnTo>
                  <a:lnTo>
                    <a:pt x="532111" y="56653"/>
                  </a:lnTo>
                  <a:close/>
                  <a:moveTo>
                    <a:pt x="934426" y="717"/>
                  </a:moveTo>
                  <a:lnTo>
                    <a:pt x="955723" y="717"/>
                  </a:lnTo>
                  <a:lnTo>
                    <a:pt x="935310" y="25460"/>
                  </a:lnTo>
                  <a:lnTo>
                    <a:pt x="922497" y="25460"/>
                  </a:lnTo>
                  <a:close/>
                  <a:moveTo>
                    <a:pt x="555440" y="10"/>
                  </a:moveTo>
                  <a:cubicBezTo>
                    <a:pt x="562686" y="69"/>
                    <a:pt x="568607" y="1247"/>
                    <a:pt x="573202" y="3545"/>
                  </a:cubicBezTo>
                  <a:cubicBezTo>
                    <a:pt x="578268" y="6019"/>
                    <a:pt x="580861" y="9230"/>
                    <a:pt x="580978" y="13177"/>
                  </a:cubicBezTo>
                  <a:cubicBezTo>
                    <a:pt x="581214" y="19127"/>
                    <a:pt x="575853" y="22780"/>
                    <a:pt x="564896" y="24134"/>
                  </a:cubicBezTo>
                  <a:lnTo>
                    <a:pt x="564896" y="28553"/>
                  </a:lnTo>
                  <a:lnTo>
                    <a:pt x="554998" y="28553"/>
                  </a:lnTo>
                  <a:lnTo>
                    <a:pt x="554998" y="18656"/>
                  </a:lnTo>
                  <a:cubicBezTo>
                    <a:pt x="558356" y="18302"/>
                    <a:pt x="560507" y="17978"/>
                    <a:pt x="561449" y="17684"/>
                  </a:cubicBezTo>
                  <a:cubicBezTo>
                    <a:pt x="564572" y="16918"/>
                    <a:pt x="566162" y="15710"/>
                    <a:pt x="566221" y="14061"/>
                  </a:cubicBezTo>
                  <a:cubicBezTo>
                    <a:pt x="566280" y="12706"/>
                    <a:pt x="565455" y="11557"/>
                    <a:pt x="563747" y="10614"/>
                  </a:cubicBezTo>
                  <a:cubicBezTo>
                    <a:pt x="561272" y="9259"/>
                    <a:pt x="557355" y="8582"/>
                    <a:pt x="551994" y="8582"/>
                  </a:cubicBezTo>
                  <a:cubicBezTo>
                    <a:pt x="550168" y="8582"/>
                    <a:pt x="547399" y="8700"/>
                    <a:pt x="543688" y="8935"/>
                  </a:cubicBezTo>
                  <a:lnTo>
                    <a:pt x="542715" y="629"/>
                  </a:lnTo>
                  <a:cubicBezTo>
                    <a:pt x="545013" y="158"/>
                    <a:pt x="549255" y="-49"/>
                    <a:pt x="555440"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28" name="TextBox 27">
              <a:extLst>
                <a:ext uri="{FF2B5EF4-FFF2-40B4-BE49-F238E27FC236}">
                  <a16:creationId xmlns:a16="http://schemas.microsoft.com/office/drawing/2014/main" id="{FA13015B-2F8C-4A5B-86FD-2FEF94C6E7F3}"/>
                </a:ext>
              </a:extLst>
            </p:cNvPr>
            <p:cNvSpPr txBox="1">
              <a:spLocks noChangeAspect="1"/>
            </p:cNvSpPr>
            <p:nvPr>
              <p:custDataLst>
                <p:tags r:id="rId10"/>
              </p:custDataLst>
            </p:nvPr>
          </p:nvSpPr>
          <p:spPr>
            <a:xfrm>
              <a:off x="7882252" y="5338709"/>
              <a:ext cx="717705" cy="174887"/>
            </a:xfrm>
            <a:custGeom>
              <a:avLst/>
              <a:gdLst/>
              <a:ahLst/>
              <a:cxnLst/>
              <a:rect l="l" t="t" r="r" b="b"/>
              <a:pathLst>
                <a:path w="717705" h="174887">
                  <a:moveTo>
                    <a:pt x="196179" y="89702"/>
                  </a:moveTo>
                  <a:cubicBezTo>
                    <a:pt x="190406" y="92058"/>
                    <a:pt x="181746" y="94061"/>
                    <a:pt x="170199" y="95711"/>
                  </a:cubicBezTo>
                  <a:cubicBezTo>
                    <a:pt x="163660" y="96653"/>
                    <a:pt x="159035" y="97714"/>
                    <a:pt x="156326" y="98892"/>
                  </a:cubicBezTo>
                  <a:cubicBezTo>
                    <a:pt x="153616" y="100070"/>
                    <a:pt x="151524" y="101793"/>
                    <a:pt x="150051" y="104061"/>
                  </a:cubicBezTo>
                  <a:cubicBezTo>
                    <a:pt x="148579" y="106329"/>
                    <a:pt x="147842" y="108848"/>
                    <a:pt x="147842" y="111617"/>
                  </a:cubicBezTo>
                  <a:cubicBezTo>
                    <a:pt x="147842" y="115858"/>
                    <a:pt x="149448" y="119393"/>
                    <a:pt x="152658" y="122221"/>
                  </a:cubicBezTo>
                  <a:cubicBezTo>
                    <a:pt x="155869" y="125048"/>
                    <a:pt x="160567" y="126462"/>
                    <a:pt x="166753" y="126462"/>
                  </a:cubicBezTo>
                  <a:cubicBezTo>
                    <a:pt x="172880" y="126462"/>
                    <a:pt x="178329" y="125122"/>
                    <a:pt x="183101" y="122442"/>
                  </a:cubicBezTo>
                  <a:cubicBezTo>
                    <a:pt x="187872" y="119761"/>
                    <a:pt x="191378" y="116094"/>
                    <a:pt x="193616" y="111440"/>
                  </a:cubicBezTo>
                  <a:cubicBezTo>
                    <a:pt x="195325" y="107846"/>
                    <a:pt x="196179" y="102544"/>
                    <a:pt x="196179" y="95534"/>
                  </a:cubicBezTo>
                  <a:close/>
                  <a:moveTo>
                    <a:pt x="676791" y="54002"/>
                  </a:moveTo>
                  <a:cubicBezTo>
                    <a:pt x="669722" y="54002"/>
                    <a:pt x="663713" y="56874"/>
                    <a:pt x="658764" y="62617"/>
                  </a:cubicBezTo>
                  <a:cubicBezTo>
                    <a:pt x="653816" y="68361"/>
                    <a:pt x="651342" y="76889"/>
                    <a:pt x="651342" y="88200"/>
                  </a:cubicBezTo>
                  <a:cubicBezTo>
                    <a:pt x="651342" y="100512"/>
                    <a:pt x="653786" y="109496"/>
                    <a:pt x="658676" y="115151"/>
                  </a:cubicBezTo>
                  <a:cubicBezTo>
                    <a:pt x="663566" y="120807"/>
                    <a:pt x="669692" y="123635"/>
                    <a:pt x="677056" y="123635"/>
                  </a:cubicBezTo>
                  <a:cubicBezTo>
                    <a:pt x="684361" y="123635"/>
                    <a:pt x="690488" y="120822"/>
                    <a:pt x="695437" y="115196"/>
                  </a:cubicBezTo>
                  <a:cubicBezTo>
                    <a:pt x="700385" y="109570"/>
                    <a:pt x="702859" y="100748"/>
                    <a:pt x="702859" y="88730"/>
                  </a:cubicBezTo>
                  <a:cubicBezTo>
                    <a:pt x="702859" y="77242"/>
                    <a:pt x="700311" y="68582"/>
                    <a:pt x="695216" y="62750"/>
                  </a:cubicBezTo>
                  <a:cubicBezTo>
                    <a:pt x="690120" y="56918"/>
                    <a:pt x="683978" y="54002"/>
                    <a:pt x="676791" y="54002"/>
                  </a:cubicBezTo>
                  <a:close/>
                  <a:moveTo>
                    <a:pt x="421663" y="42956"/>
                  </a:moveTo>
                  <a:lnTo>
                    <a:pt x="437569" y="42956"/>
                  </a:lnTo>
                  <a:lnTo>
                    <a:pt x="437569" y="95004"/>
                  </a:lnTo>
                  <a:cubicBezTo>
                    <a:pt x="437569" y="103428"/>
                    <a:pt x="437893" y="109025"/>
                    <a:pt x="438541" y="111793"/>
                  </a:cubicBezTo>
                  <a:cubicBezTo>
                    <a:pt x="440603" y="120748"/>
                    <a:pt x="446729" y="125225"/>
                    <a:pt x="456921" y="125225"/>
                  </a:cubicBezTo>
                  <a:cubicBezTo>
                    <a:pt x="461811" y="125225"/>
                    <a:pt x="466332" y="123988"/>
                    <a:pt x="470485" y="121514"/>
                  </a:cubicBezTo>
                  <a:cubicBezTo>
                    <a:pt x="474639" y="119040"/>
                    <a:pt x="477569" y="115711"/>
                    <a:pt x="479278" y="111528"/>
                  </a:cubicBezTo>
                  <a:cubicBezTo>
                    <a:pt x="480986" y="107346"/>
                    <a:pt x="481840" y="101248"/>
                    <a:pt x="481840" y="93236"/>
                  </a:cubicBezTo>
                  <a:lnTo>
                    <a:pt x="481840" y="42956"/>
                  </a:lnTo>
                  <a:lnTo>
                    <a:pt x="497746" y="42956"/>
                  </a:lnTo>
                  <a:lnTo>
                    <a:pt x="497746" y="86079"/>
                  </a:lnTo>
                  <a:cubicBezTo>
                    <a:pt x="505228" y="84783"/>
                    <a:pt x="510825" y="81278"/>
                    <a:pt x="514536" y="75563"/>
                  </a:cubicBezTo>
                  <a:cubicBezTo>
                    <a:pt x="516185" y="73089"/>
                    <a:pt x="517010" y="68376"/>
                    <a:pt x="517010" y="61424"/>
                  </a:cubicBezTo>
                  <a:lnTo>
                    <a:pt x="508704" y="61424"/>
                  </a:lnTo>
                  <a:lnTo>
                    <a:pt x="508704" y="42956"/>
                  </a:lnTo>
                  <a:lnTo>
                    <a:pt x="525759" y="42956"/>
                  </a:lnTo>
                  <a:lnTo>
                    <a:pt x="525759" y="57536"/>
                  </a:lnTo>
                  <a:cubicBezTo>
                    <a:pt x="525759" y="66785"/>
                    <a:pt x="524698" y="73236"/>
                    <a:pt x="522577" y="76889"/>
                  </a:cubicBezTo>
                  <a:cubicBezTo>
                    <a:pt x="517157" y="86314"/>
                    <a:pt x="508880" y="91616"/>
                    <a:pt x="497746" y="92795"/>
                  </a:cubicBezTo>
                  <a:lnTo>
                    <a:pt x="497746" y="136801"/>
                  </a:lnTo>
                  <a:lnTo>
                    <a:pt x="483519" y="136801"/>
                  </a:lnTo>
                  <a:lnTo>
                    <a:pt x="483519" y="123016"/>
                  </a:lnTo>
                  <a:cubicBezTo>
                    <a:pt x="476215" y="133620"/>
                    <a:pt x="466288" y="138922"/>
                    <a:pt x="453740" y="138922"/>
                  </a:cubicBezTo>
                  <a:cubicBezTo>
                    <a:pt x="448261" y="138922"/>
                    <a:pt x="443121" y="137876"/>
                    <a:pt x="438320" y="135785"/>
                  </a:cubicBezTo>
                  <a:cubicBezTo>
                    <a:pt x="433519" y="133694"/>
                    <a:pt x="429940" y="131028"/>
                    <a:pt x="427583" y="127788"/>
                  </a:cubicBezTo>
                  <a:cubicBezTo>
                    <a:pt x="425227" y="124548"/>
                    <a:pt x="423577" y="120601"/>
                    <a:pt x="422635" y="115947"/>
                  </a:cubicBezTo>
                  <a:cubicBezTo>
                    <a:pt x="421987" y="112765"/>
                    <a:pt x="421663" y="107817"/>
                    <a:pt x="421663" y="101101"/>
                  </a:cubicBezTo>
                  <a:close/>
                  <a:moveTo>
                    <a:pt x="675642" y="40835"/>
                  </a:moveTo>
                  <a:cubicBezTo>
                    <a:pt x="686718" y="40835"/>
                    <a:pt x="695849" y="45312"/>
                    <a:pt x="703036" y="54267"/>
                  </a:cubicBezTo>
                  <a:lnTo>
                    <a:pt x="703036" y="42956"/>
                  </a:lnTo>
                  <a:lnTo>
                    <a:pt x="717705" y="42956"/>
                  </a:lnTo>
                  <a:lnTo>
                    <a:pt x="717705" y="124076"/>
                  </a:lnTo>
                  <a:cubicBezTo>
                    <a:pt x="717705" y="138686"/>
                    <a:pt x="716217" y="149040"/>
                    <a:pt x="713242" y="155137"/>
                  </a:cubicBezTo>
                  <a:cubicBezTo>
                    <a:pt x="710267" y="161235"/>
                    <a:pt x="705555" y="166051"/>
                    <a:pt x="699104" y="169585"/>
                  </a:cubicBezTo>
                  <a:cubicBezTo>
                    <a:pt x="692653" y="173120"/>
                    <a:pt x="684715" y="174887"/>
                    <a:pt x="675289" y="174887"/>
                  </a:cubicBezTo>
                  <a:cubicBezTo>
                    <a:pt x="664096" y="174887"/>
                    <a:pt x="655053" y="172369"/>
                    <a:pt x="648160" y="167332"/>
                  </a:cubicBezTo>
                  <a:cubicBezTo>
                    <a:pt x="641268" y="162295"/>
                    <a:pt x="637939" y="154710"/>
                    <a:pt x="638175" y="144578"/>
                  </a:cubicBezTo>
                  <a:lnTo>
                    <a:pt x="653639" y="146875"/>
                  </a:lnTo>
                  <a:cubicBezTo>
                    <a:pt x="654287" y="151647"/>
                    <a:pt x="656084" y="155123"/>
                    <a:pt x="659029" y="157302"/>
                  </a:cubicBezTo>
                  <a:cubicBezTo>
                    <a:pt x="662977" y="160248"/>
                    <a:pt x="668367" y="161721"/>
                    <a:pt x="675201" y="161721"/>
                  </a:cubicBezTo>
                  <a:cubicBezTo>
                    <a:pt x="682564" y="161721"/>
                    <a:pt x="688249" y="160248"/>
                    <a:pt x="692255" y="157302"/>
                  </a:cubicBezTo>
                  <a:cubicBezTo>
                    <a:pt x="696261" y="154357"/>
                    <a:pt x="698971" y="150233"/>
                    <a:pt x="700385" y="144931"/>
                  </a:cubicBezTo>
                  <a:cubicBezTo>
                    <a:pt x="701210" y="141691"/>
                    <a:pt x="701593" y="134887"/>
                    <a:pt x="701534" y="124518"/>
                  </a:cubicBezTo>
                  <a:cubicBezTo>
                    <a:pt x="694582" y="132707"/>
                    <a:pt x="685922" y="136801"/>
                    <a:pt x="675554" y="136801"/>
                  </a:cubicBezTo>
                  <a:cubicBezTo>
                    <a:pt x="662653" y="136801"/>
                    <a:pt x="652667" y="132147"/>
                    <a:pt x="645598" y="122839"/>
                  </a:cubicBezTo>
                  <a:cubicBezTo>
                    <a:pt x="638528" y="113531"/>
                    <a:pt x="634994" y="102368"/>
                    <a:pt x="634994" y="89348"/>
                  </a:cubicBezTo>
                  <a:cubicBezTo>
                    <a:pt x="634994" y="80394"/>
                    <a:pt x="636614" y="72132"/>
                    <a:pt x="639854" y="64561"/>
                  </a:cubicBezTo>
                  <a:cubicBezTo>
                    <a:pt x="643094" y="56991"/>
                    <a:pt x="647792" y="51144"/>
                    <a:pt x="653948" y="47021"/>
                  </a:cubicBezTo>
                  <a:cubicBezTo>
                    <a:pt x="660105" y="42897"/>
                    <a:pt x="667336" y="40835"/>
                    <a:pt x="675642" y="40835"/>
                  </a:cubicBezTo>
                  <a:close/>
                  <a:moveTo>
                    <a:pt x="590024" y="40835"/>
                  </a:moveTo>
                  <a:cubicBezTo>
                    <a:pt x="595680" y="40835"/>
                    <a:pt x="600879" y="41851"/>
                    <a:pt x="605621" y="43884"/>
                  </a:cubicBezTo>
                  <a:cubicBezTo>
                    <a:pt x="610363" y="45916"/>
                    <a:pt x="613913" y="48582"/>
                    <a:pt x="616269" y="51881"/>
                  </a:cubicBezTo>
                  <a:cubicBezTo>
                    <a:pt x="618626" y="55180"/>
                    <a:pt x="620275" y="59097"/>
                    <a:pt x="621218" y="63634"/>
                  </a:cubicBezTo>
                  <a:cubicBezTo>
                    <a:pt x="621807" y="66579"/>
                    <a:pt x="622101" y="71734"/>
                    <a:pt x="622101" y="79098"/>
                  </a:cubicBezTo>
                  <a:lnTo>
                    <a:pt x="622101" y="136801"/>
                  </a:lnTo>
                  <a:lnTo>
                    <a:pt x="606195" y="136801"/>
                  </a:lnTo>
                  <a:lnTo>
                    <a:pt x="606195" y="79716"/>
                  </a:lnTo>
                  <a:cubicBezTo>
                    <a:pt x="606195" y="73236"/>
                    <a:pt x="605577" y="68391"/>
                    <a:pt x="604340" y="65180"/>
                  </a:cubicBezTo>
                  <a:cubicBezTo>
                    <a:pt x="603103" y="61969"/>
                    <a:pt x="600908" y="59407"/>
                    <a:pt x="597756" y="57492"/>
                  </a:cubicBezTo>
                  <a:cubicBezTo>
                    <a:pt x="594605" y="55578"/>
                    <a:pt x="590908" y="54620"/>
                    <a:pt x="586666" y="54620"/>
                  </a:cubicBezTo>
                  <a:cubicBezTo>
                    <a:pt x="579892" y="54620"/>
                    <a:pt x="574045" y="56770"/>
                    <a:pt x="569126" y="61071"/>
                  </a:cubicBezTo>
                  <a:cubicBezTo>
                    <a:pt x="564207" y="65372"/>
                    <a:pt x="561747" y="73531"/>
                    <a:pt x="561747" y="85549"/>
                  </a:cubicBezTo>
                  <a:lnTo>
                    <a:pt x="561747" y="136801"/>
                  </a:lnTo>
                  <a:lnTo>
                    <a:pt x="545841" y="136801"/>
                  </a:lnTo>
                  <a:lnTo>
                    <a:pt x="545841" y="42956"/>
                  </a:lnTo>
                  <a:lnTo>
                    <a:pt x="560156" y="42956"/>
                  </a:lnTo>
                  <a:lnTo>
                    <a:pt x="560156" y="56299"/>
                  </a:lnTo>
                  <a:cubicBezTo>
                    <a:pt x="567049" y="45990"/>
                    <a:pt x="577005" y="40835"/>
                    <a:pt x="590024" y="40835"/>
                  </a:cubicBezTo>
                  <a:close/>
                  <a:moveTo>
                    <a:pt x="274197" y="40835"/>
                  </a:moveTo>
                  <a:cubicBezTo>
                    <a:pt x="281149" y="40835"/>
                    <a:pt x="286849" y="42278"/>
                    <a:pt x="291296" y="45165"/>
                  </a:cubicBezTo>
                  <a:cubicBezTo>
                    <a:pt x="295744" y="48052"/>
                    <a:pt x="298881" y="52087"/>
                    <a:pt x="300707" y="57271"/>
                  </a:cubicBezTo>
                  <a:cubicBezTo>
                    <a:pt x="308130" y="46314"/>
                    <a:pt x="317792" y="40835"/>
                    <a:pt x="329692" y="40835"/>
                  </a:cubicBezTo>
                  <a:cubicBezTo>
                    <a:pt x="339000" y="40835"/>
                    <a:pt x="346157" y="43412"/>
                    <a:pt x="351165" y="48567"/>
                  </a:cubicBezTo>
                  <a:cubicBezTo>
                    <a:pt x="356172" y="53722"/>
                    <a:pt x="358676" y="61660"/>
                    <a:pt x="358676" y="72382"/>
                  </a:cubicBezTo>
                  <a:lnTo>
                    <a:pt x="358676" y="136801"/>
                  </a:lnTo>
                  <a:lnTo>
                    <a:pt x="342858" y="136801"/>
                  </a:lnTo>
                  <a:lnTo>
                    <a:pt x="342858" y="77684"/>
                  </a:lnTo>
                  <a:cubicBezTo>
                    <a:pt x="342858" y="71322"/>
                    <a:pt x="342343" y="66741"/>
                    <a:pt x="341312" y="63943"/>
                  </a:cubicBezTo>
                  <a:cubicBezTo>
                    <a:pt x="340281" y="61145"/>
                    <a:pt x="338410" y="58891"/>
                    <a:pt x="335701" y="57183"/>
                  </a:cubicBezTo>
                  <a:cubicBezTo>
                    <a:pt x="332991" y="55474"/>
                    <a:pt x="329809" y="54620"/>
                    <a:pt x="326157" y="54620"/>
                  </a:cubicBezTo>
                  <a:cubicBezTo>
                    <a:pt x="319559" y="54620"/>
                    <a:pt x="314080" y="56815"/>
                    <a:pt x="309721" y="61204"/>
                  </a:cubicBezTo>
                  <a:cubicBezTo>
                    <a:pt x="305361" y="65592"/>
                    <a:pt x="303182" y="72618"/>
                    <a:pt x="303182" y="82279"/>
                  </a:cubicBezTo>
                  <a:lnTo>
                    <a:pt x="303182" y="136801"/>
                  </a:lnTo>
                  <a:lnTo>
                    <a:pt x="287276" y="136801"/>
                  </a:lnTo>
                  <a:lnTo>
                    <a:pt x="287276" y="75828"/>
                  </a:lnTo>
                  <a:cubicBezTo>
                    <a:pt x="287276" y="68759"/>
                    <a:pt x="285980" y="63457"/>
                    <a:pt x="283388" y="59922"/>
                  </a:cubicBezTo>
                  <a:cubicBezTo>
                    <a:pt x="280795" y="56388"/>
                    <a:pt x="276554" y="54620"/>
                    <a:pt x="270663" y="54620"/>
                  </a:cubicBezTo>
                  <a:cubicBezTo>
                    <a:pt x="266185" y="54620"/>
                    <a:pt x="262047" y="55798"/>
                    <a:pt x="258247" y="58155"/>
                  </a:cubicBezTo>
                  <a:cubicBezTo>
                    <a:pt x="254447" y="60511"/>
                    <a:pt x="251693" y="63958"/>
                    <a:pt x="249985" y="68494"/>
                  </a:cubicBezTo>
                  <a:cubicBezTo>
                    <a:pt x="248276" y="73030"/>
                    <a:pt x="247422" y="79569"/>
                    <a:pt x="247422" y="88111"/>
                  </a:cubicBezTo>
                  <a:lnTo>
                    <a:pt x="247422" y="136801"/>
                  </a:lnTo>
                  <a:lnTo>
                    <a:pt x="231516" y="136801"/>
                  </a:lnTo>
                  <a:lnTo>
                    <a:pt x="231516" y="42956"/>
                  </a:lnTo>
                  <a:lnTo>
                    <a:pt x="245743" y="42956"/>
                  </a:lnTo>
                  <a:lnTo>
                    <a:pt x="245743" y="56122"/>
                  </a:lnTo>
                  <a:cubicBezTo>
                    <a:pt x="248689" y="51527"/>
                    <a:pt x="252606" y="47831"/>
                    <a:pt x="257496" y="45032"/>
                  </a:cubicBezTo>
                  <a:cubicBezTo>
                    <a:pt x="262386" y="42234"/>
                    <a:pt x="267953" y="40835"/>
                    <a:pt x="274197" y="40835"/>
                  </a:cubicBezTo>
                  <a:close/>
                  <a:moveTo>
                    <a:pt x="175943" y="40835"/>
                  </a:moveTo>
                  <a:cubicBezTo>
                    <a:pt x="183955" y="40835"/>
                    <a:pt x="190464" y="41778"/>
                    <a:pt x="195472" y="43663"/>
                  </a:cubicBezTo>
                  <a:cubicBezTo>
                    <a:pt x="200479" y="45548"/>
                    <a:pt x="204161" y="47919"/>
                    <a:pt x="206518" y="50776"/>
                  </a:cubicBezTo>
                  <a:cubicBezTo>
                    <a:pt x="208874" y="53633"/>
                    <a:pt x="210524" y="57242"/>
                    <a:pt x="211466" y="61601"/>
                  </a:cubicBezTo>
                  <a:cubicBezTo>
                    <a:pt x="211997" y="64311"/>
                    <a:pt x="212262" y="69201"/>
                    <a:pt x="212262" y="76270"/>
                  </a:cubicBezTo>
                  <a:lnTo>
                    <a:pt x="212262" y="97478"/>
                  </a:lnTo>
                  <a:cubicBezTo>
                    <a:pt x="212262" y="112265"/>
                    <a:pt x="212600" y="121617"/>
                    <a:pt x="213278" y="125534"/>
                  </a:cubicBezTo>
                  <a:cubicBezTo>
                    <a:pt x="213955" y="129452"/>
                    <a:pt x="215296" y="133208"/>
                    <a:pt x="217298" y="136801"/>
                  </a:cubicBezTo>
                  <a:lnTo>
                    <a:pt x="200686" y="136801"/>
                  </a:lnTo>
                  <a:cubicBezTo>
                    <a:pt x="199036" y="133502"/>
                    <a:pt x="197976" y="129644"/>
                    <a:pt x="197504" y="125225"/>
                  </a:cubicBezTo>
                  <a:cubicBezTo>
                    <a:pt x="191613" y="130233"/>
                    <a:pt x="185943" y="133767"/>
                    <a:pt x="180494" y="135829"/>
                  </a:cubicBezTo>
                  <a:cubicBezTo>
                    <a:pt x="175044" y="137891"/>
                    <a:pt x="169198" y="138922"/>
                    <a:pt x="162953" y="138922"/>
                  </a:cubicBezTo>
                  <a:cubicBezTo>
                    <a:pt x="152644" y="138922"/>
                    <a:pt x="144720" y="136404"/>
                    <a:pt x="139182" y="131367"/>
                  </a:cubicBezTo>
                  <a:cubicBezTo>
                    <a:pt x="133645" y="126330"/>
                    <a:pt x="130876" y="119894"/>
                    <a:pt x="130876" y="112059"/>
                  </a:cubicBezTo>
                  <a:cubicBezTo>
                    <a:pt x="130876" y="107463"/>
                    <a:pt x="131922" y="103266"/>
                    <a:pt x="134013" y="99466"/>
                  </a:cubicBezTo>
                  <a:cubicBezTo>
                    <a:pt x="136104" y="95667"/>
                    <a:pt x="138844" y="92618"/>
                    <a:pt x="142231" y="90320"/>
                  </a:cubicBezTo>
                  <a:cubicBezTo>
                    <a:pt x="145618" y="88023"/>
                    <a:pt x="149433" y="86285"/>
                    <a:pt x="153675" y="85107"/>
                  </a:cubicBezTo>
                  <a:cubicBezTo>
                    <a:pt x="156797" y="84282"/>
                    <a:pt x="161510" y="83487"/>
                    <a:pt x="167813" y="82721"/>
                  </a:cubicBezTo>
                  <a:cubicBezTo>
                    <a:pt x="180656" y="81189"/>
                    <a:pt x="190111" y="79363"/>
                    <a:pt x="196179" y="77242"/>
                  </a:cubicBezTo>
                  <a:cubicBezTo>
                    <a:pt x="196238" y="75062"/>
                    <a:pt x="196267" y="73678"/>
                    <a:pt x="196267" y="73089"/>
                  </a:cubicBezTo>
                  <a:cubicBezTo>
                    <a:pt x="196267" y="66609"/>
                    <a:pt x="194765" y="62043"/>
                    <a:pt x="191761" y="59392"/>
                  </a:cubicBezTo>
                  <a:cubicBezTo>
                    <a:pt x="187696" y="55798"/>
                    <a:pt x="181657" y="54002"/>
                    <a:pt x="173645" y="54002"/>
                  </a:cubicBezTo>
                  <a:cubicBezTo>
                    <a:pt x="166164" y="54002"/>
                    <a:pt x="160641" y="55312"/>
                    <a:pt x="157077" y="57934"/>
                  </a:cubicBezTo>
                  <a:cubicBezTo>
                    <a:pt x="153512" y="60556"/>
                    <a:pt x="150876" y="65195"/>
                    <a:pt x="149168" y="71852"/>
                  </a:cubicBezTo>
                  <a:lnTo>
                    <a:pt x="133615" y="69731"/>
                  </a:lnTo>
                  <a:cubicBezTo>
                    <a:pt x="135029" y="63074"/>
                    <a:pt x="137356" y="57698"/>
                    <a:pt x="140596" y="53604"/>
                  </a:cubicBezTo>
                  <a:cubicBezTo>
                    <a:pt x="143836" y="49510"/>
                    <a:pt x="148520" y="46358"/>
                    <a:pt x="154647" y="44149"/>
                  </a:cubicBezTo>
                  <a:cubicBezTo>
                    <a:pt x="160773" y="41940"/>
                    <a:pt x="167872" y="40835"/>
                    <a:pt x="175943" y="40835"/>
                  </a:cubicBezTo>
                  <a:close/>
                  <a:moveTo>
                    <a:pt x="461870" y="6549"/>
                  </a:moveTo>
                  <a:lnTo>
                    <a:pt x="482724" y="6549"/>
                  </a:lnTo>
                  <a:lnTo>
                    <a:pt x="463283" y="31291"/>
                  </a:lnTo>
                  <a:lnTo>
                    <a:pt x="450117" y="31291"/>
                  </a:lnTo>
                  <a:close/>
                  <a:moveTo>
                    <a:pt x="61150" y="5046"/>
                  </a:moveTo>
                  <a:cubicBezTo>
                    <a:pt x="74110" y="5046"/>
                    <a:pt x="85009" y="8346"/>
                    <a:pt x="93846" y="14944"/>
                  </a:cubicBezTo>
                  <a:cubicBezTo>
                    <a:pt x="102682" y="21542"/>
                    <a:pt x="108838" y="30820"/>
                    <a:pt x="112314" y="42779"/>
                  </a:cubicBezTo>
                  <a:lnTo>
                    <a:pt x="95436" y="46756"/>
                  </a:lnTo>
                  <a:cubicBezTo>
                    <a:pt x="92432" y="37330"/>
                    <a:pt x="88072" y="30467"/>
                    <a:pt x="82358" y="26166"/>
                  </a:cubicBezTo>
                  <a:cubicBezTo>
                    <a:pt x="76644" y="21866"/>
                    <a:pt x="69456" y="19715"/>
                    <a:pt x="60796" y="19715"/>
                  </a:cubicBezTo>
                  <a:cubicBezTo>
                    <a:pt x="50840" y="19715"/>
                    <a:pt x="42519" y="22101"/>
                    <a:pt x="35833" y="26873"/>
                  </a:cubicBezTo>
                  <a:cubicBezTo>
                    <a:pt x="29146" y="31645"/>
                    <a:pt x="24448" y="38051"/>
                    <a:pt x="21738" y="46093"/>
                  </a:cubicBezTo>
                  <a:cubicBezTo>
                    <a:pt x="19028" y="54134"/>
                    <a:pt x="17673" y="62426"/>
                    <a:pt x="17673" y="70968"/>
                  </a:cubicBezTo>
                  <a:cubicBezTo>
                    <a:pt x="17673" y="81984"/>
                    <a:pt x="19279" y="91602"/>
                    <a:pt x="22489" y="99820"/>
                  </a:cubicBezTo>
                  <a:cubicBezTo>
                    <a:pt x="25700" y="108038"/>
                    <a:pt x="30693" y="114179"/>
                    <a:pt x="37468" y="118244"/>
                  </a:cubicBezTo>
                  <a:cubicBezTo>
                    <a:pt x="44242" y="122309"/>
                    <a:pt x="51577" y="124342"/>
                    <a:pt x="59471" y="124342"/>
                  </a:cubicBezTo>
                  <a:cubicBezTo>
                    <a:pt x="69073" y="124342"/>
                    <a:pt x="77203" y="121573"/>
                    <a:pt x="83860" y="116035"/>
                  </a:cubicBezTo>
                  <a:cubicBezTo>
                    <a:pt x="90517" y="110497"/>
                    <a:pt x="95024" y="102279"/>
                    <a:pt x="97380" y="91381"/>
                  </a:cubicBezTo>
                  <a:lnTo>
                    <a:pt x="114523" y="95711"/>
                  </a:lnTo>
                  <a:cubicBezTo>
                    <a:pt x="110930" y="109790"/>
                    <a:pt x="104464" y="120527"/>
                    <a:pt x="95127" y="127920"/>
                  </a:cubicBezTo>
                  <a:cubicBezTo>
                    <a:pt x="85789" y="135314"/>
                    <a:pt x="74375" y="139010"/>
                    <a:pt x="60885" y="139010"/>
                  </a:cubicBezTo>
                  <a:cubicBezTo>
                    <a:pt x="46923" y="139010"/>
                    <a:pt x="35568" y="136168"/>
                    <a:pt x="26819" y="130483"/>
                  </a:cubicBezTo>
                  <a:cubicBezTo>
                    <a:pt x="18071" y="124798"/>
                    <a:pt x="11414" y="116565"/>
                    <a:pt x="6849" y="105785"/>
                  </a:cubicBezTo>
                  <a:cubicBezTo>
                    <a:pt x="2283" y="95004"/>
                    <a:pt x="0" y="83428"/>
                    <a:pt x="0" y="71056"/>
                  </a:cubicBezTo>
                  <a:cubicBezTo>
                    <a:pt x="0" y="57566"/>
                    <a:pt x="2578" y="45798"/>
                    <a:pt x="7732" y="35754"/>
                  </a:cubicBezTo>
                  <a:cubicBezTo>
                    <a:pt x="12887" y="25710"/>
                    <a:pt x="20221" y="18081"/>
                    <a:pt x="29736" y="12867"/>
                  </a:cubicBezTo>
                  <a:cubicBezTo>
                    <a:pt x="39250" y="7653"/>
                    <a:pt x="49721" y="5046"/>
                    <a:pt x="61150" y="5046"/>
                  </a:cubicBezTo>
                  <a:close/>
                  <a:moveTo>
                    <a:pt x="171613" y="10"/>
                  </a:moveTo>
                  <a:cubicBezTo>
                    <a:pt x="178859" y="69"/>
                    <a:pt x="184780" y="1247"/>
                    <a:pt x="189375" y="3544"/>
                  </a:cubicBezTo>
                  <a:cubicBezTo>
                    <a:pt x="194441" y="6019"/>
                    <a:pt x="197033" y="9465"/>
                    <a:pt x="197151" y="13883"/>
                  </a:cubicBezTo>
                  <a:cubicBezTo>
                    <a:pt x="197387" y="21188"/>
                    <a:pt x="192026" y="25518"/>
                    <a:pt x="181068" y="26873"/>
                  </a:cubicBezTo>
                  <a:lnTo>
                    <a:pt x="181068" y="31291"/>
                  </a:lnTo>
                  <a:lnTo>
                    <a:pt x="171171" y="31291"/>
                  </a:lnTo>
                  <a:lnTo>
                    <a:pt x="171171" y="20687"/>
                  </a:lnTo>
                  <a:cubicBezTo>
                    <a:pt x="174529" y="20334"/>
                    <a:pt x="176679" y="20010"/>
                    <a:pt x="177622" y="19715"/>
                  </a:cubicBezTo>
                  <a:cubicBezTo>
                    <a:pt x="180744" y="18655"/>
                    <a:pt x="182335" y="17005"/>
                    <a:pt x="182394" y="14767"/>
                  </a:cubicBezTo>
                  <a:cubicBezTo>
                    <a:pt x="182453" y="13412"/>
                    <a:pt x="181628" y="12263"/>
                    <a:pt x="179919" y="11321"/>
                  </a:cubicBezTo>
                  <a:cubicBezTo>
                    <a:pt x="177445" y="9966"/>
                    <a:pt x="173528" y="9288"/>
                    <a:pt x="168167" y="9288"/>
                  </a:cubicBezTo>
                  <a:cubicBezTo>
                    <a:pt x="166340" y="9288"/>
                    <a:pt x="163572" y="9406"/>
                    <a:pt x="159860" y="9642"/>
                  </a:cubicBezTo>
                  <a:lnTo>
                    <a:pt x="158888" y="628"/>
                  </a:lnTo>
                  <a:cubicBezTo>
                    <a:pt x="161186" y="157"/>
                    <a:pt x="165427" y="-49"/>
                    <a:pt x="171613"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29" name="TextBox 28">
              <a:extLst>
                <a:ext uri="{FF2B5EF4-FFF2-40B4-BE49-F238E27FC236}">
                  <a16:creationId xmlns:a16="http://schemas.microsoft.com/office/drawing/2014/main" id="{68455453-2D8B-4955-B2B0-22F8CE11F85B}"/>
                </a:ext>
              </a:extLst>
            </p:cNvPr>
            <p:cNvSpPr txBox="1">
              <a:spLocks noChangeAspect="1"/>
            </p:cNvSpPr>
            <p:nvPr>
              <p:custDataLst>
                <p:tags r:id="rId11"/>
              </p:custDataLst>
            </p:nvPr>
          </p:nvSpPr>
          <p:spPr>
            <a:xfrm>
              <a:off x="7261812" y="5850642"/>
              <a:ext cx="1961238" cy="407966"/>
            </a:xfrm>
            <a:custGeom>
              <a:avLst/>
              <a:gdLst/>
              <a:ahLst/>
              <a:cxnLst/>
              <a:rect l="l" t="t" r="r" b="b"/>
              <a:pathLst>
                <a:path w="1961238" h="407966">
                  <a:moveTo>
                    <a:pt x="1103560" y="287081"/>
                  </a:moveTo>
                  <a:cubicBezTo>
                    <a:pt x="1095254" y="287081"/>
                    <a:pt x="1088656" y="290056"/>
                    <a:pt x="1083766" y="296006"/>
                  </a:cubicBezTo>
                  <a:cubicBezTo>
                    <a:pt x="1078523" y="302368"/>
                    <a:pt x="1075901" y="311352"/>
                    <a:pt x="1075901" y="322958"/>
                  </a:cubicBezTo>
                  <a:cubicBezTo>
                    <a:pt x="1075901" y="334563"/>
                    <a:pt x="1078523" y="343547"/>
                    <a:pt x="1083766" y="349909"/>
                  </a:cubicBezTo>
                  <a:cubicBezTo>
                    <a:pt x="1088715" y="355918"/>
                    <a:pt x="1095313" y="358923"/>
                    <a:pt x="1103560" y="358923"/>
                  </a:cubicBezTo>
                  <a:cubicBezTo>
                    <a:pt x="1111808" y="358923"/>
                    <a:pt x="1118376" y="355918"/>
                    <a:pt x="1123266" y="349909"/>
                  </a:cubicBezTo>
                  <a:cubicBezTo>
                    <a:pt x="1128509" y="343488"/>
                    <a:pt x="1131130" y="334327"/>
                    <a:pt x="1131130" y="322427"/>
                  </a:cubicBezTo>
                  <a:cubicBezTo>
                    <a:pt x="1131130" y="311175"/>
                    <a:pt x="1128480" y="302398"/>
                    <a:pt x="1123178" y="296094"/>
                  </a:cubicBezTo>
                  <a:cubicBezTo>
                    <a:pt x="1118229" y="290085"/>
                    <a:pt x="1111690" y="287081"/>
                    <a:pt x="1103560" y="287081"/>
                  </a:cubicBezTo>
                  <a:close/>
                  <a:moveTo>
                    <a:pt x="853524" y="287081"/>
                  </a:moveTo>
                  <a:cubicBezTo>
                    <a:pt x="846455" y="287081"/>
                    <a:pt x="840446" y="289953"/>
                    <a:pt x="835498" y="295696"/>
                  </a:cubicBezTo>
                  <a:cubicBezTo>
                    <a:pt x="830549" y="301440"/>
                    <a:pt x="828075" y="309968"/>
                    <a:pt x="828075" y="321279"/>
                  </a:cubicBezTo>
                  <a:cubicBezTo>
                    <a:pt x="828075" y="333591"/>
                    <a:pt x="830520" y="342575"/>
                    <a:pt x="835409" y="348230"/>
                  </a:cubicBezTo>
                  <a:cubicBezTo>
                    <a:pt x="840299" y="353886"/>
                    <a:pt x="846426" y="356714"/>
                    <a:pt x="853789" y="356714"/>
                  </a:cubicBezTo>
                  <a:cubicBezTo>
                    <a:pt x="861094" y="356714"/>
                    <a:pt x="867221" y="353901"/>
                    <a:pt x="872170" y="348275"/>
                  </a:cubicBezTo>
                  <a:cubicBezTo>
                    <a:pt x="877118" y="342649"/>
                    <a:pt x="879593" y="333827"/>
                    <a:pt x="879593" y="321809"/>
                  </a:cubicBezTo>
                  <a:cubicBezTo>
                    <a:pt x="879593" y="310321"/>
                    <a:pt x="877045" y="301661"/>
                    <a:pt x="871949" y="295829"/>
                  </a:cubicBezTo>
                  <a:cubicBezTo>
                    <a:pt x="866853" y="289997"/>
                    <a:pt x="860712" y="287081"/>
                    <a:pt x="853524" y="287081"/>
                  </a:cubicBezTo>
                  <a:close/>
                  <a:moveTo>
                    <a:pt x="655885" y="287081"/>
                  </a:moveTo>
                  <a:cubicBezTo>
                    <a:pt x="647932" y="287081"/>
                    <a:pt x="641334" y="290056"/>
                    <a:pt x="636091" y="296006"/>
                  </a:cubicBezTo>
                  <a:cubicBezTo>
                    <a:pt x="630848" y="301956"/>
                    <a:pt x="628227" y="310940"/>
                    <a:pt x="628227" y="322958"/>
                  </a:cubicBezTo>
                  <a:cubicBezTo>
                    <a:pt x="628227" y="334975"/>
                    <a:pt x="630848" y="343974"/>
                    <a:pt x="636091" y="349954"/>
                  </a:cubicBezTo>
                  <a:cubicBezTo>
                    <a:pt x="641334" y="355933"/>
                    <a:pt x="647932" y="358923"/>
                    <a:pt x="655885" y="358923"/>
                  </a:cubicBezTo>
                  <a:cubicBezTo>
                    <a:pt x="663779" y="358923"/>
                    <a:pt x="670348" y="355918"/>
                    <a:pt x="675591" y="349909"/>
                  </a:cubicBezTo>
                  <a:cubicBezTo>
                    <a:pt x="680834" y="343900"/>
                    <a:pt x="683456" y="334740"/>
                    <a:pt x="683456" y="322427"/>
                  </a:cubicBezTo>
                  <a:cubicBezTo>
                    <a:pt x="683456" y="310822"/>
                    <a:pt x="680819" y="302029"/>
                    <a:pt x="675547" y="296050"/>
                  </a:cubicBezTo>
                  <a:cubicBezTo>
                    <a:pt x="670274" y="290070"/>
                    <a:pt x="663720" y="287081"/>
                    <a:pt x="655885" y="287081"/>
                  </a:cubicBezTo>
                  <a:close/>
                  <a:moveTo>
                    <a:pt x="1399454" y="286992"/>
                  </a:moveTo>
                  <a:cubicBezTo>
                    <a:pt x="1392149" y="286992"/>
                    <a:pt x="1386007" y="289437"/>
                    <a:pt x="1381029" y="294327"/>
                  </a:cubicBezTo>
                  <a:cubicBezTo>
                    <a:pt x="1376051" y="299216"/>
                    <a:pt x="1373297" y="305755"/>
                    <a:pt x="1372767" y="313944"/>
                  </a:cubicBezTo>
                  <a:lnTo>
                    <a:pt x="1425168" y="313944"/>
                  </a:lnTo>
                  <a:cubicBezTo>
                    <a:pt x="1424461" y="306050"/>
                    <a:pt x="1422458" y="300129"/>
                    <a:pt x="1419159" y="296182"/>
                  </a:cubicBezTo>
                  <a:cubicBezTo>
                    <a:pt x="1414093" y="290056"/>
                    <a:pt x="1407524" y="286992"/>
                    <a:pt x="1399454" y="286992"/>
                  </a:cubicBezTo>
                  <a:close/>
                  <a:moveTo>
                    <a:pt x="1399277" y="273914"/>
                  </a:moveTo>
                  <a:cubicBezTo>
                    <a:pt x="1411825" y="273914"/>
                    <a:pt x="1422075" y="278185"/>
                    <a:pt x="1430028" y="286727"/>
                  </a:cubicBezTo>
                  <a:cubicBezTo>
                    <a:pt x="1437981" y="295269"/>
                    <a:pt x="1441958" y="307287"/>
                    <a:pt x="1441958" y="322781"/>
                  </a:cubicBezTo>
                  <a:cubicBezTo>
                    <a:pt x="1441958" y="323723"/>
                    <a:pt x="1441928" y="325137"/>
                    <a:pt x="1441870" y="327022"/>
                  </a:cubicBezTo>
                  <a:lnTo>
                    <a:pt x="1371883" y="327022"/>
                  </a:lnTo>
                  <a:cubicBezTo>
                    <a:pt x="1372472" y="337332"/>
                    <a:pt x="1375388" y="345226"/>
                    <a:pt x="1380631" y="350705"/>
                  </a:cubicBezTo>
                  <a:cubicBezTo>
                    <a:pt x="1385875" y="356183"/>
                    <a:pt x="1392414" y="358923"/>
                    <a:pt x="1400249" y="358923"/>
                  </a:cubicBezTo>
                  <a:cubicBezTo>
                    <a:pt x="1406081" y="358923"/>
                    <a:pt x="1411059" y="357391"/>
                    <a:pt x="1415183" y="354328"/>
                  </a:cubicBezTo>
                  <a:cubicBezTo>
                    <a:pt x="1419307" y="351264"/>
                    <a:pt x="1422576" y="346375"/>
                    <a:pt x="1424992" y="339659"/>
                  </a:cubicBezTo>
                  <a:lnTo>
                    <a:pt x="1441428" y="341691"/>
                  </a:lnTo>
                  <a:cubicBezTo>
                    <a:pt x="1438836" y="351294"/>
                    <a:pt x="1434034" y="358746"/>
                    <a:pt x="1427024" y="364048"/>
                  </a:cubicBezTo>
                  <a:cubicBezTo>
                    <a:pt x="1420014" y="369350"/>
                    <a:pt x="1411059" y="372001"/>
                    <a:pt x="1400160" y="372001"/>
                  </a:cubicBezTo>
                  <a:cubicBezTo>
                    <a:pt x="1386434" y="372001"/>
                    <a:pt x="1375550" y="367774"/>
                    <a:pt x="1367509" y="359320"/>
                  </a:cubicBezTo>
                  <a:cubicBezTo>
                    <a:pt x="1359468" y="350867"/>
                    <a:pt x="1355447" y="339011"/>
                    <a:pt x="1355447" y="323753"/>
                  </a:cubicBezTo>
                  <a:cubicBezTo>
                    <a:pt x="1355447" y="307965"/>
                    <a:pt x="1359512" y="295711"/>
                    <a:pt x="1367642" y="286992"/>
                  </a:cubicBezTo>
                  <a:cubicBezTo>
                    <a:pt x="1375771" y="278273"/>
                    <a:pt x="1386316" y="273914"/>
                    <a:pt x="1399277" y="273914"/>
                  </a:cubicBezTo>
                  <a:close/>
                  <a:moveTo>
                    <a:pt x="1008133" y="273914"/>
                  </a:moveTo>
                  <a:cubicBezTo>
                    <a:pt x="1018325" y="273914"/>
                    <a:pt x="1026661" y="276491"/>
                    <a:pt x="1033141" y="281646"/>
                  </a:cubicBezTo>
                  <a:cubicBezTo>
                    <a:pt x="1039622" y="286801"/>
                    <a:pt x="1043775" y="294121"/>
                    <a:pt x="1045601" y="303605"/>
                  </a:cubicBezTo>
                  <a:lnTo>
                    <a:pt x="1030137" y="305991"/>
                  </a:lnTo>
                  <a:cubicBezTo>
                    <a:pt x="1028664" y="299688"/>
                    <a:pt x="1026057" y="294945"/>
                    <a:pt x="1022316" y="291764"/>
                  </a:cubicBezTo>
                  <a:cubicBezTo>
                    <a:pt x="1018575" y="288583"/>
                    <a:pt x="1014054" y="286992"/>
                    <a:pt x="1008752" y="286992"/>
                  </a:cubicBezTo>
                  <a:cubicBezTo>
                    <a:pt x="1000740" y="286992"/>
                    <a:pt x="994230" y="289864"/>
                    <a:pt x="989223" y="295608"/>
                  </a:cubicBezTo>
                  <a:cubicBezTo>
                    <a:pt x="984216" y="301352"/>
                    <a:pt x="981712" y="310439"/>
                    <a:pt x="981712" y="322869"/>
                  </a:cubicBezTo>
                  <a:cubicBezTo>
                    <a:pt x="981712" y="335476"/>
                    <a:pt x="984127" y="344637"/>
                    <a:pt x="988958" y="350351"/>
                  </a:cubicBezTo>
                  <a:cubicBezTo>
                    <a:pt x="993789" y="356066"/>
                    <a:pt x="1000092" y="358923"/>
                    <a:pt x="1007868" y="358923"/>
                  </a:cubicBezTo>
                  <a:cubicBezTo>
                    <a:pt x="1014113" y="358923"/>
                    <a:pt x="1019327" y="357008"/>
                    <a:pt x="1023509" y="353179"/>
                  </a:cubicBezTo>
                  <a:cubicBezTo>
                    <a:pt x="1027692" y="349350"/>
                    <a:pt x="1030343" y="343459"/>
                    <a:pt x="1031462" y="335506"/>
                  </a:cubicBezTo>
                  <a:lnTo>
                    <a:pt x="1047103" y="337538"/>
                  </a:lnTo>
                  <a:cubicBezTo>
                    <a:pt x="1045395" y="348319"/>
                    <a:pt x="1041021" y="356758"/>
                    <a:pt x="1033981" y="362855"/>
                  </a:cubicBezTo>
                  <a:cubicBezTo>
                    <a:pt x="1026941" y="368952"/>
                    <a:pt x="1018296" y="372001"/>
                    <a:pt x="1008045" y="372001"/>
                  </a:cubicBezTo>
                  <a:cubicBezTo>
                    <a:pt x="995203" y="372001"/>
                    <a:pt x="984878" y="367804"/>
                    <a:pt x="977073" y="359409"/>
                  </a:cubicBezTo>
                  <a:cubicBezTo>
                    <a:pt x="969267" y="351014"/>
                    <a:pt x="965364" y="338981"/>
                    <a:pt x="965364" y="323311"/>
                  </a:cubicBezTo>
                  <a:cubicBezTo>
                    <a:pt x="965364" y="313178"/>
                    <a:pt x="967043" y="304312"/>
                    <a:pt x="970401" y="296713"/>
                  </a:cubicBezTo>
                  <a:cubicBezTo>
                    <a:pt x="973759" y="289113"/>
                    <a:pt x="978869" y="283413"/>
                    <a:pt x="985733" y="279614"/>
                  </a:cubicBezTo>
                  <a:cubicBezTo>
                    <a:pt x="992596" y="275814"/>
                    <a:pt x="1000063" y="273914"/>
                    <a:pt x="1008133" y="273914"/>
                  </a:cubicBezTo>
                  <a:close/>
                  <a:moveTo>
                    <a:pt x="852376" y="273914"/>
                  </a:moveTo>
                  <a:cubicBezTo>
                    <a:pt x="863451" y="273914"/>
                    <a:pt x="872582" y="278391"/>
                    <a:pt x="879769" y="287346"/>
                  </a:cubicBezTo>
                  <a:lnTo>
                    <a:pt x="879769" y="276035"/>
                  </a:lnTo>
                  <a:lnTo>
                    <a:pt x="894438" y="276035"/>
                  </a:lnTo>
                  <a:lnTo>
                    <a:pt x="894438" y="357155"/>
                  </a:lnTo>
                  <a:cubicBezTo>
                    <a:pt x="894438" y="371765"/>
                    <a:pt x="892951" y="382119"/>
                    <a:pt x="889976" y="388216"/>
                  </a:cubicBezTo>
                  <a:cubicBezTo>
                    <a:pt x="887001" y="394314"/>
                    <a:pt x="882288" y="399130"/>
                    <a:pt x="875837" y="402664"/>
                  </a:cubicBezTo>
                  <a:cubicBezTo>
                    <a:pt x="869386" y="406199"/>
                    <a:pt x="861448" y="407966"/>
                    <a:pt x="852022" y="407966"/>
                  </a:cubicBezTo>
                  <a:cubicBezTo>
                    <a:pt x="840829" y="407966"/>
                    <a:pt x="831786" y="405448"/>
                    <a:pt x="824894" y="400411"/>
                  </a:cubicBezTo>
                  <a:cubicBezTo>
                    <a:pt x="818001" y="395374"/>
                    <a:pt x="814672" y="387789"/>
                    <a:pt x="814908" y="377657"/>
                  </a:cubicBezTo>
                  <a:lnTo>
                    <a:pt x="830372" y="379954"/>
                  </a:lnTo>
                  <a:cubicBezTo>
                    <a:pt x="831020" y="384726"/>
                    <a:pt x="832817" y="388202"/>
                    <a:pt x="835763" y="390381"/>
                  </a:cubicBezTo>
                  <a:cubicBezTo>
                    <a:pt x="839710" y="393327"/>
                    <a:pt x="845100" y="394800"/>
                    <a:pt x="851934" y="394800"/>
                  </a:cubicBezTo>
                  <a:cubicBezTo>
                    <a:pt x="859298" y="394800"/>
                    <a:pt x="864983" y="393327"/>
                    <a:pt x="868989" y="390381"/>
                  </a:cubicBezTo>
                  <a:cubicBezTo>
                    <a:pt x="872995" y="387436"/>
                    <a:pt x="875704" y="383312"/>
                    <a:pt x="877118" y="378010"/>
                  </a:cubicBezTo>
                  <a:cubicBezTo>
                    <a:pt x="877943" y="374770"/>
                    <a:pt x="878326" y="367966"/>
                    <a:pt x="878267" y="357597"/>
                  </a:cubicBezTo>
                  <a:cubicBezTo>
                    <a:pt x="871316" y="365786"/>
                    <a:pt x="862656" y="369880"/>
                    <a:pt x="852287" y="369880"/>
                  </a:cubicBezTo>
                  <a:cubicBezTo>
                    <a:pt x="839386" y="369880"/>
                    <a:pt x="829400" y="365226"/>
                    <a:pt x="822331" y="355918"/>
                  </a:cubicBezTo>
                  <a:cubicBezTo>
                    <a:pt x="815262" y="346610"/>
                    <a:pt x="811727" y="335447"/>
                    <a:pt x="811727" y="322427"/>
                  </a:cubicBezTo>
                  <a:cubicBezTo>
                    <a:pt x="811727" y="313473"/>
                    <a:pt x="813347" y="305211"/>
                    <a:pt x="816587" y="297640"/>
                  </a:cubicBezTo>
                  <a:cubicBezTo>
                    <a:pt x="819827" y="290070"/>
                    <a:pt x="824525" y="284223"/>
                    <a:pt x="830682" y="280100"/>
                  </a:cubicBezTo>
                  <a:cubicBezTo>
                    <a:pt x="836838" y="275976"/>
                    <a:pt x="844069" y="273914"/>
                    <a:pt x="852376" y="273914"/>
                  </a:cubicBezTo>
                  <a:close/>
                  <a:moveTo>
                    <a:pt x="766758" y="273914"/>
                  </a:moveTo>
                  <a:cubicBezTo>
                    <a:pt x="772413" y="273914"/>
                    <a:pt x="777612" y="274930"/>
                    <a:pt x="782354" y="276963"/>
                  </a:cubicBezTo>
                  <a:cubicBezTo>
                    <a:pt x="787097" y="278995"/>
                    <a:pt x="790646" y="281661"/>
                    <a:pt x="793003" y="284960"/>
                  </a:cubicBezTo>
                  <a:cubicBezTo>
                    <a:pt x="795359" y="288259"/>
                    <a:pt x="797008" y="292176"/>
                    <a:pt x="797951" y="296713"/>
                  </a:cubicBezTo>
                  <a:cubicBezTo>
                    <a:pt x="798540" y="299658"/>
                    <a:pt x="798835" y="304813"/>
                    <a:pt x="798835" y="312177"/>
                  </a:cubicBezTo>
                  <a:lnTo>
                    <a:pt x="798835" y="369880"/>
                  </a:lnTo>
                  <a:lnTo>
                    <a:pt x="782929" y="369880"/>
                  </a:lnTo>
                  <a:lnTo>
                    <a:pt x="782929" y="312795"/>
                  </a:lnTo>
                  <a:cubicBezTo>
                    <a:pt x="782929" y="306315"/>
                    <a:pt x="782310" y="301470"/>
                    <a:pt x="781073" y="298259"/>
                  </a:cubicBezTo>
                  <a:cubicBezTo>
                    <a:pt x="779836" y="295048"/>
                    <a:pt x="777641" y="292486"/>
                    <a:pt x="774490" y="290571"/>
                  </a:cubicBezTo>
                  <a:cubicBezTo>
                    <a:pt x="771338" y="288656"/>
                    <a:pt x="767641" y="287699"/>
                    <a:pt x="763400" y="287699"/>
                  </a:cubicBezTo>
                  <a:cubicBezTo>
                    <a:pt x="756625" y="287699"/>
                    <a:pt x="750778" y="289849"/>
                    <a:pt x="745859" y="294150"/>
                  </a:cubicBezTo>
                  <a:cubicBezTo>
                    <a:pt x="740940" y="298451"/>
                    <a:pt x="738480" y="306610"/>
                    <a:pt x="738480" y="318628"/>
                  </a:cubicBezTo>
                  <a:lnTo>
                    <a:pt x="738480" y="369880"/>
                  </a:lnTo>
                  <a:lnTo>
                    <a:pt x="722574" y="369880"/>
                  </a:lnTo>
                  <a:lnTo>
                    <a:pt x="722574" y="276035"/>
                  </a:lnTo>
                  <a:lnTo>
                    <a:pt x="736890" y="276035"/>
                  </a:lnTo>
                  <a:lnTo>
                    <a:pt x="736890" y="289378"/>
                  </a:lnTo>
                  <a:cubicBezTo>
                    <a:pt x="743782" y="279069"/>
                    <a:pt x="753738" y="273914"/>
                    <a:pt x="766758" y="273914"/>
                  </a:cubicBezTo>
                  <a:close/>
                  <a:moveTo>
                    <a:pt x="655885" y="273914"/>
                  </a:moveTo>
                  <a:cubicBezTo>
                    <a:pt x="668787" y="273914"/>
                    <a:pt x="679332" y="278141"/>
                    <a:pt x="687521" y="286595"/>
                  </a:cubicBezTo>
                  <a:cubicBezTo>
                    <a:pt x="695709" y="295048"/>
                    <a:pt x="699804" y="306728"/>
                    <a:pt x="699804" y="321632"/>
                  </a:cubicBezTo>
                  <a:cubicBezTo>
                    <a:pt x="699804" y="333709"/>
                    <a:pt x="697992" y="343208"/>
                    <a:pt x="694369" y="350130"/>
                  </a:cubicBezTo>
                  <a:cubicBezTo>
                    <a:pt x="690746" y="357052"/>
                    <a:pt x="685473" y="362428"/>
                    <a:pt x="678551" y="366257"/>
                  </a:cubicBezTo>
                  <a:cubicBezTo>
                    <a:pt x="671629" y="370086"/>
                    <a:pt x="664074" y="372001"/>
                    <a:pt x="655885" y="372001"/>
                  </a:cubicBezTo>
                  <a:cubicBezTo>
                    <a:pt x="642748" y="372001"/>
                    <a:pt x="632129" y="367789"/>
                    <a:pt x="624029" y="359365"/>
                  </a:cubicBezTo>
                  <a:cubicBezTo>
                    <a:pt x="615929" y="350940"/>
                    <a:pt x="611879" y="338805"/>
                    <a:pt x="611879" y="322958"/>
                  </a:cubicBezTo>
                  <a:cubicBezTo>
                    <a:pt x="611879" y="305579"/>
                    <a:pt x="616709" y="292707"/>
                    <a:pt x="626371" y="284341"/>
                  </a:cubicBezTo>
                  <a:cubicBezTo>
                    <a:pt x="634442" y="277390"/>
                    <a:pt x="644280" y="273914"/>
                    <a:pt x="655885" y="273914"/>
                  </a:cubicBezTo>
                  <a:close/>
                  <a:moveTo>
                    <a:pt x="595112" y="273914"/>
                  </a:moveTo>
                  <a:cubicBezTo>
                    <a:pt x="600473" y="273914"/>
                    <a:pt x="605922" y="275622"/>
                    <a:pt x="611460" y="279039"/>
                  </a:cubicBezTo>
                  <a:lnTo>
                    <a:pt x="605981" y="293797"/>
                  </a:lnTo>
                  <a:cubicBezTo>
                    <a:pt x="602093" y="291499"/>
                    <a:pt x="598205" y="290350"/>
                    <a:pt x="594317" y="290350"/>
                  </a:cubicBezTo>
                  <a:cubicBezTo>
                    <a:pt x="590841" y="290350"/>
                    <a:pt x="587719" y="291396"/>
                    <a:pt x="584950" y="293487"/>
                  </a:cubicBezTo>
                  <a:cubicBezTo>
                    <a:pt x="582181" y="295579"/>
                    <a:pt x="580208" y="298480"/>
                    <a:pt x="579030" y="302191"/>
                  </a:cubicBezTo>
                  <a:cubicBezTo>
                    <a:pt x="577262" y="307847"/>
                    <a:pt x="576379" y="314032"/>
                    <a:pt x="576379" y="320748"/>
                  </a:cubicBezTo>
                  <a:lnTo>
                    <a:pt x="576379" y="369880"/>
                  </a:lnTo>
                  <a:lnTo>
                    <a:pt x="560473" y="369880"/>
                  </a:lnTo>
                  <a:lnTo>
                    <a:pt x="560473" y="276035"/>
                  </a:lnTo>
                  <a:lnTo>
                    <a:pt x="574788" y="276035"/>
                  </a:lnTo>
                  <a:lnTo>
                    <a:pt x="574788" y="290262"/>
                  </a:lnTo>
                  <a:cubicBezTo>
                    <a:pt x="578440" y="283605"/>
                    <a:pt x="581813" y="279216"/>
                    <a:pt x="584906" y="277095"/>
                  </a:cubicBezTo>
                  <a:cubicBezTo>
                    <a:pt x="587999" y="274974"/>
                    <a:pt x="591401" y="273914"/>
                    <a:pt x="595112" y="273914"/>
                  </a:cubicBezTo>
                  <a:close/>
                  <a:moveTo>
                    <a:pt x="1149599" y="273737"/>
                  </a:moveTo>
                  <a:lnTo>
                    <a:pt x="1166654" y="273737"/>
                  </a:lnTo>
                  <a:lnTo>
                    <a:pt x="1166654" y="288318"/>
                  </a:lnTo>
                  <a:cubicBezTo>
                    <a:pt x="1166654" y="295623"/>
                    <a:pt x="1165535" y="301219"/>
                    <a:pt x="1163296" y="305107"/>
                  </a:cubicBezTo>
                  <a:cubicBezTo>
                    <a:pt x="1160409" y="310174"/>
                    <a:pt x="1155137" y="314828"/>
                    <a:pt x="1147478" y="319069"/>
                  </a:cubicBezTo>
                  <a:cubicBezTo>
                    <a:pt x="1147478" y="319894"/>
                    <a:pt x="1147478" y="320748"/>
                    <a:pt x="1147478" y="321632"/>
                  </a:cubicBezTo>
                  <a:cubicBezTo>
                    <a:pt x="1147478" y="343547"/>
                    <a:pt x="1140409" y="358422"/>
                    <a:pt x="1126271" y="366257"/>
                  </a:cubicBezTo>
                  <a:cubicBezTo>
                    <a:pt x="1119319" y="370086"/>
                    <a:pt x="1111749" y="372001"/>
                    <a:pt x="1103560" y="372001"/>
                  </a:cubicBezTo>
                  <a:cubicBezTo>
                    <a:pt x="1090128" y="372001"/>
                    <a:pt x="1079495" y="367789"/>
                    <a:pt x="1071660" y="359365"/>
                  </a:cubicBezTo>
                  <a:cubicBezTo>
                    <a:pt x="1063589" y="350646"/>
                    <a:pt x="1059554" y="338510"/>
                    <a:pt x="1059554" y="322958"/>
                  </a:cubicBezTo>
                  <a:cubicBezTo>
                    <a:pt x="1059554" y="305579"/>
                    <a:pt x="1064384" y="292707"/>
                    <a:pt x="1074046" y="284341"/>
                  </a:cubicBezTo>
                  <a:cubicBezTo>
                    <a:pt x="1082117" y="277390"/>
                    <a:pt x="1091955" y="273914"/>
                    <a:pt x="1103560" y="273914"/>
                  </a:cubicBezTo>
                  <a:cubicBezTo>
                    <a:pt x="1116462" y="273914"/>
                    <a:pt x="1127007" y="278126"/>
                    <a:pt x="1135195" y="286550"/>
                  </a:cubicBezTo>
                  <a:cubicBezTo>
                    <a:pt x="1141381" y="292972"/>
                    <a:pt x="1145240" y="301249"/>
                    <a:pt x="1146771" y="311381"/>
                  </a:cubicBezTo>
                  <a:cubicBezTo>
                    <a:pt x="1150777" y="308907"/>
                    <a:pt x="1153649" y="306345"/>
                    <a:pt x="1155387" y="303694"/>
                  </a:cubicBezTo>
                  <a:cubicBezTo>
                    <a:pt x="1157125" y="301043"/>
                    <a:pt x="1157964" y="297213"/>
                    <a:pt x="1157906" y="292206"/>
                  </a:cubicBezTo>
                  <a:lnTo>
                    <a:pt x="1149599" y="292206"/>
                  </a:lnTo>
                  <a:close/>
                  <a:moveTo>
                    <a:pt x="1236608" y="243251"/>
                  </a:moveTo>
                  <a:lnTo>
                    <a:pt x="1236608" y="276035"/>
                  </a:lnTo>
                  <a:lnTo>
                    <a:pt x="1252602" y="276035"/>
                  </a:lnTo>
                  <a:lnTo>
                    <a:pt x="1252602" y="288406"/>
                  </a:lnTo>
                  <a:lnTo>
                    <a:pt x="1236608" y="288406"/>
                  </a:lnTo>
                  <a:lnTo>
                    <a:pt x="1236608" y="343282"/>
                  </a:lnTo>
                  <a:cubicBezTo>
                    <a:pt x="1236608" y="347818"/>
                    <a:pt x="1236888" y="350734"/>
                    <a:pt x="1237447" y="352030"/>
                  </a:cubicBezTo>
                  <a:cubicBezTo>
                    <a:pt x="1238007" y="353326"/>
                    <a:pt x="1238920" y="354357"/>
                    <a:pt x="1240187" y="355123"/>
                  </a:cubicBezTo>
                  <a:cubicBezTo>
                    <a:pt x="1241453" y="355889"/>
                    <a:pt x="1243265" y="356272"/>
                    <a:pt x="1245621" y="356272"/>
                  </a:cubicBezTo>
                  <a:cubicBezTo>
                    <a:pt x="1247388" y="356272"/>
                    <a:pt x="1249716" y="356066"/>
                    <a:pt x="1252602" y="355653"/>
                  </a:cubicBezTo>
                  <a:lnTo>
                    <a:pt x="1254900" y="369704"/>
                  </a:lnTo>
                  <a:cubicBezTo>
                    <a:pt x="1250422" y="370646"/>
                    <a:pt x="1246416" y="371117"/>
                    <a:pt x="1242882" y="371117"/>
                  </a:cubicBezTo>
                  <a:cubicBezTo>
                    <a:pt x="1237108" y="371117"/>
                    <a:pt x="1232631" y="370204"/>
                    <a:pt x="1229450" y="368378"/>
                  </a:cubicBezTo>
                  <a:cubicBezTo>
                    <a:pt x="1226269" y="366552"/>
                    <a:pt x="1224030" y="364151"/>
                    <a:pt x="1222734" y="361176"/>
                  </a:cubicBezTo>
                  <a:cubicBezTo>
                    <a:pt x="1221438" y="358201"/>
                    <a:pt x="1220790" y="351942"/>
                    <a:pt x="1220790" y="342398"/>
                  </a:cubicBezTo>
                  <a:lnTo>
                    <a:pt x="1220790" y="288406"/>
                  </a:lnTo>
                  <a:lnTo>
                    <a:pt x="1209126" y="288406"/>
                  </a:lnTo>
                  <a:lnTo>
                    <a:pt x="1209126" y="276035"/>
                  </a:lnTo>
                  <a:lnTo>
                    <a:pt x="1220790" y="276035"/>
                  </a:lnTo>
                  <a:lnTo>
                    <a:pt x="1220790" y="252794"/>
                  </a:lnTo>
                  <a:close/>
                  <a:moveTo>
                    <a:pt x="531758" y="243251"/>
                  </a:moveTo>
                  <a:lnTo>
                    <a:pt x="531758" y="276035"/>
                  </a:lnTo>
                  <a:lnTo>
                    <a:pt x="547752" y="276035"/>
                  </a:lnTo>
                  <a:lnTo>
                    <a:pt x="547752" y="288406"/>
                  </a:lnTo>
                  <a:lnTo>
                    <a:pt x="531758" y="288406"/>
                  </a:lnTo>
                  <a:lnTo>
                    <a:pt x="531758" y="343282"/>
                  </a:lnTo>
                  <a:cubicBezTo>
                    <a:pt x="531758" y="347818"/>
                    <a:pt x="532038" y="350734"/>
                    <a:pt x="532597" y="352030"/>
                  </a:cubicBezTo>
                  <a:cubicBezTo>
                    <a:pt x="533157" y="353326"/>
                    <a:pt x="534070" y="354357"/>
                    <a:pt x="535337" y="355123"/>
                  </a:cubicBezTo>
                  <a:cubicBezTo>
                    <a:pt x="536603" y="355889"/>
                    <a:pt x="538415" y="356272"/>
                    <a:pt x="540771" y="356272"/>
                  </a:cubicBezTo>
                  <a:cubicBezTo>
                    <a:pt x="542539" y="356272"/>
                    <a:pt x="544866" y="356066"/>
                    <a:pt x="547752" y="355653"/>
                  </a:cubicBezTo>
                  <a:lnTo>
                    <a:pt x="550050" y="369704"/>
                  </a:lnTo>
                  <a:cubicBezTo>
                    <a:pt x="545573" y="370646"/>
                    <a:pt x="541567" y="371117"/>
                    <a:pt x="538032" y="371117"/>
                  </a:cubicBezTo>
                  <a:cubicBezTo>
                    <a:pt x="532259" y="371117"/>
                    <a:pt x="527782" y="370204"/>
                    <a:pt x="524600" y="368378"/>
                  </a:cubicBezTo>
                  <a:cubicBezTo>
                    <a:pt x="521419" y="366552"/>
                    <a:pt x="519180" y="364151"/>
                    <a:pt x="517884" y="361176"/>
                  </a:cubicBezTo>
                  <a:cubicBezTo>
                    <a:pt x="516588" y="358201"/>
                    <a:pt x="515940" y="351942"/>
                    <a:pt x="515940" y="342398"/>
                  </a:cubicBezTo>
                  <a:lnTo>
                    <a:pt x="515940" y="288406"/>
                  </a:lnTo>
                  <a:lnTo>
                    <a:pt x="504276" y="288406"/>
                  </a:lnTo>
                  <a:lnTo>
                    <a:pt x="504276" y="276035"/>
                  </a:lnTo>
                  <a:lnTo>
                    <a:pt x="515940" y="276035"/>
                  </a:lnTo>
                  <a:lnTo>
                    <a:pt x="515940" y="252794"/>
                  </a:lnTo>
                  <a:close/>
                  <a:moveTo>
                    <a:pt x="1265499" y="240335"/>
                  </a:moveTo>
                  <a:lnTo>
                    <a:pt x="1281405" y="240335"/>
                  </a:lnTo>
                  <a:lnTo>
                    <a:pt x="1281405" y="286816"/>
                  </a:lnTo>
                  <a:cubicBezTo>
                    <a:pt x="1288828" y="278214"/>
                    <a:pt x="1298195" y="273914"/>
                    <a:pt x="1309506" y="273914"/>
                  </a:cubicBezTo>
                  <a:cubicBezTo>
                    <a:pt x="1316457" y="273914"/>
                    <a:pt x="1322496" y="275284"/>
                    <a:pt x="1327621" y="278023"/>
                  </a:cubicBezTo>
                  <a:cubicBezTo>
                    <a:pt x="1332746" y="280762"/>
                    <a:pt x="1336413" y="284547"/>
                    <a:pt x="1338622" y="289378"/>
                  </a:cubicBezTo>
                  <a:cubicBezTo>
                    <a:pt x="1340832" y="294209"/>
                    <a:pt x="1341936" y="301219"/>
                    <a:pt x="1341936" y="310409"/>
                  </a:cubicBezTo>
                  <a:lnTo>
                    <a:pt x="1341936" y="369880"/>
                  </a:lnTo>
                  <a:lnTo>
                    <a:pt x="1326030" y="369880"/>
                  </a:lnTo>
                  <a:lnTo>
                    <a:pt x="1326030" y="310409"/>
                  </a:lnTo>
                  <a:cubicBezTo>
                    <a:pt x="1326030" y="302456"/>
                    <a:pt x="1324307" y="296668"/>
                    <a:pt x="1320861" y="293045"/>
                  </a:cubicBezTo>
                  <a:cubicBezTo>
                    <a:pt x="1317414" y="289422"/>
                    <a:pt x="1312540" y="287611"/>
                    <a:pt x="1306236" y="287611"/>
                  </a:cubicBezTo>
                  <a:cubicBezTo>
                    <a:pt x="1301523" y="287611"/>
                    <a:pt x="1297090" y="288833"/>
                    <a:pt x="1292937" y="291278"/>
                  </a:cubicBezTo>
                  <a:cubicBezTo>
                    <a:pt x="1288784" y="293723"/>
                    <a:pt x="1285823" y="297037"/>
                    <a:pt x="1284056" y="301219"/>
                  </a:cubicBezTo>
                  <a:cubicBezTo>
                    <a:pt x="1282289" y="305402"/>
                    <a:pt x="1281405" y="311175"/>
                    <a:pt x="1281405" y="318539"/>
                  </a:cubicBezTo>
                  <a:lnTo>
                    <a:pt x="1281405" y="369880"/>
                  </a:lnTo>
                  <a:lnTo>
                    <a:pt x="1265499" y="369880"/>
                  </a:lnTo>
                  <a:close/>
                  <a:moveTo>
                    <a:pt x="1389822" y="239628"/>
                  </a:moveTo>
                  <a:lnTo>
                    <a:pt x="1406788" y="239628"/>
                  </a:lnTo>
                  <a:lnTo>
                    <a:pt x="1426670" y="264370"/>
                  </a:lnTo>
                  <a:lnTo>
                    <a:pt x="1408644" y="264370"/>
                  </a:lnTo>
                  <a:lnTo>
                    <a:pt x="1398923" y="249348"/>
                  </a:lnTo>
                  <a:lnTo>
                    <a:pt x="1388938" y="264370"/>
                  </a:lnTo>
                  <a:lnTo>
                    <a:pt x="1370734" y="264370"/>
                  </a:lnTo>
                  <a:close/>
                  <a:moveTo>
                    <a:pt x="1464552" y="238125"/>
                  </a:moveTo>
                  <a:lnTo>
                    <a:pt x="1475951" y="238125"/>
                  </a:lnTo>
                  <a:cubicBezTo>
                    <a:pt x="1487026" y="252912"/>
                    <a:pt x="1495215" y="267758"/>
                    <a:pt x="1500517" y="282662"/>
                  </a:cubicBezTo>
                  <a:cubicBezTo>
                    <a:pt x="1505053" y="295505"/>
                    <a:pt x="1507322" y="308937"/>
                    <a:pt x="1507322" y="322958"/>
                  </a:cubicBezTo>
                  <a:cubicBezTo>
                    <a:pt x="1507322" y="338864"/>
                    <a:pt x="1504273" y="354239"/>
                    <a:pt x="1498176" y="369085"/>
                  </a:cubicBezTo>
                  <a:cubicBezTo>
                    <a:pt x="1492078" y="383931"/>
                    <a:pt x="1484670" y="396891"/>
                    <a:pt x="1475951" y="407966"/>
                  </a:cubicBezTo>
                  <a:lnTo>
                    <a:pt x="1464552" y="407966"/>
                  </a:lnTo>
                  <a:cubicBezTo>
                    <a:pt x="1482166" y="379689"/>
                    <a:pt x="1490974" y="351382"/>
                    <a:pt x="1490974" y="323046"/>
                  </a:cubicBezTo>
                  <a:cubicBezTo>
                    <a:pt x="1490974" y="311971"/>
                    <a:pt x="1489707" y="300984"/>
                    <a:pt x="1487174" y="290085"/>
                  </a:cubicBezTo>
                  <a:cubicBezTo>
                    <a:pt x="1485171" y="281248"/>
                    <a:pt x="1482373" y="272765"/>
                    <a:pt x="1478779" y="264635"/>
                  </a:cubicBezTo>
                  <a:cubicBezTo>
                    <a:pt x="1476482" y="259333"/>
                    <a:pt x="1471739" y="250497"/>
                    <a:pt x="1464552" y="238125"/>
                  </a:cubicBezTo>
                  <a:close/>
                  <a:moveTo>
                    <a:pt x="1394152" y="207727"/>
                  </a:moveTo>
                  <a:cubicBezTo>
                    <a:pt x="1401398" y="207786"/>
                    <a:pt x="1407318" y="208964"/>
                    <a:pt x="1411913" y="211262"/>
                  </a:cubicBezTo>
                  <a:cubicBezTo>
                    <a:pt x="1416980" y="213736"/>
                    <a:pt x="1419572" y="216947"/>
                    <a:pt x="1419690" y="220894"/>
                  </a:cubicBezTo>
                  <a:cubicBezTo>
                    <a:pt x="1419925" y="226844"/>
                    <a:pt x="1414564" y="230496"/>
                    <a:pt x="1403607" y="231851"/>
                  </a:cubicBezTo>
                  <a:lnTo>
                    <a:pt x="1403607" y="236270"/>
                  </a:lnTo>
                  <a:lnTo>
                    <a:pt x="1393710" y="236270"/>
                  </a:lnTo>
                  <a:lnTo>
                    <a:pt x="1393710" y="226373"/>
                  </a:lnTo>
                  <a:cubicBezTo>
                    <a:pt x="1397068" y="226019"/>
                    <a:pt x="1399218" y="225695"/>
                    <a:pt x="1400160" y="225401"/>
                  </a:cubicBezTo>
                  <a:cubicBezTo>
                    <a:pt x="1403283" y="224635"/>
                    <a:pt x="1404874" y="223427"/>
                    <a:pt x="1404932" y="221778"/>
                  </a:cubicBezTo>
                  <a:cubicBezTo>
                    <a:pt x="1404991" y="220423"/>
                    <a:pt x="1404167" y="219274"/>
                    <a:pt x="1402458" y="218331"/>
                  </a:cubicBezTo>
                  <a:cubicBezTo>
                    <a:pt x="1399984" y="216976"/>
                    <a:pt x="1396066" y="216299"/>
                    <a:pt x="1390705" y="216299"/>
                  </a:cubicBezTo>
                  <a:cubicBezTo>
                    <a:pt x="1388879" y="216299"/>
                    <a:pt x="1386110" y="216417"/>
                    <a:pt x="1382399" y="216652"/>
                  </a:cubicBezTo>
                  <a:lnTo>
                    <a:pt x="1381427" y="208346"/>
                  </a:lnTo>
                  <a:cubicBezTo>
                    <a:pt x="1383724" y="207875"/>
                    <a:pt x="1387966" y="207668"/>
                    <a:pt x="1394152" y="207727"/>
                  </a:cubicBezTo>
                  <a:close/>
                  <a:moveTo>
                    <a:pt x="1920324" y="48956"/>
                  </a:moveTo>
                  <a:cubicBezTo>
                    <a:pt x="1913255" y="48956"/>
                    <a:pt x="1907246" y="51828"/>
                    <a:pt x="1902297" y="57571"/>
                  </a:cubicBezTo>
                  <a:cubicBezTo>
                    <a:pt x="1897349" y="63315"/>
                    <a:pt x="1894875" y="71843"/>
                    <a:pt x="1894875" y="83154"/>
                  </a:cubicBezTo>
                  <a:cubicBezTo>
                    <a:pt x="1894875" y="95466"/>
                    <a:pt x="1897319" y="104450"/>
                    <a:pt x="1902209" y="110105"/>
                  </a:cubicBezTo>
                  <a:cubicBezTo>
                    <a:pt x="1907098" y="115761"/>
                    <a:pt x="1913225" y="118589"/>
                    <a:pt x="1920589" y="118589"/>
                  </a:cubicBezTo>
                  <a:cubicBezTo>
                    <a:pt x="1927894" y="118589"/>
                    <a:pt x="1934021" y="115776"/>
                    <a:pt x="1938970" y="110150"/>
                  </a:cubicBezTo>
                  <a:cubicBezTo>
                    <a:pt x="1943918" y="104524"/>
                    <a:pt x="1946392" y="95702"/>
                    <a:pt x="1946392" y="83684"/>
                  </a:cubicBezTo>
                  <a:cubicBezTo>
                    <a:pt x="1946392" y="72196"/>
                    <a:pt x="1943844" y="63536"/>
                    <a:pt x="1938749" y="57704"/>
                  </a:cubicBezTo>
                  <a:cubicBezTo>
                    <a:pt x="1933653" y="51872"/>
                    <a:pt x="1927511" y="48956"/>
                    <a:pt x="1920324" y="48956"/>
                  </a:cubicBezTo>
                  <a:close/>
                  <a:moveTo>
                    <a:pt x="1713160" y="48956"/>
                  </a:moveTo>
                  <a:cubicBezTo>
                    <a:pt x="1704854" y="48956"/>
                    <a:pt x="1698256" y="51931"/>
                    <a:pt x="1693366" y="57881"/>
                  </a:cubicBezTo>
                  <a:cubicBezTo>
                    <a:pt x="1688123" y="64243"/>
                    <a:pt x="1685501" y="73227"/>
                    <a:pt x="1685501" y="84833"/>
                  </a:cubicBezTo>
                  <a:cubicBezTo>
                    <a:pt x="1685501" y="96438"/>
                    <a:pt x="1688123" y="105422"/>
                    <a:pt x="1693366" y="111784"/>
                  </a:cubicBezTo>
                  <a:cubicBezTo>
                    <a:pt x="1698314" y="117793"/>
                    <a:pt x="1704912" y="120798"/>
                    <a:pt x="1713160" y="120798"/>
                  </a:cubicBezTo>
                  <a:cubicBezTo>
                    <a:pt x="1721408" y="120798"/>
                    <a:pt x="1727976" y="117793"/>
                    <a:pt x="1732866" y="111784"/>
                  </a:cubicBezTo>
                  <a:cubicBezTo>
                    <a:pt x="1738109" y="105363"/>
                    <a:pt x="1740730" y="96202"/>
                    <a:pt x="1740730" y="84302"/>
                  </a:cubicBezTo>
                  <a:cubicBezTo>
                    <a:pt x="1740730" y="73050"/>
                    <a:pt x="1738080" y="64273"/>
                    <a:pt x="1732778" y="57969"/>
                  </a:cubicBezTo>
                  <a:cubicBezTo>
                    <a:pt x="1727829" y="51960"/>
                    <a:pt x="1721290" y="48956"/>
                    <a:pt x="1713160" y="48956"/>
                  </a:cubicBezTo>
                  <a:close/>
                  <a:moveTo>
                    <a:pt x="1303585" y="48956"/>
                  </a:moveTo>
                  <a:cubicBezTo>
                    <a:pt x="1295632" y="48956"/>
                    <a:pt x="1289034" y="51931"/>
                    <a:pt x="1283791" y="57881"/>
                  </a:cubicBezTo>
                  <a:cubicBezTo>
                    <a:pt x="1278548" y="63831"/>
                    <a:pt x="1275926" y="72815"/>
                    <a:pt x="1275926" y="84833"/>
                  </a:cubicBezTo>
                  <a:cubicBezTo>
                    <a:pt x="1275926" y="96850"/>
                    <a:pt x="1278548" y="105849"/>
                    <a:pt x="1283791" y="111829"/>
                  </a:cubicBezTo>
                  <a:cubicBezTo>
                    <a:pt x="1289034" y="117808"/>
                    <a:pt x="1295632" y="120798"/>
                    <a:pt x="1303585" y="120798"/>
                  </a:cubicBezTo>
                  <a:cubicBezTo>
                    <a:pt x="1311479" y="120798"/>
                    <a:pt x="1318048" y="117793"/>
                    <a:pt x="1323291" y="111784"/>
                  </a:cubicBezTo>
                  <a:cubicBezTo>
                    <a:pt x="1328534" y="105775"/>
                    <a:pt x="1331156" y="96615"/>
                    <a:pt x="1331156" y="84302"/>
                  </a:cubicBezTo>
                  <a:cubicBezTo>
                    <a:pt x="1331156" y="72697"/>
                    <a:pt x="1328519" y="63904"/>
                    <a:pt x="1323247" y="57925"/>
                  </a:cubicBezTo>
                  <a:cubicBezTo>
                    <a:pt x="1317974" y="51945"/>
                    <a:pt x="1311420" y="48956"/>
                    <a:pt x="1303585" y="48956"/>
                  </a:cubicBezTo>
                  <a:close/>
                  <a:moveTo>
                    <a:pt x="1550896" y="37910"/>
                  </a:moveTo>
                  <a:lnTo>
                    <a:pt x="1566802" y="37910"/>
                  </a:lnTo>
                  <a:lnTo>
                    <a:pt x="1566802" y="89958"/>
                  </a:lnTo>
                  <a:cubicBezTo>
                    <a:pt x="1566802" y="98382"/>
                    <a:pt x="1567126" y="103979"/>
                    <a:pt x="1567774" y="106747"/>
                  </a:cubicBezTo>
                  <a:cubicBezTo>
                    <a:pt x="1569836" y="115702"/>
                    <a:pt x="1575962" y="120179"/>
                    <a:pt x="1586154" y="120179"/>
                  </a:cubicBezTo>
                  <a:cubicBezTo>
                    <a:pt x="1591044" y="120179"/>
                    <a:pt x="1595565" y="118942"/>
                    <a:pt x="1599718" y="116468"/>
                  </a:cubicBezTo>
                  <a:cubicBezTo>
                    <a:pt x="1603871" y="113994"/>
                    <a:pt x="1606802" y="110665"/>
                    <a:pt x="1608511" y="106482"/>
                  </a:cubicBezTo>
                  <a:cubicBezTo>
                    <a:pt x="1610219" y="102300"/>
                    <a:pt x="1611073" y="96202"/>
                    <a:pt x="1611073" y="88190"/>
                  </a:cubicBezTo>
                  <a:lnTo>
                    <a:pt x="1611073" y="37910"/>
                  </a:lnTo>
                  <a:lnTo>
                    <a:pt x="1626979" y="37910"/>
                  </a:lnTo>
                  <a:lnTo>
                    <a:pt x="1626979" y="81033"/>
                  </a:lnTo>
                  <a:cubicBezTo>
                    <a:pt x="1634461" y="79737"/>
                    <a:pt x="1640058" y="76232"/>
                    <a:pt x="1643769" y="70517"/>
                  </a:cubicBezTo>
                  <a:cubicBezTo>
                    <a:pt x="1645419" y="68043"/>
                    <a:pt x="1646243" y="63330"/>
                    <a:pt x="1646243" y="56378"/>
                  </a:cubicBezTo>
                  <a:lnTo>
                    <a:pt x="1637937" y="56378"/>
                  </a:lnTo>
                  <a:lnTo>
                    <a:pt x="1637937" y="37910"/>
                  </a:lnTo>
                  <a:lnTo>
                    <a:pt x="1654992" y="37910"/>
                  </a:lnTo>
                  <a:lnTo>
                    <a:pt x="1654992" y="52490"/>
                  </a:lnTo>
                  <a:cubicBezTo>
                    <a:pt x="1654992" y="61739"/>
                    <a:pt x="1653931" y="68190"/>
                    <a:pt x="1651810" y="71843"/>
                  </a:cubicBezTo>
                  <a:cubicBezTo>
                    <a:pt x="1646391" y="81268"/>
                    <a:pt x="1638114" y="86570"/>
                    <a:pt x="1626979" y="87749"/>
                  </a:cubicBezTo>
                  <a:lnTo>
                    <a:pt x="1626979" y="131755"/>
                  </a:lnTo>
                  <a:lnTo>
                    <a:pt x="1612752" y="131755"/>
                  </a:lnTo>
                  <a:lnTo>
                    <a:pt x="1612752" y="117970"/>
                  </a:lnTo>
                  <a:cubicBezTo>
                    <a:pt x="1605447" y="128574"/>
                    <a:pt x="1595521" y="133876"/>
                    <a:pt x="1582973" y="133876"/>
                  </a:cubicBezTo>
                  <a:cubicBezTo>
                    <a:pt x="1577494" y="133876"/>
                    <a:pt x="1572354" y="132830"/>
                    <a:pt x="1567553" y="130739"/>
                  </a:cubicBezTo>
                  <a:cubicBezTo>
                    <a:pt x="1562752" y="128648"/>
                    <a:pt x="1559173" y="125982"/>
                    <a:pt x="1556816" y="122742"/>
                  </a:cubicBezTo>
                  <a:cubicBezTo>
                    <a:pt x="1554460" y="119502"/>
                    <a:pt x="1552810" y="115555"/>
                    <a:pt x="1551868" y="110901"/>
                  </a:cubicBezTo>
                  <a:cubicBezTo>
                    <a:pt x="1551220" y="107719"/>
                    <a:pt x="1550896" y="102771"/>
                    <a:pt x="1550896" y="96055"/>
                  </a:cubicBezTo>
                  <a:close/>
                  <a:moveTo>
                    <a:pt x="1370362" y="37910"/>
                  </a:moveTo>
                  <a:lnTo>
                    <a:pt x="1386268" y="37910"/>
                  </a:lnTo>
                  <a:lnTo>
                    <a:pt x="1386268" y="131755"/>
                  </a:lnTo>
                  <a:lnTo>
                    <a:pt x="1370362" y="131755"/>
                  </a:lnTo>
                  <a:close/>
                  <a:moveTo>
                    <a:pt x="941296" y="37910"/>
                  </a:moveTo>
                  <a:lnTo>
                    <a:pt x="957202" y="37910"/>
                  </a:lnTo>
                  <a:lnTo>
                    <a:pt x="957202" y="89958"/>
                  </a:lnTo>
                  <a:cubicBezTo>
                    <a:pt x="957202" y="98382"/>
                    <a:pt x="957526" y="103979"/>
                    <a:pt x="958174" y="106747"/>
                  </a:cubicBezTo>
                  <a:cubicBezTo>
                    <a:pt x="960236" y="115702"/>
                    <a:pt x="966362" y="120179"/>
                    <a:pt x="976554" y="120179"/>
                  </a:cubicBezTo>
                  <a:cubicBezTo>
                    <a:pt x="981444" y="120179"/>
                    <a:pt x="985965" y="118942"/>
                    <a:pt x="990118" y="116468"/>
                  </a:cubicBezTo>
                  <a:cubicBezTo>
                    <a:pt x="994272" y="113994"/>
                    <a:pt x="997202" y="110665"/>
                    <a:pt x="998911" y="106482"/>
                  </a:cubicBezTo>
                  <a:cubicBezTo>
                    <a:pt x="1000619" y="102300"/>
                    <a:pt x="1001473" y="96202"/>
                    <a:pt x="1001473" y="88190"/>
                  </a:cubicBezTo>
                  <a:lnTo>
                    <a:pt x="1001473" y="37910"/>
                  </a:lnTo>
                  <a:lnTo>
                    <a:pt x="1017379" y="37910"/>
                  </a:lnTo>
                  <a:lnTo>
                    <a:pt x="1017379" y="81033"/>
                  </a:lnTo>
                  <a:cubicBezTo>
                    <a:pt x="1024861" y="79737"/>
                    <a:pt x="1030458" y="76232"/>
                    <a:pt x="1034169" y="70517"/>
                  </a:cubicBezTo>
                  <a:cubicBezTo>
                    <a:pt x="1035819" y="68043"/>
                    <a:pt x="1036643" y="63330"/>
                    <a:pt x="1036643" y="56378"/>
                  </a:cubicBezTo>
                  <a:lnTo>
                    <a:pt x="1028337" y="56378"/>
                  </a:lnTo>
                  <a:lnTo>
                    <a:pt x="1028337" y="37910"/>
                  </a:lnTo>
                  <a:lnTo>
                    <a:pt x="1045392" y="37910"/>
                  </a:lnTo>
                  <a:lnTo>
                    <a:pt x="1045392" y="52490"/>
                  </a:lnTo>
                  <a:cubicBezTo>
                    <a:pt x="1045392" y="61739"/>
                    <a:pt x="1044331" y="68190"/>
                    <a:pt x="1042210" y="71843"/>
                  </a:cubicBezTo>
                  <a:cubicBezTo>
                    <a:pt x="1036791" y="81268"/>
                    <a:pt x="1028514" y="86570"/>
                    <a:pt x="1017379" y="87749"/>
                  </a:cubicBezTo>
                  <a:lnTo>
                    <a:pt x="1017379" y="131755"/>
                  </a:lnTo>
                  <a:lnTo>
                    <a:pt x="1003152" y="131755"/>
                  </a:lnTo>
                  <a:lnTo>
                    <a:pt x="1003152" y="117970"/>
                  </a:lnTo>
                  <a:cubicBezTo>
                    <a:pt x="995847" y="128574"/>
                    <a:pt x="985921" y="133876"/>
                    <a:pt x="973373" y="133876"/>
                  </a:cubicBezTo>
                  <a:cubicBezTo>
                    <a:pt x="967894" y="133876"/>
                    <a:pt x="962754" y="132830"/>
                    <a:pt x="957953" y="130739"/>
                  </a:cubicBezTo>
                  <a:cubicBezTo>
                    <a:pt x="953152" y="128648"/>
                    <a:pt x="949573" y="125982"/>
                    <a:pt x="947216" y="122742"/>
                  </a:cubicBezTo>
                  <a:cubicBezTo>
                    <a:pt x="944860" y="119502"/>
                    <a:pt x="943210" y="115555"/>
                    <a:pt x="942268" y="110901"/>
                  </a:cubicBezTo>
                  <a:cubicBezTo>
                    <a:pt x="941620" y="107719"/>
                    <a:pt x="941296" y="102771"/>
                    <a:pt x="941296" y="96055"/>
                  </a:cubicBezTo>
                  <a:close/>
                  <a:moveTo>
                    <a:pt x="547166" y="37910"/>
                  </a:moveTo>
                  <a:lnTo>
                    <a:pt x="563072" y="37910"/>
                  </a:lnTo>
                  <a:lnTo>
                    <a:pt x="563072" y="131755"/>
                  </a:lnTo>
                  <a:lnTo>
                    <a:pt x="547166" y="131755"/>
                  </a:lnTo>
                  <a:close/>
                  <a:moveTo>
                    <a:pt x="128066" y="37910"/>
                  </a:moveTo>
                  <a:lnTo>
                    <a:pt x="143972" y="37910"/>
                  </a:lnTo>
                  <a:lnTo>
                    <a:pt x="143972" y="131755"/>
                  </a:lnTo>
                  <a:lnTo>
                    <a:pt x="128066" y="131755"/>
                  </a:lnTo>
                  <a:close/>
                  <a:moveTo>
                    <a:pt x="1919175" y="35789"/>
                  </a:moveTo>
                  <a:cubicBezTo>
                    <a:pt x="1930251" y="35789"/>
                    <a:pt x="1939382" y="40266"/>
                    <a:pt x="1946569" y="49221"/>
                  </a:cubicBezTo>
                  <a:lnTo>
                    <a:pt x="1946569" y="37910"/>
                  </a:lnTo>
                  <a:lnTo>
                    <a:pt x="1961238" y="37910"/>
                  </a:lnTo>
                  <a:lnTo>
                    <a:pt x="1961238" y="119030"/>
                  </a:lnTo>
                  <a:cubicBezTo>
                    <a:pt x="1961238" y="133640"/>
                    <a:pt x="1959750" y="143994"/>
                    <a:pt x="1956776" y="150091"/>
                  </a:cubicBezTo>
                  <a:cubicBezTo>
                    <a:pt x="1953800" y="156189"/>
                    <a:pt x="1949088" y="161005"/>
                    <a:pt x="1942637" y="164539"/>
                  </a:cubicBezTo>
                  <a:cubicBezTo>
                    <a:pt x="1936186" y="168074"/>
                    <a:pt x="1928248" y="169841"/>
                    <a:pt x="1918822" y="169841"/>
                  </a:cubicBezTo>
                  <a:cubicBezTo>
                    <a:pt x="1907629" y="169841"/>
                    <a:pt x="1898586" y="167323"/>
                    <a:pt x="1891693" y="162286"/>
                  </a:cubicBezTo>
                  <a:cubicBezTo>
                    <a:pt x="1884801" y="157249"/>
                    <a:pt x="1881472" y="149664"/>
                    <a:pt x="1881708" y="139532"/>
                  </a:cubicBezTo>
                  <a:lnTo>
                    <a:pt x="1897172" y="141829"/>
                  </a:lnTo>
                  <a:cubicBezTo>
                    <a:pt x="1897820" y="146601"/>
                    <a:pt x="1899617" y="150077"/>
                    <a:pt x="1902562" y="152256"/>
                  </a:cubicBezTo>
                  <a:cubicBezTo>
                    <a:pt x="1906510" y="155202"/>
                    <a:pt x="1911900" y="156675"/>
                    <a:pt x="1918734" y="156675"/>
                  </a:cubicBezTo>
                  <a:cubicBezTo>
                    <a:pt x="1926097" y="156675"/>
                    <a:pt x="1931782" y="155202"/>
                    <a:pt x="1935788" y="152256"/>
                  </a:cubicBezTo>
                  <a:cubicBezTo>
                    <a:pt x="1939794" y="149311"/>
                    <a:pt x="1942504" y="145187"/>
                    <a:pt x="1943918" y="139885"/>
                  </a:cubicBezTo>
                  <a:cubicBezTo>
                    <a:pt x="1944743" y="136645"/>
                    <a:pt x="1945126" y="129841"/>
                    <a:pt x="1945067" y="119472"/>
                  </a:cubicBezTo>
                  <a:cubicBezTo>
                    <a:pt x="1938115" y="127661"/>
                    <a:pt x="1929455" y="131755"/>
                    <a:pt x="1919087" y="131755"/>
                  </a:cubicBezTo>
                  <a:cubicBezTo>
                    <a:pt x="1906186" y="131755"/>
                    <a:pt x="1896200" y="127101"/>
                    <a:pt x="1889131" y="117793"/>
                  </a:cubicBezTo>
                  <a:cubicBezTo>
                    <a:pt x="1882061" y="108485"/>
                    <a:pt x="1878527" y="97322"/>
                    <a:pt x="1878527" y="84302"/>
                  </a:cubicBezTo>
                  <a:cubicBezTo>
                    <a:pt x="1878527" y="75348"/>
                    <a:pt x="1880147" y="67086"/>
                    <a:pt x="1883387" y="59515"/>
                  </a:cubicBezTo>
                  <a:cubicBezTo>
                    <a:pt x="1886627" y="51945"/>
                    <a:pt x="1891325" y="46098"/>
                    <a:pt x="1897481" y="41975"/>
                  </a:cubicBezTo>
                  <a:cubicBezTo>
                    <a:pt x="1903638" y="37851"/>
                    <a:pt x="1910869" y="35789"/>
                    <a:pt x="1919175" y="35789"/>
                  </a:cubicBezTo>
                  <a:close/>
                  <a:moveTo>
                    <a:pt x="1833557" y="35789"/>
                  </a:moveTo>
                  <a:cubicBezTo>
                    <a:pt x="1839213" y="35789"/>
                    <a:pt x="1844412" y="36805"/>
                    <a:pt x="1849154" y="38838"/>
                  </a:cubicBezTo>
                  <a:cubicBezTo>
                    <a:pt x="1853896" y="40870"/>
                    <a:pt x="1857446" y="43536"/>
                    <a:pt x="1859802" y="46835"/>
                  </a:cubicBezTo>
                  <a:cubicBezTo>
                    <a:pt x="1862159" y="50134"/>
                    <a:pt x="1863808" y="54051"/>
                    <a:pt x="1864751" y="58588"/>
                  </a:cubicBezTo>
                  <a:cubicBezTo>
                    <a:pt x="1865340" y="61533"/>
                    <a:pt x="1865634" y="66688"/>
                    <a:pt x="1865634" y="74052"/>
                  </a:cubicBezTo>
                  <a:lnTo>
                    <a:pt x="1865634" y="131755"/>
                  </a:lnTo>
                  <a:lnTo>
                    <a:pt x="1849728" y="131755"/>
                  </a:lnTo>
                  <a:lnTo>
                    <a:pt x="1849728" y="74670"/>
                  </a:lnTo>
                  <a:cubicBezTo>
                    <a:pt x="1849728" y="68190"/>
                    <a:pt x="1849110" y="63345"/>
                    <a:pt x="1847873" y="60134"/>
                  </a:cubicBezTo>
                  <a:cubicBezTo>
                    <a:pt x="1846636" y="56923"/>
                    <a:pt x="1844441" y="54361"/>
                    <a:pt x="1841290" y="52446"/>
                  </a:cubicBezTo>
                  <a:cubicBezTo>
                    <a:pt x="1838138" y="50532"/>
                    <a:pt x="1834441" y="49574"/>
                    <a:pt x="1830200" y="49574"/>
                  </a:cubicBezTo>
                  <a:cubicBezTo>
                    <a:pt x="1823425" y="49574"/>
                    <a:pt x="1817578" y="51724"/>
                    <a:pt x="1812659" y="56025"/>
                  </a:cubicBezTo>
                  <a:cubicBezTo>
                    <a:pt x="1807740" y="60326"/>
                    <a:pt x="1805280" y="68485"/>
                    <a:pt x="1805280" y="80503"/>
                  </a:cubicBezTo>
                  <a:lnTo>
                    <a:pt x="1805280" y="131755"/>
                  </a:lnTo>
                  <a:lnTo>
                    <a:pt x="1789374" y="131755"/>
                  </a:lnTo>
                  <a:lnTo>
                    <a:pt x="1789374" y="37910"/>
                  </a:lnTo>
                  <a:lnTo>
                    <a:pt x="1803690" y="37910"/>
                  </a:lnTo>
                  <a:lnTo>
                    <a:pt x="1803690" y="51253"/>
                  </a:lnTo>
                  <a:cubicBezTo>
                    <a:pt x="1810582" y="40944"/>
                    <a:pt x="1820538" y="35789"/>
                    <a:pt x="1833557" y="35789"/>
                  </a:cubicBezTo>
                  <a:close/>
                  <a:moveTo>
                    <a:pt x="1528562" y="35789"/>
                  </a:moveTo>
                  <a:cubicBezTo>
                    <a:pt x="1533923" y="35789"/>
                    <a:pt x="1539372" y="37497"/>
                    <a:pt x="1544910" y="40914"/>
                  </a:cubicBezTo>
                  <a:lnTo>
                    <a:pt x="1539431" y="55672"/>
                  </a:lnTo>
                  <a:cubicBezTo>
                    <a:pt x="1535543" y="53374"/>
                    <a:pt x="1531655" y="52225"/>
                    <a:pt x="1527767" y="52225"/>
                  </a:cubicBezTo>
                  <a:cubicBezTo>
                    <a:pt x="1524291" y="52225"/>
                    <a:pt x="1521169" y="53271"/>
                    <a:pt x="1518400" y="55362"/>
                  </a:cubicBezTo>
                  <a:cubicBezTo>
                    <a:pt x="1515631" y="57454"/>
                    <a:pt x="1513658" y="60355"/>
                    <a:pt x="1512479" y="64066"/>
                  </a:cubicBezTo>
                  <a:cubicBezTo>
                    <a:pt x="1510712" y="69722"/>
                    <a:pt x="1509828" y="75907"/>
                    <a:pt x="1509828" y="82623"/>
                  </a:cubicBezTo>
                  <a:lnTo>
                    <a:pt x="1509828" y="131755"/>
                  </a:lnTo>
                  <a:lnTo>
                    <a:pt x="1493922" y="131755"/>
                  </a:lnTo>
                  <a:lnTo>
                    <a:pt x="1493922" y="37910"/>
                  </a:lnTo>
                  <a:lnTo>
                    <a:pt x="1508238" y="37910"/>
                  </a:lnTo>
                  <a:lnTo>
                    <a:pt x="1508238" y="52137"/>
                  </a:lnTo>
                  <a:cubicBezTo>
                    <a:pt x="1511890" y="45480"/>
                    <a:pt x="1515263" y="41091"/>
                    <a:pt x="1518356" y="38970"/>
                  </a:cubicBezTo>
                  <a:cubicBezTo>
                    <a:pt x="1521448" y="36849"/>
                    <a:pt x="1524851" y="35789"/>
                    <a:pt x="1528562" y="35789"/>
                  </a:cubicBezTo>
                  <a:close/>
                  <a:moveTo>
                    <a:pt x="1303585" y="35789"/>
                  </a:moveTo>
                  <a:cubicBezTo>
                    <a:pt x="1316487" y="35789"/>
                    <a:pt x="1327032" y="40016"/>
                    <a:pt x="1335220" y="48470"/>
                  </a:cubicBezTo>
                  <a:cubicBezTo>
                    <a:pt x="1343409" y="56923"/>
                    <a:pt x="1347503" y="68603"/>
                    <a:pt x="1347503" y="83507"/>
                  </a:cubicBezTo>
                  <a:cubicBezTo>
                    <a:pt x="1347503" y="95584"/>
                    <a:pt x="1345692" y="105083"/>
                    <a:pt x="1342069" y="112005"/>
                  </a:cubicBezTo>
                  <a:cubicBezTo>
                    <a:pt x="1338446" y="118927"/>
                    <a:pt x="1333173" y="124303"/>
                    <a:pt x="1326251" y="128132"/>
                  </a:cubicBezTo>
                  <a:cubicBezTo>
                    <a:pt x="1319329" y="131961"/>
                    <a:pt x="1311774" y="133876"/>
                    <a:pt x="1303585" y="133876"/>
                  </a:cubicBezTo>
                  <a:cubicBezTo>
                    <a:pt x="1290448" y="133876"/>
                    <a:pt x="1279829" y="129664"/>
                    <a:pt x="1271729" y="121240"/>
                  </a:cubicBezTo>
                  <a:cubicBezTo>
                    <a:pt x="1263628" y="112815"/>
                    <a:pt x="1259578" y="100680"/>
                    <a:pt x="1259578" y="84833"/>
                  </a:cubicBezTo>
                  <a:cubicBezTo>
                    <a:pt x="1259578" y="67454"/>
                    <a:pt x="1264409" y="54582"/>
                    <a:pt x="1274071" y="46216"/>
                  </a:cubicBezTo>
                  <a:cubicBezTo>
                    <a:pt x="1282141" y="39265"/>
                    <a:pt x="1291980" y="35789"/>
                    <a:pt x="1303585" y="35789"/>
                  </a:cubicBezTo>
                  <a:close/>
                  <a:moveTo>
                    <a:pt x="1155780" y="35789"/>
                  </a:moveTo>
                  <a:cubicBezTo>
                    <a:pt x="1162732" y="35789"/>
                    <a:pt x="1168431" y="37232"/>
                    <a:pt x="1172879" y="40119"/>
                  </a:cubicBezTo>
                  <a:cubicBezTo>
                    <a:pt x="1177327" y="43006"/>
                    <a:pt x="1180464" y="47041"/>
                    <a:pt x="1182290" y="52225"/>
                  </a:cubicBezTo>
                  <a:cubicBezTo>
                    <a:pt x="1189713" y="41268"/>
                    <a:pt x="1199374" y="35789"/>
                    <a:pt x="1211274" y="35789"/>
                  </a:cubicBezTo>
                  <a:cubicBezTo>
                    <a:pt x="1220582" y="35789"/>
                    <a:pt x="1227740" y="38366"/>
                    <a:pt x="1232748" y="43521"/>
                  </a:cubicBezTo>
                  <a:cubicBezTo>
                    <a:pt x="1237755" y="48676"/>
                    <a:pt x="1240259" y="56614"/>
                    <a:pt x="1240259" y="67336"/>
                  </a:cubicBezTo>
                  <a:lnTo>
                    <a:pt x="1240259" y="131755"/>
                  </a:lnTo>
                  <a:lnTo>
                    <a:pt x="1224441" y="131755"/>
                  </a:lnTo>
                  <a:lnTo>
                    <a:pt x="1224441" y="72638"/>
                  </a:lnTo>
                  <a:cubicBezTo>
                    <a:pt x="1224441" y="66276"/>
                    <a:pt x="1223926" y="61695"/>
                    <a:pt x="1222895" y="58897"/>
                  </a:cubicBezTo>
                  <a:cubicBezTo>
                    <a:pt x="1221864" y="56099"/>
                    <a:pt x="1219993" y="53845"/>
                    <a:pt x="1217283" y="52137"/>
                  </a:cubicBezTo>
                  <a:cubicBezTo>
                    <a:pt x="1214574" y="50428"/>
                    <a:pt x="1211392" y="49574"/>
                    <a:pt x="1207740" y="49574"/>
                  </a:cubicBezTo>
                  <a:cubicBezTo>
                    <a:pt x="1201142" y="49574"/>
                    <a:pt x="1195663" y="51769"/>
                    <a:pt x="1191304" y="56158"/>
                  </a:cubicBezTo>
                  <a:cubicBezTo>
                    <a:pt x="1186944" y="60546"/>
                    <a:pt x="1184764" y="67572"/>
                    <a:pt x="1184764" y="77233"/>
                  </a:cubicBezTo>
                  <a:lnTo>
                    <a:pt x="1184764" y="131755"/>
                  </a:lnTo>
                  <a:lnTo>
                    <a:pt x="1168858" y="131755"/>
                  </a:lnTo>
                  <a:lnTo>
                    <a:pt x="1168858" y="70782"/>
                  </a:lnTo>
                  <a:cubicBezTo>
                    <a:pt x="1168858" y="63713"/>
                    <a:pt x="1167562" y="58411"/>
                    <a:pt x="1164970" y="54876"/>
                  </a:cubicBezTo>
                  <a:cubicBezTo>
                    <a:pt x="1162378" y="51342"/>
                    <a:pt x="1158136" y="49574"/>
                    <a:pt x="1152246" y="49574"/>
                  </a:cubicBezTo>
                  <a:cubicBezTo>
                    <a:pt x="1147768" y="49574"/>
                    <a:pt x="1143630" y="50752"/>
                    <a:pt x="1139830" y="53109"/>
                  </a:cubicBezTo>
                  <a:cubicBezTo>
                    <a:pt x="1136030" y="55465"/>
                    <a:pt x="1133276" y="58912"/>
                    <a:pt x="1131568" y="63448"/>
                  </a:cubicBezTo>
                  <a:cubicBezTo>
                    <a:pt x="1129859" y="67984"/>
                    <a:pt x="1129005" y="74523"/>
                    <a:pt x="1129005" y="83065"/>
                  </a:cubicBezTo>
                  <a:lnTo>
                    <a:pt x="1129005" y="131755"/>
                  </a:lnTo>
                  <a:lnTo>
                    <a:pt x="1113099" y="131755"/>
                  </a:lnTo>
                  <a:lnTo>
                    <a:pt x="1113099" y="37910"/>
                  </a:lnTo>
                  <a:lnTo>
                    <a:pt x="1127326" y="37910"/>
                  </a:lnTo>
                  <a:lnTo>
                    <a:pt x="1127326" y="51076"/>
                  </a:lnTo>
                  <a:cubicBezTo>
                    <a:pt x="1130272" y="46481"/>
                    <a:pt x="1134189" y="42785"/>
                    <a:pt x="1139079" y="39986"/>
                  </a:cubicBezTo>
                  <a:cubicBezTo>
                    <a:pt x="1143968" y="37188"/>
                    <a:pt x="1149536" y="35789"/>
                    <a:pt x="1155780" y="35789"/>
                  </a:cubicBezTo>
                  <a:close/>
                  <a:moveTo>
                    <a:pt x="636659" y="35789"/>
                  </a:moveTo>
                  <a:cubicBezTo>
                    <a:pt x="646850" y="35789"/>
                    <a:pt x="655186" y="38366"/>
                    <a:pt x="661666" y="43521"/>
                  </a:cubicBezTo>
                  <a:cubicBezTo>
                    <a:pt x="668147" y="48676"/>
                    <a:pt x="672300" y="55996"/>
                    <a:pt x="674126" y="65480"/>
                  </a:cubicBezTo>
                  <a:lnTo>
                    <a:pt x="658662" y="67866"/>
                  </a:lnTo>
                  <a:cubicBezTo>
                    <a:pt x="657189" y="61563"/>
                    <a:pt x="654582" y="56820"/>
                    <a:pt x="650841" y="53639"/>
                  </a:cubicBezTo>
                  <a:cubicBezTo>
                    <a:pt x="647100" y="50458"/>
                    <a:pt x="642579" y="48867"/>
                    <a:pt x="637277" y="48867"/>
                  </a:cubicBezTo>
                  <a:cubicBezTo>
                    <a:pt x="629265" y="48867"/>
                    <a:pt x="622756" y="51739"/>
                    <a:pt x="617748" y="57483"/>
                  </a:cubicBezTo>
                  <a:cubicBezTo>
                    <a:pt x="612741" y="63227"/>
                    <a:pt x="610237" y="72314"/>
                    <a:pt x="610237" y="84744"/>
                  </a:cubicBezTo>
                  <a:cubicBezTo>
                    <a:pt x="610237" y="97351"/>
                    <a:pt x="612652" y="106512"/>
                    <a:pt x="617483" y="112226"/>
                  </a:cubicBezTo>
                  <a:cubicBezTo>
                    <a:pt x="622314" y="117941"/>
                    <a:pt x="628617" y="120798"/>
                    <a:pt x="636393" y="120798"/>
                  </a:cubicBezTo>
                  <a:cubicBezTo>
                    <a:pt x="642638" y="120798"/>
                    <a:pt x="647852" y="118883"/>
                    <a:pt x="652034" y="115054"/>
                  </a:cubicBezTo>
                  <a:cubicBezTo>
                    <a:pt x="656217" y="111225"/>
                    <a:pt x="658868" y="105334"/>
                    <a:pt x="659987" y="97381"/>
                  </a:cubicBezTo>
                  <a:lnTo>
                    <a:pt x="675628" y="99413"/>
                  </a:lnTo>
                  <a:cubicBezTo>
                    <a:pt x="673920" y="110194"/>
                    <a:pt x="669546" y="118633"/>
                    <a:pt x="662506" y="124730"/>
                  </a:cubicBezTo>
                  <a:cubicBezTo>
                    <a:pt x="655466" y="130827"/>
                    <a:pt x="646821" y="133876"/>
                    <a:pt x="636570" y="133876"/>
                  </a:cubicBezTo>
                  <a:cubicBezTo>
                    <a:pt x="623727" y="133876"/>
                    <a:pt x="613403" y="129679"/>
                    <a:pt x="605598" y="121284"/>
                  </a:cubicBezTo>
                  <a:cubicBezTo>
                    <a:pt x="597792" y="112889"/>
                    <a:pt x="593889" y="100856"/>
                    <a:pt x="593889" y="85186"/>
                  </a:cubicBezTo>
                  <a:cubicBezTo>
                    <a:pt x="593889" y="75053"/>
                    <a:pt x="595568" y="66187"/>
                    <a:pt x="598926" y="58588"/>
                  </a:cubicBezTo>
                  <a:cubicBezTo>
                    <a:pt x="602284" y="50988"/>
                    <a:pt x="607395" y="45288"/>
                    <a:pt x="614258" y="41489"/>
                  </a:cubicBezTo>
                  <a:cubicBezTo>
                    <a:pt x="621121" y="37689"/>
                    <a:pt x="628588" y="35789"/>
                    <a:pt x="636659" y="35789"/>
                  </a:cubicBezTo>
                  <a:close/>
                  <a:moveTo>
                    <a:pt x="217559" y="35789"/>
                  </a:moveTo>
                  <a:cubicBezTo>
                    <a:pt x="227750" y="35789"/>
                    <a:pt x="236086" y="38366"/>
                    <a:pt x="242566" y="43521"/>
                  </a:cubicBezTo>
                  <a:cubicBezTo>
                    <a:pt x="249047" y="48676"/>
                    <a:pt x="253200" y="55996"/>
                    <a:pt x="255026" y="65480"/>
                  </a:cubicBezTo>
                  <a:lnTo>
                    <a:pt x="239562" y="67866"/>
                  </a:lnTo>
                  <a:cubicBezTo>
                    <a:pt x="238089" y="61563"/>
                    <a:pt x="235482" y="56820"/>
                    <a:pt x="231741" y="53639"/>
                  </a:cubicBezTo>
                  <a:cubicBezTo>
                    <a:pt x="228001" y="50458"/>
                    <a:pt x="223479" y="48867"/>
                    <a:pt x="218177" y="48867"/>
                  </a:cubicBezTo>
                  <a:cubicBezTo>
                    <a:pt x="210165" y="48867"/>
                    <a:pt x="203656" y="51739"/>
                    <a:pt x="198648" y="57483"/>
                  </a:cubicBezTo>
                  <a:cubicBezTo>
                    <a:pt x="193641" y="63227"/>
                    <a:pt x="191137" y="72314"/>
                    <a:pt x="191137" y="84744"/>
                  </a:cubicBezTo>
                  <a:cubicBezTo>
                    <a:pt x="191137" y="97351"/>
                    <a:pt x="193552" y="106512"/>
                    <a:pt x="198383" y="112226"/>
                  </a:cubicBezTo>
                  <a:cubicBezTo>
                    <a:pt x="203214" y="117941"/>
                    <a:pt x="209517" y="120798"/>
                    <a:pt x="217293" y="120798"/>
                  </a:cubicBezTo>
                  <a:cubicBezTo>
                    <a:pt x="223538" y="120798"/>
                    <a:pt x="228752" y="118883"/>
                    <a:pt x="232934" y="115054"/>
                  </a:cubicBezTo>
                  <a:cubicBezTo>
                    <a:pt x="237117" y="111225"/>
                    <a:pt x="239768" y="105334"/>
                    <a:pt x="240887" y="97381"/>
                  </a:cubicBezTo>
                  <a:lnTo>
                    <a:pt x="256528" y="99413"/>
                  </a:lnTo>
                  <a:cubicBezTo>
                    <a:pt x="254820" y="110194"/>
                    <a:pt x="250446" y="118633"/>
                    <a:pt x="243406" y="124730"/>
                  </a:cubicBezTo>
                  <a:cubicBezTo>
                    <a:pt x="236366" y="130827"/>
                    <a:pt x="227721" y="133876"/>
                    <a:pt x="217470" y="133876"/>
                  </a:cubicBezTo>
                  <a:cubicBezTo>
                    <a:pt x="204628" y="133876"/>
                    <a:pt x="194303" y="129679"/>
                    <a:pt x="186498" y="121284"/>
                  </a:cubicBezTo>
                  <a:cubicBezTo>
                    <a:pt x="178692" y="112889"/>
                    <a:pt x="174789" y="100856"/>
                    <a:pt x="174789" y="85186"/>
                  </a:cubicBezTo>
                  <a:cubicBezTo>
                    <a:pt x="174789" y="75053"/>
                    <a:pt x="176468" y="66187"/>
                    <a:pt x="179826" y="58588"/>
                  </a:cubicBezTo>
                  <a:cubicBezTo>
                    <a:pt x="183184" y="50988"/>
                    <a:pt x="188294" y="45288"/>
                    <a:pt x="195158" y="41489"/>
                  </a:cubicBezTo>
                  <a:cubicBezTo>
                    <a:pt x="202021" y="37689"/>
                    <a:pt x="209488" y="35789"/>
                    <a:pt x="217559" y="35789"/>
                  </a:cubicBezTo>
                  <a:close/>
                  <a:moveTo>
                    <a:pt x="1759199" y="35612"/>
                  </a:moveTo>
                  <a:lnTo>
                    <a:pt x="1776254" y="35612"/>
                  </a:lnTo>
                  <a:lnTo>
                    <a:pt x="1776254" y="50193"/>
                  </a:lnTo>
                  <a:cubicBezTo>
                    <a:pt x="1776254" y="57498"/>
                    <a:pt x="1775135" y="63094"/>
                    <a:pt x="1772896" y="66982"/>
                  </a:cubicBezTo>
                  <a:cubicBezTo>
                    <a:pt x="1770009" y="72049"/>
                    <a:pt x="1764737" y="76703"/>
                    <a:pt x="1757078" y="80944"/>
                  </a:cubicBezTo>
                  <a:cubicBezTo>
                    <a:pt x="1757078" y="81769"/>
                    <a:pt x="1757078" y="82623"/>
                    <a:pt x="1757078" y="83507"/>
                  </a:cubicBezTo>
                  <a:cubicBezTo>
                    <a:pt x="1757078" y="105422"/>
                    <a:pt x="1750009" y="120297"/>
                    <a:pt x="1735870" y="128132"/>
                  </a:cubicBezTo>
                  <a:cubicBezTo>
                    <a:pt x="1728919" y="131961"/>
                    <a:pt x="1721349" y="133876"/>
                    <a:pt x="1713160" y="133876"/>
                  </a:cubicBezTo>
                  <a:cubicBezTo>
                    <a:pt x="1699728" y="133876"/>
                    <a:pt x="1689095" y="129664"/>
                    <a:pt x="1681260" y="121240"/>
                  </a:cubicBezTo>
                  <a:cubicBezTo>
                    <a:pt x="1673189" y="112521"/>
                    <a:pt x="1669154" y="100385"/>
                    <a:pt x="1669154" y="84833"/>
                  </a:cubicBezTo>
                  <a:cubicBezTo>
                    <a:pt x="1669154" y="67454"/>
                    <a:pt x="1673984" y="54582"/>
                    <a:pt x="1683646" y="46216"/>
                  </a:cubicBezTo>
                  <a:cubicBezTo>
                    <a:pt x="1691716" y="39265"/>
                    <a:pt x="1701554" y="35789"/>
                    <a:pt x="1713160" y="35789"/>
                  </a:cubicBezTo>
                  <a:cubicBezTo>
                    <a:pt x="1726062" y="35789"/>
                    <a:pt x="1736607" y="40001"/>
                    <a:pt x="1744795" y="48425"/>
                  </a:cubicBezTo>
                  <a:cubicBezTo>
                    <a:pt x="1750981" y="54847"/>
                    <a:pt x="1754840" y="63124"/>
                    <a:pt x="1756371" y="73256"/>
                  </a:cubicBezTo>
                  <a:cubicBezTo>
                    <a:pt x="1760377" y="70782"/>
                    <a:pt x="1763249" y="68220"/>
                    <a:pt x="1764987" y="65569"/>
                  </a:cubicBezTo>
                  <a:cubicBezTo>
                    <a:pt x="1766725" y="62918"/>
                    <a:pt x="1767564" y="59088"/>
                    <a:pt x="1767506" y="54081"/>
                  </a:cubicBezTo>
                  <a:lnTo>
                    <a:pt x="1759199" y="54081"/>
                  </a:lnTo>
                  <a:close/>
                  <a:moveTo>
                    <a:pt x="1465208" y="5126"/>
                  </a:moveTo>
                  <a:lnTo>
                    <a:pt x="1465208" y="37910"/>
                  </a:lnTo>
                  <a:lnTo>
                    <a:pt x="1481202" y="37910"/>
                  </a:lnTo>
                  <a:lnTo>
                    <a:pt x="1481202" y="50281"/>
                  </a:lnTo>
                  <a:lnTo>
                    <a:pt x="1465208" y="50281"/>
                  </a:lnTo>
                  <a:lnTo>
                    <a:pt x="1465208" y="105157"/>
                  </a:lnTo>
                  <a:cubicBezTo>
                    <a:pt x="1465208" y="109693"/>
                    <a:pt x="1465488" y="112609"/>
                    <a:pt x="1466047" y="113905"/>
                  </a:cubicBezTo>
                  <a:cubicBezTo>
                    <a:pt x="1466607" y="115201"/>
                    <a:pt x="1467520" y="116232"/>
                    <a:pt x="1468787" y="116998"/>
                  </a:cubicBezTo>
                  <a:cubicBezTo>
                    <a:pt x="1470053" y="117764"/>
                    <a:pt x="1471865" y="118147"/>
                    <a:pt x="1474221" y="118147"/>
                  </a:cubicBezTo>
                  <a:cubicBezTo>
                    <a:pt x="1475988" y="118147"/>
                    <a:pt x="1478316" y="117941"/>
                    <a:pt x="1481202" y="117528"/>
                  </a:cubicBezTo>
                  <a:lnTo>
                    <a:pt x="1483500" y="131579"/>
                  </a:lnTo>
                  <a:cubicBezTo>
                    <a:pt x="1479022" y="132521"/>
                    <a:pt x="1475016" y="132992"/>
                    <a:pt x="1471482" y="132992"/>
                  </a:cubicBezTo>
                  <a:cubicBezTo>
                    <a:pt x="1465708" y="132992"/>
                    <a:pt x="1461231" y="132079"/>
                    <a:pt x="1458050" y="130253"/>
                  </a:cubicBezTo>
                  <a:cubicBezTo>
                    <a:pt x="1454869" y="128427"/>
                    <a:pt x="1452630" y="126026"/>
                    <a:pt x="1451334" y="123051"/>
                  </a:cubicBezTo>
                  <a:cubicBezTo>
                    <a:pt x="1450038" y="120076"/>
                    <a:pt x="1449390" y="113817"/>
                    <a:pt x="1449390" y="104273"/>
                  </a:cubicBezTo>
                  <a:lnTo>
                    <a:pt x="1449390" y="50281"/>
                  </a:lnTo>
                  <a:lnTo>
                    <a:pt x="1437726" y="50281"/>
                  </a:lnTo>
                  <a:lnTo>
                    <a:pt x="1437726" y="37910"/>
                  </a:lnTo>
                  <a:lnTo>
                    <a:pt x="1449390" y="37910"/>
                  </a:lnTo>
                  <a:lnTo>
                    <a:pt x="1449390" y="14669"/>
                  </a:lnTo>
                  <a:close/>
                  <a:moveTo>
                    <a:pt x="912758" y="5126"/>
                  </a:moveTo>
                  <a:lnTo>
                    <a:pt x="912758" y="37910"/>
                  </a:lnTo>
                  <a:lnTo>
                    <a:pt x="928752" y="37910"/>
                  </a:lnTo>
                  <a:lnTo>
                    <a:pt x="928752" y="50281"/>
                  </a:lnTo>
                  <a:lnTo>
                    <a:pt x="912758" y="50281"/>
                  </a:lnTo>
                  <a:lnTo>
                    <a:pt x="912758" y="105157"/>
                  </a:lnTo>
                  <a:cubicBezTo>
                    <a:pt x="912758" y="109693"/>
                    <a:pt x="913038" y="112609"/>
                    <a:pt x="913597" y="113905"/>
                  </a:cubicBezTo>
                  <a:cubicBezTo>
                    <a:pt x="914157" y="115201"/>
                    <a:pt x="915070" y="116232"/>
                    <a:pt x="916337" y="116998"/>
                  </a:cubicBezTo>
                  <a:cubicBezTo>
                    <a:pt x="917603" y="117764"/>
                    <a:pt x="919415" y="118147"/>
                    <a:pt x="921771" y="118147"/>
                  </a:cubicBezTo>
                  <a:cubicBezTo>
                    <a:pt x="923539" y="118147"/>
                    <a:pt x="925866" y="117941"/>
                    <a:pt x="928752" y="117528"/>
                  </a:cubicBezTo>
                  <a:lnTo>
                    <a:pt x="931050" y="131579"/>
                  </a:lnTo>
                  <a:cubicBezTo>
                    <a:pt x="926573" y="132521"/>
                    <a:pt x="922567" y="132992"/>
                    <a:pt x="919032" y="132992"/>
                  </a:cubicBezTo>
                  <a:cubicBezTo>
                    <a:pt x="913259" y="132992"/>
                    <a:pt x="908782" y="132079"/>
                    <a:pt x="905600" y="130253"/>
                  </a:cubicBezTo>
                  <a:cubicBezTo>
                    <a:pt x="902419" y="128427"/>
                    <a:pt x="900180" y="126026"/>
                    <a:pt x="898884" y="123051"/>
                  </a:cubicBezTo>
                  <a:cubicBezTo>
                    <a:pt x="897588" y="120076"/>
                    <a:pt x="896940" y="113817"/>
                    <a:pt x="896940" y="104273"/>
                  </a:cubicBezTo>
                  <a:lnTo>
                    <a:pt x="896940" y="50281"/>
                  </a:lnTo>
                  <a:lnTo>
                    <a:pt x="885276" y="50281"/>
                  </a:lnTo>
                  <a:lnTo>
                    <a:pt x="885276" y="37910"/>
                  </a:lnTo>
                  <a:lnTo>
                    <a:pt x="896940" y="37910"/>
                  </a:lnTo>
                  <a:lnTo>
                    <a:pt x="896940" y="14669"/>
                  </a:lnTo>
                  <a:close/>
                  <a:moveTo>
                    <a:pt x="417458" y="5126"/>
                  </a:moveTo>
                  <a:lnTo>
                    <a:pt x="417458" y="37910"/>
                  </a:lnTo>
                  <a:lnTo>
                    <a:pt x="433452" y="37910"/>
                  </a:lnTo>
                  <a:lnTo>
                    <a:pt x="433452" y="50281"/>
                  </a:lnTo>
                  <a:lnTo>
                    <a:pt x="417458" y="50281"/>
                  </a:lnTo>
                  <a:lnTo>
                    <a:pt x="417458" y="105157"/>
                  </a:lnTo>
                  <a:cubicBezTo>
                    <a:pt x="417458" y="109693"/>
                    <a:pt x="417738" y="112609"/>
                    <a:pt x="418298" y="113905"/>
                  </a:cubicBezTo>
                  <a:cubicBezTo>
                    <a:pt x="418857" y="115201"/>
                    <a:pt x="419770" y="116232"/>
                    <a:pt x="421037" y="116998"/>
                  </a:cubicBezTo>
                  <a:cubicBezTo>
                    <a:pt x="422303" y="117764"/>
                    <a:pt x="424115" y="118147"/>
                    <a:pt x="426471" y="118147"/>
                  </a:cubicBezTo>
                  <a:cubicBezTo>
                    <a:pt x="428239" y="118147"/>
                    <a:pt x="430566" y="117941"/>
                    <a:pt x="433452" y="117528"/>
                  </a:cubicBezTo>
                  <a:lnTo>
                    <a:pt x="435750" y="131579"/>
                  </a:lnTo>
                  <a:cubicBezTo>
                    <a:pt x="431273" y="132521"/>
                    <a:pt x="427267" y="132992"/>
                    <a:pt x="423732" y="132992"/>
                  </a:cubicBezTo>
                  <a:cubicBezTo>
                    <a:pt x="417959" y="132992"/>
                    <a:pt x="413481" y="132079"/>
                    <a:pt x="410300" y="130253"/>
                  </a:cubicBezTo>
                  <a:cubicBezTo>
                    <a:pt x="407119" y="128427"/>
                    <a:pt x="404881" y="126026"/>
                    <a:pt x="403584" y="123051"/>
                  </a:cubicBezTo>
                  <a:cubicBezTo>
                    <a:pt x="402288" y="120076"/>
                    <a:pt x="401640" y="113817"/>
                    <a:pt x="401640" y="104273"/>
                  </a:cubicBezTo>
                  <a:lnTo>
                    <a:pt x="401640" y="50281"/>
                  </a:lnTo>
                  <a:lnTo>
                    <a:pt x="389976" y="50281"/>
                  </a:lnTo>
                  <a:lnTo>
                    <a:pt x="389976" y="37910"/>
                  </a:lnTo>
                  <a:lnTo>
                    <a:pt x="401640" y="37910"/>
                  </a:lnTo>
                  <a:lnTo>
                    <a:pt x="401640" y="14669"/>
                  </a:lnTo>
                  <a:close/>
                  <a:moveTo>
                    <a:pt x="1370362" y="2210"/>
                  </a:moveTo>
                  <a:lnTo>
                    <a:pt x="1386268" y="2210"/>
                  </a:lnTo>
                  <a:lnTo>
                    <a:pt x="1386268" y="20502"/>
                  </a:lnTo>
                  <a:lnTo>
                    <a:pt x="1370362" y="20502"/>
                  </a:lnTo>
                  <a:close/>
                  <a:moveTo>
                    <a:pt x="693999" y="2210"/>
                  </a:moveTo>
                  <a:lnTo>
                    <a:pt x="709905" y="2210"/>
                  </a:lnTo>
                  <a:lnTo>
                    <a:pt x="709905" y="48691"/>
                  </a:lnTo>
                  <a:cubicBezTo>
                    <a:pt x="717328" y="40090"/>
                    <a:pt x="726695" y="35789"/>
                    <a:pt x="738006" y="35789"/>
                  </a:cubicBezTo>
                  <a:cubicBezTo>
                    <a:pt x="744957" y="35789"/>
                    <a:pt x="750996" y="37159"/>
                    <a:pt x="756121" y="39898"/>
                  </a:cubicBezTo>
                  <a:cubicBezTo>
                    <a:pt x="761246" y="42637"/>
                    <a:pt x="764913" y="46422"/>
                    <a:pt x="767123" y="51253"/>
                  </a:cubicBezTo>
                  <a:cubicBezTo>
                    <a:pt x="769332" y="56084"/>
                    <a:pt x="770436" y="63094"/>
                    <a:pt x="770436" y="72284"/>
                  </a:cubicBezTo>
                  <a:lnTo>
                    <a:pt x="770436" y="131755"/>
                  </a:lnTo>
                  <a:lnTo>
                    <a:pt x="754530" y="131755"/>
                  </a:lnTo>
                  <a:lnTo>
                    <a:pt x="754530" y="72284"/>
                  </a:lnTo>
                  <a:cubicBezTo>
                    <a:pt x="754530" y="64331"/>
                    <a:pt x="752807" y="58543"/>
                    <a:pt x="749361" y="54920"/>
                  </a:cubicBezTo>
                  <a:cubicBezTo>
                    <a:pt x="745915" y="51297"/>
                    <a:pt x="741040" y="49486"/>
                    <a:pt x="734736" y="49486"/>
                  </a:cubicBezTo>
                  <a:cubicBezTo>
                    <a:pt x="730023" y="49486"/>
                    <a:pt x="725590" y="50708"/>
                    <a:pt x="721437" y="53153"/>
                  </a:cubicBezTo>
                  <a:cubicBezTo>
                    <a:pt x="717284" y="55598"/>
                    <a:pt x="714324" y="58912"/>
                    <a:pt x="712556" y="63094"/>
                  </a:cubicBezTo>
                  <a:cubicBezTo>
                    <a:pt x="710789" y="67277"/>
                    <a:pt x="709905" y="73050"/>
                    <a:pt x="709905" y="80414"/>
                  </a:cubicBezTo>
                  <a:lnTo>
                    <a:pt x="709905" y="131755"/>
                  </a:lnTo>
                  <a:lnTo>
                    <a:pt x="693999" y="131755"/>
                  </a:lnTo>
                  <a:close/>
                  <a:moveTo>
                    <a:pt x="446349" y="2210"/>
                  </a:moveTo>
                  <a:lnTo>
                    <a:pt x="462255" y="2210"/>
                  </a:lnTo>
                  <a:lnTo>
                    <a:pt x="462255" y="48691"/>
                  </a:lnTo>
                  <a:cubicBezTo>
                    <a:pt x="469678" y="40090"/>
                    <a:pt x="479045" y="35789"/>
                    <a:pt x="490356" y="35789"/>
                  </a:cubicBezTo>
                  <a:cubicBezTo>
                    <a:pt x="497307" y="35789"/>
                    <a:pt x="503346" y="37159"/>
                    <a:pt x="508471" y="39898"/>
                  </a:cubicBezTo>
                  <a:cubicBezTo>
                    <a:pt x="513596" y="42637"/>
                    <a:pt x="517264" y="46422"/>
                    <a:pt x="519473" y="51253"/>
                  </a:cubicBezTo>
                  <a:cubicBezTo>
                    <a:pt x="521682" y="56084"/>
                    <a:pt x="522786" y="63094"/>
                    <a:pt x="522786" y="72284"/>
                  </a:cubicBezTo>
                  <a:lnTo>
                    <a:pt x="522786" y="131755"/>
                  </a:lnTo>
                  <a:lnTo>
                    <a:pt x="506880" y="131755"/>
                  </a:lnTo>
                  <a:lnTo>
                    <a:pt x="506880" y="72284"/>
                  </a:lnTo>
                  <a:cubicBezTo>
                    <a:pt x="506880" y="64331"/>
                    <a:pt x="505157" y="58543"/>
                    <a:pt x="501711" y="54920"/>
                  </a:cubicBezTo>
                  <a:cubicBezTo>
                    <a:pt x="498265" y="51297"/>
                    <a:pt x="493390" y="49486"/>
                    <a:pt x="487086" y="49486"/>
                  </a:cubicBezTo>
                  <a:cubicBezTo>
                    <a:pt x="482373" y="49486"/>
                    <a:pt x="477940" y="50708"/>
                    <a:pt x="473787" y="53153"/>
                  </a:cubicBezTo>
                  <a:cubicBezTo>
                    <a:pt x="469634" y="55598"/>
                    <a:pt x="466674" y="58912"/>
                    <a:pt x="464906" y="63094"/>
                  </a:cubicBezTo>
                  <a:cubicBezTo>
                    <a:pt x="463139" y="67277"/>
                    <a:pt x="462255" y="73050"/>
                    <a:pt x="462255" y="80414"/>
                  </a:cubicBezTo>
                  <a:lnTo>
                    <a:pt x="462255" y="131755"/>
                  </a:lnTo>
                  <a:lnTo>
                    <a:pt x="446349" y="131755"/>
                  </a:lnTo>
                  <a:close/>
                  <a:moveTo>
                    <a:pt x="274899" y="2210"/>
                  </a:moveTo>
                  <a:lnTo>
                    <a:pt x="290805" y="2210"/>
                  </a:lnTo>
                  <a:lnTo>
                    <a:pt x="290805" y="48691"/>
                  </a:lnTo>
                  <a:cubicBezTo>
                    <a:pt x="298228" y="40090"/>
                    <a:pt x="307595" y="35789"/>
                    <a:pt x="318906" y="35789"/>
                  </a:cubicBezTo>
                  <a:cubicBezTo>
                    <a:pt x="325857" y="35789"/>
                    <a:pt x="331896" y="37159"/>
                    <a:pt x="337021" y="39898"/>
                  </a:cubicBezTo>
                  <a:cubicBezTo>
                    <a:pt x="342146" y="42637"/>
                    <a:pt x="345814" y="46422"/>
                    <a:pt x="348023" y="51253"/>
                  </a:cubicBezTo>
                  <a:cubicBezTo>
                    <a:pt x="350232" y="56084"/>
                    <a:pt x="351336" y="63094"/>
                    <a:pt x="351336" y="72284"/>
                  </a:cubicBezTo>
                  <a:lnTo>
                    <a:pt x="351336" y="131755"/>
                  </a:lnTo>
                  <a:lnTo>
                    <a:pt x="335430" y="131755"/>
                  </a:lnTo>
                  <a:lnTo>
                    <a:pt x="335430" y="72284"/>
                  </a:lnTo>
                  <a:cubicBezTo>
                    <a:pt x="335430" y="64331"/>
                    <a:pt x="333707" y="58543"/>
                    <a:pt x="330261" y="54920"/>
                  </a:cubicBezTo>
                  <a:cubicBezTo>
                    <a:pt x="326815" y="51297"/>
                    <a:pt x="321940" y="49486"/>
                    <a:pt x="315636" y="49486"/>
                  </a:cubicBezTo>
                  <a:cubicBezTo>
                    <a:pt x="310923" y="49486"/>
                    <a:pt x="306490" y="50708"/>
                    <a:pt x="302337" y="53153"/>
                  </a:cubicBezTo>
                  <a:cubicBezTo>
                    <a:pt x="298184" y="55598"/>
                    <a:pt x="295224" y="58912"/>
                    <a:pt x="293456" y="63094"/>
                  </a:cubicBezTo>
                  <a:cubicBezTo>
                    <a:pt x="291689" y="67277"/>
                    <a:pt x="290805" y="73050"/>
                    <a:pt x="290805" y="80414"/>
                  </a:cubicBezTo>
                  <a:lnTo>
                    <a:pt x="290805" y="131755"/>
                  </a:lnTo>
                  <a:lnTo>
                    <a:pt x="274899" y="131755"/>
                  </a:lnTo>
                  <a:close/>
                  <a:moveTo>
                    <a:pt x="0" y="2210"/>
                  </a:moveTo>
                  <a:lnTo>
                    <a:pt x="17143" y="2210"/>
                  </a:lnTo>
                  <a:lnTo>
                    <a:pt x="17143" y="66452"/>
                  </a:lnTo>
                  <a:lnTo>
                    <a:pt x="81474" y="2210"/>
                  </a:lnTo>
                  <a:lnTo>
                    <a:pt x="104714" y="2210"/>
                  </a:lnTo>
                  <a:lnTo>
                    <a:pt x="50369" y="54699"/>
                  </a:lnTo>
                  <a:lnTo>
                    <a:pt x="107100" y="131755"/>
                  </a:lnTo>
                  <a:lnTo>
                    <a:pt x="84478" y="131755"/>
                  </a:lnTo>
                  <a:lnTo>
                    <a:pt x="38351" y="66187"/>
                  </a:lnTo>
                  <a:lnTo>
                    <a:pt x="17143" y="86865"/>
                  </a:lnTo>
                  <a:lnTo>
                    <a:pt x="17143" y="131755"/>
                  </a:lnTo>
                  <a:lnTo>
                    <a:pt x="0" y="131755"/>
                  </a:lnTo>
                  <a:close/>
                  <a:moveTo>
                    <a:pt x="1690627" y="1503"/>
                  </a:moveTo>
                  <a:lnTo>
                    <a:pt x="1711923" y="1503"/>
                  </a:lnTo>
                  <a:lnTo>
                    <a:pt x="1723852" y="26245"/>
                  </a:lnTo>
                  <a:lnTo>
                    <a:pt x="1711039" y="26245"/>
                  </a:lnTo>
                  <a:close/>
                  <a:moveTo>
                    <a:pt x="1294660" y="1503"/>
                  </a:moveTo>
                  <a:lnTo>
                    <a:pt x="1311626" y="1503"/>
                  </a:lnTo>
                  <a:lnTo>
                    <a:pt x="1331509" y="26245"/>
                  </a:lnTo>
                  <a:lnTo>
                    <a:pt x="1313482" y="26245"/>
                  </a:lnTo>
                  <a:lnTo>
                    <a:pt x="1303762" y="11223"/>
                  </a:lnTo>
                  <a:lnTo>
                    <a:pt x="1293776" y="26245"/>
                  </a:lnTo>
                  <a:lnTo>
                    <a:pt x="1275573" y="26245"/>
                  </a:lnTo>
                  <a:close/>
                  <a:moveTo>
                    <a:pt x="957202" y="1503"/>
                  </a:moveTo>
                  <a:lnTo>
                    <a:pt x="978498" y="1503"/>
                  </a:lnTo>
                  <a:lnTo>
                    <a:pt x="990428" y="26245"/>
                  </a:lnTo>
                  <a:lnTo>
                    <a:pt x="977614" y="26245"/>
                  </a:lnTo>
                  <a:close/>
                  <a:moveTo>
                    <a:pt x="558124" y="1503"/>
                  </a:moveTo>
                  <a:lnTo>
                    <a:pt x="578978" y="1503"/>
                  </a:lnTo>
                  <a:lnTo>
                    <a:pt x="559538" y="26245"/>
                  </a:lnTo>
                  <a:lnTo>
                    <a:pt x="546371" y="26245"/>
                  </a:lnTo>
                  <a:close/>
                  <a:moveTo>
                    <a:pt x="139024" y="1503"/>
                  </a:moveTo>
                  <a:lnTo>
                    <a:pt x="159878" y="1503"/>
                  </a:lnTo>
                  <a:lnTo>
                    <a:pt x="140438" y="26245"/>
                  </a:lnTo>
                  <a:lnTo>
                    <a:pt x="127271" y="26245"/>
                  </a:lnTo>
                  <a:close/>
                  <a:moveTo>
                    <a:pt x="867272" y="0"/>
                  </a:moveTo>
                  <a:lnTo>
                    <a:pt x="878672" y="0"/>
                  </a:lnTo>
                  <a:cubicBezTo>
                    <a:pt x="871543" y="12254"/>
                    <a:pt x="866831" y="21002"/>
                    <a:pt x="864533" y="26245"/>
                  </a:cubicBezTo>
                  <a:cubicBezTo>
                    <a:pt x="860939" y="34375"/>
                    <a:pt x="858112" y="42858"/>
                    <a:pt x="856050" y="51695"/>
                  </a:cubicBezTo>
                  <a:cubicBezTo>
                    <a:pt x="853517" y="62711"/>
                    <a:pt x="852250" y="73787"/>
                    <a:pt x="852250" y="84921"/>
                  </a:cubicBezTo>
                  <a:cubicBezTo>
                    <a:pt x="852250" y="113257"/>
                    <a:pt x="861057" y="141564"/>
                    <a:pt x="878672" y="169841"/>
                  </a:cubicBezTo>
                  <a:lnTo>
                    <a:pt x="867272" y="169841"/>
                  </a:lnTo>
                  <a:cubicBezTo>
                    <a:pt x="858495" y="158766"/>
                    <a:pt x="851072" y="145806"/>
                    <a:pt x="845004" y="130960"/>
                  </a:cubicBezTo>
                  <a:cubicBezTo>
                    <a:pt x="838936" y="116114"/>
                    <a:pt x="835902" y="100739"/>
                    <a:pt x="835902" y="84833"/>
                  </a:cubicBezTo>
                  <a:cubicBezTo>
                    <a:pt x="835902" y="70812"/>
                    <a:pt x="838170" y="57380"/>
                    <a:pt x="842706" y="44537"/>
                  </a:cubicBezTo>
                  <a:cubicBezTo>
                    <a:pt x="848008" y="29633"/>
                    <a:pt x="856197" y="14787"/>
                    <a:pt x="86727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0" name="Arrow: Up 29">
              <a:extLst>
                <a:ext uri="{FF2B5EF4-FFF2-40B4-BE49-F238E27FC236}">
                  <a16:creationId xmlns:a16="http://schemas.microsoft.com/office/drawing/2014/main" id="{E898172E-0CEF-439F-A5CA-392947F83389}"/>
                </a:ext>
              </a:extLst>
            </p:cNvPr>
            <p:cNvSpPr/>
            <p:nvPr/>
          </p:nvSpPr>
          <p:spPr>
            <a:xfrm rot="5400000">
              <a:off x="6915150" y="3801174"/>
              <a:ext cx="95250" cy="1466850"/>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Arrow: Up 30">
              <a:extLst>
                <a:ext uri="{FF2B5EF4-FFF2-40B4-BE49-F238E27FC236}">
                  <a16:creationId xmlns:a16="http://schemas.microsoft.com/office/drawing/2014/main" id="{DFB1C7C4-3C70-4316-BA8C-07348AF3D156}"/>
                </a:ext>
              </a:extLst>
            </p:cNvPr>
            <p:cNvSpPr/>
            <p:nvPr/>
          </p:nvSpPr>
          <p:spPr>
            <a:xfrm>
              <a:off x="8194675" y="4152167"/>
              <a:ext cx="95250" cy="242823"/>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Arrow: Up 31">
              <a:extLst>
                <a:ext uri="{FF2B5EF4-FFF2-40B4-BE49-F238E27FC236}">
                  <a16:creationId xmlns:a16="http://schemas.microsoft.com/office/drawing/2014/main" id="{46B94643-A559-4E46-B7BB-A1E3E9202C4A}"/>
                </a:ext>
              </a:extLst>
            </p:cNvPr>
            <p:cNvSpPr/>
            <p:nvPr/>
          </p:nvSpPr>
          <p:spPr>
            <a:xfrm>
              <a:off x="8278018" y="4662494"/>
              <a:ext cx="95250" cy="62626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3" name="Arrow: Up 32">
              <a:extLst>
                <a:ext uri="{FF2B5EF4-FFF2-40B4-BE49-F238E27FC236}">
                  <a16:creationId xmlns:a16="http://schemas.microsoft.com/office/drawing/2014/main" id="{683CBC21-5320-4711-93B0-19470B9B9633}"/>
                </a:ext>
              </a:extLst>
            </p:cNvPr>
            <p:cNvSpPr/>
            <p:nvPr/>
          </p:nvSpPr>
          <p:spPr>
            <a:xfrm flipV="1">
              <a:off x="8116095" y="4662494"/>
              <a:ext cx="95250" cy="62626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Arrow: Up 33">
              <a:extLst>
                <a:ext uri="{FF2B5EF4-FFF2-40B4-BE49-F238E27FC236}">
                  <a16:creationId xmlns:a16="http://schemas.microsoft.com/office/drawing/2014/main" id="{DB7674CE-2169-4011-96D8-E9C508B8D8A5}"/>
                </a:ext>
              </a:extLst>
            </p:cNvPr>
            <p:cNvSpPr/>
            <p:nvPr/>
          </p:nvSpPr>
          <p:spPr>
            <a:xfrm>
              <a:off x="8194675" y="5531643"/>
              <a:ext cx="95250" cy="26908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TextBox 34">
              <a:extLst>
                <a:ext uri="{FF2B5EF4-FFF2-40B4-BE49-F238E27FC236}">
                  <a16:creationId xmlns:a16="http://schemas.microsoft.com/office/drawing/2014/main" id="{BF21B3AA-AC1F-4B13-8EBD-1F4C324FEC46}"/>
                </a:ext>
              </a:extLst>
            </p:cNvPr>
            <p:cNvSpPr txBox="1">
              <a:spLocks noChangeAspect="1"/>
            </p:cNvSpPr>
            <p:nvPr>
              <p:custDataLst>
                <p:tags r:id="rId12"/>
              </p:custDataLst>
            </p:nvPr>
          </p:nvSpPr>
          <p:spPr>
            <a:xfrm>
              <a:off x="5538994" y="3896896"/>
              <a:ext cx="901508" cy="437657"/>
            </a:xfrm>
            <a:custGeom>
              <a:avLst/>
              <a:gdLst/>
              <a:ahLst/>
              <a:cxnLst/>
              <a:rect l="l" t="t" r="r" b="b"/>
              <a:pathLst>
                <a:path w="901508" h="437657">
                  <a:moveTo>
                    <a:pt x="860594" y="316772"/>
                  </a:moveTo>
                  <a:cubicBezTo>
                    <a:pt x="853525" y="316772"/>
                    <a:pt x="847516" y="319644"/>
                    <a:pt x="842567" y="325387"/>
                  </a:cubicBezTo>
                  <a:cubicBezTo>
                    <a:pt x="837619" y="331131"/>
                    <a:pt x="835144" y="339659"/>
                    <a:pt x="835144" y="350970"/>
                  </a:cubicBezTo>
                  <a:cubicBezTo>
                    <a:pt x="835144" y="363282"/>
                    <a:pt x="837589" y="372266"/>
                    <a:pt x="842479" y="377921"/>
                  </a:cubicBezTo>
                  <a:cubicBezTo>
                    <a:pt x="847368" y="383577"/>
                    <a:pt x="853495" y="386405"/>
                    <a:pt x="860859" y="386405"/>
                  </a:cubicBezTo>
                  <a:cubicBezTo>
                    <a:pt x="868164" y="386405"/>
                    <a:pt x="874291" y="383592"/>
                    <a:pt x="879239" y="377966"/>
                  </a:cubicBezTo>
                  <a:cubicBezTo>
                    <a:pt x="884188" y="372340"/>
                    <a:pt x="886662" y="363518"/>
                    <a:pt x="886662" y="351500"/>
                  </a:cubicBezTo>
                  <a:cubicBezTo>
                    <a:pt x="886662" y="340012"/>
                    <a:pt x="884114" y="331352"/>
                    <a:pt x="879018" y="325520"/>
                  </a:cubicBezTo>
                  <a:cubicBezTo>
                    <a:pt x="873922" y="319688"/>
                    <a:pt x="867781" y="316772"/>
                    <a:pt x="860594" y="316772"/>
                  </a:cubicBezTo>
                  <a:close/>
                  <a:moveTo>
                    <a:pt x="653430" y="316772"/>
                  </a:moveTo>
                  <a:cubicBezTo>
                    <a:pt x="645123" y="316772"/>
                    <a:pt x="638525" y="319747"/>
                    <a:pt x="633636" y="325697"/>
                  </a:cubicBezTo>
                  <a:cubicBezTo>
                    <a:pt x="628393" y="332059"/>
                    <a:pt x="625771" y="341043"/>
                    <a:pt x="625771" y="352649"/>
                  </a:cubicBezTo>
                  <a:cubicBezTo>
                    <a:pt x="625771" y="364254"/>
                    <a:pt x="628393" y="373238"/>
                    <a:pt x="633636" y="379600"/>
                  </a:cubicBezTo>
                  <a:cubicBezTo>
                    <a:pt x="638584" y="385609"/>
                    <a:pt x="645182" y="388614"/>
                    <a:pt x="653430" y="388614"/>
                  </a:cubicBezTo>
                  <a:cubicBezTo>
                    <a:pt x="661677" y="388614"/>
                    <a:pt x="668246" y="385609"/>
                    <a:pt x="673136" y="379600"/>
                  </a:cubicBezTo>
                  <a:cubicBezTo>
                    <a:pt x="678379" y="373179"/>
                    <a:pt x="681000" y="364018"/>
                    <a:pt x="681000" y="352118"/>
                  </a:cubicBezTo>
                  <a:cubicBezTo>
                    <a:pt x="681000" y="340866"/>
                    <a:pt x="678349" y="332089"/>
                    <a:pt x="673047" y="325785"/>
                  </a:cubicBezTo>
                  <a:cubicBezTo>
                    <a:pt x="668099" y="319776"/>
                    <a:pt x="661560" y="316772"/>
                    <a:pt x="653430" y="316772"/>
                  </a:cubicBezTo>
                  <a:close/>
                  <a:moveTo>
                    <a:pt x="422179" y="316772"/>
                  </a:moveTo>
                  <a:cubicBezTo>
                    <a:pt x="415109" y="316772"/>
                    <a:pt x="409204" y="319658"/>
                    <a:pt x="404461" y="325432"/>
                  </a:cubicBezTo>
                  <a:cubicBezTo>
                    <a:pt x="399719" y="331205"/>
                    <a:pt x="397348" y="340307"/>
                    <a:pt x="397348" y="352737"/>
                  </a:cubicBezTo>
                  <a:cubicBezTo>
                    <a:pt x="397348" y="364755"/>
                    <a:pt x="399881" y="373739"/>
                    <a:pt x="404947" y="379689"/>
                  </a:cubicBezTo>
                  <a:cubicBezTo>
                    <a:pt x="410014" y="385639"/>
                    <a:pt x="415993" y="388614"/>
                    <a:pt x="422886" y="388614"/>
                  </a:cubicBezTo>
                  <a:cubicBezTo>
                    <a:pt x="429837" y="388614"/>
                    <a:pt x="435743" y="385771"/>
                    <a:pt x="440603" y="380086"/>
                  </a:cubicBezTo>
                  <a:cubicBezTo>
                    <a:pt x="445463" y="374401"/>
                    <a:pt x="447893" y="365727"/>
                    <a:pt x="447893" y="354062"/>
                  </a:cubicBezTo>
                  <a:cubicBezTo>
                    <a:pt x="447893" y="341220"/>
                    <a:pt x="445419" y="331794"/>
                    <a:pt x="440471" y="325785"/>
                  </a:cubicBezTo>
                  <a:cubicBezTo>
                    <a:pt x="435522" y="319776"/>
                    <a:pt x="429425" y="316772"/>
                    <a:pt x="422179" y="316772"/>
                  </a:cubicBezTo>
                  <a:close/>
                  <a:moveTo>
                    <a:pt x="41179" y="316772"/>
                  </a:moveTo>
                  <a:cubicBezTo>
                    <a:pt x="34109" y="316772"/>
                    <a:pt x="28204" y="319658"/>
                    <a:pt x="23461" y="325432"/>
                  </a:cubicBezTo>
                  <a:cubicBezTo>
                    <a:pt x="18719" y="331205"/>
                    <a:pt x="16348" y="340307"/>
                    <a:pt x="16348" y="352737"/>
                  </a:cubicBezTo>
                  <a:cubicBezTo>
                    <a:pt x="16348" y="364755"/>
                    <a:pt x="18881" y="373739"/>
                    <a:pt x="23947" y="379689"/>
                  </a:cubicBezTo>
                  <a:cubicBezTo>
                    <a:pt x="29014" y="385639"/>
                    <a:pt x="34993" y="388614"/>
                    <a:pt x="41886" y="388614"/>
                  </a:cubicBezTo>
                  <a:cubicBezTo>
                    <a:pt x="48837" y="388614"/>
                    <a:pt x="54743" y="385771"/>
                    <a:pt x="59603" y="380086"/>
                  </a:cubicBezTo>
                  <a:cubicBezTo>
                    <a:pt x="64463" y="374401"/>
                    <a:pt x="66894" y="365727"/>
                    <a:pt x="66894" y="354062"/>
                  </a:cubicBezTo>
                  <a:cubicBezTo>
                    <a:pt x="66894" y="341220"/>
                    <a:pt x="64419" y="331794"/>
                    <a:pt x="59471" y="325785"/>
                  </a:cubicBezTo>
                  <a:cubicBezTo>
                    <a:pt x="54522" y="319776"/>
                    <a:pt x="48425" y="316772"/>
                    <a:pt x="41179" y="316772"/>
                  </a:cubicBezTo>
                  <a:close/>
                  <a:moveTo>
                    <a:pt x="491165" y="305726"/>
                  </a:moveTo>
                  <a:lnTo>
                    <a:pt x="507071" y="305726"/>
                  </a:lnTo>
                  <a:lnTo>
                    <a:pt x="507071" y="357774"/>
                  </a:lnTo>
                  <a:cubicBezTo>
                    <a:pt x="507071" y="366198"/>
                    <a:pt x="507395" y="371795"/>
                    <a:pt x="508043" y="374563"/>
                  </a:cubicBezTo>
                  <a:cubicBezTo>
                    <a:pt x="510105" y="383518"/>
                    <a:pt x="516232" y="387995"/>
                    <a:pt x="526424" y="387995"/>
                  </a:cubicBezTo>
                  <a:cubicBezTo>
                    <a:pt x="531313" y="387995"/>
                    <a:pt x="535835" y="386758"/>
                    <a:pt x="539988" y="384284"/>
                  </a:cubicBezTo>
                  <a:cubicBezTo>
                    <a:pt x="544141" y="381810"/>
                    <a:pt x="547072" y="378481"/>
                    <a:pt x="548780" y="374298"/>
                  </a:cubicBezTo>
                  <a:cubicBezTo>
                    <a:pt x="550489" y="370116"/>
                    <a:pt x="551343" y="364018"/>
                    <a:pt x="551343" y="356006"/>
                  </a:cubicBezTo>
                  <a:lnTo>
                    <a:pt x="551343" y="305726"/>
                  </a:lnTo>
                  <a:lnTo>
                    <a:pt x="567249" y="305726"/>
                  </a:lnTo>
                  <a:lnTo>
                    <a:pt x="567249" y="348849"/>
                  </a:lnTo>
                  <a:cubicBezTo>
                    <a:pt x="574731" y="347553"/>
                    <a:pt x="580327" y="344048"/>
                    <a:pt x="584039" y="338333"/>
                  </a:cubicBezTo>
                  <a:cubicBezTo>
                    <a:pt x="585688" y="335859"/>
                    <a:pt x="586513" y="331146"/>
                    <a:pt x="586513" y="324194"/>
                  </a:cubicBezTo>
                  <a:lnTo>
                    <a:pt x="578206" y="324194"/>
                  </a:lnTo>
                  <a:lnTo>
                    <a:pt x="578206" y="305726"/>
                  </a:lnTo>
                  <a:lnTo>
                    <a:pt x="595261" y="305726"/>
                  </a:lnTo>
                  <a:lnTo>
                    <a:pt x="595261" y="320306"/>
                  </a:lnTo>
                  <a:cubicBezTo>
                    <a:pt x="595261" y="329555"/>
                    <a:pt x="594201" y="336006"/>
                    <a:pt x="592080" y="339659"/>
                  </a:cubicBezTo>
                  <a:cubicBezTo>
                    <a:pt x="586660" y="349084"/>
                    <a:pt x="578383" y="354386"/>
                    <a:pt x="567249" y="355565"/>
                  </a:cubicBezTo>
                  <a:lnTo>
                    <a:pt x="567249" y="399571"/>
                  </a:lnTo>
                  <a:lnTo>
                    <a:pt x="553022" y="399571"/>
                  </a:lnTo>
                  <a:lnTo>
                    <a:pt x="553022" y="385786"/>
                  </a:lnTo>
                  <a:cubicBezTo>
                    <a:pt x="545717" y="396390"/>
                    <a:pt x="535790" y="401692"/>
                    <a:pt x="523242" y="401692"/>
                  </a:cubicBezTo>
                  <a:cubicBezTo>
                    <a:pt x="517764" y="401692"/>
                    <a:pt x="512624" y="400646"/>
                    <a:pt x="507822" y="398555"/>
                  </a:cubicBezTo>
                  <a:cubicBezTo>
                    <a:pt x="503021" y="396464"/>
                    <a:pt x="499442" y="393798"/>
                    <a:pt x="497086" y="390558"/>
                  </a:cubicBezTo>
                  <a:cubicBezTo>
                    <a:pt x="494729" y="387318"/>
                    <a:pt x="493080" y="383371"/>
                    <a:pt x="492137" y="378717"/>
                  </a:cubicBezTo>
                  <a:cubicBezTo>
                    <a:pt x="491489" y="375535"/>
                    <a:pt x="491165" y="370587"/>
                    <a:pt x="491165" y="363871"/>
                  </a:cubicBezTo>
                  <a:close/>
                  <a:moveTo>
                    <a:pt x="110607" y="305726"/>
                  </a:moveTo>
                  <a:lnTo>
                    <a:pt x="126513" y="305726"/>
                  </a:lnTo>
                  <a:lnTo>
                    <a:pt x="126513" y="399571"/>
                  </a:lnTo>
                  <a:lnTo>
                    <a:pt x="110607" y="399571"/>
                  </a:lnTo>
                  <a:close/>
                  <a:moveTo>
                    <a:pt x="859445" y="303605"/>
                  </a:moveTo>
                  <a:cubicBezTo>
                    <a:pt x="870520" y="303605"/>
                    <a:pt x="879652" y="308082"/>
                    <a:pt x="886839" y="317037"/>
                  </a:cubicBezTo>
                  <a:lnTo>
                    <a:pt x="886839" y="305726"/>
                  </a:lnTo>
                  <a:lnTo>
                    <a:pt x="901508" y="305726"/>
                  </a:lnTo>
                  <a:lnTo>
                    <a:pt x="901508" y="386846"/>
                  </a:lnTo>
                  <a:cubicBezTo>
                    <a:pt x="901508" y="401456"/>
                    <a:pt x="900020" y="411810"/>
                    <a:pt x="897045" y="417907"/>
                  </a:cubicBezTo>
                  <a:cubicBezTo>
                    <a:pt x="894070" y="424005"/>
                    <a:pt x="889357" y="428821"/>
                    <a:pt x="882906" y="432355"/>
                  </a:cubicBezTo>
                  <a:cubicBezTo>
                    <a:pt x="876456" y="435890"/>
                    <a:pt x="868517" y="437657"/>
                    <a:pt x="859092" y="437657"/>
                  </a:cubicBezTo>
                  <a:cubicBezTo>
                    <a:pt x="847898" y="437657"/>
                    <a:pt x="838856" y="435139"/>
                    <a:pt x="831963" y="430102"/>
                  </a:cubicBezTo>
                  <a:cubicBezTo>
                    <a:pt x="825070" y="425065"/>
                    <a:pt x="821742" y="417480"/>
                    <a:pt x="821978" y="407348"/>
                  </a:cubicBezTo>
                  <a:lnTo>
                    <a:pt x="837442" y="409645"/>
                  </a:lnTo>
                  <a:cubicBezTo>
                    <a:pt x="838090" y="414417"/>
                    <a:pt x="839887" y="417893"/>
                    <a:pt x="842832" y="420072"/>
                  </a:cubicBezTo>
                  <a:cubicBezTo>
                    <a:pt x="846779" y="423018"/>
                    <a:pt x="852170" y="424491"/>
                    <a:pt x="859003" y="424491"/>
                  </a:cubicBezTo>
                  <a:cubicBezTo>
                    <a:pt x="866367" y="424491"/>
                    <a:pt x="872052" y="423018"/>
                    <a:pt x="876058" y="420072"/>
                  </a:cubicBezTo>
                  <a:cubicBezTo>
                    <a:pt x="880064" y="417127"/>
                    <a:pt x="882774" y="413003"/>
                    <a:pt x="884188" y="407701"/>
                  </a:cubicBezTo>
                  <a:cubicBezTo>
                    <a:pt x="885013" y="404461"/>
                    <a:pt x="885395" y="397657"/>
                    <a:pt x="885337" y="387288"/>
                  </a:cubicBezTo>
                  <a:cubicBezTo>
                    <a:pt x="878385" y="395477"/>
                    <a:pt x="869725" y="399571"/>
                    <a:pt x="859357" y="399571"/>
                  </a:cubicBezTo>
                  <a:cubicBezTo>
                    <a:pt x="846455" y="399571"/>
                    <a:pt x="836470" y="394917"/>
                    <a:pt x="829400" y="385609"/>
                  </a:cubicBezTo>
                  <a:cubicBezTo>
                    <a:pt x="822331" y="376301"/>
                    <a:pt x="818796" y="365138"/>
                    <a:pt x="818796" y="352118"/>
                  </a:cubicBezTo>
                  <a:cubicBezTo>
                    <a:pt x="818796" y="343164"/>
                    <a:pt x="820416" y="334902"/>
                    <a:pt x="823657" y="327331"/>
                  </a:cubicBezTo>
                  <a:cubicBezTo>
                    <a:pt x="826897" y="319761"/>
                    <a:pt x="831595" y="313914"/>
                    <a:pt x="837751" y="309791"/>
                  </a:cubicBezTo>
                  <a:cubicBezTo>
                    <a:pt x="843907" y="305667"/>
                    <a:pt x="851139" y="303605"/>
                    <a:pt x="859445" y="303605"/>
                  </a:cubicBezTo>
                  <a:close/>
                  <a:moveTo>
                    <a:pt x="773827" y="303605"/>
                  </a:moveTo>
                  <a:cubicBezTo>
                    <a:pt x="779483" y="303605"/>
                    <a:pt x="784681" y="304621"/>
                    <a:pt x="789424" y="306654"/>
                  </a:cubicBezTo>
                  <a:cubicBezTo>
                    <a:pt x="794166" y="308686"/>
                    <a:pt x="797716" y="311352"/>
                    <a:pt x="800072" y="314651"/>
                  </a:cubicBezTo>
                  <a:cubicBezTo>
                    <a:pt x="802428" y="317950"/>
                    <a:pt x="804078" y="321867"/>
                    <a:pt x="805021" y="326404"/>
                  </a:cubicBezTo>
                  <a:cubicBezTo>
                    <a:pt x="805610" y="329349"/>
                    <a:pt x="805904" y="334504"/>
                    <a:pt x="805904" y="341868"/>
                  </a:cubicBezTo>
                  <a:lnTo>
                    <a:pt x="805904" y="399571"/>
                  </a:lnTo>
                  <a:lnTo>
                    <a:pt x="789998" y="399571"/>
                  </a:lnTo>
                  <a:lnTo>
                    <a:pt x="789998" y="342486"/>
                  </a:lnTo>
                  <a:cubicBezTo>
                    <a:pt x="789998" y="336006"/>
                    <a:pt x="789380" y="331161"/>
                    <a:pt x="788142" y="327950"/>
                  </a:cubicBezTo>
                  <a:cubicBezTo>
                    <a:pt x="786905" y="324739"/>
                    <a:pt x="784711" y="322177"/>
                    <a:pt x="781559" y="320262"/>
                  </a:cubicBezTo>
                  <a:cubicBezTo>
                    <a:pt x="778407" y="318347"/>
                    <a:pt x="774711" y="317390"/>
                    <a:pt x="770469" y="317390"/>
                  </a:cubicBezTo>
                  <a:cubicBezTo>
                    <a:pt x="763694" y="317390"/>
                    <a:pt x="757847" y="319540"/>
                    <a:pt x="752928" y="323841"/>
                  </a:cubicBezTo>
                  <a:cubicBezTo>
                    <a:pt x="748009" y="328141"/>
                    <a:pt x="745550" y="336301"/>
                    <a:pt x="745550" y="348319"/>
                  </a:cubicBezTo>
                  <a:lnTo>
                    <a:pt x="745550" y="399571"/>
                  </a:lnTo>
                  <a:lnTo>
                    <a:pt x="729644" y="399571"/>
                  </a:lnTo>
                  <a:lnTo>
                    <a:pt x="729644" y="305726"/>
                  </a:lnTo>
                  <a:lnTo>
                    <a:pt x="743959" y="305726"/>
                  </a:lnTo>
                  <a:lnTo>
                    <a:pt x="743959" y="319069"/>
                  </a:lnTo>
                  <a:cubicBezTo>
                    <a:pt x="750852" y="308760"/>
                    <a:pt x="760808" y="303605"/>
                    <a:pt x="773827" y="303605"/>
                  </a:cubicBezTo>
                  <a:close/>
                  <a:moveTo>
                    <a:pt x="192802" y="303605"/>
                  </a:moveTo>
                  <a:cubicBezTo>
                    <a:pt x="198458" y="303605"/>
                    <a:pt x="203656" y="304621"/>
                    <a:pt x="208399" y="306654"/>
                  </a:cubicBezTo>
                  <a:cubicBezTo>
                    <a:pt x="213141" y="308686"/>
                    <a:pt x="216691" y="311352"/>
                    <a:pt x="219047" y="314651"/>
                  </a:cubicBezTo>
                  <a:cubicBezTo>
                    <a:pt x="221403" y="317950"/>
                    <a:pt x="223053" y="321867"/>
                    <a:pt x="223996" y="326404"/>
                  </a:cubicBezTo>
                  <a:cubicBezTo>
                    <a:pt x="224585" y="329349"/>
                    <a:pt x="224879" y="334504"/>
                    <a:pt x="224879" y="341868"/>
                  </a:cubicBezTo>
                  <a:lnTo>
                    <a:pt x="224879" y="399571"/>
                  </a:lnTo>
                  <a:lnTo>
                    <a:pt x="208973" y="399571"/>
                  </a:lnTo>
                  <a:lnTo>
                    <a:pt x="208973" y="342486"/>
                  </a:lnTo>
                  <a:cubicBezTo>
                    <a:pt x="208973" y="336006"/>
                    <a:pt x="208355" y="331161"/>
                    <a:pt x="207117" y="327950"/>
                  </a:cubicBezTo>
                  <a:cubicBezTo>
                    <a:pt x="205880" y="324739"/>
                    <a:pt x="203686" y="322177"/>
                    <a:pt x="200534" y="320262"/>
                  </a:cubicBezTo>
                  <a:cubicBezTo>
                    <a:pt x="197382" y="318347"/>
                    <a:pt x="193686" y="317390"/>
                    <a:pt x="189444" y="317390"/>
                  </a:cubicBezTo>
                  <a:cubicBezTo>
                    <a:pt x="182669" y="317390"/>
                    <a:pt x="176822" y="319540"/>
                    <a:pt x="171903" y="323841"/>
                  </a:cubicBezTo>
                  <a:cubicBezTo>
                    <a:pt x="166984" y="328142"/>
                    <a:pt x="164525" y="336301"/>
                    <a:pt x="164525" y="348319"/>
                  </a:cubicBezTo>
                  <a:lnTo>
                    <a:pt x="164525" y="399571"/>
                  </a:lnTo>
                  <a:lnTo>
                    <a:pt x="148619" y="399571"/>
                  </a:lnTo>
                  <a:lnTo>
                    <a:pt x="148619" y="305726"/>
                  </a:lnTo>
                  <a:lnTo>
                    <a:pt x="162934" y="305726"/>
                  </a:lnTo>
                  <a:lnTo>
                    <a:pt x="162934" y="319069"/>
                  </a:lnTo>
                  <a:cubicBezTo>
                    <a:pt x="169827" y="308760"/>
                    <a:pt x="179783" y="303605"/>
                    <a:pt x="192802" y="303605"/>
                  </a:cubicBezTo>
                  <a:close/>
                  <a:moveTo>
                    <a:pt x="699469" y="303428"/>
                  </a:moveTo>
                  <a:lnTo>
                    <a:pt x="716524" y="303428"/>
                  </a:lnTo>
                  <a:lnTo>
                    <a:pt x="716524" y="318009"/>
                  </a:lnTo>
                  <a:cubicBezTo>
                    <a:pt x="716524" y="325314"/>
                    <a:pt x="715404" y="330910"/>
                    <a:pt x="713166" y="334798"/>
                  </a:cubicBezTo>
                  <a:cubicBezTo>
                    <a:pt x="710279" y="339865"/>
                    <a:pt x="705006" y="344519"/>
                    <a:pt x="697348" y="348760"/>
                  </a:cubicBezTo>
                  <a:cubicBezTo>
                    <a:pt x="697348" y="349585"/>
                    <a:pt x="697348" y="350439"/>
                    <a:pt x="697348" y="351323"/>
                  </a:cubicBezTo>
                  <a:cubicBezTo>
                    <a:pt x="697348" y="373238"/>
                    <a:pt x="690279" y="388113"/>
                    <a:pt x="676140" y="395948"/>
                  </a:cubicBezTo>
                  <a:cubicBezTo>
                    <a:pt x="669188" y="399777"/>
                    <a:pt x="661618" y="401692"/>
                    <a:pt x="653430" y="401692"/>
                  </a:cubicBezTo>
                  <a:cubicBezTo>
                    <a:pt x="639998" y="401692"/>
                    <a:pt x="629365" y="397480"/>
                    <a:pt x="621529" y="389056"/>
                  </a:cubicBezTo>
                  <a:cubicBezTo>
                    <a:pt x="613459" y="380337"/>
                    <a:pt x="609423" y="368201"/>
                    <a:pt x="609423" y="352649"/>
                  </a:cubicBezTo>
                  <a:cubicBezTo>
                    <a:pt x="609423" y="335270"/>
                    <a:pt x="614254" y="322398"/>
                    <a:pt x="623915" y="314032"/>
                  </a:cubicBezTo>
                  <a:cubicBezTo>
                    <a:pt x="631986" y="307081"/>
                    <a:pt x="641824" y="303605"/>
                    <a:pt x="653430" y="303605"/>
                  </a:cubicBezTo>
                  <a:cubicBezTo>
                    <a:pt x="666331" y="303605"/>
                    <a:pt x="676876" y="307817"/>
                    <a:pt x="685065" y="316241"/>
                  </a:cubicBezTo>
                  <a:cubicBezTo>
                    <a:pt x="691251" y="322663"/>
                    <a:pt x="695109" y="330940"/>
                    <a:pt x="696641" y="341072"/>
                  </a:cubicBezTo>
                  <a:cubicBezTo>
                    <a:pt x="700647" y="338598"/>
                    <a:pt x="703519" y="336036"/>
                    <a:pt x="705257" y="333385"/>
                  </a:cubicBezTo>
                  <a:cubicBezTo>
                    <a:pt x="706995" y="330734"/>
                    <a:pt x="707834" y="326904"/>
                    <a:pt x="707775" y="321897"/>
                  </a:cubicBezTo>
                  <a:lnTo>
                    <a:pt x="699469" y="321897"/>
                  </a:lnTo>
                  <a:close/>
                  <a:moveTo>
                    <a:pt x="671457" y="271439"/>
                  </a:moveTo>
                  <a:lnTo>
                    <a:pt x="682944" y="271439"/>
                  </a:lnTo>
                  <a:cubicBezTo>
                    <a:pt x="682768" y="278155"/>
                    <a:pt x="681074" y="283192"/>
                    <a:pt x="677863" y="286550"/>
                  </a:cubicBezTo>
                  <a:cubicBezTo>
                    <a:pt x="674653" y="289908"/>
                    <a:pt x="670573" y="291587"/>
                    <a:pt x="665624" y="291587"/>
                  </a:cubicBezTo>
                  <a:cubicBezTo>
                    <a:pt x="661913" y="291587"/>
                    <a:pt x="657023" y="289938"/>
                    <a:pt x="650956" y="286638"/>
                  </a:cubicBezTo>
                  <a:cubicBezTo>
                    <a:pt x="647008" y="284518"/>
                    <a:pt x="644122" y="283457"/>
                    <a:pt x="642296" y="283457"/>
                  </a:cubicBezTo>
                  <a:cubicBezTo>
                    <a:pt x="640293" y="283457"/>
                    <a:pt x="638673" y="284164"/>
                    <a:pt x="637435" y="285578"/>
                  </a:cubicBezTo>
                  <a:cubicBezTo>
                    <a:pt x="636139" y="286992"/>
                    <a:pt x="635521" y="289083"/>
                    <a:pt x="635580" y="291852"/>
                  </a:cubicBezTo>
                  <a:lnTo>
                    <a:pt x="623827" y="291852"/>
                  </a:lnTo>
                  <a:cubicBezTo>
                    <a:pt x="623768" y="285725"/>
                    <a:pt x="625447" y="280836"/>
                    <a:pt x="628864" y="277183"/>
                  </a:cubicBezTo>
                  <a:cubicBezTo>
                    <a:pt x="632222" y="273531"/>
                    <a:pt x="636522" y="271705"/>
                    <a:pt x="641765" y="271705"/>
                  </a:cubicBezTo>
                  <a:cubicBezTo>
                    <a:pt x="645418" y="271705"/>
                    <a:pt x="650396" y="273295"/>
                    <a:pt x="656699" y="276476"/>
                  </a:cubicBezTo>
                  <a:cubicBezTo>
                    <a:pt x="660175" y="278244"/>
                    <a:pt x="662944" y="279127"/>
                    <a:pt x="665006" y="279127"/>
                  </a:cubicBezTo>
                  <a:cubicBezTo>
                    <a:pt x="666891" y="279127"/>
                    <a:pt x="668334" y="278612"/>
                    <a:pt x="669336" y="277581"/>
                  </a:cubicBezTo>
                  <a:cubicBezTo>
                    <a:pt x="670337" y="276550"/>
                    <a:pt x="671044" y="274503"/>
                    <a:pt x="671457" y="271439"/>
                  </a:cubicBezTo>
                  <a:close/>
                  <a:moveTo>
                    <a:pt x="446568" y="270026"/>
                  </a:moveTo>
                  <a:lnTo>
                    <a:pt x="462386" y="270026"/>
                  </a:lnTo>
                  <a:lnTo>
                    <a:pt x="462386" y="399571"/>
                  </a:lnTo>
                  <a:lnTo>
                    <a:pt x="447628" y="399571"/>
                  </a:lnTo>
                  <a:lnTo>
                    <a:pt x="447628" y="387730"/>
                  </a:lnTo>
                  <a:cubicBezTo>
                    <a:pt x="441678" y="397038"/>
                    <a:pt x="432930" y="401692"/>
                    <a:pt x="421383" y="401692"/>
                  </a:cubicBezTo>
                  <a:cubicBezTo>
                    <a:pt x="413902" y="401692"/>
                    <a:pt x="407024" y="399630"/>
                    <a:pt x="400750" y="395506"/>
                  </a:cubicBezTo>
                  <a:cubicBezTo>
                    <a:pt x="394476" y="391383"/>
                    <a:pt x="389616" y="385624"/>
                    <a:pt x="386169" y="378231"/>
                  </a:cubicBezTo>
                  <a:cubicBezTo>
                    <a:pt x="382723" y="370837"/>
                    <a:pt x="381000" y="362339"/>
                    <a:pt x="381000" y="352737"/>
                  </a:cubicBezTo>
                  <a:cubicBezTo>
                    <a:pt x="381000" y="343370"/>
                    <a:pt x="382561" y="334872"/>
                    <a:pt x="385683" y="327243"/>
                  </a:cubicBezTo>
                  <a:cubicBezTo>
                    <a:pt x="388806" y="319614"/>
                    <a:pt x="393489" y="313767"/>
                    <a:pt x="399734" y="309702"/>
                  </a:cubicBezTo>
                  <a:cubicBezTo>
                    <a:pt x="405978" y="305637"/>
                    <a:pt x="412959" y="303605"/>
                    <a:pt x="420677" y="303605"/>
                  </a:cubicBezTo>
                  <a:cubicBezTo>
                    <a:pt x="426332" y="303605"/>
                    <a:pt x="431369" y="304798"/>
                    <a:pt x="435787" y="307184"/>
                  </a:cubicBezTo>
                  <a:cubicBezTo>
                    <a:pt x="440206" y="309570"/>
                    <a:pt x="443799" y="312677"/>
                    <a:pt x="446568" y="316507"/>
                  </a:cubicBezTo>
                  <a:close/>
                  <a:moveTo>
                    <a:pt x="243869" y="270026"/>
                  </a:moveTo>
                  <a:lnTo>
                    <a:pt x="259775" y="270026"/>
                  </a:lnTo>
                  <a:lnTo>
                    <a:pt x="259775" y="316507"/>
                  </a:lnTo>
                  <a:cubicBezTo>
                    <a:pt x="267198" y="307905"/>
                    <a:pt x="276564" y="303605"/>
                    <a:pt x="287875" y="303605"/>
                  </a:cubicBezTo>
                  <a:cubicBezTo>
                    <a:pt x="294827" y="303605"/>
                    <a:pt x="300865" y="304975"/>
                    <a:pt x="305991" y="307714"/>
                  </a:cubicBezTo>
                  <a:cubicBezTo>
                    <a:pt x="311116" y="310453"/>
                    <a:pt x="314783" y="314238"/>
                    <a:pt x="316992" y="319069"/>
                  </a:cubicBezTo>
                  <a:cubicBezTo>
                    <a:pt x="319201" y="323900"/>
                    <a:pt x="320306" y="330910"/>
                    <a:pt x="320306" y="340100"/>
                  </a:cubicBezTo>
                  <a:lnTo>
                    <a:pt x="320306" y="399571"/>
                  </a:lnTo>
                  <a:lnTo>
                    <a:pt x="304400" y="399571"/>
                  </a:lnTo>
                  <a:lnTo>
                    <a:pt x="304400" y="340100"/>
                  </a:lnTo>
                  <a:cubicBezTo>
                    <a:pt x="304400" y="332147"/>
                    <a:pt x="302677" y="326359"/>
                    <a:pt x="299230" y="322736"/>
                  </a:cubicBezTo>
                  <a:cubicBezTo>
                    <a:pt x="295784" y="319113"/>
                    <a:pt x="290909" y="317302"/>
                    <a:pt x="284606" y="317302"/>
                  </a:cubicBezTo>
                  <a:cubicBezTo>
                    <a:pt x="279893" y="317302"/>
                    <a:pt x="275460" y="318524"/>
                    <a:pt x="271307" y="320969"/>
                  </a:cubicBezTo>
                  <a:cubicBezTo>
                    <a:pt x="267153" y="323414"/>
                    <a:pt x="264193" y="326728"/>
                    <a:pt x="262426" y="330910"/>
                  </a:cubicBezTo>
                  <a:cubicBezTo>
                    <a:pt x="260658" y="335093"/>
                    <a:pt x="259775" y="340866"/>
                    <a:pt x="259775" y="348230"/>
                  </a:cubicBezTo>
                  <a:lnTo>
                    <a:pt x="259775" y="399571"/>
                  </a:lnTo>
                  <a:lnTo>
                    <a:pt x="243869" y="399571"/>
                  </a:lnTo>
                  <a:close/>
                  <a:moveTo>
                    <a:pt x="110607" y="270026"/>
                  </a:moveTo>
                  <a:lnTo>
                    <a:pt x="126513" y="270026"/>
                  </a:lnTo>
                  <a:lnTo>
                    <a:pt x="126513" y="288317"/>
                  </a:lnTo>
                  <a:lnTo>
                    <a:pt x="110607" y="288317"/>
                  </a:lnTo>
                  <a:close/>
                  <a:moveTo>
                    <a:pt x="65568" y="270026"/>
                  </a:moveTo>
                  <a:lnTo>
                    <a:pt x="81386" y="270026"/>
                  </a:lnTo>
                  <a:lnTo>
                    <a:pt x="81386" y="399571"/>
                  </a:lnTo>
                  <a:lnTo>
                    <a:pt x="66628" y="399571"/>
                  </a:lnTo>
                  <a:lnTo>
                    <a:pt x="66628" y="387730"/>
                  </a:lnTo>
                  <a:cubicBezTo>
                    <a:pt x="60678" y="397038"/>
                    <a:pt x="51930" y="401692"/>
                    <a:pt x="40383" y="401692"/>
                  </a:cubicBezTo>
                  <a:cubicBezTo>
                    <a:pt x="32902" y="401692"/>
                    <a:pt x="26024" y="399630"/>
                    <a:pt x="19750" y="395506"/>
                  </a:cubicBezTo>
                  <a:cubicBezTo>
                    <a:pt x="13476" y="391383"/>
                    <a:pt x="8616" y="385624"/>
                    <a:pt x="5169" y="378231"/>
                  </a:cubicBezTo>
                  <a:cubicBezTo>
                    <a:pt x="1723" y="370837"/>
                    <a:pt x="0" y="362339"/>
                    <a:pt x="0" y="352737"/>
                  </a:cubicBezTo>
                  <a:cubicBezTo>
                    <a:pt x="0" y="343370"/>
                    <a:pt x="1561" y="334872"/>
                    <a:pt x="4683" y="327243"/>
                  </a:cubicBezTo>
                  <a:cubicBezTo>
                    <a:pt x="7806" y="319614"/>
                    <a:pt x="12489" y="313767"/>
                    <a:pt x="18734" y="309702"/>
                  </a:cubicBezTo>
                  <a:cubicBezTo>
                    <a:pt x="24978" y="305637"/>
                    <a:pt x="31959" y="303605"/>
                    <a:pt x="39677" y="303605"/>
                  </a:cubicBezTo>
                  <a:cubicBezTo>
                    <a:pt x="45332" y="303605"/>
                    <a:pt x="50369" y="304798"/>
                    <a:pt x="54787" y="307184"/>
                  </a:cubicBezTo>
                  <a:cubicBezTo>
                    <a:pt x="59206" y="309570"/>
                    <a:pt x="62799" y="312677"/>
                    <a:pt x="65568" y="316507"/>
                  </a:cubicBezTo>
                  <a:close/>
                  <a:moveTo>
                    <a:pt x="570481" y="114347"/>
                  </a:moveTo>
                  <a:cubicBezTo>
                    <a:pt x="564708" y="116703"/>
                    <a:pt x="556048" y="118706"/>
                    <a:pt x="544502" y="120356"/>
                  </a:cubicBezTo>
                  <a:cubicBezTo>
                    <a:pt x="537962" y="121298"/>
                    <a:pt x="533338" y="122359"/>
                    <a:pt x="530628" y="123537"/>
                  </a:cubicBezTo>
                  <a:cubicBezTo>
                    <a:pt x="527918" y="124715"/>
                    <a:pt x="525827" y="126438"/>
                    <a:pt x="524354" y="128706"/>
                  </a:cubicBezTo>
                  <a:cubicBezTo>
                    <a:pt x="522881" y="130974"/>
                    <a:pt x="522145" y="133493"/>
                    <a:pt x="522145" y="136262"/>
                  </a:cubicBezTo>
                  <a:cubicBezTo>
                    <a:pt x="522145" y="140503"/>
                    <a:pt x="523750" y="144038"/>
                    <a:pt x="526961" y="146866"/>
                  </a:cubicBezTo>
                  <a:cubicBezTo>
                    <a:pt x="530171" y="149693"/>
                    <a:pt x="534870" y="151107"/>
                    <a:pt x="541055" y="151107"/>
                  </a:cubicBezTo>
                  <a:cubicBezTo>
                    <a:pt x="547182" y="151107"/>
                    <a:pt x="552631" y="149767"/>
                    <a:pt x="557403" y="147087"/>
                  </a:cubicBezTo>
                  <a:cubicBezTo>
                    <a:pt x="562175" y="144406"/>
                    <a:pt x="565680" y="140739"/>
                    <a:pt x="567919" y="136085"/>
                  </a:cubicBezTo>
                  <a:cubicBezTo>
                    <a:pt x="569627" y="132491"/>
                    <a:pt x="570481" y="127189"/>
                    <a:pt x="570481" y="120179"/>
                  </a:cubicBezTo>
                  <a:close/>
                  <a:moveTo>
                    <a:pt x="550245" y="65480"/>
                  </a:moveTo>
                  <a:cubicBezTo>
                    <a:pt x="558257" y="65480"/>
                    <a:pt x="564767" y="66422"/>
                    <a:pt x="569774" y="68308"/>
                  </a:cubicBezTo>
                  <a:cubicBezTo>
                    <a:pt x="574782" y="70193"/>
                    <a:pt x="578464" y="72564"/>
                    <a:pt x="580820" y="75421"/>
                  </a:cubicBezTo>
                  <a:cubicBezTo>
                    <a:pt x="583177" y="78278"/>
                    <a:pt x="584826" y="81887"/>
                    <a:pt x="585769" y="86246"/>
                  </a:cubicBezTo>
                  <a:cubicBezTo>
                    <a:pt x="586299" y="88956"/>
                    <a:pt x="586564" y="93846"/>
                    <a:pt x="586564" y="100915"/>
                  </a:cubicBezTo>
                  <a:lnTo>
                    <a:pt x="586564" y="122123"/>
                  </a:lnTo>
                  <a:cubicBezTo>
                    <a:pt x="586564" y="136910"/>
                    <a:pt x="586903" y="146262"/>
                    <a:pt x="587580" y="150179"/>
                  </a:cubicBezTo>
                  <a:cubicBezTo>
                    <a:pt x="588258" y="154097"/>
                    <a:pt x="589598" y="157853"/>
                    <a:pt x="591601" y="161446"/>
                  </a:cubicBezTo>
                  <a:lnTo>
                    <a:pt x="574988" y="161446"/>
                  </a:lnTo>
                  <a:cubicBezTo>
                    <a:pt x="573339" y="158147"/>
                    <a:pt x="572278" y="154288"/>
                    <a:pt x="571807" y="149870"/>
                  </a:cubicBezTo>
                  <a:cubicBezTo>
                    <a:pt x="565916" y="154878"/>
                    <a:pt x="560246" y="158412"/>
                    <a:pt x="554796" y="160474"/>
                  </a:cubicBezTo>
                  <a:cubicBezTo>
                    <a:pt x="549347" y="162536"/>
                    <a:pt x="543500" y="163567"/>
                    <a:pt x="537255" y="163567"/>
                  </a:cubicBezTo>
                  <a:cubicBezTo>
                    <a:pt x="526946" y="163567"/>
                    <a:pt x="519022" y="161048"/>
                    <a:pt x="513485" y="156012"/>
                  </a:cubicBezTo>
                  <a:cubicBezTo>
                    <a:pt x="507947" y="150975"/>
                    <a:pt x="505178" y="144539"/>
                    <a:pt x="505178" y="136703"/>
                  </a:cubicBezTo>
                  <a:cubicBezTo>
                    <a:pt x="505178" y="132108"/>
                    <a:pt x="506224" y="127911"/>
                    <a:pt x="508315" y="124111"/>
                  </a:cubicBezTo>
                  <a:cubicBezTo>
                    <a:pt x="510407" y="120311"/>
                    <a:pt x="513146" y="117263"/>
                    <a:pt x="516533" y="114965"/>
                  </a:cubicBezTo>
                  <a:cubicBezTo>
                    <a:pt x="519921" y="112668"/>
                    <a:pt x="523735" y="110930"/>
                    <a:pt x="527977" y="109752"/>
                  </a:cubicBezTo>
                  <a:cubicBezTo>
                    <a:pt x="531099" y="108927"/>
                    <a:pt x="535812" y="108132"/>
                    <a:pt x="542116" y="107366"/>
                  </a:cubicBezTo>
                  <a:cubicBezTo>
                    <a:pt x="554958" y="105834"/>
                    <a:pt x="564413" y="104008"/>
                    <a:pt x="570481" y="101887"/>
                  </a:cubicBezTo>
                  <a:cubicBezTo>
                    <a:pt x="570540" y="99707"/>
                    <a:pt x="570570" y="98323"/>
                    <a:pt x="570570" y="97734"/>
                  </a:cubicBezTo>
                  <a:cubicBezTo>
                    <a:pt x="570570" y="91254"/>
                    <a:pt x="569067" y="86688"/>
                    <a:pt x="566063" y="84037"/>
                  </a:cubicBezTo>
                  <a:cubicBezTo>
                    <a:pt x="561998" y="80443"/>
                    <a:pt x="555960" y="78647"/>
                    <a:pt x="547948" y="78647"/>
                  </a:cubicBezTo>
                  <a:cubicBezTo>
                    <a:pt x="540466" y="78647"/>
                    <a:pt x="534943" y="79957"/>
                    <a:pt x="531379" y="82579"/>
                  </a:cubicBezTo>
                  <a:cubicBezTo>
                    <a:pt x="527815" y="85200"/>
                    <a:pt x="525179" y="89840"/>
                    <a:pt x="523470" y="96497"/>
                  </a:cubicBezTo>
                  <a:lnTo>
                    <a:pt x="507918" y="94376"/>
                  </a:lnTo>
                  <a:cubicBezTo>
                    <a:pt x="509332" y="87719"/>
                    <a:pt x="511659" y="82343"/>
                    <a:pt x="514899" y="78249"/>
                  </a:cubicBezTo>
                  <a:cubicBezTo>
                    <a:pt x="518139" y="74155"/>
                    <a:pt x="522822" y="71003"/>
                    <a:pt x="528949" y="68794"/>
                  </a:cubicBezTo>
                  <a:cubicBezTo>
                    <a:pt x="535076" y="66584"/>
                    <a:pt x="542175" y="65480"/>
                    <a:pt x="550245" y="65480"/>
                  </a:cubicBezTo>
                  <a:close/>
                  <a:moveTo>
                    <a:pt x="624552" y="34817"/>
                  </a:moveTo>
                  <a:lnTo>
                    <a:pt x="624552" y="67601"/>
                  </a:lnTo>
                  <a:lnTo>
                    <a:pt x="640547" y="67601"/>
                  </a:lnTo>
                  <a:lnTo>
                    <a:pt x="640547" y="79972"/>
                  </a:lnTo>
                  <a:lnTo>
                    <a:pt x="624552" y="79972"/>
                  </a:lnTo>
                  <a:lnTo>
                    <a:pt x="624552" y="134848"/>
                  </a:lnTo>
                  <a:cubicBezTo>
                    <a:pt x="624552" y="139384"/>
                    <a:pt x="624832" y="142300"/>
                    <a:pt x="625392" y="143596"/>
                  </a:cubicBezTo>
                  <a:cubicBezTo>
                    <a:pt x="625952" y="144892"/>
                    <a:pt x="626865" y="145923"/>
                    <a:pt x="628131" y="146689"/>
                  </a:cubicBezTo>
                  <a:cubicBezTo>
                    <a:pt x="629398" y="147455"/>
                    <a:pt x="631209" y="147838"/>
                    <a:pt x="633566" y="147838"/>
                  </a:cubicBezTo>
                  <a:cubicBezTo>
                    <a:pt x="635333" y="147838"/>
                    <a:pt x="637660" y="147631"/>
                    <a:pt x="640547" y="147219"/>
                  </a:cubicBezTo>
                  <a:lnTo>
                    <a:pt x="642844" y="161269"/>
                  </a:lnTo>
                  <a:cubicBezTo>
                    <a:pt x="638367" y="162212"/>
                    <a:pt x="634361" y="162683"/>
                    <a:pt x="630827" y="162683"/>
                  </a:cubicBezTo>
                  <a:cubicBezTo>
                    <a:pt x="625053" y="162683"/>
                    <a:pt x="620576" y="161770"/>
                    <a:pt x="617395" y="159944"/>
                  </a:cubicBezTo>
                  <a:cubicBezTo>
                    <a:pt x="614214" y="158118"/>
                    <a:pt x="611975" y="155717"/>
                    <a:pt x="610679" y="152742"/>
                  </a:cubicBezTo>
                  <a:cubicBezTo>
                    <a:pt x="609383" y="149767"/>
                    <a:pt x="608735" y="143508"/>
                    <a:pt x="608735" y="133964"/>
                  </a:cubicBezTo>
                  <a:lnTo>
                    <a:pt x="608735" y="79972"/>
                  </a:lnTo>
                  <a:lnTo>
                    <a:pt x="597070" y="79972"/>
                  </a:lnTo>
                  <a:lnTo>
                    <a:pt x="597070" y="67601"/>
                  </a:lnTo>
                  <a:lnTo>
                    <a:pt x="608735" y="67601"/>
                  </a:lnTo>
                  <a:lnTo>
                    <a:pt x="608735" y="44360"/>
                  </a:lnTo>
                  <a:close/>
                  <a:moveTo>
                    <a:pt x="415319" y="31901"/>
                  </a:moveTo>
                  <a:lnTo>
                    <a:pt x="431225" y="31901"/>
                  </a:lnTo>
                  <a:lnTo>
                    <a:pt x="431225" y="78381"/>
                  </a:lnTo>
                  <a:cubicBezTo>
                    <a:pt x="438648" y="69780"/>
                    <a:pt x="448014" y="65480"/>
                    <a:pt x="459325" y="65480"/>
                  </a:cubicBezTo>
                  <a:cubicBezTo>
                    <a:pt x="466277" y="65480"/>
                    <a:pt x="472315" y="66850"/>
                    <a:pt x="477441" y="69589"/>
                  </a:cubicBezTo>
                  <a:cubicBezTo>
                    <a:pt x="482566" y="72328"/>
                    <a:pt x="486233" y="76113"/>
                    <a:pt x="488442" y="80944"/>
                  </a:cubicBezTo>
                  <a:cubicBezTo>
                    <a:pt x="490651" y="85775"/>
                    <a:pt x="491756" y="92785"/>
                    <a:pt x="491756" y="101975"/>
                  </a:cubicBezTo>
                  <a:lnTo>
                    <a:pt x="491756" y="161446"/>
                  </a:lnTo>
                  <a:lnTo>
                    <a:pt x="475850" y="161446"/>
                  </a:lnTo>
                  <a:lnTo>
                    <a:pt x="475850" y="101975"/>
                  </a:lnTo>
                  <a:cubicBezTo>
                    <a:pt x="475850" y="94022"/>
                    <a:pt x="474127" y="88234"/>
                    <a:pt x="470680" y="84611"/>
                  </a:cubicBezTo>
                  <a:cubicBezTo>
                    <a:pt x="467234" y="80988"/>
                    <a:pt x="462359" y="79177"/>
                    <a:pt x="456056" y="79177"/>
                  </a:cubicBezTo>
                  <a:cubicBezTo>
                    <a:pt x="451343" y="79177"/>
                    <a:pt x="446910" y="80399"/>
                    <a:pt x="442757" y="82844"/>
                  </a:cubicBezTo>
                  <a:cubicBezTo>
                    <a:pt x="438603" y="85289"/>
                    <a:pt x="435643" y="88603"/>
                    <a:pt x="433876" y="92785"/>
                  </a:cubicBezTo>
                  <a:cubicBezTo>
                    <a:pt x="432108" y="96968"/>
                    <a:pt x="431225" y="102741"/>
                    <a:pt x="431225" y="110105"/>
                  </a:cubicBezTo>
                  <a:lnTo>
                    <a:pt x="431225" y="161446"/>
                  </a:lnTo>
                  <a:lnTo>
                    <a:pt x="415319" y="161446"/>
                  </a:lnTo>
                  <a:close/>
                  <a:moveTo>
                    <a:pt x="539553" y="31194"/>
                  </a:moveTo>
                  <a:lnTo>
                    <a:pt x="556519" y="31194"/>
                  </a:lnTo>
                  <a:lnTo>
                    <a:pt x="576402" y="55936"/>
                  </a:lnTo>
                  <a:lnTo>
                    <a:pt x="558375" y="55936"/>
                  </a:lnTo>
                  <a:lnTo>
                    <a:pt x="548655" y="40914"/>
                  </a:lnTo>
                  <a:lnTo>
                    <a:pt x="538669" y="55936"/>
                  </a:lnTo>
                  <a:lnTo>
                    <a:pt x="520466" y="55936"/>
                  </a:lnTo>
                  <a:close/>
                  <a:moveTo>
                    <a:pt x="340202" y="29691"/>
                  </a:moveTo>
                  <a:cubicBezTo>
                    <a:pt x="353163" y="29691"/>
                    <a:pt x="364061" y="32990"/>
                    <a:pt x="372898" y="39588"/>
                  </a:cubicBezTo>
                  <a:cubicBezTo>
                    <a:pt x="381735" y="46186"/>
                    <a:pt x="387891" y="55465"/>
                    <a:pt x="391367" y="67424"/>
                  </a:cubicBezTo>
                  <a:lnTo>
                    <a:pt x="374489" y="71400"/>
                  </a:lnTo>
                  <a:cubicBezTo>
                    <a:pt x="371484" y="61975"/>
                    <a:pt x="367125" y="55112"/>
                    <a:pt x="361410" y="50811"/>
                  </a:cubicBezTo>
                  <a:cubicBezTo>
                    <a:pt x="355696" y="46511"/>
                    <a:pt x="348509" y="44360"/>
                    <a:pt x="339849" y="44360"/>
                  </a:cubicBezTo>
                  <a:cubicBezTo>
                    <a:pt x="329893" y="44360"/>
                    <a:pt x="321572" y="46746"/>
                    <a:pt x="314885" y="51518"/>
                  </a:cubicBezTo>
                  <a:cubicBezTo>
                    <a:pt x="308199" y="56290"/>
                    <a:pt x="303501" y="62696"/>
                    <a:pt x="300791" y="70738"/>
                  </a:cubicBezTo>
                  <a:cubicBezTo>
                    <a:pt x="298081" y="78779"/>
                    <a:pt x="296726" y="87071"/>
                    <a:pt x="296726" y="95613"/>
                  </a:cubicBezTo>
                  <a:cubicBezTo>
                    <a:pt x="296726" y="106629"/>
                    <a:pt x="298331" y="116247"/>
                    <a:pt x="301542" y="124465"/>
                  </a:cubicBezTo>
                  <a:cubicBezTo>
                    <a:pt x="304753" y="132683"/>
                    <a:pt x="309745" y="138824"/>
                    <a:pt x="316520" y="142889"/>
                  </a:cubicBezTo>
                  <a:cubicBezTo>
                    <a:pt x="323295" y="146954"/>
                    <a:pt x="330629" y="148986"/>
                    <a:pt x="338523" y="148986"/>
                  </a:cubicBezTo>
                  <a:cubicBezTo>
                    <a:pt x="348126" y="148986"/>
                    <a:pt x="356256" y="146218"/>
                    <a:pt x="362913" y="140680"/>
                  </a:cubicBezTo>
                  <a:cubicBezTo>
                    <a:pt x="369570" y="135142"/>
                    <a:pt x="374076" y="126924"/>
                    <a:pt x="376433" y="116026"/>
                  </a:cubicBezTo>
                  <a:lnTo>
                    <a:pt x="393576" y="120356"/>
                  </a:lnTo>
                  <a:cubicBezTo>
                    <a:pt x="389982" y="134435"/>
                    <a:pt x="383517" y="145172"/>
                    <a:pt x="374179" y="152565"/>
                  </a:cubicBezTo>
                  <a:cubicBezTo>
                    <a:pt x="364842" y="159959"/>
                    <a:pt x="353428" y="163655"/>
                    <a:pt x="339937" y="163655"/>
                  </a:cubicBezTo>
                  <a:cubicBezTo>
                    <a:pt x="325975" y="163655"/>
                    <a:pt x="314620" y="160813"/>
                    <a:pt x="305872" y="155128"/>
                  </a:cubicBezTo>
                  <a:cubicBezTo>
                    <a:pt x="297124" y="149443"/>
                    <a:pt x="290467" y="141210"/>
                    <a:pt x="285901" y="130429"/>
                  </a:cubicBezTo>
                  <a:cubicBezTo>
                    <a:pt x="281335" y="119649"/>
                    <a:pt x="279053" y="108073"/>
                    <a:pt x="279053" y="95701"/>
                  </a:cubicBezTo>
                  <a:cubicBezTo>
                    <a:pt x="279053" y="82211"/>
                    <a:pt x="281630" y="70443"/>
                    <a:pt x="286785" y="60399"/>
                  </a:cubicBezTo>
                  <a:cubicBezTo>
                    <a:pt x="291939" y="50354"/>
                    <a:pt x="299274" y="42725"/>
                    <a:pt x="308788" y="37512"/>
                  </a:cubicBezTo>
                  <a:cubicBezTo>
                    <a:pt x="318302" y="32298"/>
                    <a:pt x="328774" y="29691"/>
                    <a:pt x="340202" y="29691"/>
                  </a:cubicBezTo>
                  <a:close/>
                  <a:moveTo>
                    <a:pt x="551483" y="0"/>
                  </a:moveTo>
                  <a:lnTo>
                    <a:pt x="572779" y="0"/>
                  </a:lnTo>
                  <a:lnTo>
                    <a:pt x="552366" y="24743"/>
                  </a:lnTo>
                  <a:lnTo>
                    <a:pt x="539553" y="2474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6" name="TextBox 35">
              <a:extLst>
                <a:ext uri="{FF2B5EF4-FFF2-40B4-BE49-F238E27FC236}">
                  <a16:creationId xmlns:a16="http://schemas.microsoft.com/office/drawing/2014/main" id="{ACE99C4B-9485-4623-A845-75D6180121F1}"/>
                </a:ext>
              </a:extLst>
            </p:cNvPr>
            <p:cNvSpPr txBox="1">
              <a:spLocks noChangeAspect="1"/>
            </p:cNvSpPr>
            <p:nvPr>
              <p:custDataLst>
                <p:tags r:id="rId13"/>
              </p:custDataLst>
            </p:nvPr>
          </p:nvSpPr>
          <p:spPr>
            <a:xfrm>
              <a:off x="5903476" y="4467391"/>
              <a:ext cx="191667" cy="169943"/>
            </a:xfrm>
            <a:custGeom>
              <a:avLst/>
              <a:gdLst/>
              <a:ahLst/>
              <a:cxnLst/>
              <a:rect l="l" t="t" r="r" b="b"/>
              <a:pathLst>
                <a:path w="191667" h="169943">
                  <a:moveTo>
                    <a:pt x="166050" y="87790"/>
                  </a:moveTo>
                  <a:cubicBezTo>
                    <a:pt x="173901" y="87790"/>
                    <a:pt x="180114" y="89967"/>
                    <a:pt x="184691" y="94320"/>
                  </a:cubicBezTo>
                  <a:cubicBezTo>
                    <a:pt x="189267" y="98673"/>
                    <a:pt x="191555" y="104068"/>
                    <a:pt x="191555" y="110505"/>
                  </a:cubicBezTo>
                  <a:cubicBezTo>
                    <a:pt x="191555" y="113779"/>
                    <a:pt x="190886" y="116998"/>
                    <a:pt x="189546" y="120160"/>
                  </a:cubicBezTo>
                  <a:cubicBezTo>
                    <a:pt x="188207" y="123323"/>
                    <a:pt x="185984" y="126653"/>
                    <a:pt x="182877" y="130150"/>
                  </a:cubicBezTo>
                  <a:cubicBezTo>
                    <a:pt x="179770" y="133648"/>
                    <a:pt x="174607" y="138447"/>
                    <a:pt x="167389" y="144549"/>
                  </a:cubicBezTo>
                  <a:cubicBezTo>
                    <a:pt x="161362" y="149610"/>
                    <a:pt x="157492" y="153042"/>
                    <a:pt x="155781" y="154846"/>
                  </a:cubicBezTo>
                  <a:cubicBezTo>
                    <a:pt x="154069" y="156651"/>
                    <a:pt x="152655" y="158465"/>
                    <a:pt x="151539" y="160288"/>
                  </a:cubicBezTo>
                  <a:lnTo>
                    <a:pt x="191667" y="160288"/>
                  </a:lnTo>
                  <a:lnTo>
                    <a:pt x="191667" y="169943"/>
                  </a:lnTo>
                  <a:lnTo>
                    <a:pt x="137586" y="169943"/>
                  </a:lnTo>
                  <a:cubicBezTo>
                    <a:pt x="137512" y="167525"/>
                    <a:pt x="137903" y="165199"/>
                    <a:pt x="138759" y="162967"/>
                  </a:cubicBezTo>
                  <a:cubicBezTo>
                    <a:pt x="140135" y="159283"/>
                    <a:pt x="142340" y="155656"/>
                    <a:pt x="145372" y="152084"/>
                  </a:cubicBezTo>
                  <a:cubicBezTo>
                    <a:pt x="148404" y="148512"/>
                    <a:pt x="152786" y="144382"/>
                    <a:pt x="158515" y="139694"/>
                  </a:cubicBezTo>
                  <a:cubicBezTo>
                    <a:pt x="167408" y="132401"/>
                    <a:pt x="173417" y="126625"/>
                    <a:pt x="176542" y="122365"/>
                  </a:cubicBezTo>
                  <a:cubicBezTo>
                    <a:pt x="179668" y="118105"/>
                    <a:pt x="181230" y="114077"/>
                    <a:pt x="181230" y="110282"/>
                  </a:cubicBezTo>
                  <a:cubicBezTo>
                    <a:pt x="181230" y="106301"/>
                    <a:pt x="179807" y="102943"/>
                    <a:pt x="176961" y="100208"/>
                  </a:cubicBezTo>
                  <a:cubicBezTo>
                    <a:pt x="174115" y="97473"/>
                    <a:pt x="170403" y="96106"/>
                    <a:pt x="165827" y="96106"/>
                  </a:cubicBezTo>
                  <a:cubicBezTo>
                    <a:pt x="160990" y="96106"/>
                    <a:pt x="157120" y="97557"/>
                    <a:pt x="154218" y="100459"/>
                  </a:cubicBezTo>
                  <a:cubicBezTo>
                    <a:pt x="151316" y="103361"/>
                    <a:pt x="149846" y="107380"/>
                    <a:pt x="149809" y="112514"/>
                  </a:cubicBezTo>
                  <a:lnTo>
                    <a:pt x="139484" y="111454"/>
                  </a:lnTo>
                  <a:cubicBezTo>
                    <a:pt x="140191" y="103752"/>
                    <a:pt x="142851" y="97883"/>
                    <a:pt x="147465" y="93846"/>
                  </a:cubicBezTo>
                  <a:cubicBezTo>
                    <a:pt x="152079" y="89809"/>
                    <a:pt x="158274" y="87790"/>
                    <a:pt x="166050" y="87790"/>
                  </a:cubicBezTo>
                  <a:close/>
                  <a:moveTo>
                    <a:pt x="62121" y="14757"/>
                  </a:moveTo>
                  <a:cubicBezTo>
                    <a:pt x="49986" y="14757"/>
                    <a:pt x="39544" y="18925"/>
                    <a:pt x="30795" y="27261"/>
                  </a:cubicBezTo>
                  <a:cubicBezTo>
                    <a:pt x="22047" y="35597"/>
                    <a:pt x="17673" y="49515"/>
                    <a:pt x="17673" y="69015"/>
                  </a:cubicBezTo>
                  <a:cubicBezTo>
                    <a:pt x="17673" y="84626"/>
                    <a:pt x="21870" y="96924"/>
                    <a:pt x="30265" y="105908"/>
                  </a:cubicBezTo>
                  <a:cubicBezTo>
                    <a:pt x="38660" y="114892"/>
                    <a:pt x="49190" y="119384"/>
                    <a:pt x="61856" y="119384"/>
                  </a:cubicBezTo>
                  <a:cubicBezTo>
                    <a:pt x="74758" y="119384"/>
                    <a:pt x="85376" y="114847"/>
                    <a:pt x="93712" y="105775"/>
                  </a:cubicBezTo>
                  <a:cubicBezTo>
                    <a:pt x="102048" y="96703"/>
                    <a:pt x="106216" y="83831"/>
                    <a:pt x="106216" y="67159"/>
                  </a:cubicBezTo>
                  <a:cubicBezTo>
                    <a:pt x="106216" y="56614"/>
                    <a:pt x="104434" y="47409"/>
                    <a:pt x="100870" y="39544"/>
                  </a:cubicBezTo>
                  <a:cubicBezTo>
                    <a:pt x="97306" y="31680"/>
                    <a:pt x="92092" y="25582"/>
                    <a:pt x="85229" y="21252"/>
                  </a:cubicBezTo>
                  <a:cubicBezTo>
                    <a:pt x="78366" y="16922"/>
                    <a:pt x="70663" y="14757"/>
                    <a:pt x="62121" y="14757"/>
                  </a:cubicBezTo>
                  <a:close/>
                  <a:moveTo>
                    <a:pt x="62033" y="0"/>
                  </a:moveTo>
                  <a:cubicBezTo>
                    <a:pt x="73992" y="0"/>
                    <a:pt x="84773" y="2857"/>
                    <a:pt x="94375" y="8572"/>
                  </a:cubicBezTo>
                  <a:cubicBezTo>
                    <a:pt x="103978" y="14286"/>
                    <a:pt x="111297" y="22254"/>
                    <a:pt x="116334" y="32475"/>
                  </a:cubicBezTo>
                  <a:cubicBezTo>
                    <a:pt x="121371" y="42696"/>
                    <a:pt x="123890" y="54287"/>
                    <a:pt x="123890" y="67247"/>
                  </a:cubicBezTo>
                  <a:cubicBezTo>
                    <a:pt x="123890" y="80384"/>
                    <a:pt x="121239" y="92137"/>
                    <a:pt x="115937" y="102505"/>
                  </a:cubicBezTo>
                  <a:cubicBezTo>
                    <a:pt x="110635" y="112874"/>
                    <a:pt x="103123" y="120724"/>
                    <a:pt x="93403" y="126055"/>
                  </a:cubicBezTo>
                  <a:cubicBezTo>
                    <a:pt x="83683" y="131387"/>
                    <a:pt x="73197" y="134052"/>
                    <a:pt x="61945" y="134052"/>
                  </a:cubicBezTo>
                  <a:cubicBezTo>
                    <a:pt x="49750" y="134052"/>
                    <a:pt x="38851" y="131107"/>
                    <a:pt x="29249" y="125216"/>
                  </a:cubicBezTo>
                  <a:cubicBezTo>
                    <a:pt x="19646" y="119325"/>
                    <a:pt x="12371" y="111283"/>
                    <a:pt x="7422" y="101092"/>
                  </a:cubicBezTo>
                  <a:cubicBezTo>
                    <a:pt x="2474" y="90900"/>
                    <a:pt x="0" y="80119"/>
                    <a:pt x="0" y="68749"/>
                  </a:cubicBezTo>
                  <a:cubicBezTo>
                    <a:pt x="0" y="47247"/>
                    <a:pt x="5773" y="30413"/>
                    <a:pt x="17319" y="18248"/>
                  </a:cubicBezTo>
                  <a:cubicBezTo>
                    <a:pt x="28866" y="6083"/>
                    <a:pt x="43770" y="0"/>
                    <a:pt x="6203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7" name="TextBox 36">
              <a:extLst>
                <a:ext uri="{FF2B5EF4-FFF2-40B4-BE49-F238E27FC236}">
                  <a16:creationId xmlns:a16="http://schemas.microsoft.com/office/drawing/2014/main" id="{B0AC059A-D2F1-44F1-A798-6342A09B6272}"/>
                </a:ext>
              </a:extLst>
            </p:cNvPr>
            <p:cNvSpPr txBox="1">
              <a:spLocks noChangeAspect="1"/>
            </p:cNvSpPr>
            <p:nvPr>
              <p:custDataLst>
                <p:tags r:id="rId14"/>
              </p:custDataLst>
            </p:nvPr>
          </p:nvSpPr>
          <p:spPr>
            <a:xfrm>
              <a:off x="5520828" y="4772886"/>
              <a:ext cx="938724" cy="406463"/>
            </a:xfrm>
            <a:custGeom>
              <a:avLst/>
              <a:gdLst/>
              <a:ahLst/>
              <a:cxnLst/>
              <a:rect l="l" t="t" r="r" b="b"/>
              <a:pathLst>
                <a:path w="938724" h="406463">
                  <a:moveTo>
                    <a:pt x="731522" y="321278"/>
                  </a:moveTo>
                  <a:cubicBezTo>
                    <a:pt x="725749" y="323634"/>
                    <a:pt x="717089" y="325637"/>
                    <a:pt x="705543" y="327287"/>
                  </a:cubicBezTo>
                  <a:cubicBezTo>
                    <a:pt x="699003" y="328229"/>
                    <a:pt x="694379" y="329290"/>
                    <a:pt x="691669" y="330468"/>
                  </a:cubicBezTo>
                  <a:cubicBezTo>
                    <a:pt x="688959" y="331646"/>
                    <a:pt x="686868" y="333369"/>
                    <a:pt x="685395" y="335637"/>
                  </a:cubicBezTo>
                  <a:cubicBezTo>
                    <a:pt x="683922" y="337905"/>
                    <a:pt x="683186" y="340424"/>
                    <a:pt x="683186" y="343193"/>
                  </a:cubicBezTo>
                  <a:cubicBezTo>
                    <a:pt x="683186" y="347434"/>
                    <a:pt x="684791" y="350969"/>
                    <a:pt x="688002" y="353797"/>
                  </a:cubicBezTo>
                  <a:cubicBezTo>
                    <a:pt x="691212" y="356624"/>
                    <a:pt x="695911" y="358038"/>
                    <a:pt x="702096" y="358038"/>
                  </a:cubicBezTo>
                  <a:cubicBezTo>
                    <a:pt x="708223" y="358038"/>
                    <a:pt x="713672" y="356698"/>
                    <a:pt x="718444" y="354018"/>
                  </a:cubicBezTo>
                  <a:cubicBezTo>
                    <a:pt x="723216" y="351337"/>
                    <a:pt x="726721" y="347670"/>
                    <a:pt x="728960" y="343016"/>
                  </a:cubicBezTo>
                  <a:cubicBezTo>
                    <a:pt x="730668" y="339422"/>
                    <a:pt x="731522" y="334120"/>
                    <a:pt x="731522" y="327110"/>
                  </a:cubicBezTo>
                  <a:close/>
                  <a:moveTo>
                    <a:pt x="255272" y="321278"/>
                  </a:moveTo>
                  <a:cubicBezTo>
                    <a:pt x="249499" y="323634"/>
                    <a:pt x="240839" y="325637"/>
                    <a:pt x="229293" y="327287"/>
                  </a:cubicBezTo>
                  <a:cubicBezTo>
                    <a:pt x="222753" y="328229"/>
                    <a:pt x="218129" y="329290"/>
                    <a:pt x="215419" y="330468"/>
                  </a:cubicBezTo>
                  <a:cubicBezTo>
                    <a:pt x="212709" y="331646"/>
                    <a:pt x="210618" y="333369"/>
                    <a:pt x="209145" y="335637"/>
                  </a:cubicBezTo>
                  <a:cubicBezTo>
                    <a:pt x="207672" y="337905"/>
                    <a:pt x="206936" y="340424"/>
                    <a:pt x="206936" y="343193"/>
                  </a:cubicBezTo>
                  <a:cubicBezTo>
                    <a:pt x="206936" y="347434"/>
                    <a:pt x="208541" y="350969"/>
                    <a:pt x="211752" y="353797"/>
                  </a:cubicBezTo>
                  <a:cubicBezTo>
                    <a:pt x="214962" y="356624"/>
                    <a:pt x="219661" y="358038"/>
                    <a:pt x="225846" y="358038"/>
                  </a:cubicBezTo>
                  <a:cubicBezTo>
                    <a:pt x="231973" y="358038"/>
                    <a:pt x="237422" y="356698"/>
                    <a:pt x="242194" y="354018"/>
                  </a:cubicBezTo>
                  <a:cubicBezTo>
                    <a:pt x="246966" y="351337"/>
                    <a:pt x="250471" y="347670"/>
                    <a:pt x="252710" y="343016"/>
                  </a:cubicBezTo>
                  <a:cubicBezTo>
                    <a:pt x="254418" y="339422"/>
                    <a:pt x="255272" y="334120"/>
                    <a:pt x="255272" y="327110"/>
                  </a:cubicBezTo>
                  <a:close/>
                  <a:moveTo>
                    <a:pt x="897810" y="285578"/>
                  </a:moveTo>
                  <a:cubicBezTo>
                    <a:pt x="890741" y="285578"/>
                    <a:pt x="884732" y="288450"/>
                    <a:pt x="879783" y="294193"/>
                  </a:cubicBezTo>
                  <a:cubicBezTo>
                    <a:pt x="874835" y="299937"/>
                    <a:pt x="872360" y="308465"/>
                    <a:pt x="872360" y="319776"/>
                  </a:cubicBezTo>
                  <a:cubicBezTo>
                    <a:pt x="872360" y="332088"/>
                    <a:pt x="874805" y="341072"/>
                    <a:pt x="879695" y="346727"/>
                  </a:cubicBezTo>
                  <a:cubicBezTo>
                    <a:pt x="884584" y="352383"/>
                    <a:pt x="890711" y="355211"/>
                    <a:pt x="898075" y="355211"/>
                  </a:cubicBezTo>
                  <a:cubicBezTo>
                    <a:pt x="905380" y="355211"/>
                    <a:pt x="911507" y="352398"/>
                    <a:pt x="916455" y="346772"/>
                  </a:cubicBezTo>
                  <a:cubicBezTo>
                    <a:pt x="921404" y="341146"/>
                    <a:pt x="923878" y="332324"/>
                    <a:pt x="923878" y="320306"/>
                  </a:cubicBezTo>
                  <a:cubicBezTo>
                    <a:pt x="923878" y="308818"/>
                    <a:pt x="921330" y="300158"/>
                    <a:pt x="916234" y="294326"/>
                  </a:cubicBezTo>
                  <a:cubicBezTo>
                    <a:pt x="911138" y="288494"/>
                    <a:pt x="904997" y="285578"/>
                    <a:pt x="897810" y="285578"/>
                  </a:cubicBezTo>
                  <a:close/>
                  <a:moveTo>
                    <a:pt x="604921" y="285578"/>
                  </a:moveTo>
                  <a:cubicBezTo>
                    <a:pt x="596968" y="285578"/>
                    <a:pt x="590370" y="288553"/>
                    <a:pt x="585127" y="294503"/>
                  </a:cubicBezTo>
                  <a:cubicBezTo>
                    <a:pt x="579883" y="300453"/>
                    <a:pt x="577262" y="309437"/>
                    <a:pt x="577262" y="321455"/>
                  </a:cubicBezTo>
                  <a:cubicBezTo>
                    <a:pt x="577262" y="333472"/>
                    <a:pt x="579883" y="342471"/>
                    <a:pt x="585127" y="348451"/>
                  </a:cubicBezTo>
                  <a:cubicBezTo>
                    <a:pt x="590370" y="354430"/>
                    <a:pt x="596968" y="357420"/>
                    <a:pt x="604921" y="357420"/>
                  </a:cubicBezTo>
                  <a:cubicBezTo>
                    <a:pt x="612815" y="357420"/>
                    <a:pt x="619383" y="354415"/>
                    <a:pt x="624627" y="348406"/>
                  </a:cubicBezTo>
                  <a:cubicBezTo>
                    <a:pt x="629870" y="342397"/>
                    <a:pt x="632491" y="333237"/>
                    <a:pt x="632491" y="320924"/>
                  </a:cubicBezTo>
                  <a:cubicBezTo>
                    <a:pt x="632491" y="309319"/>
                    <a:pt x="629855" y="300526"/>
                    <a:pt x="624582" y="294547"/>
                  </a:cubicBezTo>
                  <a:cubicBezTo>
                    <a:pt x="619310" y="288567"/>
                    <a:pt x="612756" y="285578"/>
                    <a:pt x="604921" y="285578"/>
                  </a:cubicBezTo>
                  <a:close/>
                  <a:moveTo>
                    <a:pt x="896661" y="272411"/>
                  </a:moveTo>
                  <a:cubicBezTo>
                    <a:pt x="907736" y="272411"/>
                    <a:pt x="916868" y="276888"/>
                    <a:pt x="924055" y="285843"/>
                  </a:cubicBezTo>
                  <a:lnTo>
                    <a:pt x="924055" y="274532"/>
                  </a:lnTo>
                  <a:lnTo>
                    <a:pt x="938724" y="274532"/>
                  </a:lnTo>
                  <a:lnTo>
                    <a:pt x="938724" y="355652"/>
                  </a:lnTo>
                  <a:cubicBezTo>
                    <a:pt x="938724" y="370262"/>
                    <a:pt x="937236" y="380616"/>
                    <a:pt x="934261" y="386713"/>
                  </a:cubicBezTo>
                  <a:cubicBezTo>
                    <a:pt x="931286" y="392811"/>
                    <a:pt x="926573" y="397627"/>
                    <a:pt x="920122" y="401161"/>
                  </a:cubicBezTo>
                  <a:cubicBezTo>
                    <a:pt x="913672" y="404696"/>
                    <a:pt x="905733" y="406463"/>
                    <a:pt x="896308" y="406463"/>
                  </a:cubicBezTo>
                  <a:cubicBezTo>
                    <a:pt x="885114" y="406463"/>
                    <a:pt x="876072" y="403945"/>
                    <a:pt x="869179" y="398908"/>
                  </a:cubicBezTo>
                  <a:cubicBezTo>
                    <a:pt x="862286" y="393871"/>
                    <a:pt x="858958" y="386286"/>
                    <a:pt x="859194" y="376154"/>
                  </a:cubicBezTo>
                  <a:lnTo>
                    <a:pt x="874658" y="378451"/>
                  </a:lnTo>
                  <a:cubicBezTo>
                    <a:pt x="875306" y="383223"/>
                    <a:pt x="877103" y="386699"/>
                    <a:pt x="880048" y="388878"/>
                  </a:cubicBezTo>
                  <a:cubicBezTo>
                    <a:pt x="883995" y="391824"/>
                    <a:pt x="889386" y="393297"/>
                    <a:pt x="896219" y="393297"/>
                  </a:cubicBezTo>
                  <a:cubicBezTo>
                    <a:pt x="903583" y="393297"/>
                    <a:pt x="909268" y="391824"/>
                    <a:pt x="913274" y="388878"/>
                  </a:cubicBezTo>
                  <a:cubicBezTo>
                    <a:pt x="917280" y="385933"/>
                    <a:pt x="919990" y="381809"/>
                    <a:pt x="921404" y="376507"/>
                  </a:cubicBezTo>
                  <a:cubicBezTo>
                    <a:pt x="922228" y="373267"/>
                    <a:pt x="922611" y="366463"/>
                    <a:pt x="922553" y="356094"/>
                  </a:cubicBezTo>
                  <a:cubicBezTo>
                    <a:pt x="915601" y="364283"/>
                    <a:pt x="906941" y="368377"/>
                    <a:pt x="896573" y="368377"/>
                  </a:cubicBezTo>
                  <a:cubicBezTo>
                    <a:pt x="883671" y="368377"/>
                    <a:pt x="873686" y="363723"/>
                    <a:pt x="866616" y="354415"/>
                  </a:cubicBezTo>
                  <a:cubicBezTo>
                    <a:pt x="859547" y="345107"/>
                    <a:pt x="856012" y="333944"/>
                    <a:pt x="856012" y="320924"/>
                  </a:cubicBezTo>
                  <a:cubicBezTo>
                    <a:pt x="856012" y="311970"/>
                    <a:pt x="857632" y="303708"/>
                    <a:pt x="860873" y="296137"/>
                  </a:cubicBezTo>
                  <a:cubicBezTo>
                    <a:pt x="864113" y="288567"/>
                    <a:pt x="868811" y="282720"/>
                    <a:pt x="874967" y="278597"/>
                  </a:cubicBezTo>
                  <a:cubicBezTo>
                    <a:pt x="881123" y="274473"/>
                    <a:pt x="888355" y="272411"/>
                    <a:pt x="896661" y="272411"/>
                  </a:cubicBezTo>
                  <a:close/>
                  <a:moveTo>
                    <a:pt x="811043" y="272411"/>
                  </a:moveTo>
                  <a:cubicBezTo>
                    <a:pt x="816699" y="272411"/>
                    <a:pt x="821897" y="273427"/>
                    <a:pt x="826640" y="275460"/>
                  </a:cubicBezTo>
                  <a:cubicBezTo>
                    <a:pt x="831382" y="277492"/>
                    <a:pt x="834932" y="280158"/>
                    <a:pt x="837288" y="283457"/>
                  </a:cubicBezTo>
                  <a:cubicBezTo>
                    <a:pt x="839644" y="286756"/>
                    <a:pt x="841294" y="290673"/>
                    <a:pt x="842237" y="295210"/>
                  </a:cubicBezTo>
                  <a:cubicBezTo>
                    <a:pt x="842826" y="298155"/>
                    <a:pt x="843120" y="303310"/>
                    <a:pt x="843120" y="310674"/>
                  </a:cubicBezTo>
                  <a:lnTo>
                    <a:pt x="843120" y="368377"/>
                  </a:lnTo>
                  <a:lnTo>
                    <a:pt x="827214" y="368377"/>
                  </a:lnTo>
                  <a:lnTo>
                    <a:pt x="827214" y="311292"/>
                  </a:lnTo>
                  <a:cubicBezTo>
                    <a:pt x="827214" y="304812"/>
                    <a:pt x="826596" y="299967"/>
                    <a:pt x="825358" y="296756"/>
                  </a:cubicBezTo>
                  <a:cubicBezTo>
                    <a:pt x="824121" y="293545"/>
                    <a:pt x="821927" y="290983"/>
                    <a:pt x="818775" y="289068"/>
                  </a:cubicBezTo>
                  <a:cubicBezTo>
                    <a:pt x="815623" y="287153"/>
                    <a:pt x="811927" y="286196"/>
                    <a:pt x="807685" y="286196"/>
                  </a:cubicBezTo>
                  <a:cubicBezTo>
                    <a:pt x="800910" y="286196"/>
                    <a:pt x="795063" y="288346"/>
                    <a:pt x="790144" y="292647"/>
                  </a:cubicBezTo>
                  <a:cubicBezTo>
                    <a:pt x="785225" y="296948"/>
                    <a:pt x="782766" y="305107"/>
                    <a:pt x="782766" y="317125"/>
                  </a:cubicBezTo>
                  <a:lnTo>
                    <a:pt x="782766" y="368377"/>
                  </a:lnTo>
                  <a:lnTo>
                    <a:pt x="766860" y="368377"/>
                  </a:lnTo>
                  <a:lnTo>
                    <a:pt x="766860" y="274532"/>
                  </a:lnTo>
                  <a:lnTo>
                    <a:pt x="781175" y="274532"/>
                  </a:lnTo>
                  <a:lnTo>
                    <a:pt x="781175" y="287875"/>
                  </a:lnTo>
                  <a:cubicBezTo>
                    <a:pt x="788068" y="277566"/>
                    <a:pt x="798024" y="272411"/>
                    <a:pt x="811043" y="272411"/>
                  </a:cubicBezTo>
                  <a:close/>
                  <a:moveTo>
                    <a:pt x="711286" y="272411"/>
                  </a:moveTo>
                  <a:cubicBezTo>
                    <a:pt x="719298" y="272411"/>
                    <a:pt x="725808" y="273354"/>
                    <a:pt x="730815" y="275239"/>
                  </a:cubicBezTo>
                  <a:cubicBezTo>
                    <a:pt x="735823" y="277124"/>
                    <a:pt x="739505" y="279495"/>
                    <a:pt x="741861" y="282352"/>
                  </a:cubicBezTo>
                  <a:cubicBezTo>
                    <a:pt x="744218" y="285209"/>
                    <a:pt x="745867" y="288818"/>
                    <a:pt x="746810" y="293177"/>
                  </a:cubicBezTo>
                  <a:cubicBezTo>
                    <a:pt x="747340" y="295887"/>
                    <a:pt x="747605" y="300777"/>
                    <a:pt x="747605" y="307846"/>
                  </a:cubicBezTo>
                  <a:lnTo>
                    <a:pt x="747605" y="329054"/>
                  </a:lnTo>
                  <a:cubicBezTo>
                    <a:pt x="747605" y="343841"/>
                    <a:pt x="747944" y="353193"/>
                    <a:pt x="748621" y="357110"/>
                  </a:cubicBezTo>
                  <a:cubicBezTo>
                    <a:pt x="749299" y="361028"/>
                    <a:pt x="750639" y="364784"/>
                    <a:pt x="752642" y="368377"/>
                  </a:cubicBezTo>
                  <a:lnTo>
                    <a:pt x="736029" y="368377"/>
                  </a:lnTo>
                  <a:cubicBezTo>
                    <a:pt x="734380" y="365078"/>
                    <a:pt x="733319" y="361220"/>
                    <a:pt x="732848" y="356801"/>
                  </a:cubicBezTo>
                  <a:cubicBezTo>
                    <a:pt x="726957" y="361809"/>
                    <a:pt x="721286" y="365343"/>
                    <a:pt x="715837" y="367405"/>
                  </a:cubicBezTo>
                  <a:cubicBezTo>
                    <a:pt x="710388" y="369467"/>
                    <a:pt x="704541" y="370498"/>
                    <a:pt x="698296" y="370498"/>
                  </a:cubicBezTo>
                  <a:cubicBezTo>
                    <a:pt x="687987" y="370498"/>
                    <a:pt x="680063" y="367980"/>
                    <a:pt x="674526" y="362943"/>
                  </a:cubicBezTo>
                  <a:cubicBezTo>
                    <a:pt x="668988" y="357906"/>
                    <a:pt x="666219" y="351470"/>
                    <a:pt x="666219" y="343635"/>
                  </a:cubicBezTo>
                  <a:cubicBezTo>
                    <a:pt x="666219" y="339039"/>
                    <a:pt x="667265" y="334842"/>
                    <a:pt x="669356" y="331042"/>
                  </a:cubicBezTo>
                  <a:cubicBezTo>
                    <a:pt x="671448" y="327243"/>
                    <a:pt x="674187" y="324194"/>
                    <a:pt x="677574" y="321896"/>
                  </a:cubicBezTo>
                  <a:cubicBezTo>
                    <a:pt x="680962" y="319599"/>
                    <a:pt x="684776" y="317861"/>
                    <a:pt x="689018" y="316683"/>
                  </a:cubicBezTo>
                  <a:cubicBezTo>
                    <a:pt x="692140" y="315858"/>
                    <a:pt x="696853" y="315063"/>
                    <a:pt x="703157" y="314297"/>
                  </a:cubicBezTo>
                  <a:cubicBezTo>
                    <a:pt x="715999" y="312765"/>
                    <a:pt x="725455" y="310939"/>
                    <a:pt x="731522" y="308818"/>
                  </a:cubicBezTo>
                  <a:cubicBezTo>
                    <a:pt x="731581" y="306638"/>
                    <a:pt x="731611" y="305254"/>
                    <a:pt x="731611" y="304665"/>
                  </a:cubicBezTo>
                  <a:cubicBezTo>
                    <a:pt x="731611" y="298185"/>
                    <a:pt x="730108" y="293619"/>
                    <a:pt x="727104" y="290968"/>
                  </a:cubicBezTo>
                  <a:cubicBezTo>
                    <a:pt x="723039" y="287374"/>
                    <a:pt x="717001" y="285578"/>
                    <a:pt x="708989" y="285578"/>
                  </a:cubicBezTo>
                  <a:cubicBezTo>
                    <a:pt x="701507" y="285578"/>
                    <a:pt x="695984" y="286888"/>
                    <a:pt x="692420" y="289510"/>
                  </a:cubicBezTo>
                  <a:cubicBezTo>
                    <a:pt x="688856" y="292132"/>
                    <a:pt x="686220" y="296771"/>
                    <a:pt x="684511" y="303428"/>
                  </a:cubicBezTo>
                  <a:lnTo>
                    <a:pt x="668959" y="301307"/>
                  </a:lnTo>
                  <a:cubicBezTo>
                    <a:pt x="670373" y="294650"/>
                    <a:pt x="672700" y="289274"/>
                    <a:pt x="675940" y="285180"/>
                  </a:cubicBezTo>
                  <a:cubicBezTo>
                    <a:pt x="679180" y="281086"/>
                    <a:pt x="683863" y="277934"/>
                    <a:pt x="689990" y="275725"/>
                  </a:cubicBezTo>
                  <a:cubicBezTo>
                    <a:pt x="696117" y="273516"/>
                    <a:pt x="703215" y="272411"/>
                    <a:pt x="711286" y="272411"/>
                  </a:cubicBezTo>
                  <a:close/>
                  <a:moveTo>
                    <a:pt x="604921" y="272411"/>
                  </a:moveTo>
                  <a:cubicBezTo>
                    <a:pt x="617822" y="272411"/>
                    <a:pt x="628367" y="276638"/>
                    <a:pt x="636556" y="285092"/>
                  </a:cubicBezTo>
                  <a:cubicBezTo>
                    <a:pt x="644745" y="293545"/>
                    <a:pt x="648839" y="305225"/>
                    <a:pt x="648839" y="320129"/>
                  </a:cubicBezTo>
                  <a:cubicBezTo>
                    <a:pt x="648839" y="332206"/>
                    <a:pt x="647028" y="341705"/>
                    <a:pt x="643404" y="348627"/>
                  </a:cubicBezTo>
                  <a:cubicBezTo>
                    <a:pt x="639781" y="355549"/>
                    <a:pt x="634509" y="360925"/>
                    <a:pt x="627587" y="364754"/>
                  </a:cubicBezTo>
                  <a:cubicBezTo>
                    <a:pt x="620665" y="368583"/>
                    <a:pt x="613109" y="370498"/>
                    <a:pt x="604921" y="370498"/>
                  </a:cubicBezTo>
                  <a:cubicBezTo>
                    <a:pt x="591784" y="370498"/>
                    <a:pt x="581165" y="366286"/>
                    <a:pt x="573065" y="357862"/>
                  </a:cubicBezTo>
                  <a:cubicBezTo>
                    <a:pt x="564964" y="349437"/>
                    <a:pt x="560914" y="337302"/>
                    <a:pt x="560914" y="321455"/>
                  </a:cubicBezTo>
                  <a:cubicBezTo>
                    <a:pt x="560914" y="304076"/>
                    <a:pt x="565745" y="291204"/>
                    <a:pt x="575406" y="282838"/>
                  </a:cubicBezTo>
                  <a:cubicBezTo>
                    <a:pt x="583477" y="275887"/>
                    <a:pt x="593315" y="272411"/>
                    <a:pt x="604921" y="272411"/>
                  </a:cubicBezTo>
                  <a:close/>
                  <a:moveTo>
                    <a:pt x="235036" y="272411"/>
                  </a:moveTo>
                  <a:cubicBezTo>
                    <a:pt x="243048" y="272411"/>
                    <a:pt x="249558" y="273354"/>
                    <a:pt x="254565" y="275239"/>
                  </a:cubicBezTo>
                  <a:cubicBezTo>
                    <a:pt x="259573" y="277124"/>
                    <a:pt x="263255" y="279495"/>
                    <a:pt x="265611" y="282352"/>
                  </a:cubicBezTo>
                  <a:cubicBezTo>
                    <a:pt x="267968" y="285209"/>
                    <a:pt x="269617" y="288818"/>
                    <a:pt x="270560" y="293177"/>
                  </a:cubicBezTo>
                  <a:cubicBezTo>
                    <a:pt x="271090" y="295887"/>
                    <a:pt x="271355" y="300777"/>
                    <a:pt x="271355" y="307846"/>
                  </a:cubicBezTo>
                  <a:lnTo>
                    <a:pt x="271355" y="329054"/>
                  </a:lnTo>
                  <a:cubicBezTo>
                    <a:pt x="271355" y="343841"/>
                    <a:pt x="271694" y="353193"/>
                    <a:pt x="272371" y="357110"/>
                  </a:cubicBezTo>
                  <a:cubicBezTo>
                    <a:pt x="273049" y="361028"/>
                    <a:pt x="274389" y="364784"/>
                    <a:pt x="276392" y="368377"/>
                  </a:cubicBezTo>
                  <a:lnTo>
                    <a:pt x="259779" y="368377"/>
                  </a:lnTo>
                  <a:cubicBezTo>
                    <a:pt x="258130" y="365078"/>
                    <a:pt x="257069" y="361220"/>
                    <a:pt x="256598" y="356801"/>
                  </a:cubicBezTo>
                  <a:cubicBezTo>
                    <a:pt x="250707" y="361809"/>
                    <a:pt x="245037" y="365343"/>
                    <a:pt x="239587" y="367405"/>
                  </a:cubicBezTo>
                  <a:cubicBezTo>
                    <a:pt x="234138" y="369467"/>
                    <a:pt x="228291" y="370498"/>
                    <a:pt x="222046" y="370498"/>
                  </a:cubicBezTo>
                  <a:cubicBezTo>
                    <a:pt x="211737" y="370498"/>
                    <a:pt x="203813" y="367980"/>
                    <a:pt x="198276" y="362943"/>
                  </a:cubicBezTo>
                  <a:cubicBezTo>
                    <a:pt x="192738" y="357906"/>
                    <a:pt x="189969" y="351470"/>
                    <a:pt x="189969" y="343635"/>
                  </a:cubicBezTo>
                  <a:cubicBezTo>
                    <a:pt x="189969" y="339039"/>
                    <a:pt x="191015" y="334842"/>
                    <a:pt x="193106" y="331042"/>
                  </a:cubicBezTo>
                  <a:cubicBezTo>
                    <a:pt x="195198" y="327243"/>
                    <a:pt x="197937" y="324194"/>
                    <a:pt x="201324" y="321896"/>
                  </a:cubicBezTo>
                  <a:cubicBezTo>
                    <a:pt x="204712" y="319599"/>
                    <a:pt x="208526" y="317861"/>
                    <a:pt x="212768" y="316683"/>
                  </a:cubicBezTo>
                  <a:cubicBezTo>
                    <a:pt x="215890" y="315858"/>
                    <a:pt x="220603" y="315063"/>
                    <a:pt x="226907" y="314297"/>
                  </a:cubicBezTo>
                  <a:cubicBezTo>
                    <a:pt x="239749" y="312765"/>
                    <a:pt x="249204" y="310939"/>
                    <a:pt x="255272" y="308818"/>
                  </a:cubicBezTo>
                  <a:cubicBezTo>
                    <a:pt x="255331" y="306638"/>
                    <a:pt x="255361" y="305254"/>
                    <a:pt x="255361" y="304665"/>
                  </a:cubicBezTo>
                  <a:cubicBezTo>
                    <a:pt x="255361" y="298185"/>
                    <a:pt x="253858" y="293619"/>
                    <a:pt x="250854" y="290968"/>
                  </a:cubicBezTo>
                  <a:cubicBezTo>
                    <a:pt x="246789" y="287374"/>
                    <a:pt x="240751" y="285578"/>
                    <a:pt x="232739" y="285578"/>
                  </a:cubicBezTo>
                  <a:cubicBezTo>
                    <a:pt x="225257" y="285578"/>
                    <a:pt x="219734" y="286888"/>
                    <a:pt x="216170" y="289510"/>
                  </a:cubicBezTo>
                  <a:cubicBezTo>
                    <a:pt x="212606" y="292132"/>
                    <a:pt x="209970" y="296771"/>
                    <a:pt x="208261" y="303428"/>
                  </a:cubicBezTo>
                  <a:lnTo>
                    <a:pt x="192709" y="301307"/>
                  </a:lnTo>
                  <a:cubicBezTo>
                    <a:pt x="194123" y="294650"/>
                    <a:pt x="196450" y="289274"/>
                    <a:pt x="199690" y="285180"/>
                  </a:cubicBezTo>
                  <a:cubicBezTo>
                    <a:pt x="202930" y="281086"/>
                    <a:pt x="207613" y="277934"/>
                    <a:pt x="213740" y="275725"/>
                  </a:cubicBezTo>
                  <a:cubicBezTo>
                    <a:pt x="219867" y="273516"/>
                    <a:pt x="226966" y="272411"/>
                    <a:pt x="235036" y="272411"/>
                  </a:cubicBezTo>
                  <a:close/>
                  <a:moveTo>
                    <a:pt x="42769" y="272411"/>
                  </a:moveTo>
                  <a:cubicBezTo>
                    <a:pt x="52961" y="272411"/>
                    <a:pt x="61297" y="274988"/>
                    <a:pt x="67777" y="280143"/>
                  </a:cubicBezTo>
                  <a:cubicBezTo>
                    <a:pt x="74257" y="285298"/>
                    <a:pt x="78410" y="292618"/>
                    <a:pt x="80237" y="302102"/>
                  </a:cubicBezTo>
                  <a:lnTo>
                    <a:pt x="64772" y="304488"/>
                  </a:lnTo>
                  <a:cubicBezTo>
                    <a:pt x="63300" y="298185"/>
                    <a:pt x="60693" y="293442"/>
                    <a:pt x="56952" y="290261"/>
                  </a:cubicBezTo>
                  <a:cubicBezTo>
                    <a:pt x="53211" y="287080"/>
                    <a:pt x="48690" y="285489"/>
                    <a:pt x="43388" y="285489"/>
                  </a:cubicBezTo>
                  <a:cubicBezTo>
                    <a:pt x="35376" y="285489"/>
                    <a:pt x="28866" y="288361"/>
                    <a:pt x="23859" y="294105"/>
                  </a:cubicBezTo>
                  <a:cubicBezTo>
                    <a:pt x="18851" y="299849"/>
                    <a:pt x="16347" y="308936"/>
                    <a:pt x="16347" y="321366"/>
                  </a:cubicBezTo>
                  <a:cubicBezTo>
                    <a:pt x="16347" y="333973"/>
                    <a:pt x="18763" y="343134"/>
                    <a:pt x="23593" y="348848"/>
                  </a:cubicBezTo>
                  <a:cubicBezTo>
                    <a:pt x="28424" y="354563"/>
                    <a:pt x="34728" y="357420"/>
                    <a:pt x="42504" y="357420"/>
                  </a:cubicBezTo>
                  <a:cubicBezTo>
                    <a:pt x="48749" y="357420"/>
                    <a:pt x="53962" y="355505"/>
                    <a:pt x="58145" y="351676"/>
                  </a:cubicBezTo>
                  <a:cubicBezTo>
                    <a:pt x="62328" y="347847"/>
                    <a:pt x="64979" y="341956"/>
                    <a:pt x="66098" y="334003"/>
                  </a:cubicBezTo>
                  <a:lnTo>
                    <a:pt x="81739" y="336035"/>
                  </a:lnTo>
                  <a:cubicBezTo>
                    <a:pt x="80030" y="346816"/>
                    <a:pt x="75656" y="355255"/>
                    <a:pt x="68616" y="361352"/>
                  </a:cubicBezTo>
                  <a:cubicBezTo>
                    <a:pt x="61576" y="367449"/>
                    <a:pt x="52931" y="370498"/>
                    <a:pt x="42681" y="370498"/>
                  </a:cubicBezTo>
                  <a:cubicBezTo>
                    <a:pt x="29838" y="370498"/>
                    <a:pt x="19514" y="366301"/>
                    <a:pt x="11708" y="357906"/>
                  </a:cubicBezTo>
                  <a:cubicBezTo>
                    <a:pt x="3902" y="349511"/>
                    <a:pt x="0" y="337478"/>
                    <a:pt x="0" y="321808"/>
                  </a:cubicBezTo>
                  <a:cubicBezTo>
                    <a:pt x="0" y="311675"/>
                    <a:pt x="1679" y="302809"/>
                    <a:pt x="5036" y="295210"/>
                  </a:cubicBezTo>
                  <a:cubicBezTo>
                    <a:pt x="8394" y="287610"/>
                    <a:pt x="13505" y="281910"/>
                    <a:pt x="20368" y="278111"/>
                  </a:cubicBezTo>
                  <a:cubicBezTo>
                    <a:pt x="27231" y="274311"/>
                    <a:pt x="34698" y="272411"/>
                    <a:pt x="42769" y="272411"/>
                  </a:cubicBezTo>
                  <a:close/>
                  <a:moveTo>
                    <a:pt x="309343" y="241748"/>
                  </a:moveTo>
                  <a:lnTo>
                    <a:pt x="309343" y="274532"/>
                  </a:lnTo>
                  <a:lnTo>
                    <a:pt x="325338" y="274532"/>
                  </a:lnTo>
                  <a:lnTo>
                    <a:pt x="325338" y="286903"/>
                  </a:lnTo>
                  <a:lnTo>
                    <a:pt x="309343" y="286903"/>
                  </a:lnTo>
                  <a:lnTo>
                    <a:pt x="309343" y="341779"/>
                  </a:lnTo>
                  <a:cubicBezTo>
                    <a:pt x="309343" y="346315"/>
                    <a:pt x="309623" y="349231"/>
                    <a:pt x="310183" y="350527"/>
                  </a:cubicBezTo>
                  <a:cubicBezTo>
                    <a:pt x="310743" y="351823"/>
                    <a:pt x="311656" y="352854"/>
                    <a:pt x="312922" y="353620"/>
                  </a:cubicBezTo>
                  <a:cubicBezTo>
                    <a:pt x="314189" y="354386"/>
                    <a:pt x="316000" y="354769"/>
                    <a:pt x="318357" y="354769"/>
                  </a:cubicBezTo>
                  <a:cubicBezTo>
                    <a:pt x="320124" y="354769"/>
                    <a:pt x="322451" y="354563"/>
                    <a:pt x="325338" y="354150"/>
                  </a:cubicBezTo>
                  <a:lnTo>
                    <a:pt x="327635" y="368201"/>
                  </a:lnTo>
                  <a:cubicBezTo>
                    <a:pt x="323158" y="369143"/>
                    <a:pt x="319152" y="369614"/>
                    <a:pt x="315618" y="369614"/>
                  </a:cubicBezTo>
                  <a:cubicBezTo>
                    <a:pt x="309844" y="369614"/>
                    <a:pt x="305367" y="368701"/>
                    <a:pt x="302186" y="366875"/>
                  </a:cubicBezTo>
                  <a:cubicBezTo>
                    <a:pt x="299005" y="365049"/>
                    <a:pt x="296766" y="362648"/>
                    <a:pt x="295470" y="359673"/>
                  </a:cubicBezTo>
                  <a:cubicBezTo>
                    <a:pt x="294174" y="356698"/>
                    <a:pt x="293526" y="350439"/>
                    <a:pt x="293526" y="340895"/>
                  </a:cubicBezTo>
                  <a:lnTo>
                    <a:pt x="293526" y="286903"/>
                  </a:lnTo>
                  <a:lnTo>
                    <a:pt x="281861" y="286903"/>
                  </a:lnTo>
                  <a:lnTo>
                    <a:pt x="281861" y="274532"/>
                  </a:lnTo>
                  <a:lnTo>
                    <a:pt x="293526" y="274532"/>
                  </a:lnTo>
                  <a:lnTo>
                    <a:pt x="293526" y="251291"/>
                  </a:lnTo>
                  <a:close/>
                  <a:moveTo>
                    <a:pt x="471585" y="238832"/>
                  </a:moveTo>
                  <a:lnTo>
                    <a:pt x="487491" y="238832"/>
                  </a:lnTo>
                  <a:lnTo>
                    <a:pt x="487491" y="285313"/>
                  </a:lnTo>
                  <a:cubicBezTo>
                    <a:pt x="494914" y="276711"/>
                    <a:pt x="504280" y="272411"/>
                    <a:pt x="515591" y="272411"/>
                  </a:cubicBezTo>
                  <a:cubicBezTo>
                    <a:pt x="522543" y="272411"/>
                    <a:pt x="528581" y="273781"/>
                    <a:pt x="533707" y="276520"/>
                  </a:cubicBezTo>
                  <a:cubicBezTo>
                    <a:pt x="538832" y="279259"/>
                    <a:pt x="542499" y="283044"/>
                    <a:pt x="544708" y="287875"/>
                  </a:cubicBezTo>
                  <a:cubicBezTo>
                    <a:pt x="546917" y="292706"/>
                    <a:pt x="548022" y="299716"/>
                    <a:pt x="548022" y="308906"/>
                  </a:cubicBezTo>
                  <a:lnTo>
                    <a:pt x="548022" y="368377"/>
                  </a:lnTo>
                  <a:lnTo>
                    <a:pt x="532116" y="368377"/>
                  </a:lnTo>
                  <a:lnTo>
                    <a:pt x="532116" y="308906"/>
                  </a:lnTo>
                  <a:cubicBezTo>
                    <a:pt x="532116" y="300953"/>
                    <a:pt x="530393" y="295165"/>
                    <a:pt x="526946" y="291542"/>
                  </a:cubicBezTo>
                  <a:cubicBezTo>
                    <a:pt x="523500" y="287919"/>
                    <a:pt x="518625" y="286108"/>
                    <a:pt x="512322" y="286108"/>
                  </a:cubicBezTo>
                  <a:cubicBezTo>
                    <a:pt x="507609" y="286108"/>
                    <a:pt x="503176" y="287330"/>
                    <a:pt x="499023" y="289775"/>
                  </a:cubicBezTo>
                  <a:cubicBezTo>
                    <a:pt x="494869" y="292220"/>
                    <a:pt x="491909" y="295534"/>
                    <a:pt x="490142" y="299716"/>
                  </a:cubicBezTo>
                  <a:cubicBezTo>
                    <a:pt x="488374" y="303899"/>
                    <a:pt x="487491" y="309672"/>
                    <a:pt x="487491" y="317036"/>
                  </a:cubicBezTo>
                  <a:lnTo>
                    <a:pt x="487491" y="368377"/>
                  </a:lnTo>
                  <a:lnTo>
                    <a:pt x="471585" y="368377"/>
                  </a:lnTo>
                  <a:close/>
                  <a:moveTo>
                    <a:pt x="385948" y="238832"/>
                  </a:moveTo>
                  <a:lnTo>
                    <a:pt x="401854" y="238832"/>
                  </a:lnTo>
                  <a:lnTo>
                    <a:pt x="401854" y="312706"/>
                  </a:lnTo>
                  <a:lnTo>
                    <a:pt x="439498" y="274532"/>
                  </a:lnTo>
                  <a:lnTo>
                    <a:pt x="460088" y="274532"/>
                  </a:lnTo>
                  <a:lnTo>
                    <a:pt x="424211" y="309348"/>
                  </a:lnTo>
                  <a:lnTo>
                    <a:pt x="463711" y="368377"/>
                  </a:lnTo>
                  <a:lnTo>
                    <a:pt x="444093" y="368377"/>
                  </a:lnTo>
                  <a:lnTo>
                    <a:pt x="413077" y="320394"/>
                  </a:lnTo>
                  <a:lnTo>
                    <a:pt x="401854" y="331175"/>
                  </a:lnTo>
                  <a:lnTo>
                    <a:pt x="401854" y="368377"/>
                  </a:lnTo>
                  <a:lnTo>
                    <a:pt x="385948" y="368377"/>
                  </a:lnTo>
                  <a:close/>
                  <a:moveTo>
                    <a:pt x="100110" y="238832"/>
                  </a:moveTo>
                  <a:lnTo>
                    <a:pt x="116016" y="238832"/>
                  </a:lnTo>
                  <a:lnTo>
                    <a:pt x="116016" y="285313"/>
                  </a:lnTo>
                  <a:cubicBezTo>
                    <a:pt x="123439" y="276711"/>
                    <a:pt x="132805" y="272411"/>
                    <a:pt x="144116" y="272411"/>
                  </a:cubicBezTo>
                  <a:cubicBezTo>
                    <a:pt x="151068" y="272411"/>
                    <a:pt x="157106" y="273781"/>
                    <a:pt x="162232" y="276520"/>
                  </a:cubicBezTo>
                  <a:cubicBezTo>
                    <a:pt x="167357" y="279259"/>
                    <a:pt x="171024" y="283044"/>
                    <a:pt x="173233" y="287875"/>
                  </a:cubicBezTo>
                  <a:cubicBezTo>
                    <a:pt x="175442" y="292706"/>
                    <a:pt x="176547" y="299716"/>
                    <a:pt x="176547" y="308906"/>
                  </a:cubicBezTo>
                  <a:lnTo>
                    <a:pt x="176547" y="368377"/>
                  </a:lnTo>
                  <a:lnTo>
                    <a:pt x="160641" y="368377"/>
                  </a:lnTo>
                  <a:lnTo>
                    <a:pt x="160641" y="308906"/>
                  </a:lnTo>
                  <a:cubicBezTo>
                    <a:pt x="160641" y="300953"/>
                    <a:pt x="158918" y="295165"/>
                    <a:pt x="155471" y="291542"/>
                  </a:cubicBezTo>
                  <a:cubicBezTo>
                    <a:pt x="152025" y="287919"/>
                    <a:pt x="147150" y="286108"/>
                    <a:pt x="140847" y="286108"/>
                  </a:cubicBezTo>
                  <a:cubicBezTo>
                    <a:pt x="136134" y="286108"/>
                    <a:pt x="131701" y="287330"/>
                    <a:pt x="127548" y="289775"/>
                  </a:cubicBezTo>
                  <a:cubicBezTo>
                    <a:pt x="123394" y="292220"/>
                    <a:pt x="120434" y="295534"/>
                    <a:pt x="118667" y="299716"/>
                  </a:cubicBezTo>
                  <a:cubicBezTo>
                    <a:pt x="116899" y="303899"/>
                    <a:pt x="116016" y="309672"/>
                    <a:pt x="116016" y="317036"/>
                  </a:cubicBezTo>
                  <a:lnTo>
                    <a:pt x="116016" y="368377"/>
                  </a:lnTo>
                  <a:lnTo>
                    <a:pt x="100110" y="368377"/>
                  </a:lnTo>
                  <a:close/>
                  <a:moveTo>
                    <a:pt x="712347" y="238125"/>
                  </a:moveTo>
                  <a:lnTo>
                    <a:pt x="733201" y="238125"/>
                  </a:lnTo>
                  <a:lnTo>
                    <a:pt x="713761" y="262867"/>
                  </a:lnTo>
                  <a:lnTo>
                    <a:pt x="700594" y="262867"/>
                  </a:lnTo>
                  <a:close/>
                  <a:moveTo>
                    <a:pt x="224344" y="238125"/>
                  </a:moveTo>
                  <a:lnTo>
                    <a:pt x="241310" y="238125"/>
                  </a:lnTo>
                  <a:lnTo>
                    <a:pt x="261193" y="262867"/>
                  </a:lnTo>
                  <a:lnTo>
                    <a:pt x="243166" y="262867"/>
                  </a:lnTo>
                  <a:lnTo>
                    <a:pt x="233446" y="247845"/>
                  </a:lnTo>
                  <a:lnTo>
                    <a:pt x="223460" y="262867"/>
                  </a:lnTo>
                  <a:lnTo>
                    <a:pt x="205257" y="262867"/>
                  </a:lnTo>
                  <a:close/>
                  <a:moveTo>
                    <a:pt x="236274" y="206931"/>
                  </a:moveTo>
                  <a:lnTo>
                    <a:pt x="257570" y="206931"/>
                  </a:lnTo>
                  <a:lnTo>
                    <a:pt x="237157" y="231674"/>
                  </a:lnTo>
                  <a:lnTo>
                    <a:pt x="224344" y="231674"/>
                  </a:lnTo>
                  <a:close/>
                  <a:moveTo>
                    <a:pt x="798197" y="83153"/>
                  </a:moveTo>
                  <a:cubicBezTo>
                    <a:pt x="792424" y="85509"/>
                    <a:pt x="783764" y="87512"/>
                    <a:pt x="772218" y="89162"/>
                  </a:cubicBezTo>
                  <a:cubicBezTo>
                    <a:pt x="765678" y="90104"/>
                    <a:pt x="761054" y="91165"/>
                    <a:pt x="758344" y="92343"/>
                  </a:cubicBezTo>
                  <a:cubicBezTo>
                    <a:pt x="755634" y="93521"/>
                    <a:pt x="753543" y="95244"/>
                    <a:pt x="752070" y="97512"/>
                  </a:cubicBezTo>
                  <a:cubicBezTo>
                    <a:pt x="750597" y="99780"/>
                    <a:pt x="749861" y="102299"/>
                    <a:pt x="749861" y="105068"/>
                  </a:cubicBezTo>
                  <a:cubicBezTo>
                    <a:pt x="749861" y="109309"/>
                    <a:pt x="751466" y="112844"/>
                    <a:pt x="754677" y="115672"/>
                  </a:cubicBezTo>
                  <a:cubicBezTo>
                    <a:pt x="757887" y="118499"/>
                    <a:pt x="762586" y="119913"/>
                    <a:pt x="768771" y="119913"/>
                  </a:cubicBezTo>
                  <a:cubicBezTo>
                    <a:pt x="774898" y="119913"/>
                    <a:pt x="780347" y="118573"/>
                    <a:pt x="785119" y="115893"/>
                  </a:cubicBezTo>
                  <a:cubicBezTo>
                    <a:pt x="789891" y="113212"/>
                    <a:pt x="793396" y="109545"/>
                    <a:pt x="795635" y="104891"/>
                  </a:cubicBezTo>
                  <a:cubicBezTo>
                    <a:pt x="797343" y="101297"/>
                    <a:pt x="798197" y="95995"/>
                    <a:pt x="798197" y="88985"/>
                  </a:cubicBezTo>
                  <a:close/>
                  <a:moveTo>
                    <a:pt x="433471" y="47453"/>
                  </a:moveTo>
                  <a:cubicBezTo>
                    <a:pt x="425164" y="47453"/>
                    <a:pt x="418566" y="50428"/>
                    <a:pt x="413677" y="56378"/>
                  </a:cubicBezTo>
                  <a:cubicBezTo>
                    <a:pt x="408434" y="62740"/>
                    <a:pt x="405812" y="71724"/>
                    <a:pt x="405812" y="83330"/>
                  </a:cubicBezTo>
                  <a:cubicBezTo>
                    <a:pt x="405812" y="94935"/>
                    <a:pt x="408434" y="103919"/>
                    <a:pt x="413677" y="110281"/>
                  </a:cubicBezTo>
                  <a:cubicBezTo>
                    <a:pt x="418625" y="116290"/>
                    <a:pt x="425223" y="119295"/>
                    <a:pt x="433471" y="119295"/>
                  </a:cubicBezTo>
                  <a:cubicBezTo>
                    <a:pt x="441718" y="119295"/>
                    <a:pt x="448287" y="116290"/>
                    <a:pt x="453177" y="110281"/>
                  </a:cubicBezTo>
                  <a:cubicBezTo>
                    <a:pt x="458420" y="103860"/>
                    <a:pt x="461041" y="94699"/>
                    <a:pt x="461041" y="82799"/>
                  </a:cubicBezTo>
                  <a:cubicBezTo>
                    <a:pt x="461041" y="71547"/>
                    <a:pt x="458390" y="62770"/>
                    <a:pt x="453088" y="56466"/>
                  </a:cubicBezTo>
                  <a:cubicBezTo>
                    <a:pt x="448140" y="50457"/>
                    <a:pt x="441601" y="47453"/>
                    <a:pt x="433471" y="47453"/>
                  </a:cubicBezTo>
                  <a:close/>
                  <a:moveTo>
                    <a:pt x="642928" y="36407"/>
                  </a:moveTo>
                  <a:lnTo>
                    <a:pt x="659717" y="36407"/>
                  </a:lnTo>
                  <a:lnTo>
                    <a:pt x="679865" y="92608"/>
                  </a:lnTo>
                  <a:cubicBezTo>
                    <a:pt x="682045" y="98676"/>
                    <a:pt x="684048" y="104979"/>
                    <a:pt x="685874" y="111519"/>
                  </a:cubicBezTo>
                  <a:cubicBezTo>
                    <a:pt x="687288" y="106570"/>
                    <a:pt x="689261" y="100620"/>
                    <a:pt x="691795" y="93668"/>
                  </a:cubicBezTo>
                  <a:lnTo>
                    <a:pt x="712649" y="36407"/>
                  </a:lnTo>
                  <a:lnTo>
                    <a:pt x="728997" y="36407"/>
                  </a:lnTo>
                  <a:lnTo>
                    <a:pt x="693474" y="130252"/>
                  </a:lnTo>
                  <a:lnTo>
                    <a:pt x="678628" y="130252"/>
                  </a:lnTo>
                  <a:close/>
                  <a:moveTo>
                    <a:pt x="271206" y="36407"/>
                  </a:moveTo>
                  <a:lnTo>
                    <a:pt x="287112" y="36407"/>
                  </a:lnTo>
                  <a:lnTo>
                    <a:pt x="287112" y="88455"/>
                  </a:lnTo>
                  <a:cubicBezTo>
                    <a:pt x="287112" y="96879"/>
                    <a:pt x="287436" y="102476"/>
                    <a:pt x="288084" y="105244"/>
                  </a:cubicBezTo>
                  <a:cubicBezTo>
                    <a:pt x="290146" y="114199"/>
                    <a:pt x="296273" y="118676"/>
                    <a:pt x="306465" y="118676"/>
                  </a:cubicBezTo>
                  <a:cubicBezTo>
                    <a:pt x="311354" y="118676"/>
                    <a:pt x="315876" y="117439"/>
                    <a:pt x="320029" y="114965"/>
                  </a:cubicBezTo>
                  <a:cubicBezTo>
                    <a:pt x="324182" y="112491"/>
                    <a:pt x="327113" y="109162"/>
                    <a:pt x="328821" y="104979"/>
                  </a:cubicBezTo>
                  <a:cubicBezTo>
                    <a:pt x="330530" y="100797"/>
                    <a:pt x="331384" y="94699"/>
                    <a:pt x="331384" y="86687"/>
                  </a:cubicBezTo>
                  <a:lnTo>
                    <a:pt x="331384" y="36407"/>
                  </a:lnTo>
                  <a:lnTo>
                    <a:pt x="347290" y="36407"/>
                  </a:lnTo>
                  <a:lnTo>
                    <a:pt x="347290" y="79530"/>
                  </a:lnTo>
                  <a:cubicBezTo>
                    <a:pt x="354772" y="78234"/>
                    <a:pt x="360368" y="74729"/>
                    <a:pt x="364080" y="69014"/>
                  </a:cubicBezTo>
                  <a:cubicBezTo>
                    <a:pt x="365729" y="66540"/>
                    <a:pt x="366554" y="61827"/>
                    <a:pt x="366554" y="54875"/>
                  </a:cubicBezTo>
                  <a:lnTo>
                    <a:pt x="358247" y="54875"/>
                  </a:lnTo>
                  <a:lnTo>
                    <a:pt x="358247" y="36407"/>
                  </a:lnTo>
                  <a:lnTo>
                    <a:pt x="375302" y="36407"/>
                  </a:lnTo>
                  <a:lnTo>
                    <a:pt x="375302" y="50987"/>
                  </a:lnTo>
                  <a:cubicBezTo>
                    <a:pt x="375302" y="60236"/>
                    <a:pt x="374242" y="66687"/>
                    <a:pt x="372121" y="70340"/>
                  </a:cubicBezTo>
                  <a:cubicBezTo>
                    <a:pt x="366701" y="79765"/>
                    <a:pt x="358424" y="85067"/>
                    <a:pt x="347290" y="86246"/>
                  </a:cubicBezTo>
                  <a:lnTo>
                    <a:pt x="347290" y="130252"/>
                  </a:lnTo>
                  <a:lnTo>
                    <a:pt x="333063" y="130252"/>
                  </a:lnTo>
                  <a:lnTo>
                    <a:pt x="333063" y="116467"/>
                  </a:lnTo>
                  <a:cubicBezTo>
                    <a:pt x="325758" y="127071"/>
                    <a:pt x="315831" y="132373"/>
                    <a:pt x="303283" y="132373"/>
                  </a:cubicBezTo>
                  <a:cubicBezTo>
                    <a:pt x="297805" y="132373"/>
                    <a:pt x="292665" y="131327"/>
                    <a:pt x="287863" y="129236"/>
                  </a:cubicBezTo>
                  <a:cubicBezTo>
                    <a:pt x="283062" y="127145"/>
                    <a:pt x="279483" y="124479"/>
                    <a:pt x="277127" y="121239"/>
                  </a:cubicBezTo>
                  <a:cubicBezTo>
                    <a:pt x="274770" y="117999"/>
                    <a:pt x="273121" y="114052"/>
                    <a:pt x="272178" y="109398"/>
                  </a:cubicBezTo>
                  <a:cubicBezTo>
                    <a:pt x="271530" y="106216"/>
                    <a:pt x="271206" y="101268"/>
                    <a:pt x="271206" y="94552"/>
                  </a:cubicBezTo>
                  <a:close/>
                  <a:moveTo>
                    <a:pt x="777961" y="34286"/>
                  </a:moveTo>
                  <a:cubicBezTo>
                    <a:pt x="785973" y="34286"/>
                    <a:pt x="792483" y="35229"/>
                    <a:pt x="797490" y="37114"/>
                  </a:cubicBezTo>
                  <a:cubicBezTo>
                    <a:pt x="802498" y="38999"/>
                    <a:pt x="806180" y="41370"/>
                    <a:pt x="808536" y="44227"/>
                  </a:cubicBezTo>
                  <a:cubicBezTo>
                    <a:pt x="810893" y="47084"/>
                    <a:pt x="812542" y="50693"/>
                    <a:pt x="813485" y="55052"/>
                  </a:cubicBezTo>
                  <a:cubicBezTo>
                    <a:pt x="814015" y="57762"/>
                    <a:pt x="814280" y="62652"/>
                    <a:pt x="814280" y="69721"/>
                  </a:cubicBezTo>
                  <a:lnTo>
                    <a:pt x="814280" y="90929"/>
                  </a:lnTo>
                  <a:cubicBezTo>
                    <a:pt x="814280" y="105716"/>
                    <a:pt x="814619" y="115068"/>
                    <a:pt x="815296" y="118985"/>
                  </a:cubicBezTo>
                  <a:cubicBezTo>
                    <a:pt x="815974" y="122903"/>
                    <a:pt x="817314" y="126659"/>
                    <a:pt x="819317" y="130252"/>
                  </a:cubicBezTo>
                  <a:lnTo>
                    <a:pt x="802704" y="130252"/>
                  </a:lnTo>
                  <a:cubicBezTo>
                    <a:pt x="801055" y="126953"/>
                    <a:pt x="799994" y="123095"/>
                    <a:pt x="799523" y="118676"/>
                  </a:cubicBezTo>
                  <a:cubicBezTo>
                    <a:pt x="793632" y="123684"/>
                    <a:pt x="787962" y="127218"/>
                    <a:pt x="782512" y="129280"/>
                  </a:cubicBezTo>
                  <a:cubicBezTo>
                    <a:pt x="777063" y="131342"/>
                    <a:pt x="771216" y="132373"/>
                    <a:pt x="764971" y="132373"/>
                  </a:cubicBezTo>
                  <a:cubicBezTo>
                    <a:pt x="754662" y="132373"/>
                    <a:pt x="746738" y="129855"/>
                    <a:pt x="741201" y="124818"/>
                  </a:cubicBezTo>
                  <a:cubicBezTo>
                    <a:pt x="735663" y="119781"/>
                    <a:pt x="732894" y="113345"/>
                    <a:pt x="732894" y="105510"/>
                  </a:cubicBezTo>
                  <a:cubicBezTo>
                    <a:pt x="732894" y="100914"/>
                    <a:pt x="733940" y="96717"/>
                    <a:pt x="736031" y="92917"/>
                  </a:cubicBezTo>
                  <a:cubicBezTo>
                    <a:pt x="738123" y="89118"/>
                    <a:pt x="740862" y="86069"/>
                    <a:pt x="744249" y="83771"/>
                  </a:cubicBezTo>
                  <a:cubicBezTo>
                    <a:pt x="747637" y="81474"/>
                    <a:pt x="751451" y="79736"/>
                    <a:pt x="755693" y="78558"/>
                  </a:cubicBezTo>
                  <a:cubicBezTo>
                    <a:pt x="758815" y="77733"/>
                    <a:pt x="763528" y="76938"/>
                    <a:pt x="769832" y="76172"/>
                  </a:cubicBezTo>
                  <a:cubicBezTo>
                    <a:pt x="782674" y="74640"/>
                    <a:pt x="792129" y="72814"/>
                    <a:pt x="798197" y="70693"/>
                  </a:cubicBezTo>
                  <a:cubicBezTo>
                    <a:pt x="798256" y="68513"/>
                    <a:pt x="798286" y="67129"/>
                    <a:pt x="798286" y="66540"/>
                  </a:cubicBezTo>
                  <a:cubicBezTo>
                    <a:pt x="798286" y="60060"/>
                    <a:pt x="796783" y="55494"/>
                    <a:pt x="793779" y="52843"/>
                  </a:cubicBezTo>
                  <a:cubicBezTo>
                    <a:pt x="789714" y="49249"/>
                    <a:pt x="783676" y="47453"/>
                    <a:pt x="775664" y="47453"/>
                  </a:cubicBezTo>
                  <a:cubicBezTo>
                    <a:pt x="768182" y="47453"/>
                    <a:pt x="762659" y="48763"/>
                    <a:pt x="759095" y="51385"/>
                  </a:cubicBezTo>
                  <a:cubicBezTo>
                    <a:pt x="755531" y="54007"/>
                    <a:pt x="752895" y="58646"/>
                    <a:pt x="751186" y="65303"/>
                  </a:cubicBezTo>
                  <a:lnTo>
                    <a:pt x="735634" y="63182"/>
                  </a:lnTo>
                  <a:cubicBezTo>
                    <a:pt x="737048" y="56525"/>
                    <a:pt x="739375" y="51149"/>
                    <a:pt x="742615" y="47055"/>
                  </a:cubicBezTo>
                  <a:cubicBezTo>
                    <a:pt x="745855" y="42961"/>
                    <a:pt x="750538" y="39809"/>
                    <a:pt x="756665" y="37600"/>
                  </a:cubicBezTo>
                  <a:cubicBezTo>
                    <a:pt x="762792" y="35391"/>
                    <a:pt x="769891" y="34286"/>
                    <a:pt x="777961" y="34286"/>
                  </a:cubicBezTo>
                  <a:close/>
                  <a:moveTo>
                    <a:pt x="547594" y="34286"/>
                  </a:moveTo>
                  <a:cubicBezTo>
                    <a:pt x="557786" y="34286"/>
                    <a:pt x="566122" y="36863"/>
                    <a:pt x="572602" y="42018"/>
                  </a:cubicBezTo>
                  <a:cubicBezTo>
                    <a:pt x="579082" y="47173"/>
                    <a:pt x="583235" y="54493"/>
                    <a:pt x="585062" y="63977"/>
                  </a:cubicBezTo>
                  <a:lnTo>
                    <a:pt x="569597" y="66363"/>
                  </a:lnTo>
                  <a:cubicBezTo>
                    <a:pt x="568125" y="60060"/>
                    <a:pt x="565518" y="55317"/>
                    <a:pt x="561777" y="52136"/>
                  </a:cubicBezTo>
                  <a:cubicBezTo>
                    <a:pt x="558036" y="48955"/>
                    <a:pt x="553515" y="47364"/>
                    <a:pt x="548213" y="47364"/>
                  </a:cubicBezTo>
                  <a:cubicBezTo>
                    <a:pt x="540201" y="47364"/>
                    <a:pt x="533691" y="50236"/>
                    <a:pt x="528684" y="55980"/>
                  </a:cubicBezTo>
                  <a:cubicBezTo>
                    <a:pt x="523676" y="61724"/>
                    <a:pt x="521172" y="70811"/>
                    <a:pt x="521172" y="83241"/>
                  </a:cubicBezTo>
                  <a:cubicBezTo>
                    <a:pt x="521172" y="95848"/>
                    <a:pt x="523588" y="105009"/>
                    <a:pt x="528418" y="110723"/>
                  </a:cubicBezTo>
                  <a:cubicBezTo>
                    <a:pt x="533249" y="116438"/>
                    <a:pt x="539553" y="119295"/>
                    <a:pt x="547329" y="119295"/>
                  </a:cubicBezTo>
                  <a:cubicBezTo>
                    <a:pt x="553573" y="119295"/>
                    <a:pt x="558787" y="117380"/>
                    <a:pt x="562970" y="113551"/>
                  </a:cubicBezTo>
                  <a:cubicBezTo>
                    <a:pt x="567153" y="109722"/>
                    <a:pt x="569804" y="103831"/>
                    <a:pt x="570923" y="95878"/>
                  </a:cubicBezTo>
                  <a:lnTo>
                    <a:pt x="586564" y="97910"/>
                  </a:lnTo>
                  <a:cubicBezTo>
                    <a:pt x="584855" y="108691"/>
                    <a:pt x="580481" y="117130"/>
                    <a:pt x="573441" y="123227"/>
                  </a:cubicBezTo>
                  <a:cubicBezTo>
                    <a:pt x="566401" y="129324"/>
                    <a:pt x="557756" y="132373"/>
                    <a:pt x="547506" y="132373"/>
                  </a:cubicBezTo>
                  <a:cubicBezTo>
                    <a:pt x="534663" y="132373"/>
                    <a:pt x="524339" y="128176"/>
                    <a:pt x="516533" y="119781"/>
                  </a:cubicBezTo>
                  <a:cubicBezTo>
                    <a:pt x="508727" y="111386"/>
                    <a:pt x="504825" y="99353"/>
                    <a:pt x="504825" y="83683"/>
                  </a:cubicBezTo>
                  <a:cubicBezTo>
                    <a:pt x="504825" y="73550"/>
                    <a:pt x="506504" y="64684"/>
                    <a:pt x="509861" y="57085"/>
                  </a:cubicBezTo>
                  <a:cubicBezTo>
                    <a:pt x="513219" y="49485"/>
                    <a:pt x="518330" y="43785"/>
                    <a:pt x="525193" y="39986"/>
                  </a:cubicBezTo>
                  <a:cubicBezTo>
                    <a:pt x="532056" y="36186"/>
                    <a:pt x="539523" y="34286"/>
                    <a:pt x="547594" y="34286"/>
                  </a:cubicBezTo>
                  <a:close/>
                  <a:moveTo>
                    <a:pt x="479510" y="34109"/>
                  </a:moveTo>
                  <a:lnTo>
                    <a:pt x="496565" y="34109"/>
                  </a:lnTo>
                  <a:lnTo>
                    <a:pt x="496565" y="48690"/>
                  </a:lnTo>
                  <a:cubicBezTo>
                    <a:pt x="496565" y="55995"/>
                    <a:pt x="495445" y="61591"/>
                    <a:pt x="493207" y="65479"/>
                  </a:cubicBezTo>
                  <a:cubicBezTo>
                    <a:pt x="490320" y="70546"/>
                    <a:pt x="485047" y="75200"/>
                    <a:pt x="477389" y="79441"/>
                  </a:cubicBezTo>
                  <a:cubicBezTo>
                    <a:pt x="477389" y="80266"/>
                    <a:pt x="477389" y="81120"/>
                    <a:pt x="477389" y="82004"/>
                  </a:cubicBezTo>
                  <a:cubicBezTo>
                    <a:pt x="477389" y="103919"/>
                    <a:pt x="470320" y="118794"/>
                    <a:pt x="456181" y="126629"/>
                  </a:cubicBezTo>
                  <a:cubicBezTo>
                    <a:pt x="449230" y="130458"/>
                    <a:pt x="441659" y="132373"/>
                    <a:pt x="433471" y="132373"/>
                  </a:cubicBezTo>
                  <a:cubicBezTo>
                    <a:pt x="420039" y="132373"/>
                    <a:pt x="409406" y="128161"/>
                    <a:pt x="401570" y="119737"/>
                  </a:cubicBezTo>
                  <a:cubicBezTo>
                    <a:pt x="393500" y="111018"/>
                    <a:pt x="389464" y="98882"/>
                    <a:pt x="389464" y="83330"/>
                  </a:cubicBezTo>
                  <a:cubicBezTo>
                    <a:pt x="389464" y="65951"/>
                    <a:pt x="394295" y="53079"/>
                    <a:pt x="403956" y="44713"/>
                  </a:cubicBezTo>
                  <a:cubicBezTo>
                    <a:pt x="412027" y="37762"/>
                    <a:pt x="421865" y="34286"/>
                    <a:pt x="433471" y="34286"/>
                  </a:cubicBezTo>
                  <a:cubicBezTo>
                    <a:pt x="446372" y="34286"/>
                    <a:pt x="456917" y="38498"/>
                    <a:pt x="465106" y="46922"/>
                  </a:cubicBezTo>
                  <a:cubicBezTo>
                    <a:pt x="471292" y="53344"/>
                    <a:pt x="475150" y="61621"/>
                    <a:pt x="476682" y="71753"/>
                  </a:cubicBezTo>
                  <a:cubicBezTo>
                    <a:pt x="480688" y="69279"/>
                    <a:pt x="483560" y="66717"/>
                    <a:pt x="485298" y="64066"/>
                  </a:cubicBezTo>
                  <a:cubicBezTo>
                    <a:pt x="487036" y="61415"/>
                    <a:pt x="487875" y="57585"/>
                    <a:pt x="487816" y="52578"/>
                  </a:cubicBezTo>
                  <a:lnTo>
                    <a:pt x="479510" y="52578"/>
                  </a:lnTo>
                  <a:close/>
                  <a:moveTo>
                    <a:pt x="149590" y="707"/>
                  </a:moveTo>
                  <a:lnTo>
                    <a:pt x="167175" y="707"/>
                  </a:lnTo>
                  <a:lnTo>
                    <a:pt x="235218" y="102417"/>
                  </a:lnTo>
                  <a:lnTo>
                    <a:pt x="235218" y="707"/>
                  </a:lnTo>
                  <a:lnTo>
                    <a:pt x="251654" y="707"/>
                  </a:lnTo>
                  <a:lnTo>
                    <a:pt x="251654" y="130252"/>
                  </a:lnTo>
                  <a:lnTo>
                    <a:pt x="234069" y="130252"/>
                  </a:lnTo>
                  <a:lnTo>
                    <a:pt x="166027" y="28454"/>
                  </a:lnTo>
                  <a:lnTo>
                    <a:pt x="166027" y="130252"/>
                  </a:lnTo>
                  <a:lnTo>
                    <a:pt x="149590" y="130252"/>
                  </a:lnTo>
                  <a:close/>
                  <a:moveTo>
                    <a:pt x="756312" y="0"/>
                  </a:moveTo>
                  <a:lnTo>
                    <a:pt x="777608" y="0"/>
                  </a:lnTo>
                  <a:lnTo>
                    <a:pt x="789537" y="24742"/>
                  </a:lnTo>
                  <a:lnTo>
                    <a:pt x="776724" y="24742"/>
                  </a:lnTo>
                  <a:close/>
                  <a:moveTo>
                    <a:pt x="436387" y="0"/>
                  </a:moveTo>
                  <a:lnTo>
                    <a:pt x="457241" y="0"/>
                  </a:lnTo>
                  <a:lnTo>
                    <a:pt x="437801" y="24742"/>
                  </a:lnTo>
                  <a:lnTo>
                    <a:pt x="424634"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8" name="TextBox 37">
              <a:extLst>
                <a:ext uri="{FF2B5EF4-FFF2-40B4-BE49-F238E27FC236}">
                  <a16:creationId xmlns:a16="http://schemas.microsoft.com/office/drawing/2014/main" id="{54C51742-CA53-4D64-B491-7B2756A9D9E7}"/>
                </a:ext>
              </a:extLst>
            </p:cNvPr>
            <p:cNvSpPr txBox="1">
              <a:spLocks noChangeAspect="1"/>
            </p:cNvSpPr>
            <p:nvPr>
              <p:custDataLst>
                <p:tags r:id="rId15"/>
              </p:custDataLst>
            </p:nvPr>
          </p:nvSpPr>
          <p:spPr>
            <a:xfrm>
              <a:off x="5612707" y="5337142"/>
              <a:ext cx="770437" cy="132373"/>
            </a:xfrm>
            <a:custGeom>
              <a:avLst/>
              <a:gdLst/>
              <a:ahLst/>
              <a:cxnLst/>
              <a:rect l="l" t="t" r="r" b="b"/>
              <a:pathLst>
                <a:path w="770437" h="132373">
                  <a:moveTo>
                    <a:pt x="547167" y="36407"/>
                  </a:moveTo>
                  <a:lnTo>
                    <a:pt x="563073" y="36407"/>
                  </a:lnTo>
                  <a:lnTo>
                    <a:pt x="563073" y="130252"/>
                  </a:lnTo>
                  <a:lnTo>
                    <a:pt x="547167" y="130252"/>
                  </a:lnTo>
                  <a:close/>
                  <a:moveTo>
                    <a:pt x="128067" y="36407"/>
                  </a:moveTo>
                  <a:lnTo>
                    <a:pt x="143973" y="36407"/>
                  </a:lnTo>
                  <a:lnTo>
                    <a:pt x="143973" y="130252"/>
                  </a:lnTo>
                  <a:lnTo>
                    <a:pt x="128067" y="130252"/>
                  </a:lnTo>
                  <a:close/>
                  <a:moveTo>
                    <a:pt x="636659" y="34286"/>
                  </a:moveTo>
                  <a:cubicBezTo>
                    <a:pt x="646851" y="34286"/>
                    <a:pt x="655187" y="36863"/>
                    <a:pt x="661667" y="42018"/>
                  </a:cubicBezTo>
                  <a:cubicBezTo>
                    <a:pt x="668147" y="47173"/>
                    <a:pt x="672300" y="54493"/>
                    <a:pt x="674127" y="63977"/>
                  </a:cubicBezTo>
                  <a:lnTo>
                    <a:pt x="658662" y="66363"/>
                  </a:lnTo>
                  <a:cubicBezTo>
                    <a:pt x="657190" y="60060"/>
                    <a:pt x="654583" y="55317"/>
                    <a:pt x="650842" y="52136"/>
                  </a:cubicBezTo>
                  <a:cubicBezTo>
                    <a:pt x="647101" y="48955"/>
                    <a:pt x="642580" y="47364"/>
                    <a:pt x="637278" y="47364"/>
                  </a:cubicBezTo>
                  <a:cubicBezTo>
                    <a:pt x="629266" y="47364"/>
                    <a:pt x="622756" y="50236"/>
                    <a:pt x="617749" y="55980"/>
                  </a:cubicBezTo>
                  <a:cubicBezTo>
                    <a:pt x="612741" y="61724"/>
                    <a:pt x="610237" y="70811"/>
                    <a:pt x="610237" y="83241"/>
                  </a:cubicBezTo>
                  <a:cubicBezTo>
                    <a:pt x="610237" y="95848"/>
                    <a:pt x="612653" y="105009"/>
                    <a:pt x="617483" y="110723"/>
                  </a:cubicBezTo>
                  <a:cubicBezTo>
                    <a:pt x="622314" y="116438"/>
                    <a:pt x="628618" y="119295"/>
                    <a:pt x="636394" y="119295"/>
                  </a:cubicBezTo>
                  <a:cubicBezTo>
                    <a:pt x="642638" y="119295"/>
                    <a:pt x="647852" y="117380"/>
                    <a:pt x="652035" y="113551"/>
                  </a:cubicBezTo>
                  <a:cubicBezTo>
                    <a:pt x="656218" y="109722"/>
                    <a:pt x="658869" y="103831"/>
                    <a:pt x="659988" y="95878"/>
                  </a:cubicBezTo>
                  <a:lnTo>
                    <a:pt x="675629" y="97910"/>
                  </a:lnTo>
                  <a:cubicBezTo>
                    <a:pt x="673920" y="108691"/>
                    <a:pt x="669546" y="117130"/>
                    <a:pt x="662506" y="123227"/>
                  </a:cubicBezTo>
                  <a:cubicBezTo>
                    <a:pt x="655466" y="129324"/>
                    <a:pt x="646821" y="132373"/>
                    <a:pt x="636571" y="132373"/>
                  </a:cubicBezTo>
                  <a:cubicBezTo>
                    <a:pt x="623728" y="132373"/>
                    <a:pt x="613404" y="128176"/>
                    <a:pt x="605598" y="119781"/>
                  </a:cubicBezTo>
                  <a:cubicBezTo>
                    <a:pt x="597792" y="111386"/>
                    <a:pt x="593890" y="99353"/>
                    <a:pt x="593890" y="83683"/>
                  </a:cubicBezTo>
                  <a:cubicBezTo>
                    <a:pt x="593890" y="73550"/>
                    <a:pt x="595569" y="64684"/>
                    <a:pt x="598926" y="57085"/>
                  </a:cubicBezTo>
                  <a:cubicBezTo>
                    <a:pt x="602284" y="49485"/>
                    <a:pt x="607395" y="43785"/>
                    <a:pt x="614258" y="39986"/>
                  </a:cubicBezTo>
                  <a:cubicBezTo>
                    <a:pt x="621121" y="36186"/>
                    <a:pt x="628588" y="34286"/>
                    <a:pt x="636659" y="34286"/>
                  </a:cubicBezTo>
                  <a:close/>
                  <a:moveTo>
                    <a:pt x="217559" y="34286"/>
                  </a:moveTo>
                  <a:cubicBezTo>
                    <a:pt x="227751" y="34286"/>
                    <a:pt x="236087" y="36863"/>
                    <a:pt x="242567" y="42018"/>
                  </a:cubicBezTo>
                  <a:cubicBezTo>
                    <a:pt x="249047" y="47173"/>
                    <a:pt x="253200" y="54493"/>
                    <a:pt x="255027" y="63977"/>
                  </a:cubicBezTo>
                  <a:lnTo>
                    <a:pt x="239562" y="66363"/>
                  </a:lnTo>
                  <a:cubicBezTo>
                    <a:pt x="238090" y="60060"/>
                    <a:pt x="235483" y="55317"/>
                    <a:pt x="231742" y="52136"/>
                  </a:cubicBezTo>
                  <a:cubicBezTo>
                    <a:pt x="228001" y="48955"/>
                    <a:pt x="223480" y="47364"/>
                    <a:pt x="218178" y="47364"/>
                  </a:cubicBezTo>
                  <a:cubicBezTo>
                    <a:pt x="210166" y="47364"/>
                    <a:pt x="203656" y="50236"/>
                    <a:pt x="198649" y="55980"/>
                  </a:cubicBezTo>
                  <a:cubicBezTo>
                    <a:pt x="193641" y="61724"/>
                    <a:pt x="191137" y="70811"/>
                    <a:pt x="191137" y="83241"/>
                  </a:cubicBezTo>
                  <a:cubicBezTo>
                    <a:pt x="191137" y="95848"/>
                    <a:pt x="193553" y="105009"/>
                    <a:pt x="198384" y="110723"/>
                  </a:cubicBezTo>
                  <a:cubicBezTo>
                    <a:pt x="203214" y="116438"/>
                    <a:pt x="209518" y="119295"/>
                    <a:pt x="217294" y="119295"/>
                  </a:cubicBezTo>
                  <a:cubicBezTo>
                    <a:pt x="223539" y="119295"/>
                    <a:pt x="228752" y="117380"/>
                    <a:pt x="232935" y="113551"/>
                  </a:cubicBezTo>
                  <a:cubicBezTo>
                    <a:pt x="237118" y="109722"/>
                    <a:pt x="239769" y="103831"/>
                    <a:pt x="240888" y="95878"/>
                  </a:cubicBezTo>
                  <a:lnTo>
                    <a:pt x="256529" y="97910"/>
                  </a:lnTo>
                  <a:cubicBezTo>
                    <a:pt x="254820" y="108691"/>
                    <a:pt x="250446" y="117130"/>
                    <a:pt x="243406" y="123227"/>
                  </a:cubicBezTo>
                  <a:cubicBezTo>
                    <a:pt x="236366" y="129324"/>
                    <a:pt x="227721" y="132373"/>
                    <a:pt x="217471" y="132373"/>
                  </a:cubicBezTo>
                  <a:cubicBezTo>
                    <a:pt x="204628" y="132373"/>
                    <a:pt x="194304" y="128176"/>
                    <a:pt x="186498" y="119781"/>
                  </a:cubicBezTo>
                  <a:cubicBezTo>
                    <a:pt x="178692" y="111386"/>
                    <a:pt x="174790" y="99353"/>
                    <a:pt x="174790" y="83683"/>
                  </a:cubicBezTo>
                  <a:cubicBezTo>
                    <a:pt x="174790" y="73550"/>
                    <a:pt x="176469" y="64684"/>
                    <a:pt x="179826" y="57085"/>
                  </a:cubicBezTo>
                  <a:cubicBezTo>
                    <a:pt x="183184" y="49485"/>
                    <a:pt x="188295" y="43785"/>
                    <a:pt x="195158" y="39986"/>
                  </a:cubicBezTo>
                  <a:cubicBezTo>
                    <a:pt x="202021" y="36186"/>
                    <a:pt x="209488" y="34286"/>
                    <a:pt x="217559" y="34286"/>
                  </a:cubicBezTo>
                  <a:close/>
                  <a:moveTo>
                    <a:pt x="417458" y="3623"/>
                  </a:moveTo>
                  <a:lnTo>
                    <a:pt x="417458" y="36407"/>
                  </a:lnTo>
                  <a:lnTo>
                    <a:pt x="433453" y="36407"/>
                  </a:lnTo>
                  <a:lnTo>
                    <a:pt x="433453" y="48778"/>
                  </a:lnTo>
                  <a:lnTo>
                    <a:pt x="417458" y="48778"/>
                  </a:lnTo>
                  <a:lnTo>
                    <a:pt x="417458" y="103654"/>
                  </a:lnTo>
                  <a:cubicBezTo>
                    <a:pt x="417458" y="108190"/>
                    <a:pt x="417738" y="111106"/>
                    <a:pt x="418298" y="112402"/>
                  </a:cubicBezTo>
                  <a:cubicBezTo>
                    <a:pt x="418858" y="113698"/>
                    <a:pt x="419771" y="114729"/>
                    <a:pt x="421037" y="115495"/>
                  </a:cubicBezTo>
                  <a:cubicBezTo>
                    <a:pt x="422304" y="116261"/>
                    <a:pt x="424115" y="116644"/>
                    <a:pt x="426472" y="116644"/>
                  </a:cubicBezTo>
                  <a:cubicBezTo>
                    <a:pt x="428239" y="116644"/>
                    <a:pt x="430566" y="116438"/>
                    <a:pt x="433453" y="116025"/>
                  </a:cubicBezTo>
                  <a:lnTo>
                    <a:pt x="435750" y="130076"/>
                  </a:lnTo>
                  <a:cubicBezTo>
                    <a:pt x="431273" y="131018"/>
                    <a:pt x="427267" y="131489"/>
                    <a:pt x="423733" y="131489"/>
                  </a:cubicBezTo>
                  <a:cubicBezTo>
                    <a:pt x="417959" y="131489"/>
                    <a:pt x="413482" y="130576"/>
                    <a:pt x="410301" y="128750"/>
                  </a:cubicBezTo>
                  <a:cubicBezTo>
                    <a:pt x="407120" y="126924"/>
                    <a:pt x="404881" y="124523"/>
                    <a:pt x="403585" y="121548"/>
                  </a:cubicBezTo>
                  <a:cubicBezTo>
                    <a:pt x="402289" y="118573"/>
                    <a:pt x="401641" y="112314"/>
                    <a:pt x="401641" y="102770"/>
                  </a:cubicBezTo>
                  <a:lnTo>
                    <a:pt x="401641" y="48778"/>
                  </a:lnTo>
                  <a:lnTo>
                    <a:pt x="389976" y="48778"/>
                  </a:lnTo>
                  <a:lnTo>
                    <a:pt x="389976" y="36407"/>
                  </a:lnTo>
                  <a:lnTo>
                    <a:pt x="401641" y="36407"/>
                  </a:lnTo>
                  <a:lnTo>
                    <a:pt x="401641" y="13166"/>
                  </a:lnTo>
                  <a:close/>
                  <a:moveTo>
                    <a:pt x="694000" y="707"/>
                  </a:moveTo>
                  <a:lnTo>
                    <a:pt x="709906" y="707"/>
                  </a:lnTo>
                  <a:lnTo>
                    <a:pt x="709906" y="47188"/>
                  </a:lnTo>
                  <a:cubicBezTo>
                    <a:pt x="717329" y="38587"/>
                    <a:pt x="726695" y="34286"/>
                    <a:pt x="738006" y="34286"/>
                  </a:cubicBezTo>
                  <a:cubicBezTo>
                    <a:pt x="744958" y="34286"/>
                    <a:pt x="750996" y="35656"/>
                    <a:pt x="756122" y="38395"/>
                  </a:cubicBezTo>
                  <a:cubicBezTo>
                    <a:pt x="761247" y="41134"/>
                    <a:pt x="764914" y="44919"/>
                    <a:pt x="767123" y="49750"/>
                  </a:cubicBezTo>
                  <a:cubicBezTo>
                    <a:pt x="769332" y="54581"/>
                    <a:pt x="770437" y="61591"/>
                    <a:pt x="770437" y="70781"/>
                  </a:cubicBezTo>
                  <a:lnTo>
                    <a:pt x="770437" y="130252"/>
                  </a:lnTo>
                  <a:lnTo>
                    <a:pt x="754531" y="130252"/>
                  </a:lnTo>
                  <a:lnTo>
                    <a:pt x="754531" y="70781"/>
                  </a:lnTo>
                  <a:cubicBezTo>
                    <a:pt x="754531" y="62828"/>
                    <a:pt x="752808" y="57040"/>
                    <a:pt x="749361" y="53417"/>
                  </a:cubicBezTo>
                  <a:cubicBezTo>
                    <a:pt x="745915" y="49794"/>
                    <a:pt x="741040" y="47983"/>
                    <a:pt x="734737" y="47983"/>
                  </a:cubicBezTo>
                  <a:cubicBezTo>
                    <a:pt x="730024" y="47983"/>
                    <a:pt x="725591" y="49205"/>
                    <a:pt x="721438" y="51650"/>
                  </a:cubicBezTo>
                  <a:cubicBezTo>
                    <a:pt x="717284" y="54095"/>
                    <a:pt x="714324" y="57409"/>
                    <a:pt x="712557" y="61591"/>
                  </a:cubicBezTo>
                  <a:cubicBezTo>
                    <a:pt x="710789" y="65774"/>
                    <a:pt x="709906" y="71547"/>
                    <a:pt x="709906" y="78911"/>
                  </a:cubicBezTo>
                  <a:lnTo>
                    <a:pt x="709906" y="130252"/>
                  </a:lnTo>
                  <a:lnTo>
                    <a:pt x="694000" y="130252"/>
                  </a:lnTo>
                  <a:close/>
                  <a:moveTo>
                    <a:pt x="446350" y="707"/>
                  </a:moveTo>
                  <a:lnTo>
                    <a:pt x="462256" y="707"/>
                  </a:lnTo>
                  <a:lnTo>
                    <a:pt x="462256" y="47188"/>
                  </a:lnTo>
                  <a:cubicBezTo>
                    <a:pt x="469679" y="38587"/>
                    <a:pt x="479045" y="34286"/>
                    <a:pt x="490356" y="34286"/>
                  </a:cubicBezTo>
                  <a:cubicBezTo>
                    <a:pt x="497308" y="34286"/>
                    <a:pt x="503346" y="35656"/>
                    <a:pt x="508472" y="38395"/>
                  </a:cubicBezTo>
                  <a:cubicBezTo>
                    <a:pt x="513597" y="41134"/>
                    <a:pt x="517264" y="44919"/>
                    <a:pt x="519473" y="49750"/>
                  </a:cubicBezTo>
                  <a:cubicBezTo>
                    <a:pt x="521682" y="54581"/>
                    <a:pt x="522787" y="61591"/>
                    <a:pt x="522787" y="70781"/>
                  </a:cubicBezTo>
                  <a:lnTo>
                    <a:pt x="522787" y="130252"/>
                  </a:lnTo>
                  <a:lnTo>
                    <a:pt x="506881" y="130252"/>
                  </a:lnTo>
                  <a:lnTo>
                    <a:pt x="506881" y="70781"/>
                  </a:lnTo>
                  <a:cubicBezTo>
                    <a:pt x="506881" y="62828"/>
                    <a:pt x="505158" y="57040"/>
                    <a:pt x="501711" y="53417"/>
                  </a:cubicBezTo>
                  <a:cubicBezTo>
                    <a:pt x="498265" y="49794"/>
                    <a:pt x="493390" y="47983"/>
                    <a:pt x="487087" y="47983"/>
                  </a:cubicBezTo>
                  <a:cubicBezTo>
                    <a:pt x="482374" y="47983"/>
                    <a:pt x="477941" y="49205"/>
                    <a:pt x="473788" y="51650"/>
                  </a:cubicBezTo>
                  <a:cubicBezTo>
                    <a:pt x="469634" y="54095"/>
                    <a:pt x="466674" y="57409"/>
                    <a:pt x="464907" y="61591"/>
                  </a:cubicBezTo>
                  <a:cubicBezTo>
                    <a:pt x="463139" y="65774"/>
                    <a:pt x="462256" y="71547"/>
                    <a:pt x="462256" y="78911"/>
                  </a:cubicBezTo>
                  <a:lnTo>
                    <a:pt x="462256" y="130252"/>
                  </a:lnTo>
                  <a:lnTo>
                    <a:pt x="446350" y="130252"/>
                  </a:lnTo>
                  <a:close/>
                  <a:moveTo>
                    <a:pt x="274900" y="707"/>
                  </a:moveTo>
                  <a:lnTo>
                    <a:pt x="290806" y="707"/>
                  </a:lnTo>
                  <a:lnTo>
                    <a:pt x="290806" y="47188"/>
                  </a:lnTo>
                  <a:cubicBezTo>
                    <a:pt x="298229" y="38587"/>
                    <a:pt x="307595" y="34286"/>
                    <a:pt x="318906" y="34286"/>
                  </a:cubicBezTo>
                  <a:cubicBezTo>
                    <a:pt x="325858" y="34286"/>
                    <a:pt x="331896" y="35656"/>
                    <a:pt x="337022" y="38395"/>
                  </a:cubicBezTo>
                  <a:cubicBezTo>
                    <a:pt x="342147" y="41134"/>
                    <a:pt x="345814" y="44919"/>
                    <a:pt x="348023" y="49750"/>
                  </a:cubicBezTo>
                  <a:cubicBezTo>
                    <a:pt x="350232" y="54581"/>
                    <a:pt x="351337" y="61591"/>
                    <a:pt x="351337" y="70781"/>
                  </a:cubicBezTo>
                  <a:lnTo>
                    <a:pt x="351337" y="130252"/>
                  </a:lnTo>
                  <a:lnTo>
                    <a:pt x="335431" y="130252"/>
                  </a:lnTo>
                  <a:lnTo>
                    <a:pt x="335431" y="70781"/>
                  </a:lnTo>
                  <a:cubicBezTo>
                    <a:pt x="335431" y="62828"/>
                    <a:pt x="333708" y="57040"/>
                    <a:pt x="330261" y="53417"/>
                  </a:cubicBezTo>
                  <a:cubicBezTo>
                    <a:pt x="326815" y="49794"/>
                    <a:pt x="321940" y="47983"/>
                    <a:pt x="315637" y="47983"/>
                  </a:cubicBezTo>
                  <a:cubicBezTo>
                    <a:pt x="310924" y="47983"/>
                    <a:pt x="306491" y="49205"/>
                    <a:pt x="302338" y="51650"/>
                  </a:cubicBezTo>
                  <a:cubicBezTo>
                    <a:pt x="298184" y="54095"/>
                    <a:pt x="295224" y="57409"/>
                    <a:pt x="293457" y="61591"/>
                  </a:cubicBezTo>
                  <a:cubicBezTo>
                    <a:pt x="291689" y="65774"/>
                    <a:pt x="290806" y="71547"/>
                    <a:pt x="290806" y="78911"/>
                  </a:cubicBezTo>
                  <a:lnTo>
                    <a:pt x="290806" y="130252"/>
                  </a:lnTo>
                  <a:lnTo>
                    <a:pt x="274900" y="130252"/>
                  </a:lnTo>
                  <a:close/>
                  <a:moveTo>
                    <a:pt x="0" y="707"/>
                  </a:moveTo>
                  <a:lnTo>
                    <a:pt x="17143" y="707"/>
                  </a:lnTo>
                  <a:lnTo>
                    <a:pt x="17143" y="64949"/>
                  </a:lnTo>
                  <a:lnTo>
                    <a:pt x="81474" y="707"/>
                  </a:lnTo>
                  <a:lnTo>
                    <a:pt x="104715" y="707"/>
                  </a:lnTo>
                  <a:lnTo>
                    <a:pt x="50369" y="53196"/>
                  </a:lnTo>
                  <a:lnTo>
                    <a:pt x="107101" y="130252"/>
                  </a:lnTo>
                  <a:lnTo>
                    <a:pt x="84479" y="130252"/>
                  </a:lnTo>
                  <a:lnTo>
                    <a:pt x="38351" y="64684"/>
                  </a:lnTo>
                  <a:lnTo>
                    <a:pt x="17143" y="85362"/>
                  </a:lnTo>
                  <a:lnTo>
                    <a:pt x="17143" y="130252"/>
                  </a:lnTo>
                  <a:lnTo>
                    <a:pt x="0" y="130252"/>
                  </a:lnTo>
                  <a:close/>
                  <a:moveTo>
                    <a:pt x="558124" y="0"/>
                  </a:moveTo>
                  <a:lnTo>
                    <a:pt x="578979" y="0"/>
                  </a:lnTo>
                  <a:lnTo>
                    <a:pt x="559538" y="24742"/>
                  </a:lnTo>
                  <a:lnTo>
                    <a:pt x="546372" y="24742"/>
                  </a:lnTo>
                  <a:close/>
                  <a:moveTo>
                    <a:pt x="139024" y="0"/>
                  </a:moveTo>
                  <a:lnTo>
                    <a:pt x="159879" y="0"/>
                  </a:lnTo>
                  <a:lnTo>
                    <a:pt x="140438" y="24742"/>
                  </a:lnTo>
                  <a:lnTo>
                    <a:pt x="127272"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9" name="Arrow: Up 38">
              <a:extLst>
                <a:ext uri="{FF2B5EF4-FFF2-40B4-BE49-F238E27FC236}">
                  <a16:creationId xmlns:a16="http://schemas.microsoft.com/office/drawing/2014/main" id="{4EC6CAA3-885F-4B3F-88A5-801CF3CCC545}"/>
                </a:ext>
              </a:extLst>
            </p:cNvPr>
            <p:cNvSpPr/>
            <p:nvPr/>
          </p:nvSpPr>
          <p:spPr>
            <a:xfrm rot="4500000">
              <a:off x="7046086" y="4194354"/>
              <a:ext cx="95250" cy="1268239"/>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Arrow: Up 39">
              <a:extLst>
                <a:ext uri="{FF2B5EF4-FFF2-40B4-BE49-F238E27FC236}">
                  <a16:creationId xmlns:a16="http://schemas.microsoft.com/office/drawing/2014/main" id="{6B6BDE09-AE16-4C8E-8205-F484A3C7F525}"/>
                </a:ext>
              </a:extLst>
            </p:cNvPr>
            <p:cNvSpPr/>
            <p:nvPr/>
          </p:nvSpPr>
          <p:spPr>
            <a:xfrm rot="17100000" flipV="1">
              <a:off x="7015128" y="3571290"/>
              <a:ext cx="95250" cy="1320500"/>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1" name="Arrow: Up 40">
              <a:extLst>
                <a:ext uri="{FF2B5EF4-FFF2-40B4-BE49-F238E27FC236}">
                  <a16:creationId xmlns:a16="http://schemas.microsoft.com/office/drawing/2014/main" id="{2CC935CB-DD86-4A22-8518-7AEF81113DFC}"/>
                </a:ext>
              </a:extLst>
            </p:cNvPr>
            <p:cNvSpPr/>
            <p:nvPr/>
          </p:nvSpPr>
          <p:spPr>
            <a:xfrm rot="5400000">
              <a:off x="7097104" y="4771215"/>
              <a:ext cx="95250" cy="126804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42" name="Group 41">
              <a:extLst>
                <a:ext uri="{FF2B5EF4-FFF2-40B4-BE49-F238E27FC236}">
                  <a16:creationId xmlns:a16="http://schemas.microsoft.com/office/drawing/2014/main" id="{3232A0F5-6FE0-4E8F-B223-C29CBFDB7912}"/>
                </a:ext>
              </a:extLst>
            </p:cNvPr>
            <p:cNvGrpSpPr/>
            <p:nvPr/>
          </p:nvGrpSpPr>
          <p:grpSpPr>
            <a:xfrm>
              <a:off x="6847227" y="4426744"/>
              <a:ext cx="272243" cy="187153"/>
              <a:chOff x="6847227" y="4426744"/>
              <a:chExt cx="272243" cy="187153"/>
            </a:xfrm>
          </p:grpSpPr>
          <p:sp>
            <p:nvSpPr>
              <p:cNvPr id="67" name="Rectangle 66">
                <a:extLst>
                  <a:ext uri="{FF2B5EF4-FFF2-40B4-BE49-F238E27FC236}">
                    <a16:creationId xmlns:a16="http://schemas.microsoft.com/office/drawing/2014/main" id="{E8363AFB-E525-4F73-87CB-BC8E5A7C452F}"/>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8" name="Rectangle 67">
                <a:extLst>
                  <a:ext uri="{FF2B5EF4-FFF2-40B4-BE49-F238E27FC236}">
                    <a16:creationId xmlns:a16="http://schemas.microsoft.com/office/drawing/2014/main" id="{0A4108A6-0B37-45DE-A66B-A9759FAE7B8F}"/>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9" name="Rectangle 68">
                <a:extLst>
                  <a:ext uri="{FF2B5EF4-FFF2-40B4-BE49-F238E27FC236}">
                    <a16:creationId xmlns:a16="http://schemas.microsoft.com/office/drawing/2014/main" id="{1AC4C44A-7788-4B66-BD2E-B0BD0DE5A918}"/>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0" name="Rectangle 69">
                <a:extLst>
                  <a:ext uri="{FF2B5EF4-FFF2-40B4-BE49-F238E27FC236}">
                    <a16:creationId xmlns:a16="http://schemas.microsoft.com/office/drawing/2014/main" id="{B36D14C6-BF37-4961-BB97-B4BFD1FA74B8}"/>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1" name="Rectangle 70">
                <a:extLst>
                  <a:ext uri="{FF2B5EF4-FFF2-40B4-BE49-F238E27FC236}">
                    <a16:creationId xmlns:a16="http://schemas.microsoft.com/office/drawing/2014/main" id="{D28269EC-3FF0-40D7-9B6B-9523A9BEB151}"/>
                  </a:ext>
                </a:extLst>
              </p:cNvPr>
              <p:cNvSpPr/>
              <p:nvPr/>
            </p:nvSpPr>
            <p:spPr>
              <a:xfrm>
                <a:off x="7092038"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43" name="Group 42">
              <a:extLst>
                <a:ext uri="{FF2B5EF4-FFF2-40B4-BE49-F238E27FC236}">
                  <a16:creationId xmlns:a16="http://schemas.microsoft.com/office/drawing/2014/main" id="{1B188429-3A2B-4208-8613-44078BAE829A}"/>
                </a:ext>
              </a:extLst>
            </p:cNvPr>
            <p:cNvGrpSpPr/>
            <p:nvPr/>
          </p:nvGrpSpPr>
          <p:grpSpPr>
            <a:xfrm rot="20700000">
              <a:off x="6842967" y="4784732"/>
              <a:ext cx="269447" cy="187153"/>
              <a:chOff x="6847227" y="4426744"/>
              <a:chExt cx="269447" cy="187153"/>
            </a:xfrm>
          </p:grpSpPr>
          <p:sp>
            <p:nvSpPr>
              <p:cNvPr id="62" name="Rectangle 61">
                <a:extLst>
                  <a:ext uri="{FF2B5EF4-FFF2-40B4-BE49-F238E27FC236}">
                    <a16:creationId xmlns:a16="http://schemas.microsoft.com/office/drawing/2014/main" id="{3839EBE3-308A-4FA9-A5B2-3ACCA6368380}"/>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3" name="Rectangle 62">
                <a:extLst>
                  <a:ext uri="{FF2B5EF4-FFF2-40B4-BE49-F238E27FC236}">
                    <a16:creationId xmlns:a16="http://schemas.microsoft.com/office/drawing/2014/main" id="{04E867B3-F4D9-4006-A848-BFF6EE6FE438}"/>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4" name="Rectangle 63">
                <a:extLst>
                  <a:ext uri="{FF2B5EF4-FFF2-40B4-BE49-F238E27FC236}">
                    <a16:creationId xmlns:a16="http://schemas.microsoft.com/office/drawing/2014/main" id="{1B62ECBC-20C9-4FE5-A255-FA1A018E8494}"/>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5" name="Rectangle 64">
                <a:extLst>
                  <a:ext uri="{FF2B5EF4-FFF2-40B4-BE49-F238E27FC236}">
                    <a16:creationId xmlns:a16="http://schemas.microsoft.com/office/drawing/2014/main" id="{C7F3DA81-2A3C-47CC-A47B-0AD864D1B2E7}"/>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6" name="Rectangle 65">
                <a:extLst>
                  <a:ext uri="{FF2B5EF4-FFF2-40B4-BE49-F238E27FC236}">
                    <a16:creationId xmlns:a16="http://schemas.microsoft.com/office/drawing/2014/main" id="{E2CBC01E-E825-4028-8330-59FE24DD3309}"/>
                  </a:ext>
                </a:extLst>
              </p:cNvPr>
              <p:cNvSpPr/>
              <p:nvPr/>
            </p:nvSpPr>
            <p:spPr>
              <a:xfrm>
                <a:off x="7089242" y="4455579"/>
                <a:ext cx="27432" cy="9144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44" name="Group 43">
              <a:extLst>
                <a:ext uri="{FF2B5EF4-FFF2-40B4-BE49-F238E27FC236}">
                  <a16:creationId xmlns:a16="http://schemas.microsoft.com/office/drawing/2014/main" id="{B2AE6E0C-58FD-4F4D-9981-71ECEA6BA981}"/>
                </a:ext>
              </a:extLst>
            </p:cNvPr>
            <p:cNvGrpSpPr/>
            <p:nvPr/>
          </p:nvGrpSpPr>
          <p:grpSpPr>
            <a:xfrm rot="900000">
              <a:off x="6864675" y="4141702"/>
              <a:ext cx="269447" cy="187153"/>
              <a:chOff x="6847227" y="4426744"/>
              <a:chExt cx="269447" cy="187153"/>
            </a:xfrm>
          </p:grpSpPr>
          <p:sp>
            <p:nvSpPr>
              <p:cNvPr id="57" name="Rectangle 56">
                <a:extLst>
                  <a:ext uri="{FF2B5EF4-FFF2-40B4-BE49-F238E27FC236}">
                    <a16:creationId xmlns:a16="http://schemas.microsoft.com/office/drawing/2014/main" id="{1E3944B9-2E01-4249-9C15-0E4CB493C825}"/>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8" name="Rectangle 57">
                <a:extLst>
                  <a:ext uri="{FF2B5EF4-FFF2-40B4-BE49-F238E27FC236}">
                    <a16:creationId xmlns:a16="http://schemas.microsoft.com/office/drawing/2014/main" id="{89826074-09E3-43F2-8237-D0CA85447DA9}"/>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9" name="Rectangle 58">
                <a:extLst>
                  <a:ext uri="{FF2B5EF4-FFF2-40B4-BE49-F238E27FC236}">
                    <a16:creationId xmlns:a16="http://schemas.microsoft.com/office/drawing/2014/main" id="{C5007248-2546-427B-B4AE-92AF6DF44F6D}"/>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0" name="Rectangle 59">
                <a:extLst>
                  <a:ext uri="{FF2B5EF4-FFF2-40B4-BE49-F238E27FC236}">
                    <a16:creationId xmlns:a16="http://schemas.microsoft.com/office/drawing/2014/main" id="{504EF301-4714-4152-9563-F847837582C4}"/>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1" name="Rectangle 60">
                <a:extLst>
                  <a:ext uri="{FF2B5EF4-FFF2-40B4-BE49-F238E27FC236}">
                    <a16:creationId xmlns:a16="http://schemas.microsoft.com/office/drawing/2014/main" id="{DBA28BFC-4B1F-49E8-AA98-1725A5AF8ADC}"/>
                  </a:ext>
                </a:extLst>
              </p:cNvPr>
              <p:cNvSpPr/>
              <p:nvPr/>
            </p:nvSpPr>
            <p:spPr>
              <a:xfrm>
                <a:off x="7089242" y="4455579"/>
                <a:ext cx="27432" cy="9144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45" name="Group 44">
              <a:extLst>
                <a:ext uri="{FF2B5EF4-FFF2-40B4-BE49-F238E27FC236}">
                  <a16:creationId xmlns:a16="http://schemas.microsoft.com/office/drawing/2014/main" id="{C26E909C-B7A6-4AEF-8C6F-59A6C97CD2A1}"/>
                </a:ext>
              </a:extLst>
            </p:cNvPr>
            <p:cNvGrpSpPr/>
            <p:nvPr/>
          </p:nvGrpSpPr>
          <p:grpSpPr>
            <a:xfrm>
              <a:off x="6847227" y="5303319"/>
              <a:ext cx="272243" cy="187153"/>
              <a:chOff x="6847227" y="4426744"/>
              <a:chExt cx="272243" cy="187153"/>
            </a:xfrm>
          </p:grpSpPr>
          <p:sp>
            <p:nvSpPr>
              <p:cNvPr id="52" name="Rectangle 51">
                <a:extLst>
                  <a:ext uri="{FF2B5EF4-FFF2-40B4-BE49-F238E27FC236}">
                    <a16:creationId xmlns:a16="http://schemas.microsoft.com/office/drawing/2014/main" id="{A71FD6E6-63A0-4721-A0AC-7D81585B9326}"/>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Rectangle 52">
                <a:extLst>
                  <a:ext uri="{FF2B5EF4-FFF2-40B4-BE49-F238E27FC236}">
                    <a16:creationId xmlns:a16="http://schemas.microsoft.com/office/drawing/2014/main" id="{877DA9C1-6494-4086-9069-6875220BA449}"/>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Rectangle 53">
                <a:extLst>
                  <a:ext uri="{FF2B5EF4-FFF2-40B4-BE49-F238E27FC236}">
                    <a16:creationId xmlns:a16="http://schemas.microsoft.com/office/drawing/2014/main" id="{A44E4793-5C06-4FB0-8FD3-A81230CC28A8}"/>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Rectangle 54">
                <a:extLst>
                  <a:ext uri="{FF2B5EF4-FFF2-40B4-BE49-F238E27FC236}">
                    <a16:creationId xmlns:a16="http://schemas.microsoft.com/office/drawing/2014/main" id="{ED2EB815-5238-4EC7-834D-E9DBA3FBB831}"/>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Rectangle 55">
                <a:extLst>
                  <a:ext uri="{FF2B5EF4-FFF2-40B4-BE49-F238E27FC236}">
                    <a16:creationId xmlns:a16="http://schemas.microsoft.com/office/drawing/2014/main" id="{A982896E-ED6A-428E-915D-7D2442DD920C}"/>
                  </a:ext>
                </a:extLst>
              </p:cNvPr>
              <p:cNvSpPr/>
              <p:nvPr/>
            </p:nvSpPr>
            <p:spPr>
              <a:xfrm>
                <a:off x="7092038"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6" name="Arrow: Up 45">
              <a:extLst>
                <a:ext uri="{FF2B5EF4-FFF2-40B4-BE49-F238E27FC236}">
                  <a16:creationId xmlns:a16="http://schemas.microsoft.com/office/drawing/2014/main" id="{7BFA6429-A13C-4C0E-87A9-42FAF9BED352}"/>
                </a:ext>
              </a:extLst>
            </p:cNvPr>
            <p:cNvSpPr/>
            <p:nvPr/>
          </p:nvSpPr>
          <p:spPr>
            <a:xfrm rot="5400000">
              <a:off x="9107552" y="3095605"/>
              <a:ext cx="95250" cy="892047"/>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7" name="Arrow: Up 46">
              <a:extLst>
                <a:ext uri="{FF2B5EF4-FFF2-40B4-BE49-F238E27FC236}">
                  <a16:creationId xmlns:a16="http://schemas.microsoft.com/office/drawing/2014/main" id="{8426CA6D-5D78-46DC-9BF8-3C8803C8733B}"/>
                </a:ext>
              </a:extLst>
            </p:cNvPr>
            <p:cNvSpPr/>
            <p:nvPr/>
          </p:nvSpPr>
          <p:spPr>
            <a:xfrm>
              <a:off x="8194675" y="3676538"/>
              <a:ext cx="95250" cy="242823"/>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8" name="Arrow: Up 47">
              <a:extLst>
                <a:ext uri="{FF2B5EF4-FFF2-40B4-BE49-F238E27FC236}">
                  <a16:creationId xmlns:a16="http://schemas.microsoft.com/office/drawing/2014/main" id="{33008964-8CCE-4E89-BFC2-F71C0EB6EF14}"/>
                </a:ext>
              </a:extLst>
            </p:cNvPr>
            <p:cNvSpPr/>
            <p:nvPr/>
          </p:nvSpPr>
          <p:spPr>
            <a:xfrm rot="5400000">
              <a:off x="9150350" y="4132860"/>
              <a:ext cx="95250" cy="80645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Arrow: Up 48">
              <a:extLst>
                <a:ext uri="{FF2B5EF4-FFF2-40B4-BE49-F238E27FC236}">
                  <a16:creationId xmlns:a16="http://schemas.microsoft.com/office/drawing/2014/main" id="{34C9B3B6-45A5-467C-95AB-0B84F2DF8BF6}"/>
                </a:ext>
              </a:extLst>
            </p:cNvPr>
            <p:cNvSpPr/>
            <p:nvPr/>
          </p:nvSpPr>
          <p:spPr>
            <a:xfrm rot="5400000">
              <a:off x="9150350" y="5002011"/>
              <a:ext cx="95250" cy="80645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0" name="TextBox 49">
              <a:extLst>
                <a:ext uri="{FF2B5EF4-FFF2-40B4-BE49-F238E27FC236}">
                  <a16:creationId xmlns:a16="http://schemas.microsoft.com/office/drawing/2014/main" id="{F2ACF98D-B000-485C-B846-DBE71483E641}"/>
                </a:ext>
              </a:extLst>
            </p:cNvPr>
            <p:cNvSpPr txBox="1">
              <a:spLocks noChangeAspect="1"/>
            </p:cNvSpPr>
            <p:nvPr>
              <p:custDataLst>
                <p:tags r:id="rId16"/>
              </p:custDataLst>
            </p:nvPr>
          </p:nvSpPr>
          <p:spPr>
            <a:xfrm>
              <a:off x="11536250" y="4372984"/>
              <a:ext cx="963830" cy="372089"/>
            </a:xfrm>
            <a:custGeom>
              <a:avLst/>
              <a:gdLst/>
              <a:ahLst/>
              <a:cxnLst/>
              <a:rect l="l" t="t" r="r" b="b"/>
              <a:pathLst>
                <a:path w="963830" h="372089">
                  <a:moveTo>
                    <a:pt x="912498" y="322869"/>
                  </a:moveTo>
                  <a:cubicBezTo>
                    <a:pt x="906725" y="325225"/>
                    <a:pt x="898065" y="327228"/>
                    <a:pt x="886518" y="328878"/>
                  </a:cubicBezTo>
                  <a:cubicBezTo>
                    <a:pt x="879979" y="329820"/>
                    <a:pt x="875355" y="330881"/>
                    <a:pt x="872645" y="332059"/>
                  </a:cubicBezTo>
                  <a:cubicBezTo>
                    <a:pt x="869935" y="333237"/>
                    <a:pt x="867843" y="334960"/>
                    <a:pt x="866371" y="337228"/>
                  </a:cubicBezTo>
                  <a:cubicBezTo>
                    <a:pt x="864898" y="339496"/>
                    <a:pt x="864162" y="342015"/>
                    <a:pt x="864162" y="344784"/>
                  </a:cubicBezTo>
                  <a:cubicBezTo>
                    <a:pt x="864162" y="349025"/>
                    <a:pt x="865767" y="352560"/>
                    <a:pt x="868977" y="355388"/>
                  </a:cubicBezTo>
                  <a:cubicBezTo>
                    <a:pt x="872188" y="358215"/>
                    <a:pt x="876886" y="359629"/>
                    <a:pt x="883072" y="359629"/>
                  </a:cubicBezTo>
                  <a:cubicBezTo>
                    <a:pt x="889199" y="359629"/>
                    <a:pt x="894648" y="358289"/>
                    <a:pt x="899420" y="355609"/>
                  </a:cubicBezTo>
                  <a:cubicBezTo>
                    <a:pt x="904192" y="352928"/>
                    <a:pt x="907697" y="349261"/>
                    <a:pt x="909935" y="344607"/>
                  </a:cubicBezTo>
                  <a:cubicBezTo>
                    <a:pt x="911644" y="341013"/>
                    <a:pt x="912498" y="335711"/>
                    <a:pt x="912498" y="328701"/>
                  </a:cubicBezTo>
                  <a:close/>
                  <a:moveTo>
                    <a:pt x="579123" y="322869"/>
                  </a:moveTo>
                  <a:cubicBezTo>
                    <a:pt x="573350" y="325225"/>
                    <a:pt x="564690" y="327228"/>
                    <a:pt x="553143" y="328878"/>
                  </a:cubicBezTo>
                  <a:cubicBezTo>
                    <a:pt x="546604" y="329820"/>
                    <a:pt x="541980" y="330881"/>
                    <a:pt x="539270" y="332059"/>
                  </a:cubicBezTo>
                  <a:cubicBezTo>
                    <a:pt x="536560" y="333237"/>
                    <a:pt x="534468" y="334960"/>
                    <a:pt x="532996" y="337228"/>
                  </a:cubicBezTo>
                  <a:cubicBezTo>
                    <a:pt x="531523" y="339496"/>
                    <a:pt x="530786" y="342015"/>
                    <a:pt x="530786" y="344784"/>
                  </a:cubicBezTo>
                  <a:cubicBezTo>
                    <a:pt x="530786" y="349025"/>
                    <a:pt x="532392" y="352560"/>
                    <a:pt x="535602" y="355388"/>
                  </a:cubicBezTo>
                  <a:cubicBezTo>
                    <a:pt x="538813" y="358215"/>
                    <a:pt x="543511" y="359629"/>
                    <a:pt x="549697" y="359629"/>
                  </a:cubicBezTo>
                  <a:cubicBezTo>
                    <a:pt x="555824" y="359629"/>
                    <a:pt x="561273" y="358289"/>
                    <a:pt x="566045" y="355609"/>
                  </a:cubicBezTo>
                  <a:cubicBezTo>
                    <a:pt x="570817" y="352928"/>
                    <a:pt x="574322" y="349261"/>
                    <a:pt x="576560" y="344607"/>
                  </a:cubicBezTo>
                  <a:cubicBezTo>
                    <a:pt x="578269" y="341013"/>
                    <a:pt x="579123" y="335711"/>
                    <a:pt x="579123" y="328701"/>
                  </a:cubicBezTo>
                  <a:close/>
                  <a:moveTo>
                    <a:pt x="160023" y="322869"/>
                  </a:moveTo>
                  <a:cubicBezTo>
                    <a:pt x="154250" y="325225"/>
                    <a:pt x="145590" y="327228"/>
                    <a:pt x="134043" y="328878"/>
                  </a:cubicBezTo>
                  <a:cubicBezTo>
                    <a:pt x="127504" y="329820"/>
                    <a:pt x="122880" y="330881"/>
                    <a:pt x="120170" y="332059"/>
                  </a:cubicBezTo>
                  <a:cubicBezTo>
                    <a:pt x="117460" y="333237"/>
                    <a:pt x="115368" y="334960"/>
                    <a:pt x="113896" y="337228"/>
                  </a:cubicBezTo>
                  <a:cubicBezTo>
                    <a:pt x="112423" y="339496"/>
                    <a:pt x="111687" y="342015"/>
                    <a:pt x="111687" y="344784"/>
                  </a:cubicBezTo>
                  <a:cubicBezTo>
                    <a:pt x="111687" y="349025"/>
                    <a:pt x="113292" y="352560"/>
                    <a:pt x="116503" y="355388"/>
                  </a:cubicBezTo>
                  <a:cubicBezTo>
                    <a:pt x="119713" y="358215"/>
                    <a:pt x="124411" y="359629"/>
                    <a:pt x="130597" y="359629"/>
                  </a:cubicBezTo>
                  <a:cubicBezTo>
                    <a:pt x="136724" y="359629"/>
                    <a:pt x="142173" y="358289"/>
                    <a:pt x="146945" y="355609"/>
                  </a:cubicBezTo>
                  <a:cubicBezTo>
                    <a:pt x="151717" y="352928"/>
                    <a:pt x="155222" y="349261"/>
                    <a:pt x="157461" y="344607"/>
                  </a:cubicBezTo>
                  <a:cubicBezTo>
                    <a:pt x="159169" y="341013"/>
                    <a:pt x="160023" y="335711"/>
                    <a:pt x="160023" y="328701"/>
                  </a:cubicBezTo>
                  <a:close/>
                  <a:moveTo>
                    <a:pt x="947924" y="276123"/>
                  </a:moveTo>
                  <a:lnTo>
                    <a:pt x="963830" y="276123"/>
                  </a:lnTo>
                  <a:lnTo>
                    <a:pt x="963830" y="369968"/>
                  </a:lnTo>
                  <a:lnTo>
                    <a:pt x="947924" y="369968"/>
                  </a:lnTo>
                  <a:close/>
                  <a:moveTo>
                    <a:pt x="892262" y="274002"/>
                  </a:moveTo>
                  <a:cubicBezTo>
                    <a:pt x="900274" y="274002"/>
                    <a:pt x="906784" y="274945"/>
                    <a:pt x="911791" y="276830"/>
                  </a:cubicBezTo>
                  <a:cubicBezTo>
                    <a:pt x="916799" y="278715"/>
                    <a:pt x="920481" y="281086"/>
                    <a:pt x="922837" y="283943"/>
                  </a:cubicBezTo>
                  <a:cubicBezTo>
                    <a:pt x="925193" y="286800"/>
                    <a:pt x="926843" y="290409"/>
                    <a:pt x="927786" y="294768"/>
                  </a:cubicBezTo>
                  <a:cubicBezTo>
                    <a:pt x="928316" y="297478"/>
                    <a:pt x="928581" y="302368"/>
                    <a:pt x="928581" y="309437"/>
                  </a:cubicBezTo>
                  <a:lnTo>
                    <a:pt x="928581" y="330645"/>
                  </a:lnTo>
                  <a:cubicBezTo>
                    <a:pt x="928581" y="345432"/>
                    <a:pt x="928920" y="354784"/>
                    <a:pt x="929597" y="358701"/>
                  </a:cubicBezTo>
                  <a:cubicBezTo>
                    <a:pt x="930274" y="362619"/>
                    <a:pt x="931615" y="366375"/>
                    <a:pt x="933618" y="369968"/>
                  </a:cubicBezTo>
                  <a:lnTo>
                    <a:pt x="917005" y="369968"/>
                  </a:lnTo>
                  <a:cubicBezTo>
                    <a:pt x="915355" y="366669"/>
                    <a:pt x="914295" y="362811"/>
                    <a:pt x="913824" y="358392"/>
                  </a:cubicBezTo>
                  <a:cubicBezTo>
                    <a:pt x="907933" y="363400"/>
                    <a:pt x="902262" y="366934"/>
                    <a:pt x="896813" y="368996"/>
                  </a:cubicBezTo>
                  <a:cubicBezTo>
                    <a:pt x="891364" y="371058"/>
                    <a:pt x="885517" y="372089"/>
                    <a:pt x="879272" y="372089"/>
                  </a:cubicBezTo>
                  <a:cubicBezTo>
                    <a:pt x="868963" y="372089"/>
                    <a:pt x="861039" y="369571"/>
                    <a:pt x="855502" y="364534"/>
                  </a:cubicBezTo>
                  <a:cubicBezTo>
                    <a:pt x="849964" y="359497"/>
                    <a:pt x="847195" y="353061"/>
                    <a:pt x="847195" y="345226"/>
                  </a:cubicBezTo>
                  <a:cubicBezTo>
                    <a:pt x="847195" y="340630"/>
                    <a:pt x="848241" y="336433"/>
                    <a:pt x="850332" y="332633"/>
                  </a:cubicBezTo>
                  <a:cubicBezTo>
                    <a:pt x="852423" y="328834"/>
                    <a:pt x="855163" y="325785"/>
                    <a:pt x="858550" y="323487"/>
                  </a:cubicBezTo>
                  <a:cubicBezTo>
                    <a:pt x="861938" y="321190"/>
                    <a:pt x="865752" y="319452"/>
                    <a:pt x="869994" y="318274"/>
                  </a:cubicBezTo>
                  <a:cubicBezTo>
                    <a:pt x="873116" y="317449"/>
                    <a:pt x="877829" y="316654"/>
                    <a:pt x="884132" y="315888"/>
                  </a:cubicBezTo>
                  <a:cubicBezTo>
                    <a:pt x="896975" y="314356"/>
                    <a:pt x="906430" y="312530"/>
                    <a:pt x="912498" y="310409"/>
                  </a:cubicBezTo>
                  <a:cubicBezTo>
                    <a:pt x="912557" y="308229"/>
                    <a:pt x="912586" y="306845"/>
                    <a:pt x="912586" y="306256"/>
                  </a:cubicBezTo>
                  <a:cubicBezTo>
                    <a:pt x="912586" y="299776"/>
                    <a:pt x="911084" y="295210"/>
                    <a:pt x="908080" y="292559"/>
                  </a:cubicBezTo>
                  <a:cubicBezTo>
                    <a:pt x="904015" y="288965"/>
                    <a:pt x="897976" y="287169"/>
                    <a:pt x="889965" y="287169"/>
                  </a:cubicBezTo>
                  <a:cubicBezTo>
                    <a:pt x="882483" y="287169"/>
                    <a:pt x="876960" y="288479"/>
                    <a:pt x="873396" y="291101"/>
                  </a:cubicBezTo>
                  <a:cubicBezTo>
                    <a:pt x="869832" y="293723"/>
                    <a:pt x="867196" y="298362"/>
                    <a:pt x="865487" y="305019"/>
                  </a:cubicBezTo>
                  <a:lnTo>
                    <a:pt x="849934" y="302898"/>
                  </a:lnTo>
                  <a:cubicBezTo>
                    <a:pt x="851348" y="296241"/>
                    <a:pt x="853675" y="290865"/>
                    <a:pt x="856915" y="286771"/>
                  </a:cubicBezTo>
                  <a:cubicBezTo>
                    <a:pt x="860156" y="282677"/>
                    <a:pt x="864839" y="279525"/>
                    <a:pt x="870966" y="277316"/>
                  </a:cubicBezTo>
                  <a:cubicBezTo>
                    <a:pt x="877093" y="275107"/>
                    <a:pt x="884191" y="274002"/>
                    <a:pt x="892262" y="274002"/>
                  </a:cubicBezTo>
                  <a:close/>
                  <a:moveTo>
                    <a:pt x="558887" y="274002"/>
                  </a:moveTo>
                  <a:cubicBezTo>
                    <a:pt x="566899" y="274002"/>
                    <a:pt x="573409" y="274945"/>
                    <a:pt x="578416" y="276830"/>
                  </a:cubicBezTo>
                  <a:cubicBezTo>
                    <a:pt x="583424" y="278715"/>
                    <a:pt x="587106" y="281086"/>
                    <a:pt x="589462" y="283943"/>
                  </a:cubicBezTo>
                  <a:cubicBezTo>
                    <a:pt x="591818" y="286800"/>
                    <a:pt x="593468" y="290409"/>
                    <a:pt x="594410" y="294768"/>
                  </a:cubicBezTo>
                  <a:cubicBezTo>
                    <a:pt x="594941" y="297478"/>
                    <a:pt x="595206" y="302368"/>
                    <a:pt x="595206" y="309437"/>
                  </a:cubicBezTo>
                  <a:lnTo>
                    <a:pt x="595206" y="330645"/>
                  </a:lnTo>
                  <a:cubicBezTo>
                    <a:pt x="595206" y="345432"/>
                    <a:pt x="595545" y="354784"/>
                    <a:pt x="596222" y="358701"/>
                  </a:cubicBezTo>
                  <a:cubicBezTo>
                    <a:pt x="596900" y="362619"/>
                    <a:pt x="598240" y="366375"/>
                    <a:pt x="600243" y="369968"/>
                  </a:cubicBezTo>
                  <a:lnTo>
                    <a:pt x="583630" y="369968"/>
                  </a:lnTo>
                  <a:cubicBezTo>
                    <a:pt x="581980" y="366669"/>
                    <a:pt x="580920" y="362811"/>
                    <a:pt x="580449" y="358392"/>
                  </a:cubicBezTo>
                  <a:cubicBezTo>
                    <a:pt x="574558" y="363400"/>
                    <a:pt x="568887" y="366934"/>
                    <a:pt x="563438" y="368996"/>
                  </a:cubicBezTo>
                  <a:cubicBezTo>
                    <a:pt x="557989" y="371058"/>
                    <a:pt x="552142" y="372089"/>
                    <a:pt x="545897" y="372089"/>
                  </a:cubicBezTo>
                  <a:cubicBezTo>
                    <a:pt x="535588" y="372089"/>
                    <a:pt x="527664" y="369571"/>
                    <a:pt x="522127" y="364534"/>
                  </a:cubicBezTo>
                  <a:cubicBezTo>
                    <a:pt x="516589" y="359497"/>
                    <a:pt x="513820" y="353061"/>
                    <a:pt x="513820" y="345226"/>
                  </a:cubicBezTo>
                  <a:cubicBezTo>
                    <a:pt x="513820" y="340630"/>
                    <a:pt x="514866" y="336433"/>
                    <a:pt x="516957" y="332633"/>
                  </a:cubicBezTo>
                  <a:cubicBezTo>
                    <a:pt x="519048" y="328834"/>
                    <a:pt x="521788" y="325785"/>
                    <a:pt x="525175" y="323487"/>
                  </a:cubicBezTo>
                  <a:cubicBezTo>
                    <a:pt x="528563" y="321190"/>
                    <a:pt x="532377" y="319452"/>
                    <a:pt x="536619" y="318274"/>
                  </a:cubicBezTo>
                  <a:cubicBezTo>
                    <a:pt x="539741" y="317449"/>
                    <a:pt x="544454" y="316654"/>
                    <a:pt x="550757" y="315888"/>
                  </a:cubicBezTo>
                  <a:cubicBezTo>
                    <a:pt x="563600" y="314356"/>
                    <a:pt x="573055" y="312530"/>
                    <a:pt x="579123" y="310409"/>
                  </a:cubicBezTo>
                  <a:cubicBezTo>
                    <a:pt x="579182" y="308229"/>
                    <a:pt x="579211" y="306845"/>
                    <a:pt x="579211" y="306256"/>
                  </a:cubicBezTo>
                  <a:cubicBezTo>
                    <a:pt x="579211" y="299776"/>
                    <a:pt x="577709" y="295210"/>
                    <a:pt x="574705" y="292559"/>
                  </a:cubicBezTo>
                  <a:cubicBezTo>
                    <a:pt x="570640" y="288965"/>
                    <a:pt x="564602" y="287169"/>
                    <a:pt x="556590" y="287169"/>
                  </a:cubicBezTo>
                  <a:cubicBezTo>
                    <a:pt x="549108" y="287169"/>
                    <a:pt x="543585" y="288479"/>
                    <a:pt x="540021" y="291101"/>
                  </a:cubicBezTo>
                  <a:cubicBezTo>
                    <a:pt x="536457" y="293723"/>
                    <a:pt x="533820" y="298362"/>
                    <a:pt x="532112" y="305019"/>
                  </a:cubicBezTo>
                  <a:lnTo>
                    <a:pt x="516559" y="302898"/>
                  </a:lnTo>
                  <a:cubicBezTo>
                    <a:pt x="517973" y="296241"/>
                    <a:pt x="520300" y="290865"/>
                    <a:pt x="523540" y="286771"/>
                  </a:cubicBezTo>
                  <a:cubicBezTo>
                    <a:pt x="526781" y="282677"/>
                    <a:pt x="531464" y="279525"/>
                    <a:pt x="537591" y="277316"/>
                  </a:cubicBezTo>
                  <a:cubicBezTo>
                    <a:pt x="543718" y="275107"/>
                    <a:pt x="550816" y="274002"/>
                    <a:pt x="558887" y="274002"/>
                  </a:cubicBezTo>
                  <a:close/>
                  <a:moveTo>
                    <a:pt x="366620" y="274002"/>
                  </a:moveTo>
                  <a:cubicBezTo>
                    <a:pt x="376811" y="274002"/>
                    <a:pt x="385147" y="276579"/>
                    <a:pt x="391628" y="281734"/>
                  </a:cubicBezTo>
                  <a:cubicBezTo>
                    <a:pt x="398108" y="286889"/>
                    <a:pt x="402261" y="294209"/>
                    <a:pt x="404087" y="303693"/>
                  </a:cubicBezTo>
                  <a:lnTo>
                    <a:pt x="388623" y="306079"/>
                  </a:lnTo>
                  <a:cubicBezTo>
                    <a:pt x="387150" y="299776"/>
                    <a:pt x="384544" y="295033"/>
                    <a:pt x="380803" y="291852"/>
                  </a:cubicBezTo>
                  <a:cubicBezTo>
                    <a:pt x="377062" y="288671"/>
                    <a:pt x="372540" y="287080"/>
                    <a:pt x="367238" y="287080"/>
                  </a:cubicBezTo>
                  <a:cubicBezTo>
                    <a:pt x="359226" y="287080"/>
                    <a:pt x="352717" y="289952"/>
                    <a:pt x="347709" y="295696"/>
                  </a:cubicBezTo>
                  <a:cubicBezTo>
                    <a:pt x="342702" y="301440"/>
                    <a:pt x="340198" y="310527"/>
                    <a:pt x="340198" y="322957"/>
                  </a:cubicBezTo>
                  <a:cubicBezTo>
                    <a:pt x="340198" y="335564"/>
                    <a:pt x="342614" y="344725"/>
                    <a:pt x="347444" y="350439"/>
                  </a:cubicBezTo>
                  <a:cubicBezTo>
                    <a:pt x="352275" y="356154"/>
                    <a:pt x="358578" y="359011"/>
                    <a:pt x="366355" y="359011"/>
                  </a:cubicBezTo>
                  <a:cubicBezTo>
                    <a:pt x="372599" y="359011"/>
                    <a:pt x="377813" y="357096"/>
                    <a:pt x="381996" y="353267"/>
                  </a:cubicBezTo>
                  <a:cubicBezTo>
                    <a:pt x="386178" y="349438"/>
                    <a:pt x="388829" y="343547"/>
                    <a:pt x="389949" y="335594"/>
                  </a:cubicBezTo>
                  <a:lnTo>
                    <a:pt x="405590" y="337626"/>
                  </a:lnTo>
                  <a:cubicBezTo>
                    <a:pt x="403881" y="348407"/>
                    <a:pt x="399507" y="356846"/>
                    <a:pt x="392467" y="362943"/>
                  </a:cubicBezTo>
                  <a:cubicBezTo>
                    <a:pt x="385427" y="369040"/>
                    <a:pt x="376782" y="372089"/>
                    <a:pt x="366532" y="372089"/>
                  </a:cubicBezTo>
                  <a:cubicBezTo>
                    <a:pt x="353689" y="372089"/>
                    <a:pt x="343365" y="367892"/>
                    <a:pt x="335559" y="359497"/>
                  </a:cubicBezTo>
                  <a:cubicBezTo>
                    <a:pt x="327753" y="351102"/>
                    <a:pt x="323850" y="339069"/>
                    <a:pt x="323850" y="323399"/>
                  </a:cubicBezTo>
                  <a:cubicBezTo>
                    <a:pt x="323850" y="313266"/>
                    <a:pt x="325529" y="304400"/>
                    <a:pt x="328887" y="296801"/>
                  </a:cubicBezTo>
                  <a:cubicBezTo>
                    <a:pt x="332245" y="289201"/>
                    <a:pt x="337356" y="283501"/>
                    <a:pt x="344219" y="279702"/>
                  </a:cubicBezTo>
                  <a:cubicBezTo>
                    <a:pt x="351082" y="275902"/>
                    <a:pt x="358549" y="274002"/>
                    <a:pt x="366620" y="274002"/>
                  </a:cubicBezTo>
                  <a:close/>
                  <a:moveTo>
                    <a:pt x="233270" y="274002"/>
                  </a:moveTo>
                  <a:cubicBezTo>
                    <a:pt x="243461" y="274002"/>
                    <a:pt x="251797" y="276579"/>
                    <a:pt x="258278" y="281734"/>
                  </a:cubicBezTo>
                  <a:cubicBezTo>
                    <a:pt x="264758" y="286889"/>
                    <a:pt x="268911" y="294209"/>
                    <a:pt x="270737" y="303693"/>
                  </a:cubicBezTo>
                  <a:lnTo>
                    <a:pt x="255273" y="306079"/>
                  </a:lnTo>
                  <a:cubicBezTo>
                    <a:pt x="253800" y="299776"/>
                    <a:pt x="251194" y="295033"/>
                    <a:pt x="247453" y="291852"/>
                  </a:cubicBezTo>
                  <a:cubicBezTo>
                    <a:pt x="243712" y="288671"/>
                    <a:pt x="239190" y="287080"/>
                    <a:pt x="233888" y="287080"/>
                  </a:cubicBezTo>
                  <a:cubicBezTo>
                    <a:pt x="225876" y="287080"/>
                    <a:pt x="219367" y="289952"/>
                    <a:pt x="214359" y="295696"/>
                  </a:cubicBezTo>
                  <a:cubicBezTo>
                    <a:pt x="209352" y="301440"/>
                    <a:pt x="206848" y="310527"/>
                    <a:pt x="206848" y="322957"/>
                  </a:cubicBezTo>
                  <a:cubicBezTo>
                    <a:pt x="206848" y="335564"/>
                    <a:pt x="209264" y="344725"/>
                    <a:pt x="214094" y="350439"/>
                  </a:cubicBezTo>
                  <a:cubicBezTo>
                    <a:pt x="218925" y="356154"/>
                    <a:pt x="225228" y="359011"/>
                    <a:pt x="233005" y="359011"/>
                  </a:cubicBezTo>
                  <a:cubicBezTo>
                    <a:pt x="239249" y="359011"/>
                    <a:pt x="244463" y="357096"/>
                    <a:pt x="248646" y="353267"/>
                  </a:cubicBezTo>
                  <a:cubicBezTo>
                    <a:pt x="252828" y="349438"/>
                    <a:pt x="255479" y="343547"/>
                    <a:pt x="256599" y="335594"/>
                  </a:cubicBezTo>
                  <a:lnTo>
                    <a:pt x="272240" y="337626"/>
                  </a:lnTo>
                  <a:cubicBezTo>
                    <a:pt x="270531" y="348407"/>
                    <a:pt x="266157" y="356846"/>
                    <a:pt x="259117" y="362943"/>
                  </a:cubicBezTo>
                  <a:cubicBezTo>
                    <a:pt x="252077" y="369040"/>
                    <a:pt x="243432" y="372089"/>
                    <a:pt x="233181" y="372089"/>
                  </a:cubicBezTo>
                  <a:cubicBezTo>
                    <a:pt x="220339" y="372089"/>
                    <a:pt x="210015" y="367892"/>
                    <a:pt x="202209" y="359497"/>
                  </a:cubicBezTo>
                  <a:cubicBezTo>
                    <a:pt x="194403" y="351102"/>
                    <a:pt x="190500" y="339069"/>
                    <a:pt x="190500" y="323399"/>
                  </a:cubicBezTo>
                  <a:cubicBezTo>
                    <a:pt x="190500" y="313266"/>
                    <a:pt x="192179" y="304400"/>
                    <a:pt x="195537" y="296801"/>
                  </a:cubicBezTo>
                  <a:cubicBezTo>
                    <a:pt x="198895" y="289201"/>
                    <a:pt x="204006" y="283501"/>
                    <a:pt x="210869" y="279702"/>
                  </a:cubicBezTo>
                  <a:cubicBezTo>
                    <a:pt x="217732" y="275902"/>
                    <a:pt x="225199" y="274002"/>
                    <a:pt x="233270" y="274002"/>
                  </a:cubicBezTo>
                  <a:close/>
                  <a:moveTo>
                    <a:pt x="139787" y="274002"/>
                  </a:moveTo>
                  <a:cubicBezTo>
                    <a:pt x="147799" y="274002"/>
                    <a:pt x="154309" y="274945"/>
                    <a:pt x="159316" y="276830"/>
                  </a:cubicBezTo>
                  <a:cubicBezTo>
                    <a:pt x="164324" y="278715"/>
                    <a:pt x="168006" y="281086"/>
                    <a:pt x="170362" y="283943"/>
                  </a:cubicBezTo>
                  <a:cubicBezTo>
                    <a:pt x="172718" y="286800"/>
                    <a:pt x="174368" y="290409"/>
                    <a:pt x="175311" y="294768"/>
                  </a:cubicBezTo>
                  <a:cubicBezTo>
                    <a:pt x="175841" y="297478"/>
                    <a:pt x="176106" y="302368"/>
                    <a:pt x="176106" y="309437"/>
                  </a:cubicBezTo>
                  <a:lnTo>
                    <a:pt x="176106" y="330645"/>
                  </a:lnTo>
                  <a:cubicBezTo>
                    <a:pt x="176106" y="345432"/>
                    <a:pt x="176445" y="354784"/>
                    <a:pt x="177122" y="358701"/>
                  </a:cubicBezTo>
                  <a:cubicBezTo>
                    <a:pt x="177800" y="362619"/>
                    <a:pt x="179140" y="366375"/>
                    <a:pt x="181143" y="369968"/>
                  </a:cubicBezTo>
                  <a:lnTo>
                    <a:pt x="164530" y="369968"/>
                  </a:lnTo>
                  <a:cubicBezTo>
                    <a:pt x="162880" y="366669"/>
                    <a:pt x="161820" y="362811"/>
                    <a:pt x="161349" y="358392"/>
                  </a:cubicBezTo>
                  <a:cubicBezTo>
                    <a:pt x="155458" y="363400"/>
                    <a:pt x="149787" y="366934"/>
                    <a:pt x="144338" y="368996"/>
                  </a:cubicBezTo>
                  <a:cubicBezTo>
                    <a:pt x="138889" y="371058"/>
                    <a:pt x="133042" y="372089"/>
                    <a:pt x="126797" y="372089"/>
                  </a:cubicBezTo>
                  <a:cubicBezTo>
                    <a:pt x="116488" y="372089"/>
                    <a:pt x="108564" y="369571"/>
                    <a:pt x="103027" y="364534"/>
                  </a:cubicBezTo>
                  <a:cubicBezTo>
                    <a:pt x="97489" y="359497"/>
                    <a:pt x="94720" y="353061"/>
                    <a:pt x="94720" y="345226"/>
                  </a:cubicBezTo>
                  <a:cubicBezTo>
                    <a:pt x="94720" y="340630"/>
                    <a:pt x="95766" y="336433"/>
                    <a:pt x="97857" y="332633"/>
                  </a:cubicBezTo>
                  <a:cubicBezTo>
                    <a:pt x="99949" y="328834"/>
                    <a:pt x="102688" y="325785"/>
                    <a:pt x="106075" y="323487"/>
                  </a:cubicBezTo>
                  <a:cubicBezTo>
                    <a:pt x="109463" y="321190"/>
                    <a:pt x="113277" y="319452"/>
                    <a:pt x="117519" y="318274"/>
                  </a:cubicBezTo>
                  <a:cubicBezTo>
                    <a:pt x="120641" y="317449"/>
                    <a:pt x="125354" y="316654"/>
                    <a:pt x="131657" y="315888"/>
                  </a:cubicBezTo>
                  <a:cubicBezTo>
                    <a:pt x="144500" y="314356"/>
                    <a:pt x="153955" y="312530"/>
                    <a:pt x="160023" y="310409"/>
                  </a:cubicBezTo>
                  <a:cubicBezTo>
                    <a:pt x="160082" y="308229"/>
                    <a:pt x="160112" y="306845"/>
                    <a:pt x="160112" y="306256"/>
                  </a:cubicBezTo>
                  <a:cubicBezTo>
                    <a:pt x="160112" y="299776"/>
                    <a:pt x="158609" y="295210"/>
                    <a:pt x="155605" y="292559"/>
                  </a:cubicBezTo>
                  <a:cubicBezTo>
                    <a:pt x="151540" y="288965"/>
                    <a:pt x="145502" y="287169"/>
                    <a:pt x="137490" y="287169"/>
                  </a:cubicBezTo>
                  <a:cubicBezTo>
                    <a:pt x="130008" y="287169"/>
                    <a:pt x="124485" y="288479"/>
                    <a:pt x="120921" y="291101"/>
                  </a:cubicBezTo>
                  <a:cubicBezTo>
                    <a:pt x="117357" y="293723"/>
                    <a:pt x="114720" y="298362"/>
                    <a:pt x="113012" y="305019"/>
                  </a:cubicBezTo>
                  <a:lnTo>
                    <a:pt x="97460" y="302898"/>
                  </a:lnTo>
                  <a:cubicBezTo>
                    <a:pt x="98873" y="296241"/>
                    <a:pt x="101200" y="290865"/>
                    <a:pt x="104440" y="286771"/>
                  </a:cubicBezTo>
                  <a:cubicBezTo>
                    <a:pt x="107681" y="282677"/>
                    <a:pt x="112364" y="279525"/>
                    <a:pt x="118491" y="277316"/>
                  </a:cubicBezTo>
                  <a:cubicBezTo>
                    <a:pt x="124618" y="275107"/>
                    <a:pt x="131716" y="274002"/>
                    <a:pt x="139787" y="274002"/>
                  </a:cubicBezTo>
                  <a:close/>
                  <a:moveTo>
                    <a:pt x="42770" y="274002"/>
                  </a:moveTo>
                  <a:cubicBezTo>
                    <a:pt x="52961" y="274002"/>
                    <a:pt x="61297" y="276579"/>
                    <a:pt x="67778" y="281734"/>
                  </a:cubicBezTo>
                  <a:cubicBezTo>
                    <a:pt x="74258" y="286889"/>
                    <a:pt x="78411" y="294209"/>
                    <a:pt x="80237" y="303693"/>
                  </a:cubicBezTo>
                  <a:lnTo>
                    <a:pt x="64773" y="306079"/>
                  </a:lnTo>
                  <a:cubicBezTo>
                    <a:pt x="63300" y="299776"/>
                    <a:pt x="60694" y="295033"/>
                    <a:pt x="56953" y="291852"/>
                  </a:cubicBezTo>
                  <a:cubicBezTo>
                    <a:pt x="53212" y="288671"/>
                    <a:pt x="48690" y="287080"/>
                    <a:pt x="43388" y="287080"/>
                  </a:cubicBezTo>
                  <a:cubicBezTo>
                    <a:pt x="35376" y="287080"/>
                    <a:pt x="28867" y="289952"/>
                    <a:pt x="23859" y="295696"/>
                  </a:cubicBezTo>
                  <a:cubicBezTo>
                    <a:pt x="18852" y="301440"/>
                    <a:pt x="16348" y="310527"/>
                    <a:pt x="16348" y="322957"/>
                  </a:cubicBezTo>
                  <a:cubicBezTo>
                    <a:pt x="16348" y="335564"/>
                    <a:pt x="18764" y="344725"/>
                    <a:pt x="23594" y="350439"/>
                  </a:cubicBezTo>
                  <a:cubicBezTo>
                    <a:pt x="28425" y="356154"/>
                    <a:pt x="34728" y="359011"/>
                    <a:pt x="42505" y="359011"/>
                  </a:cubicBezTo>
                  <a:cubicBezTo>
                    <a:pt x="48749" y="359011"/>
                    <a:pt x="53963" y="357096"/>
                    <a:pt x="58146" y="353267"/>
                  </a:cubicBezTo>
                  <a:cubicBezTo>
                    <a:pt x="62328" y="349438"/>
                    <a:pt x="64979" y="343547"/>
                    <a:pt x="66099" y="335594"/>
                  </a:cubicBezTo>
                  <a:lnTo>
                    <a:pt x="81740" y="337626"/>
                  </a:lnTo>
                  <a:cubicBezTo>
                    <a:pt x="80031" y="348407"/>
                    <a:pt x="75657" y="356846"/>
                    <a:pt x="68617" y="362943"/>
                  </a:cubicBezTo>
                  <a:cubicBezTo>
                    <a:pt x="61577" y="369040"/>
                    <a:pt x="52932" y="372089"/>
                    <a:pt x="42681" y="372089"/>
                  </a:cubicBezTo>
                  <a:cubicBezTo>
                    <a:pt x="29839" y="372089"/>
                    <a:pt x="19515" y="367892"/>
                    <a:pt x="11709" y="359497"/>
                  </a:cubicBezTo>
                  <a:cubicBezTo>
                    <a:pt x="3903" y="351102"/>
                    <a:pt x="0" y="339069"/>
                    <a:pt x="0" y="323399"/>
                  </a:cubicBezTo>
                  <a:cubicBezTo>
                    <a:pt x="0" y="313266"/>
                    <a:pt x="1679" y="304400"/>
                    <a:pt x="5037" y="296801"/>
                  </a:cubicBezTo>
                  <a:cubicBezTo>
                    <a:pt x="8395" y="289201"/>
                    <a:pt x="13506" y="283501"/>
                    <a:pt x="20369" y="279702"/>
                  </a:cubicBezTo>
                  <a:cubicBezTo>
                    <a:pt x="27232" y="275902"/>
                    <a:pt x="34699" y="274002"/>
                    <a:pt x="42770" y="274002"/>
                  </a:cubicBezTo>
                  <a:close/>
                  <a:moveTo>
                    <a:pt x="728444" y="243339"/>
                  </a:moveTo>
                  <a:lnTo>
                    <a:pt x="728444" y="276123"/>
                  </a:lnTo>
                  <a:lnTo>
                    <a:pt x="744439" y="276123"/>
                  </a:lnTo>
                  <a:lnTo>
                    <a:pt x="744439" y="288494"/>
                  </a:lnTo>
                  <a:lnTo>
                    <a:pt x="728444" y="288494"/>
                  </a:lnTo>
                  <a:lnTo>
                    <a:pt x="728444" y="343370"/>
                  </a:lnTo>
                  <a:cubicBezTo>
                    <a:pt x="728444" y="347906"/>
                    <a:pt x="728724" y="350822"/>
                    <a:pt x="729284" y="352118"/>
                  </a:cubicBezTo>
                  <a:cubicBezTo>
                    <a:pt x="729843" y="353414"/>
                    <a:pt x="730756" y="354445"/>
                    <a:pt x="732023" y="355211"/>
                  </a:cubicBezTo>
                  <a:cubicBezTo>
                    <a:pt x="733290" y="355977"/>
                    <a:pt x="735101" y="356360"/>
                    <a:pt x="737458" y="356360"/>
                  </a:cubicBezTo>
                  <a:cubicBezTo>
                    <a:pt x="739225" y="356360"/>
                    <a:pt x="741552" y="356154"/>
                    <a:pt x="744439" y="355741"/>
                  </a:cubicBezTo>
                  <a:lnTo>
                    <a:pt x="746736" y="369792"/>
                  </a:lnTo>
                  <a:cubicBezTo>
                    <a:pt x="742259" y="370734"/>
                    <a:pt x="738253" y="371205"/>
                    <a:pt x="734718" y="371205"/>
                  </a:cubicBezTo>
                  <a:cubicBezTo>
                    <a:pt x="728945" y="371205"/>
                    <a:pt x="724468" y="370292"/>
                    <a:pt x="721287" y="368466"/>
                  </a:cubicBezTo>
                  <a:cubicBezTo>
                    <a:pt x="718105" y="366640"/>
                    <a:pt x="715867" y="364239"/>
                    <a:pt x="714571" y="361264"/>
                  </a:cubicBezTo>
                  <a:cubicBezTo>
                    <a:pt x="713275" y="358289"/>
                    <a:pt x="712627" y="352030"/>
                    <a:pt x="712627" y="342486"/>
                  </a:cubicBezTo>
                  <a:lnTo>
                    <a:pt x="712627" y="288494"/>
                  </a:lnTo>
                  <a:lnTo>
                    <a:pt x="700962" y="288494"/>
                  </a:lnTo>
                  <a:lnTo>
                    <a:pt x="700962" y="276123"/>
                  </a:lnTo>
                  <a:lnTo>
                    <a:pt x="712627" y="276123"/>
                  </a:lnTo>
                  <a:lnTo>
                    <a:pt x="712627" y="252882"/>
                  </a:lnTo>
                  <a:close/>
                  <a:moveTo>
                    <a:pt x="633194" y="243339"/>
                  </a:moveTo>
                  <a:lnTo>
                    <a:pt x="633194" y="276123"/>
                  </a:lnTo>
                  <a:lnTo>
                    <a:pt x="649189" y="276123"/>
                  </a:lnTo>
                  <a:lnTo>
                    <a:pt x="649189" y="288494"/>
                  </a:lnTo>
                  <a:lnTo>
                    <a:pt x="633194" y="288494"/>
                  </a:lnTo>
                  <a:lnTo>
                    <a:pt x="633194" y="343370"/>
                  </a:lnTo>
                  <a:cubicBezTo>
                    <a:pt x="633194" y="347906"/>
                    <a:pt x="633474" y="350822"/>
                    <a:pt x="634034" y="352118"/>
                  </a:cubicBezTo>
                  <a:cubicBezTo>
                    <a:pt x="634593" y="353414"/>
                    <a:pt x="635506" y="354445"/>
                    <a:pt x="636773" y="355211"/>
                  </a:cubicBezTo>
                  <a:cubicBezTo>
                    <a:pt x="638040" y="355977"/>
                    <a:pt x="639851" y="356360"/>
                    <a:pt x="642208" y="356360"/>
                  </a:cubicBezTo>
                  <a:cubicBezTo>
                    <a:pt x="643975" y="356360"/>
                    <a:pt x="646302" y="356154"/>
                    <a:pt x="649189" y="355741"/>
                  </a:cubicBezTo>
                  <a:lnTo>
                    <a:pt x="651486" y="369792"/>
                  </a:lnTo>
                  <a:cubicBezTo>
                    <a:pt x="647009" y="370734"/>
                    <a:pt x="643003" y="371205"/>
                    <a:pt x="639468" y="371205"/>
                  </a:cubicBezTo>
                  <a:cubicBezTo>
                    <a:pt x="633695" y="371205"/>
                    <a:pt x="629218" y="370292"/>
                    <a:pt x="626037" y="368466"/>
                  </a:cubicBezTo>
                  <a:cubicBezTo>
                    <a:pt x="622855" y="366640"/>
                    <a:pt x="620617" y="364239"/>
                    <a:pt x="619321" y="361264"/>
                  </a:cubicBezTo>
                  <a:cubicBezTo>
                    <a:pt x="618025" y="358289"/>
                    <a:pt x="617377" y="352030"/>
                    <a:pt x="617377" y="342486"/>
                  </a:cubicBezTo>
                  <a:lnTo>
                    <a:pt x="617377" y="288494"/>
                  </a:lnTo>
                  <a:lnTo>
                    <a:pt x="605712" y="288494"/>
                  </a:lnTo>
                  <a:lnTo>
                    <a:pt x="605712" y="276123"/>
                  </a:lnTo>
                  <a:lnTo>
                    <a:pt x="617377" y="276123"/>
                  </a:lnTo>
                  <a:lnTo>
                    <a:pt x="617377" y="252882"/>
                  </a:lnTo>
                  <a:close/>
                  <a:moveTo>
                    <a:pt x="947924" y="240423"/>
                  </a:moveTo>
                  <a:lnTo>
                    <a:pt x="963830" y="240423"/>
                  </a:lnTo>
                  <a:lnTo>
                    <a:pt x="963830" y="258715"/>
                  </a:lnTo>
                  <a:lnTo>
                    <a:pt x="947924" y="258715"/>
                  </a:lnTo>
                  <a:close/>
                  <a:moveTo>
                    <a:pt x="757336" y="240423"/>
                  </a:moveTo>
                  <a:lnTo>
                    <a:pt x="773242" y="240423"/>
                  </a:lnTo>
                  <a:lnTo>
                    <a:pt x="773242" y="286904"/>
                  </a:lnTo>
                  <a:cubicBezTo>
                    <a:pt x="780664" y="278302"/>
                    <a:pt x="790031" y="274002"/>
                    <a:pt x="801342" y="274002"/>
                  </a:cubicBezTo>
                  <a:cubicBezTo>
                    <a:pt x="808294" y="274002"/>
                    <a:pt x="814332" y="275372"/>
                    <a:pt x="819457" y="278111"/>
                  </a:cubicBezTo>
                  <a:cubicBezTo>
                    <a:pt x="824583" y="280850"/>
                    <a:pt x="828250" y="284635"/>
                    <a:pt x="830459" y="289466"/>
                  </a:cubicBezTo>
                  <a:cubicBezTo>
                    <a:pt x="832668" y="294297"/>
                    <a:pt x="833773" y="301307"/>
                    <a:pt x="833773" y="310497"/>
                  </a:cubicBezTo>
                  <a:lnTo>
                    <a:pt x="833773" y="369968"/>
                  </a:lnTo>
                  <a:lnTo>
                    <a:pt x="817867" y="369968"/>
                  </a:lnTo>
                  <a:lnTo>
                    <a:pt x="817867" y="310497"/>
                  </a:lnTo>
                  <a:cubicBezTo>
                    <a:pt x="817867" y="302544"/>
                    <a:pt x="816144" y="296756"/>
                    <a:pt x="812697" y="293133"/>
                  </a:cubicBezTo>
                  <a:cubicBezTo>
                    <a:pt x="809251" y="289510"/>
                    <a:pt x="804376" y="287699"/>
                    <a:pt x="798073" y="287699"/>
                  </a:cubicBezTo>
                  <a:cubicBezTo>
                    <a:pt x="793360" y="287699"/>
                    <a:pt x="788927" y="288921"/>
                    <a:pt x="784773" y="291366"/>
                  </a:cubicBezTo>
                  <a:cubicBezTo>
                    <a:pt x="780620" y="293811"/>
                    <a:pt x="777660" y="297125"/>
                    <a:pt x="775892" y="301307"/>
                  </a:cubicBezTo>
                  <a:cubicBezTo>
                    <a:pt x="774125" y="305490"/>
                    <a:pt x="773242" y="311263"/>
                    <a:pt x="773242" y="318627"/>
                  </a:cubicBezTo>
                  <a:lnTo>
                    <a:pt x="773242" y="369968"/>
                  </a:lnTo>
                  <a:lnTo>
                    <a:pt x="757336" y="369968"/>
                  </a:lnTo>
                  <a:close/>
                  <a:moveTo>
                    <a:pt x="423960" y="240423"/>
                  </a:moveTo>
                  <a:lnTo>
                    <a:pt x="439866" y="240423"/>
                  </a:lnTo>
                  <a:lnTo>
                    <a:pt x="439866" y="286904"/>
                  </a:lnTo>
                  <a:cubicBezTo>
                    <a:pt x="447289" y="278302"/>
                    <a:pt x="456656" y="274002"/>
                    <a:pt x="467967" y="274002"/>
                  </a:cubicBezTo>
                  <a:cubicBezTo>
                    <a:pt x="474919" y="274002"/>
                    <a:pt x="480957" y="275372"/>
                    <a:pt x="486082" y="278111"/>
                  </a:cubicBezTo>
                  <a:cubicBezTo>
                    <a:pt x="491208" y="280850"/>
                    <a:pt x="494875" y="284635"/>
                    <a:pt x="497084" y="289466"/>
                  </a:cubicBezTo>
                  <a:cubicBezTo>
                    <a:pt x="499293" y="294297"/>
                    <a:pt x="500398" y="301307"/>
                    <a:pt x="500398" y="310497"/>
                  </a:cubicBezTo>
                  <a:lnTo>
                    <a:pt x="500398" y="369968"/>
                  </a:lnTo>
                  <a:lnTo>
                    <a:pt x="484492" y="369968"/>
                  </a:lnTo>
                  <a:lnTo>
                    <a:pt x="484492" y="310497"/>
                  </a:lnTo>
                  <a:cubicBezTo>
                    <a:pt x="484492" y="302544"/>
                    <a:pt x="482769" y="296756"/>
                    <a:pt x="479322" y="293133"/>
                  </a:cubicBezTo>
                  <a:cubicBezTo>
                    <a:pt x="475876" y="289510"/>
                    <a:pt x="471001" y="287699"/>
                    <a:pt x="464698" y="287699"/>
                  </a:cubicBezTo>
                  <a:cubicBezTo>
                    <a:pt x="459985" y="287699"/>
                    <a:pt x="455552" y="288921"/>
                    <a:pt x="451398" y="291366"/>
                  </a:cubicBezTo>
                  <a:cubicBezTo>
                    <a:pt x="447245" y="293811"/>
                    <a:pt x="444285" y="297125"/>
                    <a:pt x="442518" y="301307"/>
                  </a:cubicBezTo>
                  <a:cubicBezTo>
                    <a:pt x="440750" y="305490"/>
                    <a:pt x="439866" y="311263"/>
                    <a:pt x="439866" y="318627"/>
                  </a:cubicBezTo>
                  <a:lnTo>
                    <a:pt x="439866" y="369968"/>
                  </a:lnTo>
                  <a:lnTo>
                    <a:pt x="423960" y="369968"/>
                  </a:lnTo>
                  <a:close/>
                  <a:moveTo>
                    <a:pt x="548195" y="239716"/>
                  </a:moveTo>
                  <a:lnTo>
                    <a:pt x="565161" y="239716"/>
                  </a:lnTo>
                  <a:lnTo>
                    <a:pt x="585044" y="264458"/>
                  </a:lnTo>
                  <a:lnTo>
                    <a:pt x="567017" y="264458"/>
                  </a:lnTo>
                  <a:lnTo>
                    <a:pt x="557296" y="249436"/>
                  </a:lnTo>
                  <a:lnTo>
                    <a:pt x="547311" y="264458"/>
                  </a:lnTo>
                  <a:lnTo>
                    <a:pt x="529108" y="264458"/>
                  </a:lnTo>
                  <a:close/>
                  <a:moveTo>
                    <a:pt x="140848" y="239716"/>
                  </a:moveTo>
                  <a:lnTo>
                    <a:pt x="161702" y="239716"/>
                  </a:lnTo>
                  <a:lnTo>
                    <a:pt x="142261" y="264458"/>
                  </a:lnTo>
                  <a:lnTo>
                    <a:pt x="129095" y="264458"/>
                  </a:lnTo>
                  <a:close/>
                  <a:moveTo>
                    <a:pt x="887932" y="233177"/>
                  </a:moveTo>
                  <a:cubicBezTo>
                    <a:pt x="895178" y="233235"/>
                    <a:pt x="901099" y="234414"/>
                    <a:pt x="905694" y="236711"/>
                  </a:cubicBezTo>
                  <a:cubicBezTo>
                    <a:pt x="910760" y="239186"/>
                    <a:pt x="913352" y="242632"/>
                    <a:pt x="913470" y="247050"/>
                  </a:cubicBezTo>
                  <a:cubicBezTo>
                    <a:pt x="913706" y="254355"/>
                    <a:pt x="908345" y="258685"/>
                    <a:pt x="897387" y="260040"/>
                  </a:cubicBezTo>
                  <a:lnTo>
                    <a:pt x="897387" y="264458"/>
                  </a:lnTo>
                  <a:lnTo>
                    <a:pt x="887490" y="264458"/>
                  </a:lnTo>
                  <a:lnTo>
                    <a:pt x="887490" y="253854"/>
                  </a:lnTo>
                  <a:cubicBezTo>
                    <a:pt x="890848" y="253501"/>
                    <a:pt x="892999" y="253177"/>
                    <a:pt x="893941" y="252882"/>
                  </a:cubicBezTo>
                  <a:cubicBezTo>
                    <a:pt x="897063" y="251822"/>
                    <a:pt x="898654" y="250172"/>
                    <a:pt x="898713" y="247934"/>
                  </a:cubicBezTo>
                  <a:cubicBezTo>
                    <a:pt x="898772" y="246579"/>
                    <a:pt x="897947" y="245430"/>
                    <a:pt x="896239" y="244488"/>
                  </a:cubicBezTo>
                  <a:cubicBezTo>
                    <a:pt x="893764" y="243133"/>
                    <a:pt x="889847" y="242455"/>
                    <a:pt x="884486" y="242455"/>
                  </a:cubicBezTo>
                  <a:cubicBezTo>
                    <a:pt x="882660" y="242455"/>
                    <a:pt x="879891" y="242573"/>
                    <a:pt x="876179" y="242809"/>
                  </a:cubicBezTo>
                  <a:lnTo>
                    <a:pt x="875207" y="233795"/>
                  </a:lnTo>
                  <a:cubicBezTo>
                    <a:pt x="877505" y="233324"/>
                    <a:pt x="881746" y="233118"/>
                    <a:pt x="887932" y="233177"/>
                  </a:cubicBezTo>
                  <a:close/>
                  <a:moveTo>
                    <a:pt x="560124" y="208522"/>
                  </a:moveTo>
                  <a:lnTo>
                    <a:pt x="581421" y="208522"/>
                  </a:lnTo>
                  <a:lnTo>
                    <a:pt x="561008" y="233265"/>
                  </a:lnTo>
                  <a:lnTo>
                    <a:pt x="548195" y="233265"/>
                  </a:lnTo>
                  <a:close/>
                  <a:moveTo>
                    <a:pt x="301080" y="87790"/>
                  </a:moveTo>
                  <a:cubicBezTo>
                    <a:pt x="308930" y="87790"/>
                    <a:pt x="315144" y="89967"/>
                    <a:pt x="319720" y="94320"/>
                  </a:cubicBezTo>
                  <a:cubicBezTo>
                    <a:pt x="324297" y="98673"/>
                    <a:pt x="326585" y="104068"/>
                    <a:pt x="326585" y="110505"/>
                  </a:cubicBezTo>
                  <a:cubicBezTo>
                    <a:pt x="326585" y="113779"/>
                    <a:pt x="325915" y="116998"/>
                    <a:pt x="324576" y="120160"/>
                  </a:cubicBezTo>
                  <a:cubicBezTo>
                    <a:pt x="323236" y="123323"/>
                    <a:pt x="321013" y="126653"/>
                    <a:pt x="317906" y="130150"/>
                  </a:cubicBezTo>
                  <a:cubicBezTo>
                    <a:pt x="314800" y="133648"/>
                    <a:pt x="309637" y="138447"/>
                    <a:pt x="302419" y="144549"/>
                  </a:cubicBezTo>
                  <a:cubicBezTo>
                    <a:pt x="296392" y="149610"/>
                    <a:pt x="292522" y="153042"/>
                    <a:pt x="290810" y="154846"/>
                  </a:cubicBezTo>
                  <a:cubicBezTo>
                    <a:pt x="289099" y="156651"/>
                    <a:pt x="287685" y="158465"/>
                    <a:pt x="286569" y="160288"/>
                  </a:cubicBezTo>
                  <a:lnTo>
                    <a:pt x="326697" y="160288"/>
                  </a:lnTo>
                  <a:lnTo>
                    <a:pt x="326697" y="169943"/>
                  </a:lnTo>
                  <a:lnTo>
                    <a:pt x="272616" y="169943"/>
                  </a:lnTo>
                  <a:cubicBezTo>
                    <a:pt x="272542" y="167525"/>
                    <a:pt x="272932" y="165199"/>
                    <a:pt x="273788" y="162967"/>
                  </a:cubicBezTo>
                  <a:cubicBezTo>
                    <a:pt x="275165" y="159283"/>
                    <a:pt x="277369" y="155656"/>
                    <a:pt x="280402" y="152084"/>
                  </a:cubicBezTo>
                  <a:cubicBezTo>
                    <a:pt x="283434" y="148512"/>
                    <a:pt x="287815" y="144382"/>
                    <a:pt x="293545" y="139694"/>
                  </a:cubicBezTo>
                  <a:cubicBezTo>
                    <a:pt x="302438" y="132401"/>
                    <a:pt x="308447" y="126625"/>
                    <a:pt x="311572" y="122365"/>
                  </a:cubicBezTo>
                  <a:cubicBezTo>
                    <a:pt x="314697" y="118105"/>
                    <a:pt x="316260" y="114077"/>
                    <a:pt x="316260" y="110282"/>
                  </a:cubicBezTo>
                  <a:cubicBezTo>
                    <a:pt x="316260" y="106301"/>
                    <a:pt x="314837" y="102943"/>
                    <a:pt x="311991" y="100208"/>
                  </a:cubicBezTo>
                  <a:cubicBezTo>
                    <a:pt x="309144" y="97473"/>
                    <a:pt x="305433" y="96106"/>
                    <a:pt x="300856" y="96106"/>
                  </a:cubicBezTo>
                  <a:cubicBezTo>
                    <a:pt x="296019" y="96106"/>
                    <a:pt x="292150" y="97557"/>
                    <a:pt x="289248" y="100459"/>
                  </a:cubicBezTo>
                  <a:cubicBezTo>
                    <a:pt x="286346" y="103361"/>
                    <a:pt x="284876" y="107380"/>
                    <a:pt x="284839" y="112514"/>
                  </a:cubicBezTo>
                  <a:lnTo>
                    <a:pt x="274514" y="111454"/>
                  </a:lnTo>
                  <a:cubicBezTo>
                    <a:pt x="275221" y="103752"/>
                    <a:pt x="277881" y="97883"/>
                    <a:pt x="282495" y="93846"/>
                  </a:cubicBezTo>
                  <a:cubicBezTo>
                    <a:pt x="287108" y="89809"/>
                    <a:pt x="293303" y="87790"/>
                    <a:pt x="301080" y="87790"/>
                  </a:cubicBezTo>
                  <a:close/>
                  <a:moveTo>
                    <a:pt x="531498" y="84744"/>
                  </a:moveTo>
                  <a:cubicBezTo>
                    <a:pt x="525725" y="87100"/>
                    <a:pt x="517065" y="89103"/>
                    <a:pt x="505518" y="90753"/>
                  </a:cubicBezTo>
                  <a:cubicBezTo>
                    <a:pt x="498979" y="91695"/>
                    <a:pt x="494355" y="92756"/>
                    <a:pt x="491645" y="93934"/>
                  </a:cubicBezTo>
                  <a:cubicBezTo>
                    <a:pt x="488935" y="95112"/>
                    <a:pt x="486844" y="96835"/>
                    <a:pt x="485371" y="99103"/>
                  </a:cubicBezTo>
                  <a:cubicBezTo>
                    <a:pt x="483898" y="101371"/>
                    <a:pt x="483162" y="103890"/>
                    <a:pt x="483162" y="106659"/>
                  </a:cubicBezTo>
                  <a:cubicBezTo>
                    <a:pt x="483162" y="110900"/>
                    <a:pt x="484767" y="114435"/>
                    <a:pt x="487978" y="117263"/>
                  </a:cubicBezTo>
                  <a:cubicBezTo>
                    <a:pt x="491188" y="120090"/>
                    <a:pt x="495886" y="121504"/>
                    <a:pt x="502072" y="121504"/>
                  </a:cubicBezTo>
                  <a:cubicBezTo>
                    <a:pt x="508199" y="121504"/>
                    <a:pt x="513648" y="120164"/>
                    <a:pt x="518420" y="117484"/>
                  </a:cubicBezTo>
                  <a:cubicBezTo>
                    <a:pt x="523192" y="114803"/>
                    <a:pt x="526697" y="111136"/>
                    <a:pt x="528936" y="106482"/>
                  </a:cubicBezTo>
                  <a:cubicBezTo>
                    <a:pt x="530644" y="102888"/>
                    <a:pt x="531498" y="97586"/>
                    <a:pt x="531498" y="90576"/>
                  </a:cubicBezTo>
                  <a:close/>
                  <a:moveTo>
                    <a:pt x="376229" y="37998"/>
                  </a:moveTo>
                  <a:lnTo>
                    <a:pt x="393018" y="37998"/>
                  </a:lnTo>
                  <a:lnTo>
                    <a:pt x="413166" y="94199"/>
                  </a:lnTo>
                  <a:cubicBezTo>
                    <a:pt x="415346" y="100267"/>
                    <a:pt x="417349" y="106570"/>
                    <a:pt x="419175" y="113110"/>
                  </a:cubicBezTo>
                  <a:cubicBezTo>
                    <a:pt x="420589" y="108161"/>
                    <a:pt x="422562" y="102211"/>
                    <a:pt x="425095" y="95259"/>
                  </a:cubicBezTo>
                  <a:lnTo>
                    <a:pt x="445950" y="37998"/>
                  </a:lnTo>
                  <a:lnTo>
                    <a:pt x="462298" y="37998"/>
                  </a:lnTo>
                  <a:lnTo>
                    <a:pt x="426774" y="131843"/>
                  </a:lnTo>
                  <a:lnTo>
                    <a:pt x="411929" y="131843"/>
                  </a:lnTo>
                  <a:close/>
                  <a:moveTo>
                    <a:pt x="511262" y="35877"/>
                  </a:moveTo>
                  <a:cubicBezTo>
                    <a:pt x="519274" y="35877"/>
                    <a:pt x="525784" y="36820"/>
                    <a:pt x="530791" y="38705"/>
                  </a:cubicBezTo>
                  <a:cubicBezTo>
                    <a:pt x="535799" y="40590"/>
                    <a:pt x="539481" y="42961"/>
                    <a:pt x="541837" y="45818"/>
                  </a:cubicBezTo>
                  <a:cubicBezTo>
                    <a:pt x="544194" y="48675"/>
                    <a:pt x="545843" y="52284"/>
                    <a:pt x="546786" y="56643"/>
                  </a:cubicBezTo>
                  <a:cubicBezTo>
                    <a:pt x="547316" y="59353"/>
                    <a:pt x="547581" y="64243"/>
                    <a:pt x="547581" y="71312"/>
                  </a:cubicBezTo>
                  <a:lnTo>
                    <a:pt x="547581" y="92520"/>
                  </a:lnTo>
                  <a:cubicBezTo>
                    <a:pt x="547581" y="107307"/>
                    <a:pt x="547920" y="116659"/>
                    <a:pt x="548597" y="120576"/>
                  </a:cubicBezTo>
                  <a:cubicBezTo>
                    <a:pt x="549275" y="124494"/>
                    <a:pt x="550615" y="128250"/>
                    <a:pt x="552618" y="131843"/>
                  </a:cubicBezTo>
                  <a:lnTo>
                    <a:pt x="536005" y="131843"/>
                  </a:lnTo>
                  <a:cubicBezTo>
                    <a:pt x="534355" y="128544"/>
                    <a:pt x="533295" y="124686"/>
                    <a:pt x="532824" y="120267"/>
                  </a:cubicBezTo>
                  <a:cubicBezTo>
                    <a:pt x="526932" y="125275"/>
                    <a:pt x="521262" y="128809"/>
                    <a:pt x="515813" y="130871"/>
                  </a:cubicBezTo>
                  <a:cubicBezTo>
                    <a:pt x="510364" y="132933"/>
                    <a:pt x="504517" y="133964"/>
                    <a:pt x="498272" y="133964"/>
                  </a:cubicBezTo>
                  <a:cubicBezTo>
                    <a:pt x="487963" y="133964"/>
                    <a:pt x="480039" y="131446"/>
                    <a:pt x="474502" y="126409"/>
                  </a:cubicBezTo>
                  <a:cubicBezTo>
                    <a:pt x="468964" y="121372"/>
                    <a:pt x="466195" y="114936"/>
                    <a:pt x="466195" y="107101"/>
                  </a:cubicBezTo>
                  <a:cubicBezTo>
                    <a:pt x="466195" y="102505"/>
                    <a:pt x="467241" y="98308"/>
                    <a:pt x="469332" y="94508"/>
                  </a:cubicBezTo>
                  <a:cubicBezTo>
                    <a:pt x="471424" y="90709"/>
                    <a:pt x="474163" y="87660"/>
                    <a:pt x="477550" y="85362"/>
                  </a:cubicBezTo>
                  <a:cubicBezTo>
                    <a:pt x="480938" y="83065"/>
                    <a:pt x="484752" y="81327"/>
                    <a:pt x="488994" y="80149"/>
                  </a:cubicBezTo>
                  <a:cubicBezTo>
                    <a:pt x="492116" y="79324"/>
                    <a:pt x="496829" y="78529"/>
                    <a:pt x="503132" y="77763"/>
                  </a:cubicBezTo>
                  <a:cubicBezTo>
                    <a:pt x="515975" y="76231"/>
                    <a:pt x="525430" y="74405"/>
                    <a:pt x="531498" y="72284"/>
                  </a:cubicBezTo>
                  <a:cubicBezTo>
                    <a:pt x="531557" y="70104"/>
                    <a:pt x="531586" y="68720"/>
                    <a:pt x="531586" y="68131"/>
                  </a:cubicBezTo>
                  <a:cubicBezTo>
                    <a:pt x="531586" y="61651"/>
                    <a:pt x="530084" y="57085"/>
                    <a:pt x="527080" y="54434"/>
                  </a:cubicBezTo>
                  <a:cubicBezTo>
                    <a:pt x="523015" y="50840"/>
                    <a:pt x="516977" y="49044"/>
                    <a:pt x="508965" y="49044"/>
                  </a:cubicBezTo>
                  <a:cubicBezTo>
                    <a:pt x="501483" y="49044"/>
                    <a:pt x="495960" y="50354"/>
                    <a:pt x="492396" y="52976"/>
                  </a:cubicBezTo>
                  <a:cubicBezTo>
                    <a:pt x="488832" y="55598"/>
                    <a:pt x="486195" y="60237"/>
                    <a:pt x="484487" y="66894"/>
                  </a:cubicBezTo>
                  <a:lnTo>
                    <a:pt x="468934" y="64773"/>
                  </a:lnTo>
                  <a:cubicBezTo>
                    <a:pt x="470348" y="58116"/>
                    <a:pt x="472675" y="52740"/>
                    <a:pt x="475915" y="48646"/>
                  </a:cubicBezTo>
                  <a:cubicBezTo>
                    <a:pt x="479156" y="44552"/>
                    <a:pt x="483839" y="41400"/>
                    <a:pt x="489966" y="39191"/>
                  </a:cubicBezTo>
                  <a:cubicBezTo>
                    <a:pt x="496093" y="36982"/>
                    <a:pt x="503191" y="35877"/>
                    <a:pt x="511262" y="35877"/>
                  </a:cubicBezTo>
                  <a:close/>
                  <a:moveTo>
                    <a:pt x="197151" y="14757"/>
                  </a:moveTo>
                  <a:cubicBezTo>
                    <a:pt x="185015" y="14757"/>
                    <a:pt x="174573" y="18925"/>
                    <a:pt x="165825" y="27261"/>
                  </a:cubicBezTo>
                  <a:cubicBezTo>
                    <a:pt x="157077" y="35597"/>
                    <a:pt x="152703" y="49515"/>
                    <a:pt x="152703" y="69015"/>
                  </a:cubicBezTo>
                  <a:cubicBezTo>
                    <a:pt x="152703" y="84626"/>
                    <a:pt x="156900" y="96924"/>
                    <a:pt x="165295" y="105908"/>
                  </a:cubicBezTo>
                  <a:cubicBezTo>
                    <a:pt x="173690" y="114892"/>
                    <a:pt x="184220" y="119384"/>
                    <a:pt x="196886" y="119384"/>
                  </a:cubicBezTo>
                  <a:cubicBezTo>
                    <a:pt x="209788" y="119384"/>
                    <a:pt x="220406" y="114847"/>
                    <a:pt x="228742" y="105775"/>
                  </a:cubicBezTo>
                  <a:cubicBezTo>
                    <a:pt x="237078" y="96703"/>
                    <a:pt x="241246" y="83831"/>
                    <a:pt x="241246" y="67159"/>
                  </a:cubicBezTo>
                  <a:cubicBezTo>
                    <a:pt x="241246" y="56614"/>
                    <a:pt x="239464" y="47409"/>
                    <a:pt x="235900" y="39544"/>
                  </a:cubicBezTo>
                  <a:cubicBezTo>
                    <a:pt x="232336" y="31680"/>
                    <a:pt x="227122" y="25582"/>
                    <a:pt x="220259" y="21252"/>
                  </a:cubicBezTo>
                  <a:cubicBezTo>
                    <a:pt x="213396" y="16922"/>
                    <a:pt x="205693" y="14757"/>
                    <a:pt x="197151" y="14757"/>
                  </a:cubicBezTo>
                  <a:close/>
                  <a:moveTo>
                    <a:pt x="489612" y="1591"/>
                  </a:moveTo>
                  <a:lnTo>
                    <a:pt x="510909" y="1591"/>
                  </a:lnTo>
                  <a:lnTo>
                    <a:pt x="522838" y="26333"/>
                  </a:lnTo>
                  <a:lnTo>
                    <a:pt x="510025" y="26333"/>
                  </a:lnTo>
                  <a:close/>
                  <a:moveTo>
                    <a:pt x="63094" y="88"/>
                  </a:moveTo>
                  <a:cubicBezTo>
                    <a:pt x="76055" y="88"/>
                    <a:pt x="86953" y="3388"/>
                    <a:pt x="95790" y="9986"/>
                  </a:cubicBezTo>
                  <a:cubicBezTo>
                    <a:pt x="104627" y="16584"/>
                    <a:pt x="110783" y="25862"/>
                    <a:pt x="114258" y="37821"/>
                  </a:cubicBezTo>
                  <a:lnTo>
                    <a:pt x="97380" y="41798"/>
                  </a:lnTo>
                  <a:cubicBezTo>
                    <a:pt x="94376" y="32372"/>
                    <a:pt x="90017" y="25509"/>
                    <a:pt x="84302" y="21208"/>
                  </a:cubicBezTo>
                  <a:cubicBezTo>
                    <a:pt x="78588" y="16908"/>
                    <a:pt x="71401" y="14757"/>
                    <a:pt x="62741" y="14757"/>
                  </a:cubicBezTo>
                  <a:cubicBezTo>
                    <a:pt x="52785" y="14757"/>
                    <a:pt x="44464" y="17143"/>
                    <a:pt x="37777" y="21915"/>
                  </a:cubicBezTo>
                  <a:cubicBezTo>
                    <a:pt x="31091" y="26687"/>
                    <a:pt x="26393" y="33093"/>
                    <a:pt x="23683" y="41135"/>
                  </a:cubicBezTo>
                  <a:cubicBezTo>
                    <a:pt x="20973" y="49176"/>
                    <a:pt x="19618" y="57468"/>
                    <a:pt x="19618" y="66010"/>
                  </a:cubicBezTo>
                  <a:cubicBezTo>
                    <a:pt x="19618" y="77026"/>
                    <a:pt x="21223" y="86644"/>
                    <a:pt x="24434" y="94862"/>
                  </a:cubicBezTo>
                  <a:cubicBezTo>
                    <a:pt x="27644" y="103080"/>
                    <a:pt x="32637" y="109221"/>
                    <a:pt x="39412" y="113286"/>
                  </a:cubicBezTo>
                  <a:cubicBezTo>
                    <a:pt x="46187" y="117351"/>
                    <a:pt x="53521" y="119384"/>
                    <a:pt x="61415" y="119384"/>
                  </a:cubicBezTo>
                  <a:cubicBezTo>
                    <a:pt x="71018" y="119384"/>
                    <a:pt x="79147" y="116615"/>
                    <a:pt x="85804" y="111077"/>
                  </a:cubicBezTo>
                  <a:cubicBezTo>
                    <a:pt x="92461" y="105539"/>
                    <a:pt x="96968" y="97321"/>
                    <a:pt x="99325" y="86423"/>
                  </a:cubicBezTo>
                  <a:lnTo>
                    <a:pt x="116468" y="90753"/>
                  </a:lnTo>
                  <a:cubicBezTo>
                    <a:pt x="112874" y="104832"/>
                    <a:pt x="106409" y="115569"/>
                    <a:pt x="97071" y="122962"/>
                  </a:cubicBezTo>
                  <a:cubicBezTo>
                    <a:pt x="87734" y="130356"/>
                    <a:pt x="76320" y="134052"/>
                    <a:pt x="62829" y="134052"/>
                  </a:cubicBezTo>
                  <a:cubicBezTo>
                    <a:pt x="48867" y="134052"/>
                    <a:pt x="37512" y="131210"/>
                    <a:pt x="28764" y="125525"/>
                  </a:cubicBezTo>
                  <a:cubicBezTo>
                    <a:pt x="20015" y="119840"/>
                    <a:pt x="13358" y="111607"/>
                    <a:pt x="8793" y="100827"/>
                  </a:cubicBezTo>
                  <a:cubicBezTo>
                    <a:pt x="4227" y="90046"/>
                    <a:pt x="1944" y="78470"/>
                    <a:pt x="1944" y="66098"/>
                  </a:cubicBezTo>
                  <a:cubicBezTo>
                    <a:pt x="1944" y="52608"/>
                    <a:pt x="4522" y="40840"/>
                    <a:pt x="9676" y="30796"/>
                  </a:cubicBezTo>
                  <a:cubicBezTo>
                    <a:pt x="14831" y="20752"/>
                    <a:pt x="22166" y="13123"/>
                    <a:pt x="31680" y="7909"/>
                  </a:cubicBezTo>
                  <a:cubicBezTo>
                    <a:pt x="41194" y="2695"/>
                    <a:pt x="51665" y="88"/>
                    <a:pt x="63094" y="88"/>
                  </a:cubicBezTo>
                  <a:close/>
                  <a:moveTo>
                    <a:pt x="197063" y="0"/>
                  </a:moveTo>
                  <a:cubicBezTo>
                    <a:pt x="209022" y="0"/>
                    <a:pt x="219802" y="2857"/>
                    <a:pt x="229405" y="8572"/>
                  </a:cubicBezTo>
                  <a:cubicBezTo>
                    <a:pt x="239007" y="14286"/>
                    <a:pt x="246327" y="22254"/>
                    <a:pt x="251364" y="32475"/>
                  </a:cubicBezTo>
                  <a:cubicBezTo>
                    <a:pt x="256401" y="42696"/>
                    <a:pt x="258919" y="54287"/>
                    <a:pt x="258919" y="67247"/>
                  </a:cubicBezTo>
                  <a:cubicBezTo>
                    <a:pt x="258919" y="80384"/>
                    <a:pt x="256268" y="92137"/>
                    <a:pt x="250966" y="102505"/>
                  </a:cubicBezTo>
                  <a:cubicBezTo>
                    <a:pt x="245664" y="112874"/>
                    <a:pt x="238153" y="120724"/>
                    <a:pt x="228433" y="126055"/>
                  </a:cubicBezTo>
                  <a:cubicBezTo>
                    <a:pt x="218713" y="131387"/>
                    <a:pt x="208226" y="134052"/>
                    <a:pt x="196974" y="134052"/>
                  </a:cubicBezTo>
                  <a:cubicBezTo>
                    <a:pt x="184780" y="134052"/>
                    <a:pt x="173881" y="131107"/>
                    <a:pt x="164279" y="125216"/>
                  </a:cubicBezTo>
                  <a:cubicBezTo>
                    <a:pt x="154676" y="119325"/>
                    <a:pt x="147401" y="111283"/>
                    <a:pt x="142452" y="101092"/>
                  </a:cubicBezTo>
                  <a:cubicBezTo>
                    <a:pt x="137504" y="90900"/>
                    <a:pt x="135029" y="80119"/>
                    <a:pt x="135029" y="68749"/>
                  </a:cubicBezTo>
                  <a:cubicBezTo>
                    <a:pt x="135029" y="47247"/>
                    <a:pt x="140803" y="30413"/>
                    <a:pt x="152349" y="18248"/>
                  </a:cubicBezTo>
                  <a:cubicBezTo>
                    <a:pt x="163896" y="6083"/>
                    <a:pt x="178800" y="0"/>
                    <a:pt x="19706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51" name="Arrow: Up 50">
              <a:extLst>
                <a:ext uri="{FF2B5EF4-FFF2-40B4-BE49-F238E27FC236}">
                  <a16:creationId xmlns:a16="http://schemas.microsoft.com/office/drawing/2014/main" id="{E3070794-0F20-443D-A922-2E99B32C9E30}"/>
                </a:ext>
              </a:extLst>
            </p:cNvPr>
            <p:cNvSpPr/>
            <p:nvPr/>
          </p:nvSpPr>
          <p:spPr>
            <a:xfrm rot="5400000">
              <a:off x="11123612" y="4261451"/>
              <a:ext cx="95250" cy="549275"/>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72" name="TextBox 71">
            <a:extLst>
              <a:ext uri="{FF2B5EF4-FFF2-40B4-BE49-F238E27FC236}">
                <a16:creationId xmlns:a16="http://schemas.microsoft.com/office/drawing/2014/main" id="{8393D19A-E291-4AAD-A6C2-9A7F619879B3}"/>
              </a:ext>
            </a:extLst>
          </p:cNvPr>
          <p:cNvSpPr txBox="1"/>
          <p:nvPr/>
        </p:nvSpPr>
        <p:spPr>
          <a:xfrm>
            <a:off x="5374511" y="5038335"/>
            <a:ext cx="6781800" cy="312265"/>
          </a:xfrm>
          <a:prstGeom prst="rect">
            <a:avLst/>
          </a:prstGeom>
          <a:noFill/>
        </p:spPr>
        <p:txBody>
          <a:bodyPr wrap="square" lIns="0" tIns="0" rIns="0" bIns="0" rtlCol="0">
            <a:spAutoFit/>
          </a:bodyPr>
          <a:lstStyle/>
          <a:p>
            <a:pPr algn="ctr">
              <a:lnSpc>
                <a:spcPct val="125000"/>
              </a:lnSpc>
            </a:pPr>
            <a:r>
              <a:rPr lang="vi-VN" b="1" dirty="0">
                <a:latin typeface="Arial" panose="020B0604020202020204" pitchFamily="34" charset="0"/>
                <a:cs typeface="Arial" panose="020B0604020202020204" pitchFamily="34" charset="0"/>
              </a:rPr>
              <a:t>Hình 42.1. </a:t>
            </a:r>
            <a:r>
              <a:rPr lang="vi-VN" dirty="0">
                <a:latin typeface="Arial" panose="020B0604020202020204" pitchFamily="34" charset="0"/>
                <a:cs typeface="Arial" panose="020B0604020202020204" pitchFamily="34" charset="0"/>
              </a:rPr>
              <a:t>Sơ đồ mối quan hệ giữa tế bào, cơ thể và môi trường</a:t>
            </a:r>
            <a:endParaRPr lang="vi-VN" dirty="0"/>
          </a:p>
        </p:txBody>
      </p:sp>
      <p:sp>
        <p:nvSpPr>
          <p:cNvPr id="73" name="TextBox 72">
            <a:extLst>
              <a:ext uri="{FF2B5EF4-FFF2-40B4-BE49-F238E27FC236}">
                <a16:creationId xmlns:a16="http://schemas.microsoft.com/office/drawing/2014/main" id="{6202A76A-7994-380D-2D20-C868ED533955}"/>
              </a:ext>
            </a:extLst>
          </p:cNvPr>
          <p:cNvSpPr txBox="1"/>
          <p:nvPr/>
        </p:nvSpPr>
        <p:spPr>
          <a:xfrm>
            <a:off x="193940" y="2369451"/>
            <a:ext cx="5024791" cy="2898807"/>
          </a:xfrm>
          <a:prstGeom prst="rect">
            <a:avLst/>
          </a:prstGeom>
          <a:noFill/>
        </p:spPr>
        <p:txBody>
          <a:bodyPr wrap="square">
            <a:spAutoFit/>
          </a:bodyPr>
          <a:lstStyle/>
          <a:p>
            <a:pPr marL="342900" indent="-342900" algn="just">
              <a:lnSpc>
                <a:spcPct val="120000"/>
              </a:lnSpc>
              <a:buFont typeface="Wingdings" panose="05000000000000000000" pitchFamily="2" charset="2"/>
              <a:buChar char="§"/>
            </a:pPr>
            <a:r>
              <a:rPr lang="vi-VN" sz="2200" b="0" i="1" dirty="0">
                <a:effectLst/>
                <a:latin typeface="+mj-lt"/>
              </a:rPr>
              <a:t>Tế bào </a:t>
            </a:r>
            <a:r>
              <a:rPr lang="vi-VN" sz="2200" b="1" i="1" dirty="0">
                <a:effectLst/>
                <a:latin typeface="+mj-lt"/>
              </a:rPr>
              <a:t>thực hiện trao đổi chất </a:t>
            </a:r>
            <a:r>
              <a:rPr lang="vi-VN" sz="2200" b="0" i="1" dirty="0">
                <a:effectLst/>
                <a:latin typeface="+mj-lt"/>
              </a:rPr>
              <a:t>và năng lượng, cung cấp năng lượng cho mọi hoạt động của cơ thể sống.</a:t>
            </a:r>
          </a:p>
          <a:p>
            <a:pPr marL="342900" indent="-342900" algn="just">
              <a:lnSpc>
                <a:spcPct val="120000"/>
              </a:lnSpc>
              <a:buFont typeface="Wingdings" panose="05000000000000000000" pitchFamily="2" charset="2"/>
              <a:buChar char="§"/>
            </a:pPr>
            <a:r>
              <a:rPr lang="vi-VN" sz="2200" b="0" i="1" dirty="0">
                <a:effectLst/>
                <a:latin typeface="+mj-lt"/>
              </a:rPr>
              <a:t>Sự </a:t>
            </a:r>
            <a:r>
              <a:rPr lang="vi-VN" sz="2200" b="1" i="1" dirty="0">
                <a:effectLst/>
                <a:latin typeface="+mj-lt"/>
              </a:rPr>
              <a:t>phân chia của tế bào </a:t>
            </a:r>
            <a:r>
              <a:rPr lang="vi-VN" sz="2200" b="0" i="1" dirty="0">
                <a:effectLst/>
                <a:latin typeface="+mj-lt"/>
              </a:rPr>
              <a:t>giúp cơ thể lớn lên và sinh sản.</a:t>
            </a:r>
          </a:p>
          <a:p>
            <a:pPr marL="342900" indent="-342900" algn="just">
              <a:lnSpc>
                <a:spcPct val="120000"/>
              </a:lnSpc>
              <a:buFont typeface="Wingdings" panose="05000000000000000000" pitchFamily="2" charset="2"/>
              <a:buChar char="§"/>
            </a:pPr>
            <a:r>
              <a:rPr lang="vi-VN" sz="2200" b="1" i="1" dirty="0">
                <a:effectLst/>
                <a:latin typeface="+mj-lt"/>
              </a:rPr>
              <a:t>Cảm ứng </a:t>
            </a:r>
            <a:r>
              <a:rPr lang="vi-VN" sz="2200" b="0" i="1" dirty="0">
                <a:effectLst/>
                <a:latin typeface="+mj-lt"/>
              </a:rPr>
              <a:t>giúp cơ thể phản ứng với kích thích từ môi trường bên ngoài.</a:t>
            </a:r>
          </a:p>
        </p:txBody>
      </p:sp>
      <p:sp>
        <p:nvSpPr>
          <p:cNvPr id="74" name="TextBox 73">
            <a:extLst>
              <a:ext uri="{FF2B5EF4-FFF2-40B4-BE49-F238E27FC236}">
                <a16:creationId xmlns:a16="http://schemas.microsoft.com/office/drawing/2014/main" id="{E060DC8E-1669-BB7D-A864-FE958207C673}"/>
              </a:ext>
            </a:extLst>
          </p:cNvPr>
          <p:cNvSpPr txBox="1"/>
          <p:nvPr/>
        </p:nvSpPr>
        <p:spPr>
          <a:xfrm>
            <a:off x="311285" y="5642883"/>
            <a:ext cx="11478333" cy="1078950"/>
          </a:xfrm>
          <a:prstGeom prst="rect">
            <a:avLst/>
          </a:prstGeom>
          <a:noFill/>
        </p:spPr>
        <p:txBody>
          <a:bodyPr wrap="square">
            <a:spAutoFit/>
          </a:bodyPr>
          <a:lstStyle/>
          <a:p>
            <a:pPr algn="ctr">
              <a:lnSpc>
                <a:spcPct val="120000"/>
              </a:lnSpc>
            </a:pPr>
            <a:r>
              <a:rPr lang="vi-VN" sz="2800" b="1" i="1" dirty="0">
                <a:solidFill>
                  <a:srgbClr val="FF0000"/>
                </a:solidFill>
                <a:effectLst/>
                <a:latin typeface="+mj-lt"/>
              </a:rPr>
              <a:t>=&gt; Như vậy, mọi hoạt động sống của cơ thể là tổng hợp các hoạt động sống của tế bào</a:t>
            </a:r>
            <a:endParaRPr lang="en-US" sz="2800" b="1" i="1" dirty="0">
              <a:solidFill>
                <a:srgbClr val="FF0000"/>
              </a:solidFill>
              <a:latin typeface="+mj-lt"/>
            </a:endParaRPr>
          </a:p>
        </p:txBody>
      </p:sp>
    </p:spTree>
    <p:extLst>
      <p:ext uri="{BB962C8B-B14F-4D97-AF65-F5344CB8AC3E}">
        <p14:creationId xmlns:p14="http://schemas.microsoft.com/office/powerpoint/2010/main" val="236387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3">
                                            <p:txEl>
                                              <p:pRg st="0" end="0"/>
                                            </p:txEl>
                                          </p:spTgt>
                                        </p:tgtEl>
                                        <p:attrNameLst>
                                          <p:attrName>style.visibility</p:attrName>
                                        </p:attrNameLst>
                                      </p:cBhvr>
                                      <p:to>
                                        <p:strVal val="visible"/>
                                      </p:to>
                                    </p:set>
                                    <p:anim calcmode="lin" valueType="num">
                                      <p:cBhvr additive="base">
                                        <p:cTn id="14" dur="500" fill="hold"/>
                                        <p:tgtEl>
                                          <p:spTgt spid="7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3">
                                            <p:txEl>
                                              <p:pRg st="1" end="1"/>
                                            </p:txEl>
                                          </p:spTgt>
                                        </p:tgtEl>
                                        <p:attrNameLst>
                                          <p:attrName>style.visibility</p:attrName>
                                        </p:attrNameLst>
                                      </p:cBhvr>
                                      <p:to>
                                        <p:strVal val="visible"/>
                                      </p:to>
                                    </p:set>
                                    <p:anim calcmode="lin" valueType="num">
                                      <p:cBhvr additive="base">
                                        <p:cTn id="20" dur="500" fill="hold"/>
                                        <p:tgtEl>
                                          <p:spTgt spid="7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3">
                                            <p:txEl>
                                              <p:pRg st="2" end="2"/>
                                            </p:txEl>
                                          </p:spTgt>
                                        </p:tgtEl>
                                        <p:attrNameLst>
                                          <p:attrName>style.visibility</p:attrName>
                                        </p:attrNameLst>
                                      </p:cBhvr>
                                      <p:to>
                                        <p:strVal val="visible"/>
                                      </p:to>
                                    </p:set>
                                    <p:anim calcmode="lin" valueType="num">
                                      <p:cBhvr additive="base">
                                        <p:cTn id="26" dur="500" fill="hold"/>
                                        <p:tgtEl>
                                          <p:spTgt spid="7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barn(inVertical)">
                                      <p:cBhvr>
                                        <p:cTn id="3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948790" y="1351157"/>
            <a:ext cx="10294485" cy="1409425"/>
          </a:xfrm>
          <a:prstGeom prst="rect">
            <a:avLst/>
          </a:prstGeom>
          <a:noFill/>
        </p:spPr>
        <p:txBody>
          <a:bodyPr wrap="none" lIns="0" tIns="0" rIns="0" bIns="0" rtlCol="0">
            <a:spAutoFit/>
          </a:bodyPr>
          <a:lstStyle/>
          <a:p>
            <a:pPr algn="ctr">
              <a:lnSpc>
                <a:spcPct val="120000"/>
              </a:lnSpc>
            </a:pPr>
            <a:r>
              <a:rPr lang="vi-VN" sz="4000" b="1"/>
              <a:t>MỐI QUAN HỆ GIỮA</a:t>
            </a:r>
          </a:p>
          <a:p>
            <a:pPr algn="ctr">
              <a:lnSpc>
                <a:spcPct val="120000"/>
              </a:lnSpc>
            </a:pPr>
            <a:r>
              <a:rPr lang="vi-VN" sz="4000" b="1"/>
              <a:t>CÁC HOẠT ĐỘNG SỐNG TRONG CƠ THỂ </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2.</a:t>
            </a:r>
          </a:p>
        </p:txBody>
      </p:sp>
      <p:pic>
        <p:nvPicPr>
          <p:cNvPr id="8" name="Picture 2" descr="Biology 4k Wallpapers - Wallpaper Cave">
            <a:extLst>
              <a:ext uri="{FF2B5EF4-FFF2-40B4-BE49-F238E27FC236}">
                <a16:creationId xmlns:a16="http://schemas.microsoft.com/office/drawing/2014/main" id="{C7E77AF8-61CD-4341-A9F6-0E4D2BAA0A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57" b="20423"/>
          <a:stretch/>
        </p:blipFill>
        <p:spPr bwMode="auto">
          <a:xfrm>
            <a:off x="0" y="3091543"/>
            <a:ext cx="12192000" cy="376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23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E32EF3B-D1B0-4B1C-912E-67DAD804849E}"/>
              </a:ext>
            </a:extLst>
          </p:cNvPr>
          <p:cNvGrpSpPr/>
          <p:nvPr/>
        </p:nvGrpSpPr>
        <p:grpSpPr>
          <a:xfrm>
            <a:off x="524158" y="437460"/>
            <a:ext cx="10574999" cy="950283"/>
            <a:chOff x="838898" y="355600"/>
            <a:chExt cx="10574999" cy="950283"/>
          </a:xfrm>
        </p:grpSpPr>
        <p:sp>
          <p:nvSpPr>
            <p:cNvPr id="4" name="TextBox 3">
              <a:extLst>
                <a:ext uri="{FF2B5EF4-FFF2-40B4-BE49-F238E27FC236}">
                  <a16:creationId xmlns:a16="http://schemas.microsoft.com/office/drawing/2014/main" id="{5D6B14C1-CF9E-404F-9E20-A728F07DCC1E}"/>
                </a:ext>
              </a:extLst>
            </p:cNvPr>
            <p:cNvSpPr txBox="1"/>
            <p:nvPr/>
          </p:nvSpPr>
          <p:spPr>
            <a:xfrm>
              <a:off x="1946728" y="355600"/>
              <a:ext cx="9467169" cy="910249"/>
            </a:xfrm>
            <a:prstGeom prst="rect">
              <a:avLst/>
            </a:prstGeom>
            <a:noFill/>
          </p:spPr>
          <p:txBody>
            <a:bodyPr wrap="square" lIns="0" tIns="0" rIns="0" bIns="0" rtlCol="0">
              <a:spAutoFit/>
            </a:bodyPr>
            <a:lstStyle/>
            <a:p>
              <a:pPr>
                <a:lnSpc>
                  <a:spcPct val="130000"/>
                </a:lnSpc>
              </a:pPr>
              <a:r>
                <a:rPr lang="vi-VN" sz="2400" b="1" i="1" dirty="0">
                  <a:solidFill>
                    <a:schemeClr val="accent6">
                      <a:lumMod val="50000"/>
                    </a:schemeClr>
                  </a:solidFill>
                  <a:latin typeface="Arial" panose="020B0604020202020204" pitchFamily="34" charset="0"/>
                  <a:cs typeface="Arial" panose="020B0604020202020204" pitchFamily="34" charset="0"/>
                </a:rPr>
                <a:t>Câu hỏi 1: </a:t>
              </a:r>
              <a:r>
                <a:rPr lang="vi-VN" sz="2400" b="1" i="1" dirty="0">
                  <a:solidFill>
                    <a:sysClr val="windowText" lastClr="000000"/>
                  </a:solidFill>
                  <a:latin typeface="Arial" panose="020B0604020202020204" pitchFamily="34" charset="0"/>
                  <a:cs typeface="Arial" panose="020B0604020202020204" pitchFamily="34" charset="0"/>
                </a:rPr>
                <a:t>Quan sát hình 42.2, cho biết cơ thể có các hoạt động sống nào và nêu mối quan hệ giữa các hoạt động sống đó.</a:t>
              </a:r>
              <a:endParaRPr lang="vi-VN" sz="2400" b="1" i="1" dirty="0">
                <a:solidFill>
                  <a:sysClr val="windowText" lastClr="000000"/>
                </a:solidFill>
              </a:endParaRPr>
            </a:p>
          </p:txBody>
        </p:sp>
        <p:pic>
          <p:nvPicPr>
            <p:cNvPr id="11" name="Picture 2">
              <a:extLst>
                <a:ext uri="{FF2B5EF4-FFF2-40B4-BE49-F238E27FC236}">
                  <a16:creationId xmlns:a16="http://schemas.microsoft.com/office/drawing/2014/main" id="{3130DE41-07C6-49CB-8C38-296318D819A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38898" y="391483"/>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A43368F0-D247-4B88-8E4E-9638D4CDD324}"/>
              </a:ext>
            </a:extLst>
          </p:cNvPr>
          <p:cNvSpPr txBox="1"/>
          <p:nvPr/>
        </p:nvSpPr>
        <p:spPr>
          <a:xfrm>
            <a:off x="1117825" y="5998830"/>
            <a:ext cx="10118197" cy="381579"/>
          </a:xfrm>
          <a:prstGeom prst="rect">
            <a:avLst/>
          </a:prstGeom>
          <a:noFill/>
        </p:spPr>
        <p:txBody>
          <a:bodyPr wrap="square" lIns="0" tIns="0" rIns="0" bIns="0" rtlCol="0">
            <a:spAutoFit/>
          </a:bodyPr>
          <a:lstStyle/>
          <a:p>
            <a:pPr algn="ctr">
              <a:lnSpc>
                <a:spcPct val="125000"/>
              </a:lnSpc>
            </a:pPr>
            <a:r>
              <a:rPr lang="vi-VN" sz="2200" b="1" dirty="0">
                <a:latin typeface="Arial" panose="020B0604020202020204" pitchFamily="34" charset="0"/>
                <a:cs typeface="Arial" panose="020B0604020202020204" pitchFamily="34" charset="0"/>
              </a:rPr>
              <a:t>Hình 42.2. </a:t>
            </a:r>
            <a:r>
              <a:rPr lang="vi-VN" sz="2200" dirty="0">
                <a:latin typeface="Arial" panose="020B0604020202020204" pitchFamily="34" charset="0"/>
                <a:cs typeface="Arial" panose="020B0604020202020204" pitchFamily="34" charset="0"/>
              </a:rPr>
              <a:t>Sơ đồ mối quan hệ giữa các hoạt động sống trong cơ thể</a:t>
            </a:r>
            <a:endParaRPr lang="vi-VN" sz="2200" dirty="0"/>
          </a:p>
        </p:txBody>
      </p:sp>
      <p:grpSp>
        <p:nvGrpSpPr>
          <p:cNvPr id="43" name="Group 42">
            <a:extLst>
              <a:ext uri="{FF2B5EF4-FFF2-40B4-BE49-F238E27FC236}">
                <a16:creationId xmlns:a16="http://schemas.microsoft.com/office/drawing/2014/main" id="{9EE01FEB-AAE2-438E-9984-C9DAE0A93581}"/>
              </a:ext>
            </a:extLst>
          </p:cNvPr>
          <p:cNvGrpSpPr/>
          <p:nvPr/>
        </p:nvGrpSpPr>
        <p:grpSpPr>
          <a:xfrm>
            <a:off x="3505200" y="1599045"/>
            <a:ext cx="4333400" cy="3969600"/>
            <a:chOff x="6387451" y="1568916"/>
            <a:chExt cx="4333400" cy="3969600"/>
          </a:xfrm>
        </p:grpSpPr>
        <p:sp>
          <p:nvSpPr>
            <p:cNvPr id="2" name="Oval 1">
              <a:extLst>
                <a:ext uri="{FF2B5EF4-FFF2-40B4-BE49-F238E27FC236}">
                  <a16:creationId xmlns:a16="http://schemas.microsoft.com/office/drawing/2014/main" id="{E0901751-8D1C-4775-B58D-3CB95F149EED}"/>
                </a:ext>
              </a:extLst>
            </p:cNvPr>
            <p:cNvSpPr/>
            <p:nvPr/>
          </p:nvSpPr>
          <p:spPr>
            <a:xfrm>
              <a:off x="6897273" y="2290304"/>
              <a:ext cx="3248214" cy="3248212"/>
            </a:xfrm>
            <a:prstGeom prst="ellipse">
              <a:avLst/>
            </a:prstGeom>
            <a:noFill/>
            <a:ln w="127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 name="Oval 2">
              <a:extLst>
                <a:ext uri="{FF2B5EF4-FFF2-40B4-BE49-F238E27FC236}">
                  <a16:creationId xmlns:a16="http://schemas.microsoft.com/office/drawing/2014/main" id="{01A93337-5688-4EC6-8D73-48101776A3D7}"/>
                </a:ext>
              </a:extLst>
            </p:cNvPr>
            <p:cNvSpPr/>
            <p:nvPr/>
          </p:nvSpPr>
          <p:spPr>
            <a:xfrm>
              <a:off x="7695560" y="3088590"/>
              <a:ext cx="1651640" cy="1651640"/>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Oval 17">
              <a:extLst>
                <a:ext uri="{FF2B5EF4-FFF2-40B4-BE49-F238E27FC236}">
                  <a16:creationId xmlns:a16="http://schemas.microsoft.com/office/drawing/2014/main" id="{4374F33C-D88B-48FA-A838-B64C8FF13D38}"/>
                </a:ext>
              </a:extLst>
            </p:cNvPr>
            <p:cNvSpPr/>
            <p:nvPr/>
          </p:nvSpPr>
          <p:spPr>
            <a:xfrm>
              <a:off x="7852813" y="1568916"/>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Oval 18">
              <a:extLst>
                <a:ext uri="{FF2B5EF4-FFF2-40B4-BE49-F238E27FC236}">
                  <a16:creationId xmlns:a16="http://schemas.microsoft.com/office/drawing/2014/main" id="{D97872DF-C0A3-404E-B45C-487A3CBFEFC0}"/>
                </a:ext>
              </a:extLst>
            </p:cNvPr>
            <p:cNvSpPr/>
            <p:nvPr/>
          </p:nvSpPr>
          <p:spPr>
            <a:xfrm>
              <a:off x="938670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Oval 19">
              <a:extLst>
                <a:ext uri="{FF2B5EF4-FFF2-40B4-BE49-F238E27FC236}">
                  <a16:creationId xmlns:a16="http://schemas.microsoft.com/office/drawing/2014/main" id="{9E8C1EF9-9311-4E5B-AD7A-8F0082D9D596}"/>
                </a:ext>
              </a:extLst>
            </p:cNvPr>
            <p:cNvSpPr/>
            <p:nvPr/>
          </p:nvSpPr>
          <p:spPr>
            <a:xfrm>
              <a:off x="638745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Arrow: Left-Right 4">
              <a:extLst>
                <a:ext uri="{FF2B5EF4-FFF2-40B4-BE49-F238E27FC236}">
                  <a16:creationId xmlns:a16="http://schemas.microsoft.com/office/drawing/2014/main" id="{4DB385FA-2037-48C8-896D-89EDB2037D35}"/>
                </a:ext>
              </a:extLst>
            </p:cNvPr>
            <p:cNvSpPr/>
            <p:nvPr/>
          </p:nvSpPr>
          <p:spPr>
            <a:xfrm rot="5400000">
              <a:off x="8380480" y="294223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Arrow: Left-Right 20">
              <a:extLst>
                <a:ext uri="{FF2B5EF4-FFF2-40B4-BE49-F238E27FC236}">
                  <a16:creationId xmlns:a16="http://schemas.microsoft.com/office/drawing/2014/main" id="{6228DCA1-A67B-4118-8C13-745041033B63}"/>
                </a:ext>
              </a:extLst>
            </p:cNvPr>
            <p:cNvSpPr/>
            <p:nvPr/>
          </p:nvSpPr>
          <p:spPr>
            <a:xfrm rot="9000000">
              <a:off x="7567944" y="426028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Arrow: Left-Right 21">
              <a:extLst>
                <a:ext uri="{FF2B5EF4-FFF2-40B4-BE49-F238E27FC236}">
                  <a16:creationId xmlns:a16="http://schemas.microsoft.com/office/drawing/2014/main" id="{8E830638-6223-481C-A649-0A766C20E046}"/>
                </a:ext>
              </a:extLst>
            </p:cNvPr>
            <p:cNvSpPr/>
            <p:nvPr/>
          </p:nvSpPr>
          <p:spPr>
            <a:xfrm rot="12600000" flipH="1">
              <a:off x="9229656" y="4260286"/>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Isosceles Triangle 9">
              <a:extLst>
                <a:ext uri="{FF2B5EF4-FFF2-40B4-BE49-F238E27FC236}">
                  <a16:creationId xmlns:a16="http://schemas.microsoft.com/office/drawing/2014/main" id="{420D1AB4-4FD5-49B7-927E-51572DCCAE38}"/>
                </a:ext>
              </a:extLst>
            </p:cNvPr>
            <p:cNvSpPr/>
            <p:nvPr/>
          </p:nvSpPr>
          <p:spPr>
            <a:xfrm rot="3600000">
              <a:off x="7706549"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Isosceles Triangle 23">
              <a:extLst>
                <a:ext uri="{FF2B5EF4-FFF2-40B4-BE49-F238E27FC236}">
                  <a16:creationId xmlns:a16="http://schemas.microsoft.com/office/drawing/2014/main" id="{09F9C70C-DC80-4624-AEA6-F8F8F583DEA0}"/>
                </a:ext>
              </a:extLst>
            </p:cNvPr>
            <p:cNvSpPr/>
            <p:nvPr/>
          </p:nvSpPr>
          <p:spPr>
            <a:xfrm rot="18000000" flipH="1">
              <a:off x="9083414"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Isosceles Triangle 24">
              <a:extLst>
                <a:ext uri="{FF2B5EF4-FFF2-40B4-BE49-F238E27FC236}">
                  <a16:creationId xmlns:a16="http://schemas.microsoft.com/office/drawing/2014/main" id="{86032401-CD5F-4FBF-BDA1-DC6AB414AEB2}"/>
                </a:ext>
              </a:extLst>
            </p:cNvPr>
            <p:cNvSpPr/>
            <p:nvPr/>
          </p:nvSpPr>
          <p:spPr>
            <a:xfrm rot="9900000" flipH="1">
              <a:off x="6790454" y="3874362"/>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Isosceles Triangle 25">
              <a:extLst>
                <a:ext uri="{FF2B5EF4-FFF2-40B4-BE49-F238E27FC236}">
                  <a16:creationId xmlns:a16="http://schemas.microsoft.com/office/drawing/2014/main" id="{7DCB0EF1-9231-4A12-9592-052AB026EE37}"/>
                </a:ext>
              </a:extLst>
            </p:cNvPr>
            <p:cNvSpPr/>
            <p:nvPr/>
          </p:nvSpPr>
          <p:spPr>
            <a:xfrm rot="11700000">
              <a:off x="9985759" y="387436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Isosceles Triangle 26">
              <a:extLst>
                <a:ext uri="{FF2B5EF4-FFF2-40B4-BE49-F238E27FC236}">
                  <a16:creationId xmlns:a16="http://schemas.microsoft.com/office/drawing/2014/main" id="{C4E81C26-1621-447B-A7DC-D9339EB9493F}"/>
                </a:ext>
              </a:extLst>
            </p:cNvPr>
            <p:cNvSpPr/>
            <p:nvPr/>
          </p:nvSpPr>
          <p:spPr>
            <a:xfrm rot="2729354">
              <a:off x="9400705" y="5066368"/>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Isosceles Triangle 27">
              <a:extLst>
                <a:ext uri="{FF2B5EF4-FFF2-40B4-BE49-F238E27FC236}">
                  <a16:creationId xmlns:a16="http://schemas.microsoft.com/office/drawing/2014/main" id="{D5041152-57C0-4EC4-8D54-8121F8E0901C}"/>
                </a:ext>
              </a:extLst>
            </p:cNvPr>
            <p:cNvSpPr/>
            <p:nvPr/>
          </p:nvSpPr>
          <p:spPr>
            <a:xfrm rot="18870646" flipH="1">
              <a:off x="7417380" y="509732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TextBox 33">
              <a:extLst>
                <a:ext uri="{FF2B5EF4-FFF2-40B4-BE49-F238E27FC236}">
                  <a16:creationId xmlns:a16="http://schemas.microsoft.com/office/drawing/2014/main" id="{A783422C-DBA4-4FB5-BF72-7E560A60B60D}"/>
                </a:ext>
              </a:extLst>
            </p:cNvPr>
            <p:cNvSpPr txBox="1">
              <a:spLocks noChangeAspect="1"/>
            </p:cNvSpPr>
            <p:nvPr>
              <p:custDataLst>
                <p:tags r:id="rId1"/>
              </p:custDataLst>
            </p:nvPr>
          </p:nvSpPr>
          <p:spPr>
            <a:xfrm>
              <a:off x="7861305" y="3567728"/>
              <a:ext cx="1308180" cy="784056"/>
            </a:xfrm>
            <a:custGeom>
              <a:avLst/>
              <a:gdLst/>
              <a:ahLst/>
              <a:cxnLst/>
              <a:rect l="l" t="t" r="r" b="b"/>
              <a:pathLst>
                <a:path w="1308180" h="784056">
                  <a:moveTo>
                    <a:pt x="862589" y="755127"/>
                  </a:moveTo>
                  <a:lnTo>
                    <a:pt x="888727" y="755127"/>
                  </a:lnTo>
                  <a:lnTo>
                    <a:pt x="888727" y="781265"/>
                  </a:lnTo>
                  <a:lnTo>
                    <a:pt x="862589" y="781265"/>
                  </a:lnTo>
                  <a:close/>
                  <a:moveTo>
                    <a:pt x="314809" y="696526"/>
                  </a:moveTo>
                  <a:cubicBezTo>
                    <a:pt x="311460" y="697642"/>
                    <a:pt x="306158" y="698976"/>
                    <a:pt x="298903" y="700526"/>
                  </a:cubicBezTo>
                  <a:cubicBezTo>
                    <a:pt x="291647" y="702076"/>
                    <a:pt x="286903" y="703596"/>
                    <a:pt x="284671" y="705084"/>
                  </a:cubicBezTo>
                  <a:cubicBezTo>
                    <a:pt x="281260" y="707502"/>
                    <a:pt x="279555" y="710572"/>
                    <a:pt x="279555" y="714293"/>
                  </a:cubicBezTo>
                  <a:cubicBezTo>
                    <a:pt x="279555" y="717951"/>
                    <a:pt x="280919" y="721114"/>
                    <a:pt x="283648" y="723780"/>
                  </a:cubicBezTo>
                  <a:cubicBezTo>
                    <a:pt x="286376" y="726447"/>
                    <a:pt x="289849" y="727780"/>
                    <a:pt x="294066" y="727780"/>
                  </a:cubicBezTo>
                  <a:cubicBezTo>
                    <a:pt x="298779" y="727780"/>
                    <a:pt x="303274" y="726230"/>
                    <a:pt x="307553" y="723129"/>
                  </a:cubicBezTo>
                  <a:cubicBezTo>
                    <a:pt x="310716" y="720773"/>
                    <a:pt x="312793" y="717889"/>
                    <a:pt x="313785" y="714479"/>
                  </a:cubicBezTo>
                  <a:cubicBezTo>
                    <a:pt x="314468" y="712246"/>
                    <a:pt x="314809" y="707998"/>
                    <a:pt x="314809" y="701735"/>
                  </a:cubicBezTo>
                  <a:close/>
                  <a:moveTo>
                    <a:pt x="876728" y="664249"/>
                  </a:moveTo>
                  <a:cubicBezTo>
                    <a:pt x="869658" y="664249"/>
                    <a:pt x="863922" y="666854"/>
                    <a:pt x="859519" y="672063"/>
                  </a:cubicBezTo>
                  <a:cubicBezTo>
                    <a:pt x="854868" y="677582"/>
                    <a:pt x="852543" y="685085"/>
                    <a:pt x="852543" y="694573"/>
                  </a:cubicBezTo>
                  <a:cubicBezTo>
                    <a:pt x="852543" y="704061"/>
                    <a:pt x="854868" y="711564"/>
                    <a:pt x="859519" y="717083"/>
                  </a:cubicBezTo>
                  <a:cubicBezTo>
                    <a:pt x="863922" y="722292"/>
                    <a:pt x="869658" y="724897"/>
                    <a:pt x="876728" y="724897"/>
                  </a:cubicBezTo>
                  <a:cubicBezTo>
                    <a:pt x="883797" y="724897"/>
                    <a:pt x="889502" y="722292"/>
                    <a:pt x="893843" y="717083"/>
                  </a:cubicBezTo>
                  <a:cubicBezTo>
                    <a:pt x="898494" y="711564"/>
                    <a:pt x="900819" y="703999"/>
                    <a:pt x="900819" y="694387"/>
                  </a:cubicBezTo>
                  <a:cubicBezTo>
                    <a:pt x="900819" y="684961"/>
                    <a:pt x="898494" y="677520"/>
                    <a:pt x="893843" y="672063"/>
                  </a:cubicBezTo>
                  <a:cubicBezTo>
                    <a:pt x="889502" y="666854"/>
                    <a:pt x="883797" y="664249"/>
                    <a:pt x="876728" y="664249"/>
                  </a:cubicBezTo>
                  <a:close/>
                  <a:moveTo>
                    <a:pt x="1121959" y="662947"/>
                  </a:moveTo>
                  <a:cubicBezTo>
                    <a:pt x="1115696" y="662947"/>
                    <a:pt x="1110533" y="665381"/>
                    <a:pt x="1106472" y="670249"/>
                  </a:cubicBezTo>
                  <a:cubicBezTo>
                    <a:pt x="1102410" y="675117"/>
                    <a:pt x="1100379" y="682543"/>
                    <a:pt x="1100379" y="692526"/>
                  </a:cubicBezTo>
                  <a:cubicBezTo>
                    <a:pt x="1100379" y="703006"/>
                    <a:pt x="1102410" y="710680"/>
                    <a:pt x="1106472" y="715548"/>
                  </a:cubicBezTo>
                  <a:cubicBezTo>
                    <a:pt x="1110533" y="720416"/>
                    <a:pt x="1115541" y="722850"/>
                    <a:pt x="1121494" y="722850"/>
                  </a:cubicBezTo>
                  <a:cubicBezTo>
                    <a:pt x="1127881" y="722850"/>
                    <a:pt x="1133276" y="720354"/>
                    <a:pt x="1137679" y="715362"/>
                  </a:cubicBezTo>
                  <a:cubicBezTo>
                    <a:pt x="1142082" y="710370"/>
                    <a:pt x="1144283" y="702975"/>
                    <a:pt x="1144283" y="693178"/>
                  </a:cubicBezTo>
                  <a:cubicBezTo>
                    <a:pt x="1144283" y="682946"/>
                    <a:pt x="1142175" y="675349"/>
                    <a:pt x="1137958" y="670388"/>
                  </a:cubicBezTo>
                  <a:cubicBezTo>
                    <a:pt x="1133741" y="665427"/>
                    <a:pt x="1128408" y="662947"/>
                    <a:pt x="1121959" y="662947"/>
                  </a:cubicBezTo>
                  <a:close/>
                  <a:moveTo>
                    <a:pt x="521884" y="662947"/>
                  </a:moveTo>
                  <a:cubicBezTo>
                    <a:pt x="515621" y="662947"/>
                    <a:pt x="510459" y="665381"/>
                    <a:pt x="506397" y="670249"/>
                  </a:cubicBezTo>
                  <a:cubicBezTo>
                    <a:pt x="502335" y="675117"/>
                    <a:pt x="500304" y="682543"/>
                    <a:pt x="500304" y="692526"/>
                  </a:cubicBezTo>
                  <a:cubicBezTo>
                    <a:pt x="500304" y="703006"/>
                    <a:pt x="502335" y="710680"/>
                    <a:pt x="506397" y="715548"/>
                  </a:cubicBezTo>
                  <a:cubicBezTo>
                    <a:pt x="510459" y="720416"/>
                    <a:pt x="515466" y="722850"/>
                    <a:pt x="521419" y="722850"/>
                  </a:cubicBezTo>
                  <a:cubicBezTo>
                    <a:pt x="527806" y="722850"/>
                    <a:pt x="533201" y="720354"/>
                    <a:pt x="537604" y="715362"/>
                  </a:cubicBezTo>
                  <a:cubicBezTo>
                    <a:pt x="542007" y="710370"/>
                    <a:pt x="544208" y="702975"/>
                    <a:pt x="544208" y="693178"/>
                  </a:cubicBezTo>
                  <a:cubicBezTo>
                    <a:pt x="544208" y="682946"/>
                    <a:pt x="542100" y="675349"/>
                    <a:pt x="537883" y="670388"/>
                  </a:cubicBezTo>
                  <a:cubicBezTo>
                    <a:pt x="533666" y="665427"/>
                    <a:pt x="528333" y="662947"/>
                    <a:pt x="521884" y="662947"/>
                  </a:cubicBezTo>
                  <a:close/>
                  <a:moveTo>
                    <a:pt x="697892" y="645181"/>
                  </a:moveTo>
                  <a:lnTo>
                    <a:pt x="724030" y="645181"/>
                  </a:lnTo>
                  <a:lnTo>
                    <a:pt x="724030" y="690573"/>
                  </a:lnTo>
                  <a:cubicBezTo>
                    <a:pt x="724030" y="703596"/>
                    <a:pt x="724526" y="712091"/>
                    <a:pt x="725518" y="716060"/>
                  </a:cubicBezTo>
                  <a:cubicBezTo>
                    <a:pt x="726200" y="719037"/>
                    <a:pt x="727937" y="721517"/>
                    <a:pt x="730727" y="723501"/>
                  </a:cubicBezTo>
                  <a:cubicBezTo>
                    <a:pt x="733270" y="725362"/>
                    <a:pt x="736494" y="726292"/>
                    <a:pt x="740401" y="726292"/>
                  </a:cubicBezTo>
                  <a:cubicBezTo>
                    <a:pt x="744804" y="726292"/>
                    <a:pt x="748788" y="725083"/>
                    <a:pt x="752354" y="722664"/>
                  </a:cubicBezTo>
                  <a:cubicBezTo>
                    <a:pt x="755919" y="720246"/>
                    <a:pt x="758353" y="717207"/>
                    <a:pt x="759656" y="713548"/>
                  </a:cubicBezTo>
                  <a:cubicBezTo>
                    <a:pt x="760958" y="709890"/>
                    <a:pt x="761609" y="700991"/>
                    <a:pt x="761609" y="686852"/>
                  </a:cubicBezTo>
                  <a:lnTo>
                    <a:pt x="761609" y="645181"/>
                  </a:lnTo>
                  <a:lnTo>
                    <a:pt x="787747" y="645181"/>
                  </a:lnTo>
                  <a:lnTo>
                    <a:pt x="787747" y="693736"/>
                  </a:lnTo>
                  <a:cubicBezTo>
                    <a:pt x="796367" y="691999"/>
                    <a:pt x="802413" y="688775"/>
                    <a:pt x="805885" y="684062"/>
                  </a:cubicBezTo>
                  <a:cubicBezTo>
                    <a:pt x="807994" y="681209"/>
                    <a:pt x="809110" y="676962"/>
                    <a:pt x="809234" y="671318"/>
                  </a:cubicBezTo>
                  <a:lnTo>
                    <a:pt x="796584" y="671318"/>
                  </a:lnTo>
                  <a:lnTo>
                    <a:pt x="796584" y="645181"/>
                  </a:lnTo>
                  <a:lnTo>
                    <a:pt x="822722" y="645181"/>
                  </a:lnTo>
                  <a:lnTo>
                    <a:pt x="822722" y="663877"/>
                  </a:lnTo>
                  <a:cubicBezTo>
                    <a:pt x="822722" y="671567"/>
                    <a:pt x="822055" y="677582"/>
                    <a:pt x="820722" y="681922"/>
                  </a:cubicBezTo>
                  <a:cubicBezTo>
                    <a:pt x="819388" y="686263"/>
                    <a:pt x="816923" y="690139"/>
                    <a:pt x="813327" y="693550"/>
                  </a:cubicBezTo>
                  <a:cubicBezTo>
                    <a:pt x="807808" y="698883"/>
                    <a:pt x="799281" y="702479"/>
                    <a:pt x="787747" y="704340"/>
                  </a:cubicBezTo>
                  <a:lnTo>
                    <a:pt x="787747" y="743965"/>
                  </a:lnTo>
                  <a:lnTo>
                    <a:pt x="763469" y="743965"/>
                  </a:lnTo>
                  <a:lnTo>
                    <a:pt x="763469" y="729175"/>
                  </a:lnTo>
                  <a:cubicBezTo>
                    <a:pt x="755718" y="740524"/>
                    <a:pt x="744804" y="746198"/>
                    <a:pt x="730727" y="746198"/>
                  </a:cubicBezTo>
                  <a:cubicBezTo>
                    <a:pt x="716154" y="746198"/>
                    <a:pt x="706388" y="740648"/>
                    <a:pt x="701427" y="729547"/>
                  </a:cubicBezTo>
                  <a:cubicBezTo>
                    <a:pt x="699070" y="724277"/>
                    <a:pt x="697892" y="716990"/>
                    <a:pt x="697892" y="707688"/>
                  </a:cubicBezTo>
                  <a:close/>
                  <a:moveTo>
                    <a:pt x="1115262" y="642948"/>
                  </a:moveTo>
                  <a:cubicBezTo>
                    <a:pt x="1127478" y="642948"/>
                    <a:pt x="1137555" y="648312"/>
                    <a:pt x="1145493" y="659040"/>
                  </a:cubicBezTo>
                  <a:lnTo>
                    <a:pt x="1145493" y="645181"/>
                  </a:lnTo>
                  <a:lnTo>
                    <a:pt x="1169956" y="645181"/>
                  </a:lnTo>
                  <a:lnTo>
                    <a:pt x="1169956" y="733826"/>
                  </a:lnTo>
                  <a:cubicBezTo>
                    <a:pt x="1169956" y="745485"/>
                    <a:pt x="1168995" y="754197"/>
                    <a:pt x="1167073" y="759964"/>
                  </a:cubicBezTo>
                  <a:cubicBezTo>
                    <a:pt x="1165150" y="765731"/>
                    <a:pt x="1162453" y="770258"/>
                    <a:pt x="1158980" y="773545"/>
                  </a:cubicBezTo>
                  <a:cubicBezTo>
                    <a:pt x="1155507" y="776831"/>
                    <a:pt x="1150872" y="779405"/>
                    <a:pt x="1145074" y="781265"/>
                  </a:cubicBezTo>
                  <a:cubicBezTo>
                    <a:pt x="1139276" y="783126"/>
                    <a:pt x="1131943" y="784056"/>
                    <a:pt x="1123075" y="784056"/>
                  </a:cubicBezTo>
                  <a:cubicBezTo>
                    <a:pt x="1106332" y="784056"/>
                    <a:pt x="1094457" y="781188"/>
                    <a:pt x="1087450" y="775452"/>
                  </a:cubicBezTo>
                  <a:cubicBezTo>
                    <a:pt x="1080442" y="769716"/>
                    <a:pt x="1076939" y="762445"/>
                    <a:pt x="1076939" y="753639"/>
                  </a:cubicBezTo>
                  <a:cubicBezTo>
                    <a:pt x="1076939" y="752771"/>
                    <a:pt x="1076969" y="751717"/>
                    <a:pt x="1077032" y="750476"/>
                  </a:cubicBezTo>
                  <a:lnTo>
                    <a:pt x="1106890" y="754104"/>
                  </a:lnTo>
                  <a:cubicBezTo>
                    <a:pt x="1107386" y="757577"/>
                    <a:pt x="1108533" y="759964"/>
                    <a:pt x="1110332" y="761266"/>
                  </a:cubicBezTo>
                  <a:cubicBezTo>
                    <a:pt x="1112812" y="763127"/>
                    <a:pt x="1116719" y="764057"/>
                    <a:pt x="1122052" y="764057"/>
                  </a:cubicBezTo>
                  <a:cubicBezTo>
                    <a:pt x="1128873" y="764057"/>
                    <a:pt x="1133989" y="763034"/>
                    <a:pt x="1137400" y="760987"/>
                  </a:cubicBezTo>
                  <a:cubicBezTo>
                    <a:pt x="1139694" y="759623"/>
                    <a:pt x="1141431" y="757422"/>
                    <a:pt x="1142609" y="754383"/>
                  </a:cubicBezTo>
                  <a:cubicBezTo>
                    <a:pt x="1143415" y="752213"/>
                    <a:pt x="1143818" y="748213"/>
                    <a:pt x="1143818" y="742384"/>
                  </a:cubicBezTo>
                  <a:lnTo>
                    <a:pt x="1143818" y="727966"/>
                  </a:lnTo>
                  <a:cubicBezTo>
                    <a:pt x="1136005" y="738632"/>
                    <a:pt x="1126145" y="743965"/>
                    <a:pt x="1114239" y="743965"/>
                  </a:cubicBezTo>
                  <a:cubicBezTo>
                    <a:pt x="1100968" y="743965"/>
                    <a:pt x="1090457" y="738353"/>
                    <a:pt x="1082706" y="727129"/>
                  </a:cubicBezTo>
                  <a:cubicBezTo>
                    <a:pt x="1076629" y="718261"/>
                    <a:pt x="1073590" y="707223"/>
                    <a:pt x="1073590" y="694015"/>
                  </a:cubicBezTo>
                  <a:cubicBezTo>
                    <a:pt x="1073590" y="677458"/>
                    <a:pt x="1077574" y="664807"/>
                    <a:pt x="1085543" y="656064"/>
                  </a:cubicBezTo>
                  <a:cubicBezTo>
                    <a:pt x="1093511" y="647320"/>
                    <a:pt x="1103418" y="642948"/>
                    <a:pt x="1115262" y="642948"/>
                  </a:cubicBezTo>
                  <a:close/>
                  <a:moveTo>
                    <a:pt x="1021798" y="642948"/>
                  </a:moveTo>
                  <a:cubicBezTo>
                    <a:pt x="1027565" y="642948"/>
                    <a:pt x="1032836" y="643987"/>
                    <a:pt x="1037611" y="646064"/>
                  </a:cubicBezTo>
                  <a:cubicBezTo>
                    <a:pt x="1042386" y="648142"/>
                    <a:pt x="1045998" y="650793"/>
                    <a:pt x="1048447" y="654017"/>
                  </a:cubicBezTo>
                  <a:cubicBezTo>
                    <a:pt x="1050897" y="657242"/>
                    <a:pt x="1052602" y="660901"/>
                    <a:pt x="1053563" y="664993"/>
                  </a:cubicBezTo>
                  <a:cubicBezTo>
                    <a:pt x="1054525" y="669086"/>
                    <a:pt x="1055005" y="674946"/>
                    <a:pt x="1055005" y="682574"/>
                  </a:cubicBezTo>
                  <a:lnTo>
                    <a:pt x="1055005" y="743965"/>
                  </a:lnTo>
                  <a:lnTo>
                    <a:pt x="1028867" y="743965"/>
                  </a:lnTo>
                  <a:lnTo>
                    <a:pt x="1028867" y="693550"/>
                  </a:lnTo>
                  <a:cubicBezTo>
                    <a:pt x="1028867" y="682884"/>
                    <a:pt x="1028309" y="675985"/>
                    <a:pt x="1027193" y="672853"/>
                  </a:cubicBezTo>
                  <a:cubicBezTo>
                    <a:pt x="1026077" y="669722"/>
                    <a:pt x="1024263" y="667288"/>
                    <a:pt x="1021751" y="665551"/>
                  </a:cubicBezTo>
                  <a:cubicBezTo>
                    <a:pt x="1019240" y="663815"/>
                    <a:pt x="1016217" y="662947"/>
                    <a:pt x="1012682" y="662947"/>
                  </a:cubicBezTo>
                  <a:cubicBezTo>
                    <a:pt x="1008155" y="662947"/>
                    <a:pt x="1004093" y="664187"/>
                    <a:pt x="1000497" y="666668"/>
                  </a:cubicBezTo>
                  <a:cubicBezTo>
                    <a:pt x="996900" y="669148"/>
                    <a:pt x="994435" y="672435"/>
                    <a:pt x="993102" y="676527"/>
                  </a:cubicBezTo>
                  <a:cubicBezTo>
                    <a:pt x="991769" y="680620"/>
                    <a:pt x="991102" y="688186"/>
                    <a:pt x="991102" y="699224"/>
                  </a:cubicBezTo>
                  <a:lnTo>
                    <a:pt x="991102" y="743965"/>
                  </a:lnTo>
                  <a:lnTo>
                    <a:pt x="964964" y="743965"/>
                  </a:lnTo>
                  <a:lnTo>
                    <a:pt x="964964" y="645181"/>
                  </a:lnTo>
                  <a:lnTo>
                    <a:pt x="989242" y="645181"/>
                  </a:lnTo>
                  <a:lnTo>
                    <a:pt x="989242" y="659691"/>
                  </a:lnTo>
                  <a:cubicBezTo>
                    <a:pt x="997861" y="648529"/>
                    <a:pt x="1008713" y="642948"/>
                    <a:pt x="1021798" y="642948"/>
                  </a:cubicBezTo>
                  <a:close/>
                  <a:moveTo>
                    <a:pt x="876635" y="642948"/>
                  </a:moveTo>
                  <a:cubicBezTo>
                    <a:pt x="891579" y="642948"/>
                    <a:pt x="903827" y="647785"/>
                    <a:pt x="913377" y="657459"/>
                  </a:cubicBezTo>
                  <a:cubicBezTo>
                    <a:pt x="921996" y="666265"/>
                    <a:pt x="926740" y="677148"/>
                    <a:pt x="927608" y="690108"/>
                  </a:cubicBezTo>
                  <a:cubicBezTo>
                    <a:pt x="935670" y="686821"/>
                    <a:pt x="939825" y="680558"/>
                    <a:pt x="940073" y="671318"/>
                  </a:cubicBezTo>
                  <a:lnTo>
                    <a:pt x="927422" y="671318"/>
                  </a:lnTo>
                  <a:lnTo>
                    <a:pt x="927422" y="645181"/>
                  </a:lnTo>
                  <a:lnTo>
                    <a:pt x="953560" y="645181"/>
                  </a:lnTo>
                  <a:lnTo>
                    <a:pt x="953560" y="663877"/>
                  </a:lnTo>
                  <a:cubicBezTo>
                    <a:pt x="953560" y="671567"/>
                    <a:pt x="952893" y="677582"/>
                    <a:pt x="951560" y="681922"/>
                  </a:cubicBezTo>
                  <a:cubicBezTo>
                    <a:pt x="950227" y="686263"/>
                    <a:pt x="947762" y="690139"/>
                    <a:pt x="944165" y="693550"/>
                  </a:cubicBezTo>
                  <a:cubicBezTo>
                    <a:pt x="940011" y="697580"/>
                    <a:pt x="934336" y="700743"/>
                    <a:pt x="927143" y="703037"/>
                  </a:cubicBezTo>
                  <a:cubicBezTo>
                    <a:pt x="925593" y="714138"/>
                    <a:pt x="920973" y="723594"/>
                    <a:pt x="913283" y="731408"/>
                  </a:cubicBezTo>
                  <a:cubicBezTo>
                    <a:pt x="903610" y="741268"/>
                    <a:pt x="891455" y="746198"/>
                    <a:pt x="876821" y="746198"/>
                  </a:cubicBezTo>
                  <a:cubicBezTo>
                    <a:pt x="867457" y="746198"/>
                    <a:pt x="858837" y="744151"/>
                    <a:pt x="850962" y="740058"/>
                  </a:cubicBezTo>
                  <a:cubicBezTo>
                    <a:pt x="842590" y="735718"/>
                    <a:pt x="836296" y="729656"/>
                    <a:pt x="832079" y="721874"/>
                  </a:cubicBezTo>
                  <a:cubicBezTo>
                    <a:pt x="827862" y="714091"/>
                    <a:pt x="825754" y="704526"/>
                    <a:pt x="825754" y="693178"/>
                  </a:cubicBezTo>
                  <a:cubicBezTo>
                    <a:pt x="825754" y="684248"/>
                    <a:pt x="827893" y="675845"/>
                    <a:pt x="832172" y="667970"/>
                  </a:cubicBezTo>
                  <a:cubicBezTo>
                    <a:pt x="836637" y="659722"/>
                    <a:pt x="842745" y="653490"/>
                    <a:pt x="850497" y="649273"/>
                  </a:cubicBezTo>
                  <a:cubicBezTo>
                    <a:pt x="858248" y="645057"/>
                    <a:pt x="866961" y="642948"/>
                    <a:pt x="876635" y="642948"/>
                  </a:cubicBezTo>
                  <a:close/>
                  <a:moveTo>
                    <a:pt x="515187" y="642948"/>
                  </a:moveTo>
                  <a:cubicBezTo>
                    <a:pt x="527403" y="642948"/>
                    <a:pt x="537480" y="648312"/>
                    <a:pt x="545418" y="659040"/>
                  </a:cubicBezTo>
                  <a:lnTo>
                    <a:pt x="545418" y="645181"/>
                  </a:lnTo>
                  <a:lnTo>
                    <a:pt x="569881" y="645181"/>
                  </a:lnTo>
                  <a:lnTo>
                    <a:pt x="569881" y="733826"/>
                  </a:lnTo>
                  <a:cubicBezTo>
                    <a:pt x="569881" y="745485"/>
                    <a:pt x="568920" y="754197"/>
                    <a:pt x="566998" y="759964"/>
                  </a:cubicBezTo>
                  <a:cubicBezTo>
                    <a:pt x="565075" y="765731"/>
                    <a:pt x="562378" y="770258"/>
                    <a:pt x="558905" y="773545"/>
                  </a:cubicBezTo>
                  <a:cubicBezTo>
                    <a:pt x="555432" y="776831"/>
                    <a:pt x="550797" y="779405"/>
                    <a:pt x="544999" y="781265"/>
                  </a:cubicBezTo>
                  <a:cubicBezTo>
                    <a:pt x="539201" y="783126"/>
                    <a:pt x="531868" y="784056"/>
                    <a:pt x="523001" y="784056"/>
                  </a:cubicBezTo>
                  <a:cubicBezTo>
                    <a:pt x="506257" y="784056"/>
                    <a:pt x="494382" y="781188"/>
                    <a:pt x="487375" y="775452"/>
                  </a:cubicBezTo>
                  <a:cubicBezTo>
                    <a:pt x="480367" y="769716"/>
                    <a:pt x="476864" y="762445"/>
                    <a:pt x="476864" y="753639"/>
                  </a:cubicBezTo>
                  <a:cubicBezTo>
                    <a:pt x="476864" y="752771"/>
                    <a:pt x="476895" y="751717"/>
                    <a:pt x="476957" y="750476"/>
                  </a:cubicBezTo>
                  <a:lnTo>
                    <a:pt x="506816" y="754104"/>
                  </a:lnTo>
                  <a:cubicBezTo>
                    <a:pt x="507312" y="757577"/>
                    <a:pt x="508459" y="759964"/>
                    <a:pt x="510257" y="761266"/>
                  </a:cubicBezTo>
                  <a:cubicBezTo>
                    <a:pt x="512738" y="763127"/>
                    <a:pt x="516644" y="764057"/>
                    <a:pt x="521977" y="764057"/>
                  </a:cubicBezTo>
                  <a:cubicBezTo>
                    <a:pt x="528798" y="764057"/>
                    <a:pt x="533914" y="763034"/>
                    <a:pt x="537325" y="760987"/>
                  </a:cubicBezTo>
                  <a:cubicBezTo>
                    <a:pt x="539619" y="759623"/>
                    <a:pt x="541356" y="757422"/>
                    <a:pt x="542534" y="754383"/>
                  </a:cubicBezTo>
                  <a:cubicBezTo>
                    <a:pt x="543340" y="752213"/>
                    <a:pt x="543743" y="748213"/>
                    <a:pt x="543743" y="742384"/>
                  </a:cubicBezTo>
                  <a:lnTo>
                    <a:pt x="543743" y="727966"/>
                  </a:lnTo>
                  <a:cubicBezTo>
                    <a:pt x="535930" y="738632"/>
                    <a:pt x="526070" y="743965"/>
                    <a:pt x="514164" y="743965"/>
                  </a:cubicBezTo>
                  <a:cubicBezTo>
                    <a:pt x="500893" y="743965"/>
                    <a:pt x="490382" y="738353"/>
                    <a:pt x="482631" y="727129"/>
                  </a:cubicBezTo>
                  <a:cubicBezTo>
                    <a:pt x="476554" y="718261"/>
                    <a:pt x="473515" y="707223"/>
                    <a:pt x="473515" y="694015"/>
                  </a:cubicBezTo>
                  <a:cubicBezTo>
                    <a:pt x="473515" y="677458"/>
                    <a:pt x="477499" y="664807"/>
                    <a:pt x="485468" y="656064"/>
                  </a:cubicBezTo>
                  <a:cubicBezTo>
                    <a:pt x="493436" y="647320"/>
                    <a:pt x="503343" y="642948"/>
                    <a:pt x="515187" y="642948"/>
                  </a:cubicBezTo>
                  <a:close/>
                  <a:moveTo>
                    <a:pt x="421723" y="642948"/>
                  </a:moveTo>
                  <a:cubicBezTo>
                    <a:pt x="427490" y="642948"/>
                    <a:pt x="432761" y="643987"/>
                    <a:pt x="437536" y="646064"/>
                  </a:cubicBezTo>
                  <a:cubicBezTo>
                    <a:pt x="442311" y="648142"/>
                    <a:pt x="445923" y="650793"/>
                    <a:pt x="448373" y="654017"/>
                  </a:cubicBezTo>
                  <a:cubicBezTo>
                    <a:pt x="450822" y="657242"/>
                    <a:pt x="452527" y="660901"/>
                    <a:pt x="453488" y="664993"/>
                  </a:cubicBezTo>
                  <a:cubicBezTo>
                    <a:pt x="454450" y="669086"/>
                    <a:pt x="454930" y="674946"/>
                    <a:pt x="454930" y="682574"/>
                  </a:cubicBezTo>
                  <a:lnTo>
                    <a:pt x="454930" y="743965"/>
                  </a:lnTo>
                  <a:lnTo>
                    <a:pt x="428792" y="743965"/>
                  </a:lnTo>
                  <a:lnTo>
                    <a:pt x="428792" y="693550"/>
                  </a:lnTo>
                  <a:cubicBezTo>
                    <a:pt x="428792" y="682884"/>
                    <a:pt x="428234" y="675985"/>
                    <a:pt x="427118" y="672853"/>
                  </a:cubicBezTo>
                  <a:cubicBezTo>
                    <a:pt x="426002" y="669722"/>
                    <a:pt x="424188" y="667288"/>
                    <a:pt x="421677" y="665551"/>
                  </a:cubicBezTo>
                  <a:cubicBezTo>
                    <a:pt x="419165" y="663815"/>
                    <a:pt x="416142" y="662947"/>
                    <a:pt x="412607" y="662947"/>
                  </a:cubicBezTo>
                  <a:cubicBezTo>
                    <a:pt x="408080" y="662947"/>
                    <a:pt x="404019" y="664187"/>
                    <a:pt x="400422" y="666668"/>
                  </a:cubicBezTo>
                  <a:cubicBezTo>
                    <a:pt x="396825" y="669148"/>
                    <a:pt x="394360" y="672435"/>
                    <a:pt x="393027" y="676527"/>
                  </a:cubicBezTo>
                  <a:cubicBezTo>
                    <a:pt x="391694" y="680620"/>
                    <a:pt x="391027" y="688186"/>
                    <a:pt x="391027" y="699224"/>
                  </a:cubicBezTo>
                  <a:lnTo>
                    <a:pt x="391027" y="743965"/>
                  </a:lnTo>
                  <a:lnTo>
                    <a:pt x="364889" y="743965"/>
                  </a:lnTo>
                  <a:lnTo>
                    <a:pt x="364889" y="645181"/>
                  </a:lnTo>
                  <a:lnTo>
                    <a:pt x="389167" y="645181"/>
                  </a:lnTo>
                  <a:lnTo>
                    <a:pt x="389167" y="659691"/>
                  </a:lnTo>
                  <a:cubicBezTo>
                    <a:pt x="397786" y="648529"/>
                    <a:pt x="408639" y="642948"/>
                    <a:pt x="421723" y="642948"/>
                  </a:cubicBezTo>
                  <a:close/>
                  <a:moveTo>
                    <a:pt x="298903" y="642948"/>
                  </a:moveTo>
                  <a:cubicBezTo>
                    <a:pt x="310561" y="642948"/>
                    <a:pt x="319242" y="644328"/>
                    <a:pt x="324948" y="647087"/>
                  </a:cubicBezTo>
                  <a:cubicBezTo>
                    <a:pt x="330653" y="649847"/>
                    <a:pt x="334668" y="653351"/>
                    <a:pt x="336993" y="657598"/>
                  </a:cubicBezTo>
                  <a:cubicBezTo>
                    <a:pt x="339319" y="661846"/>
                    <a:pt x="340481" y="669644"/>
                    <a:pt x="340481" y="680992"/>
                  </a:cubicBezTo>
                  <a:lnTo>
                    <a:pt x="340202" y="711502"/>
                  </a:lnTo>
                  <a:cubicBezTo>
                    <a:pt x="340202" y="720184"/>
                    <a:pt x="340621" y="726586"/>
                    <a:pt x="341458" y="730710"/>
                  </a:cubicBezTo>
                  <a:cubicBezTo>
                    <a:pt x="342295" y="734834"/>
                    <a:pt x="343861" y="739252"/>
                    <a:pt x="346156" y="743965"/>
                  </a:cubicBezTo>
                  <a:lnTo>
                    <a:pt x="320297" y="743965"/>
                  </a:lnTo>
                  <a:cubicBezTo>
                    <a:pt x="319615" y="742229"/>
                    <a:pt x="318777" y="739655"/>
                    <a:pt x="317785" y="736245"/>
                  </a:cubicBezTo>
                  <a:cubicBezTo>
                    <a:pt x="317351" y="734694"/>
                    <a:pt x="317041" y="733671"/>
                    <a:pt x="316855" y="733175"/>
                  </a:cubicBezTo>
                  <a:cubicBezTo>
                    <a:pt x="312390" y="737516"/>
                    <a:pt x="307615" y="740772"/>
                    <a:pt x="302530" y="742942"/>
                  </a:cubicBezTo>
                  <a:cubicBezTo>
                    <a:pt x="297445" y="745112"/>
                    <a:pt x="292019" y="746198"/>
                    <a:pt x="286252" y="746198"/>
                  </a:cubicBezTo>
                  <a:cubicBezTo>
                    <a:pt x="276082" y="746198"/>
                    <a:pt x="268067" y="743438"/>
                    <a:pt x="262207" y="737919"/>
                  </a:cubicBezTo>
                  <a:cubicBezTo>
                    <a:pt x="256347" y="732400"/>
                    <a:pt x="253417" y="725424"/>
                    <a:pt x="253417" y="716990"/>
                  </a:cubicBezTo>
                  <a:cubicBezTo>
                    <a:pt x="253417" y="711409"/>
                    <a:pt x="254750" y="706433"/>
                    <a:pt x="257417" y="702061"/>
                  </a:cubicBezTo>
                  <a:cubicBezTo>
                    <a:pt x="260083" y="697689"/>
                    <a:pt x="263819" y="694340"/>
                    <a:pt x="268625" y="692015"/>
                  </a:cubicBezTo>
                  <a:cubicBezTo>
                    <a:pt x="273431" y="689689"/>
                    <a:pt x="280361" y="687659"/>
                    <a:pt x="289415" y="685922"/>
                  </a:cubicBezTo>
                  <a:cubicBezTo>
                    <a:pt x="301631" y="683628"/>
                    <a:pt x="310096" y="681488"/>
                    <a:pt x="314809" y="679504"/>
                  </a:cubicBezTo>
                  <a:lnTo>
                    <a:pt x="314809" y="676900"/>
                  </a:lnTo>
                  <a:cubicBezTo>
                    <a:pt x="314809" y="671877"/>
                    <a:pt x="313568" y="668295"/>
                    <a:pt x="311088" y="666156"/>
                  </a:cubicBezTo>
                  <a:cubicBezTo>
                    <a:pt x="308607" y="664017"/>
                    <a:pt x="303926" y="662947"/>
                    <a:pt x="297042" y="662947"/>
                  </a:cubicBezTo>
                  <a:cubicBezTo>
                    <a:pt x="292391" y="662947"/>
                    <a:pt x="288764" y="663862"/>
                    <a:pt x="286159" y="665691"/>
                  </a:cubicBezTo>
                  <a:cubicBezTo>
                    <a:pt x="283555" y="667520"/>
                    <a:pt x="281446" y="670729"/>
                    <a:pt x="279834" y="675318"/>
                  </a:cubicBezTo>
                  <a:lnTo>
                    <a:pt x="256115" y="671039"/>
                  </a:lnTo>
                  <a:cubicBezTo>
                    <a:pt x="258781" y="661490"/>
                    <a:pt x="263370" y="654420"/>
                    <a:pt x="269881" y="649831"/>
                  </a:cubicBezTo>
                  <a:cubicBezTo>
                    <a:pt x="276392" y="645243"/>
                    <a:pt x="286066" y="642948"/>
                    <a:pt x="298903" y="642948"/>
                  </a:cubicBezTo>
                  <a:close/>
                  <a:moveTo>
                    <a:pt x="202648" y="642948"/>
                  </a:moveTo>
                  <a:cubicBezTo>
                    <a:pt x="208415" y="642948"/>
                    <a:pt x="213686" y="643987"/>
                    <a:pt x="218461" y="646064"/>
                  </a:cubicBezTo>
                  <a:cubicBezTo>
                    <a:pt x="223236" y="648142"/>
                    <a:pt x="226848" y="650793"/>
                    <a:pt x="229298" y="654017"/>
                  </a:cubicBezTo>
                  <a:cubicBezTo>
                    <a:pt x="231747" y="657242"/>
                    <a:pt x="233452" y="660901"/>
                    <a:pt x="234414" y="664993"/>
                  </a:cubicBezTo>
                  <a:cubicBezTo>
                    <a:pt x="235375" y="669086"/>
                    <a:pt x="235855" y="674946"/>
                    <a:pt x="235855" y="682574"/>
                  </a:cubicBezTo>
                  <a:lnTo>
                    <a:pt x="235855" y="743965"/>
                  </a:lnTo>
                  <a:lnTo>
                    <a:pt x="209717" y="743965"/>
                  </a:lnTo>
                  <a:lnTo>
                    <a:pt x="209717" y="693550"/>
                  </a:lnTo>
                  <a:cubicBezTo>
                    <a:pt x="209717" y="682884"/>
                    <a:pt x="209159" y="675985"/>
                    <a:pt x="208043" y="672853"/>
                  </a:cubicBezTo>
                  <a:cubicBezTo>
                    <a:pt x="206927" y="669722"/>
                    <a:pt x="205113" y="667288"/>
                    <a:pt x="202602" y="665551"/>
                  </a:cubicBezTo>
                  <a:cubicBezTo>
                    <a:pt x="200090" y="663815"/>
                    <a:pt x="197067" y="662947"/>
                    <a:pt x="193532" y="662947"/>
                  </a:cubicBezTo>
                  <a:cubicBezTo>
                    <a:pt x="189005" y="662947"/>
                    <a:pt x="184944" y="664187"/>
                    <a:pt x="181347" y="666668"/>
                  </a:cubicBezTo>
                  <a:cubicBezTo>
                    <a:pt x="177750" y="669148"/>
                    <a:pt x="175285" y="672435"/>
                    <a:pt x="173952" y="676527"/>
                  </a:cubicBezTo>
                  <a:cubicBezTo>
                    <a:pt x="172619" y="680620"/>
                    <a:pt x="171952" y="688186"/>
                    <a:pt x="171952" y="699224"/>
                  </a:cubicBezTo>
                  <a:lnTo>
                    <a:pt x="171952" y="743965"/>
                  </a:lnTo>
                  <a:lnTo>
                    <a:pt x="145814" y="743965"/>
                  </a:lnTo>
                  <a:lnTo>
                    <a:pt x="145814" y="645181"/>
                  </a:lnTo>
                  <a:lnTo>
                    <a:pt x="170092" y="645181"/>
                  </a:lnTo>
                  <a:lnTo>
                    <a:pt x="170092" y="659691"/>
                  </a:lnTo>
                  <a:cubicBezTo>
                    <a:pt x="178712" y="648529"/>
                    <a:pt x="189564" y="642948"/>
                    <a:pt x="202648" y="642948"/>
                  </a:cubicBezTo>
                  <a:close/>
                  <a:moveTo>
                    <a:pt x="650825" y="607601"/>
                  </a:moveTo>
                  <a:lnTo>
                    <a:pt x="676963" y="607601"/>
                  </a:lnTo>
                  <a:lnTo>
                    <a:pt x="676963" y="743965"/>
                  </a:lnTo>
                  <a:lnTo>
                    <a:pt x="650825" y="743965"/>
                  </a:lnTo>
                  <a:close/>
                  <a:moveTo>
                    <a:pt x="270439" y="605276"/>
                  </a:moveTo>
                  <a:lnTo>
                    <a:pt x="283183" y="605276"/>
                  </a:lnTo>
                  <a:cubicBezTo>
                    <a:pt x="283617" y="609679"/>
                    <a:pt x="285167" y="613012"/>
                    <a:pt x="287834" y="615275"/>
                  </a:cubicBezTo>
                  <a:cubicBezTo>
                    <a:pt x="290500" y="617539"/>
                    <a:pt x="294376" y="618670"/>
                    <a:pt x="299461" y="618670"/>
                  </a:cubicBezTo>
                  <a:cubicBezTo>
                    <a:pt x="304546" y="618670"/>
                    <a:pt x="308421" y="617539"/>
                    <a:pt x="311088" y="615275"/>
                  </a:cubicBezTo>
                  <a:cubicBezTo>
                    <a:pt x="313754" y="613012"/>
                    <a:pt x="315305" y="609679"/>
                    <a:pt x="315739" y="605276"/>
                  </a:cubicBezTo>
                  <a:lnTo>
                    <a:pt x="328482" y="605276"/>
                  </a:lnTo>
                  <a:cubicBezTo>
                    <a:pt x="327738" y="613710"/>
                    <a:pt x="324777" y="620329"/>
                    <a:pt x="319599" y="625135"/>
                  </a:cubicBezTo>
                  <a:cubicBezTo>
                    <a:pt x="314421" y="629941"/>
                    <a:pt x="307708" y="632344"/>
                    <a:pt x="299461" y="632344"/>
                  </a:cubicBezTo>
                  <a:cubicBezTo>
                    <a:pt x="291213" y="632344"/>
                    <a:pt x="284500" y="629941"/>
                    <a:pt x="279322" y="625135"/>
                  </a:cubicBezTo>
                  <a:cubicBezTo>
                    <a:pt x="274144" y="620329"/>
                    <a:pt x="271183" y="613710"/>
                    <a:pt x="270439" y="605276"/>
                  </a:cubicBezTo>
                  <a:close/>
                  <a:moveTo>
                    <a:pt x="1276833" y="410776"/>
                  </a:moveTo>
                  <a:cubicBezTo>
                    <a:pt x="1273485" y="411892"/>
                    <a:pt x="1268183" y="413226"/>
                    <a:pt x="1260927" y="414776"/>
                  </a:cubicBezTo>
                  <a:cubicBezTo>
                    <a:pt x="1253672" y="416326"/>
                    <a:pt x="1248928" y="417846"/>
                    <a:pt x="1246696" y="419334"/>
                  </a:cubicBezTo>
                  <a:cubicBezTo>
                    <a:pt x="1243285" y="421752"/>
                    <a:pt x="1241580" y="424822"/>
                    <a:pt x="1241580" y="428543"/>
                  </a:cubicBezTo>
                  <a:cubicBezTo>
                    <a:pt x="1241580" y="432201"/>
                    <a:pt x="1242944" y="435364"/>
                    <a:pt x="1245673" y="438030"/>
                  </a:cubicBezTo>
                  <a:cubicBezTo>
                    <a:pt x="1248401" y="440697"/>
                    <a:pt x="1251874" y="442030"/>
                    <a:pt x="1256091" y="442030"/>
                  </a:cubicBezTo>
                  <a:cubicBezTo>
                    <a:pt x="1260803" y="442030"/>
                    <a:pt x="1265299" y="440480"/>
                    <a:pt x="1269578" y="437379"/>
                  </a:cubicBezTo>
                  <a:cubicBezTo>
                    <a:pt x="1272741" y="435023"/>
                    <a:pt x="1274818" y="432139"/>
                    <a:pt x="1275810" y="428729"/>
                  </a:cubicBezTo>
                  <a:cubicBezTo>
                    <a:pt x="1276493" y="426496"/>
                    <a:pt x="1276833" y="422248"/>
                    <a:pt x="1276833" y="415985"/>
                  </a:cubicBezTo>
                  <a:close/>
                  <a:moveTo>
                    <a:pt x="171934" y="410776"/>
                  </a:moveTo>
                  <a:cubicBezTo>
                    <a:pt x="168585" y="411892"/>
                    <a:pt x="163283" y="413226"/>
                    <a:pt x="156028" y="414776"/>
                  </a:cubicBezTo>
                  <a:cubicBezTo>
                    <a:pt x="148772" y="416326"/>
                    <a:pt x="144028" y="417846"/>
                    <a:pt x="141796" y="419334"/>
                  </a:cubicBezTo>
                  <a:cubicBezTo>
                    <a:pt x="138385" y="421752"/>
                    <a:pt x="136680" y="424822"/>
                    <a:pt x="136680" y="428543"/>
                  </a:cubicBezTo>
                  <a:cubicBezTo>
                    <a:pt x="136680" y="432201"/>
                    <a:pt x="138044" y="435364"/>
                    <a:pt x="140773" y="438030"/>
                  </a:cubicBezTo>
                  <a:cubicBezTo>
                    <a:pt x="143501" y="440697"/>
                    <a:pt x="146974" y="442030"/>
                    <a:pt x="151191" y="442030"/>
                  </a:cubicBezTo>
                  <a:cubicBezTo>
                    <a:pt x="155904" y="442030"/>
                    <a:pt x="160399" y="440480"/>
                    <a:pt x="164678" y="437379"/>
                  </a:cubicBezTo>
                  <a:cubicBezTo>
                    <a:pt x="167841" y="435023"/>
                    <a:pt x="169918" y="432139"/>
                    <a:pt x="170910" y="428729"/>
                  </a:cubicBezTo>
                  <a:cubicBezTo>
                    <a:pt x="171593" y="426496"/>
                    <a:pt x="171934" y="422248"/>
                    <a:pt x="171934" y="415985"/>
                  </a:cubicBezTo>
                  <a:close/>
                  <a:moveTo>
                    <a:pt x="1152953" y="378499"/>
                  </a:moveTo>
                  <a:cubicBezTo>
                    <a:pt x="1146131" y="378499"/>
                    <a:pt x="1140395" y="381104"/>
                    <a:pt x="1135744" y="386313"/>
                  </a:cubicBezTo>
                  <a:cubicBezTo>
                    <a:pt x="1131093" y="391522"/>
                    <a:pt x="1128768" y="399025"/>
                    <a:pt x="1128768" y="408823"/>
                  </a:cubicBezTo>
                  <a:cubicBezTo>
                    <a:pt x="1128768" y="418621"/>
                    <a:pt x="1131093" y="426124"/>
                    <a:pt x="1135744" y="431333"/>
                  </a:cubicBezTo>
                  <a:cubicBezTo>
                    <a:pt x="1140395" y="436542"/>
                    <a:pt x="1146131" y="439147"/>
                    <a:pt x="1152953" y="439147"/>
                  </a:cubicBezTo>
                  <a:cubicBezTo>
                    <a:pt x="1159774" y="439147"/>
                    <a:pt x="1165495" y="436542"/>
                    <a:pt x="1170114" y="431333"/>
                  </a:cubicBezTo>
                  <a:cubicBezTo>
                    <a:pt x="1174734" y="426124"/>
                    <a:pt x="1177044" y="418559"/>
                    <a:pt x="1177044" y="408637"/>
                  </a:cubicBezTo>
                  <a:cubicBezTo>
                    <a:pt x="1177044" y="398963"/>
                    <a:pt x="1174734" y="391522"/>
                    <a:pt x="1170114" y="386313"/>
                  </a:cubicBezTo>
                  <a:cubicBezTo>
                    <a:pt x="1165495" y="381104"/>
                    <a:pt x="1159774" y="378499"/>
                    <a:pt x="1152953" y="378499"/>
                  </a:cubicBezTo>
                  <a:close/>
                  <a:moveTo>
                    <a:pt x="756753" y="377197"/>
                  </a:moveTo>
                  <a:cubicBezTo>
                    <a:pt x="751048" y="377197"/>
                    <a:pt x="746335" y="379274"/>
                    <a:pt x="742615" y="383429"/>
                  </a:cubicBezTo>
                  <a:cubicBezTo>
                    <a:pt x="738894" y="387584"/>
                    <a:pt x="737065" y="393227"/>
                    <a:pt x="737127" y="400358"/>
                  </a:cubicBezTo>
                  <a:lnTo>
                    <a:pt x="776194" y="400358"/>
                  </a:lnTo>
                  <a:cubicBezTo>
                    <a:pt x="776008" y="392793"/>
                    <a:pt x="774055" y="387041"/>
                    <a:pt x="770334" y="383103"/>
                  </a:cubicBezTo>
                  <a:cubicBezTo>
                    <a:pt x="766613" y="379166"/>
                    <a:pt x="762087" y="377197"/>
                    <a:pt x="756753" y="377197"/>
                  </a:cubicBezTo>
                  <a:close/>
                  <a:moveTo>
                    <a:pt x="600354" y="359430"/>
                  </a:moveTo>
                  <a:lnTo>
                    <a:pt x="628166" y="359430"/>
                  </a:lnTo>
                  <a:lnTo>
                    <a:pt x="651792" y="429566"/>
                  </a:lnTo>
                  <a:lnTo>
                    <a:pt x="674861" y="359430"/>
                  </a:lnTo>
                  <a:lnTo>
                    <a:pt x="701929" y="359430"/>
                  </a:lnTo>
                  <a:lnTo>
                    <a:pt x="667047" y="454494"/>
                  </a:lnTo>
                  <a:lnTo>
                    <a:pt x="660815" y="471703"/>
                  </a:lnTo>
                  <a:cubicBezTo>
                    <a:pt x="658521" y="477470"/>
                    <a:pt x="656335" y="481873"/>
                    <a:pt x="654257" y="484911"/>
                  </a:cubicBezTo>
                  <a:cubicBezTo>
                    <a:pt x="652180" y="487950"/>
                    <a:pt x="649793" y="490415"/>
                    <a:pt x="647095" y="492306"/>
                  </a:cubicBezTo>
                  <a:cubicBezTo>
                    <a:pt x="644398" y="494197"/>
                    <a:pt x="641080" y="495670"/>
                    <a:pt x="637142" y="496724"/>
                  </a:cubicBezTo>
                  <a:cubicBezTo>
                    <a:pt x="633204" y="497779"/>
                    <a:pt x="628755" y="498306"/>
                    <a:pt x="623794" y="498306"/>
                  </a:cubicBezTo>
                  <a:cubicBezTo>
                    <a:pt x="618771" y="498306"/>
                    <a:pt x="613841" y="497779"/>
                    <a:pt x="609004" y="496724"/>
                  </a:cubicBezTo>
                  <a:lnTo>
                    <a:pt x="606679" y="476261"/>
                  </a:lnTo>
                  <a:cubicBezTo>
                    <a:pt x="610772" y="477067"/>
                    <a:pt x="614461" y="477470"/>
                    <a:pt x="617748" y="477470"/>
                  </a:cubicBezTo>
                  <a:cubicBezTo>
                    <a:pt x="623825" y="477470"/>
                    <a:pt x="628321" y="475687"/>
                    <a:pt x="631236" y="472121"/>
                  </a:cubicBezTo>
                  <a:cubicBezTo>
                    <a:pt x="634150" y="468556"/>
                    <a:pt x="636383" y="464013"/>
                    <a:pt x="637933" y="458494"/>
                  </a:cubicBezTo>
                  <a:close/>
                  <a:moveTo>
                    <a:pt x="497867" y="359430"/>
                  </a:moveTo>
                  <a:lnTo>
                    <a:pt x="524005" y="359430"/>
                  </a:lnTo>
                  <a:lnTo>
                    <a:pt x="524005" y="404823"/>
                  </a:lnTo>
                  <a:cubicBezTo>
                    <a:pt x="524005" y="418714"/>
                    <a:pt x="524486" y="427225"/>
                    <a:pt x="525447" y="430356"/>
                  </a:cubicBezTo>
                  <a:cubicBezTo>
                    <a:pt x="526408" y="433488"/>
                    <a:pt x="528160" y="435968"/>
                    <a:pt x="530702" y="437798"/>
                  </a:cubicBezTo>
                  <a:cubicBezTo>
                    <a:pt x="533245" y="439627"/>
                    <a:pt x="536469" y="440542"/>
                    <a:pt x="540376" y="440542"/>
                  </a:cubicBezTo>
                  <a:cubicBezTo>
                    <a:pt x="544841" y="440542"/>
                    <a:pt x="548841" y="439317"/>
                    <a:pt x="552375" y="436868"/>
                  </a:cubicBezTo>
                  <a:cubicBezTo>
                    <a:pt x="555910" y="434418"/>
                    <a:pt x="558328" y="431380"/>
                    <a:pt x="559631" y="427752"/>
                  </a:cubicBezTo>
                  <a:cubicBezTo>
                    <a:pt x="560933" y="424124"/>
                    <a:pt x="561584" y="415241"/>
                    <a:pt x="561584" y="401102"/>
                  </a:cubicBezTo>
                  <a:lnTo>
                    <a:pt x="561584" y="359430"/>
                  </a:lnTo>
                  <a:lnTo>
                    <a:pt x="587722" y="359430"/>
                  </a:lnTo>
                  <a:lnTo>
                    <a:pt x="587722" y="458215"/>
                  </a:lnTo>
                  <a:lnTo>
                    <a:pt x="563444" y="458215"/>
                  </a:lnTo>
                  <a:lnTo>
                    <a:pt x="563444" y="443425"/>
                  </a:lnTo>
                  <a:cubicBezTo>
                    <a:pt x="559848" y="448696"/>
                    <a:pt x="555119" y="452851"/>
                    <a:pt x="549259" y="455890"/>
                  </a:cubicBezTo>
                  <a:cubicBezTo>
                    <a:pt x="543399" y="458928"/>
                    <a:pt x="537213" y="460448"/>
                    <a:pt x="530702" y="460448"/>
                  </a:cubicBezTo>
                  <a:cubicBezTo>
                    <a:pt x="524067" y="460448"/>
                    <a:pt x="518114" y="458990"/>
                    <a:pt x="512843" y="456076"/>
                  </a:cubicBezTo>
                  <a:cubicBezTo>
                    <a:pt x="507572" y="453161"/>
                    <a:pt x="503758" y="449068"/>
                    <a:pt x="501402" y="443797"/>
                  </a:cubicBezTo>
                  <a:cubicBezTo>
                    <a:pt x="499045" y="438526"/>
                    <a:pt x="497867" y="431240"/>
                    <a:pt x="497867" y="421938"/>
                  </a:cubicBezTo>
                  <a:close/>
                  <a:moveTo>
                    <a:pt x="0" y="359430"/>
                  </a:moveTo>
                  <a:lnTo>
                    <a:pt x="27440" y="359430"/>
                  </a:lnTo>
                  <a:lnTo>
                    <a:pt x="46044" y="409846"/>
                  </a:lnTo>
                  <a:lnTo>
                    <a:pt x="51439" y="426682"/>
                  </a:lnTo>
                  <a:cubicBezTo>
                    <a:pt x="52865" y="422403"/>
                    <a:pt x="53764" y="419582"/>
                    <a:pt x="54136" y="418218"/>
                  </a:cubicBezTo>
                  <a:cubicBezTo>
                    <a:pt x="55004" y="415427"/>
                    <a:pt x="55935" y="412637"/>
                    <a:pt x="56927" y="409846"/>
                  </a:cubicBezTo>
                  <a:lnTo>
                    <a:pt x="75716" y="359430"/>
                  </a:lnTo>
                  <a:lnTo>
                    <a:pt x="102598" y="359430"/>
                  </a:lnTo>
                  <a:lnTo>
                    <a:pt x="63345" y="458215"/>
                  </a:lnTo>
                  <a:lnTo>
                    <a:pt x="39811" y="458215"/>
                  </a:lnTo>
                  <a:close/>
                  <a:moveTo>
                    <a:pt x="1260927" y="357198"/>
                  </a:moveTo>
                  <a:cubicBezTo>
                    <a:pt x="1272586" y="357198"/>
                    <a:pt x="1281267" y="358578"/>
                    <a:pt x="1286972" y="361337"/>
                  </a:cubicBezTo>
                  <a:cubicBezTo>
                    <a:pt x="1292677" y="364097"/>
                    <a:pt x="1296693" y="367601"/>
                    <a:pt x="1299018" y="371848"/>
                  </a:cubicBezTo>
                  <a:cubicBezTo>
                    <a:pt x="1301344" y="376096"/>
                    <a:pt x="1302506" y="383894"/>
                    <a:pt x="1302506" y="395242"/>
                  </a:cubicBezTo>
                  <a:lnTo>
                    <a:pt x="1302227" y="425752"/>
                  </a:lnTo>
                  <a:cubicBezTo>
                    <a:pt x="1302227" y="434434"/>
                    <a:pt x="1302646" y="440836"/>
                    <a:pt x="1303483" y="444960"/>
                  </a:cubicBezTo>
                  <a:cubicBezTo>
                    <a:pt x="1304320" y="449084"/>
                    <a:pt x="1305886" y="453502"/>
                    <a:pt x="1308180" y="458215"/>
                  </a:cubicBezTo>
                  <a:lnTo>
                    <a:pt x="1282321" y="458215"/>
                  </a:lnTo>
                  <a:cubicBezTo>
                    <a:pt x="1281639" y="456479"/>
                    <a:pt x="1280802" y="453905"/>
                    <a:pt x="1279810" y="450495"/>
                  </a:cubicBezTo>
                  <a:cubicBezTo>
                    <a:pt x="1279376" y="448944"/>
                    <a:pt x="1279066" y="447921"/>
                    <a:pt x="1278880" y="447425"/>
                  </a:cubicBezTo>
                  <a:cubicBezTo>
                    <a:pt x="1274415" y="451766"/>
                    <a:pt x="1269640" y="455022"/>
                    <a:pt x="1264555" y="457192"/>
                  </a:cubicBezTo>
                  <a:cubicBezTo>
                    <a:pt x="1259470" y="459362"/>
                    <a:pt x="1254044" y="460448"/>
                    <a:pt x="1248277" y="460448"/>
                  </a:cubicBezTo>
                  <a:cubicBezTo>
                    <a:pt x="1238107" y="460448"/>
                    <a:pt x="1230092" y="457688"/>
                    <a:pt x="1224232" y="452169"/>
                  </a:cubicBezTo>
                  <a:cubicBezTo>
                    <a:pt x="1218372" y="446650"/>
                    <a:pt x="1215442" y="439674"/>
                    <a:pt x="1215442" y="431240"/>
                  </a:cubicBezTo>
                  <a:cubicBezTo>
                    <a:pt x="1215442" y="425659"/>
                    <a:pt x="1216775" y="420683"/>
                    <a:pt x="1219442" y="416311"/>
                  </a:cubicBezTo>
                  <a:cubicBezTo>
                    <a:pt x="1222108" y="411939"/>
                    <a:pt x="1225844" y="408590"/>
                    <a:pt x="1230650" y="406265"/>
                  </a:cubicBezTo>
                  <a:cubicBezTo>
                    <a:pt x="1235456" y="403939"/>
                    <a:pt x="1242386" y="401909"/>
                    <a:pt x="1251440" y="400172"/>
                  </a:cubicBezTo>
                  <a:cubicBezTo>
                    <a:pt x="1263656" y="397878"/>
                    <a:pt x="1272121" y="395738"/>
                    <a:pt x="1276833" y="393754"/>
                  </a:cubicBezTo>
                  <a:lnTo>
                    <a:pt x="1276833" y="391149"/>
                  </a:lnTo>
                  <a:cubicBezTo>
                    <a:pt x="1276833" y="386127"/>
                    <a:pt x="1275593" y="382545"/>
                    <a:pt x="1273113" y="380406"/>
                  </a:cubicBezTo>
                  <a:cubicBezTo>
                    <a:pt x="1270632" y="378267"/>
                    <a:pt x="1265950" y="377197"/>
                    <a:pt x="1259067" y="377197"/>
                  </a:cubicBezTo>
                  <a:cubicBezTo>
                    <a:pt x="1254416" y="377197"/>
                    <a:pt x="1250789" y="378111"/>
                    <a:pt x="1248184" y="379941"/>
                  </a:cubicBezTo>
                  <a:cubicBezTo>
                    <a:pt x="1245579" y="381770"/>
                    <a:pt x="1243471" y="384979"/>
                    <a:pt x="1241859" y="389568"/>
                  </a:cubicBezTo>
                  <a:lnTo>
                    <a:pt x="1218139" y="385289"/>
                  </a:lnTo>
                  <a:cubicBezTo>
                    <a:pt x="1220806" y="375740"/>
                    <a:pt x="1225395" y="368670"/>
                    <a:pt x="1231906" y="364081"/>
                  </a:cubicBezTo>
                  <a:cubicBezTo>
                    <a:pt x="1238417" y="359492"/>
                    <a:pt x="1248091" y="357198"/>
                    <a:pt x="1260927" y="357198"/>
                  </a:cubicBezTo>
                  <a:close/>
                  <a:moveTo>
                    <a:pt x="1152860" y="357198"/>
                  </a:moveTo>
                  <a:cubicBezTo>
                    <a:pt x="1167805" y="357198"/>
                    <a:pt x="1180052" y="362050"/>
                    <a:pt x="1189601" y="371755"/>
                  </a:cubicBezTo>
                  <a:cubicBezTo>
                    <a:pt x="1199151" y="381460"/>
                    <a:pt x="1203926" y="393723"/>
                    <a:pt x="1203926" y="408544"/>
                  </a:cubicBezTo>
                  <a:cubicBezTo>
                    <a:pt x="1203926" y="423489"/>
                    <a:pt x="1199105" y="435875"/>
                    <a:pt x="1189462" y="445704"/>
                  </a:cubicBezTo>
                  <a:cubicBezTo>
                    <a:pt x="1179819" y="455533"/>
                    <a:pt x="1167680" y="460448"/>
                    <a:pt x="1153046" y="460448"/>
                  </a:cubicBezTo>
                  <a:cubicBezTo>
                    <a:pt x="1143992" y="460448"/>
                    <a:pt x="1135357" y="458401"/>
                    <a:pt x="1127140" y="454308"/>
                  </a:cubicBezTo>
                  <a:cubicBezTo>
                    <a:pt x="1118924" y="450216"/>
                    <a:pt x="1112676" y="444216"/>
                    <a:pt x="1108397" y="436310"/>
                  </a:cubicBezTo>
                  <a:cubicBezTo>
                    <a:pt x="1104118" y="428403"/>
                    <a:pt x="1101979" y="418776"/>
                    <a:pt x="1101979" y="407428"/>
                  </a:cubicBezTo>
                  <a:cubicBezTo>
                    <a:pt x="1101979" y="398746"/>
                    <a:pt x="1104118" y="390343"/>
                    <a:pt x="1108397" y="382220"/>
                  </a:cubicBezTo>
                  <a:cubicBezTo>
                    <a:pt x="1112676" y="374096"/>
                    <a:pt x="1118738" y="367895"/>
                    <a:pt x="1126582" y="363616"/>
                  </a:cubicBezTo>
                  <a:cubicBezTo>
                    <a:pt x="1134427" y="359337"/>
                    <a:pt x="1143186" y="357198"/>
                    <a:pt x="1152860" y="357198"/>
                  </a:cubicBezTo>
                  <a:close/>
                  <a:moveTo>
                    <a:pt x="878923" y="357198"/>
                  </a:moveTo>
                  <a:cubicBezTo>
                    <a:pt x="884690" y="357198"/>
                    <a:pt x="889961" y="358237"/>
                    <a:pt x="894736" y="360314"/>
                  </a:cubicBezTo>
                  <a:cubicBezTo>
                    <a:pt x="899511" y="362392"/>
                    <a:pt x="903123" y="365043"/>
                    <a:pt x="905572" y="368267"/>
                  </a:cubicBezTo>
                  <a:cubicBezTo>
                    <a:pt x="908022" y="371492"/>
                    <a:pt x="909727" y="375150"/>
                    <a:pt x="910688" y="379243"/>
                  </a:cubicBezTo>
                  <a:cubicBezTo>
                    <a:pt x="911649" y="383336"/>
                    <a:pt x="912130" y="389196"/>
                    <a:pt x="912130" y="396824"/>
                  </a:cubicBezTo>
                  <a:lnTo>
                    <a:pt x="912130" y="458215"/>
                  </a:lnTo>
                  <a:lnTo>
                    <a:pt x="885992" y="458215"/>
                  </a:lnTo>
                  <a:lnTo>
                    <a:pt x="885992" y="407800"/>
                  </a:lnTo>
                  <a:cubicBezTo>
                    <a:pt x="885992" y="397134"/>
                    <a:pt x="885434" y="390235"/>
                    <a:pt x="884318" y="387103"/>
                  </a:cubicBezTo>
                  <a:cubicBezTo>
                    <a:pt x="883202" y="383972"/>
                    <a:pt x="881388" y="381538"/>
                    <a:pt x="878876" y="379801"/>
                  </a:cubicBezTo>
                  <a:cubicBezTo>
                    <a:pt x="876365" y="378065"/>
                    <a:pt x="873342" y="377197"/>
                    <a:pt x="869807" y="377197"/>
                  </a:cubicBezTo>
                  <a:cubicBezTo>
                    <a:pt x="865280" y="377197"/>
                    <a:pt x="861219" y="378437"/>
                    <a:pt x="857622" y="380918"/>
                  </a:cubicBezTo>
                  <a:cubicBezTo>
                    <a:pt x="854025" y="383398"/>
                    <a:pt x="851560" y="386685"/>
                    <a:pt x="850227" y="390777"/>
                  </a:cubicBezTo>
                  <a:cubicBezTo>
                    <a:pt x="848894" y="394870"/>
                    <a:pt x="848227" y="402436"/>
                    <a:pt x="848227" y="413474"/>
                  </a:cubicBezTo>
                  <a:lnTo>
                    <a:pt x="848227" y="458215"/>
                  </a:lnTo>
                  <a:lnTo>
                    <a:pt x="822089" y="458215"/>
                  </a:lnTo>
                  <a:lnTo>
                    <a:pt x="822089" y="359430"/>
                  </a:lnTo>
                  <a:lnTo>
                    <a:pt x="846367" y="359430"/>
                  </a:lnTo>
                  <a:lnTo>
                    <a:pt x="846367" y="373941"/>
                  </a:lnTo>
                  <a:cubicBezTo>
                    <a:pt x="854986" y="362779"/>
                    <a:pt x="865838" y="357198"/>
                    <a:pt x="878923" y="357198"/>
                  </a:cubicBezTo>
                  <a:close/>
                  <a:moveTo>
                    <a:pt x="755172" y="357198"/>
                  </a:moveTo>
                  <a:cubicBezTo>
                    <a:pt x="769869" y="357198"/>
                    <a:pt x="781465" y="362050"/>
                    <a:pt x="789961" y="371755"/>
                  </a:cubicBezTo>
                  <a:cubicBezTo>
                    <a:pt x="798456" y="381460"/>
                    <a:pt x="802518" y="396327"/>
                    <a:pt x="802146" y="416357"/>
                  </a:cubicBezTo>
                  <a:lnTo>
                    <a:pt x="736662" y="416357"/>
                  </a:lnTo>
                  <a:cubicBezTo>
                    <a:pt x="736848" y="424109"/>
                    <a:pt x="738956" y="430139"/>
                    <a:pt x="742987" y="434449"/>
                  </a:cubicBezTo>
                  <a:cubicBezTo>
                    <a:pt x="747018" y="438759"/>
                    <a:pt x="752041" y="440914"/>
                    <a:pt x="758056" y="440914"/>
                  </a:cubicBezTo>
                  <a:cubicBezTo>
                    <a:pt x="762149" y="440914"/>
                    <a:pt x="765590" y="439798"/>
                    <a:pt x="768381" y="437565"/>
                  </a:cubicBezTo>
                  <a:cubicBezTo>
                    <a:pt x="771171" y="435333"/>
                    <a:pt x="773280" y="431736"/>
                    <a:pt x="774706" y="426775"/>
                  </a:cubicBezTo>
                  <a:lnTo>
                    <a:pt x="800751" y="431147"/>
                  </a:lnTo>
                  <a:cubicBezTo>
                    <a:pt x="797402" y="440697"/>
                    <a:pt x="792116" y="447968"/>
                    <a:pt x="784891" y="452960"/>
                  </a:cubicBezTo>
                  <a:cubicBezTo>
                    <a:pt x="777667" y="457952"/>
                    <a:pt x="768629" y="460448"/>
                    <a:pt x="757777" y="460448"/>
                  </a:cubicBezTo>
                  <a:cubicBezTo>
                    <a:pt x="740599" y="460448"/>
                    <a:pt x="727887" y="454836"/>
                    <a:pt x="719639" y="443611"/>
                  </a:cubicBezTo>
                  <a:cubicBezTo>
                    <a:pt x="713128" y="434620"/>
                    <a:pt x="709873" y="423272"/>
                    <a:pt x="709873" y="409567"/>
                  </a:cubicBezTo>
                  <a:cubicBezTo>
                    <a:pt x="709873" y="393196"/>
                    <a:pt x="714151" y="380375"/>
                    <a:pt x="722709" y="371104"/>
                  </a:cubicBezTo>
                  <a:cubicBezTo>
                    <a:pt x="731267" y="361833"/>
                    <a:pt x="742088" y="357198"/>
                    <a:pt x="755172" y="357198"/>
                  </a:cubicBezTo>
                  <a:close/>
                  <a:moveTo>
                    <a:pt x="321487" y="357198"/>
                  </a:moveTo>
                  <a:cubicBezTo>
                    <a:pt x="333518" y="357198"/>
                    <a:pt x="343083" y="359787"/>
                    <a:pt x="350183" y="364965"/>
                  </a:cubicBezTo>
                  <a:cubicBezTo>
                    <a:pt x="357284" y="370143"/>
                    <a:pt x="362384" y="378034"/>
                    <a:pt x="365485" y="388638"/>
                  </a:cubicBezTo>
                  <a:lnTo>
                    <a:pt x="339719" y="393289"/>
                  </a:lnTo>
                  <a:cubicBezTo>
                    <a:pt x="338851" y="388142"/>
                    <a:pt x="336882" y="384266"/>
                    <a:pt x="333812" y="381662"/>
                  </a:cubicBezTo>
                  <a:cubicBezTo>
                    <a:pt x="330743" y="379057"/>
                    <a:pt x="326758" y="377755"/>
                    <a:pt x="321859" y="377755"/>
                  </a:cubicBezTo>
                  <a:cubicBezTo>
                    <a:pt x="315348" y="377755"/>
                    <a:pt x="310155" y="380003"/>
                    <a:pt x="306279" y="384499"/>
                  </a:cubicBezTo>
                  <a:cubicBezTo>
                    <a:pt x="302403" y="388995"/>
                    <a:pt x="300465" y="396513"/>
                    <a:pt x="300465" y="407055"/>
                  </a:cubicBezTo>
                  <a:cubicBezTo>
                    <a:pt x="300465" y="418776"/>
                    <a:pt x="302434" y="427054"/>
                    <a:pt x="306372" y="431891"/>
                  </a:cubicBezTo>
                  <a:cubicBezTo>
                    <a:pt x="310310" y="436728"/>
                    <a:pt x="315596" y="439147"/>
                    <a:pt x="322231" y="439147"/>
                  </a:cubicBezTo>
                  <a:cubicBezTo>
                    <a:pt x="327192" y="439147"/>
                    <a:pt x="331254" y="437736"/>
                    <a:pt x="334417" y="434914"/>
                  </a:cubicBezTo>
                  <a:cubicBezTo>
                    <a:pt x="337579" y="432093"/>
                    <a:pt x="339812" y="427240"/>
                    <a:pt x="341114" y="420357"/>
                  </a:cubicBezTo>
                  <a:lnTo>
                    <a:pt x="366787" y="424729"/>
                  </a:lnTo>
                  <a:cubicBezTo>
                    <a:pt x="364120" y="436511"/>
                    <a:pt x="359004" y="445410"/>
                    <a:pt x="351439" y="451425"/>
                  </a:cubicBezTo>
                  <a:cubicBezTo>
                    <a:pt x="343874" y="457440"/>
                    <a:pt x="333735" y="460448"/>
                    <a:pt x="321022" y="460448"/>
                  </a:cubicBezTo>
                  <a:cubicBezTo>
                    <a:pt x="306573" y="460448"/>
                    <a:pt x="295055" y="455890"/>
                    <a:pt x="286466" y="446774"/>
                  </a:cubicBezTo>
                  <a:cubicBezTo>
                    <a:pt x="277878" y="437658"/>
                    <a:pt x="273583" y="425039"/>
                    <a:pt x="273583" y="408916"/>
                  </a:cubicBezTo>
                  <a:cubicBezTo>
                    <a:pt x="273583" y="392607"/>
                    <a:pt x="277893" y="379910"/>
                    <a:pt x="286513" y="370825"/>
                  </a:cubicBezTo>
                  <a:cubicBezTo>
                    <a:pt x="295132" y="361740"/>
                    <a:pt x="306791" y="357198"/>
                    <a:pt x="321487" y="357198"/>
                  </a:cubicBezTo>
                  <a:close/>
                  <a:moveTo>
                    <a:pt x="156028" y="357198"/>
                  </a:moveTo>
                  <a:cubicBezTo>
                    <a:pt x="167686" y="357198"/>
                    <a:pt x="176367" y="358578"/>
                    <a:pt x="182073" y="361337"/>
                  </a:cubicBezTo>
                  <a:cubicBezTo>
                    <a:pt x="187778" y="364097"/>
                    <a:pt x="191793" y="367601"/>
                    <a:pt x="194118" y="371848"/>
                  </a:cubicBezTo>
                  <a:cubicBezTo>
                    <a:pt x="196444" y="376096"/>
                    <a:pt x="197606" y="383894"/>
                    <a:pt x="197606" y="395242"/>
                  </a:cubicBezTo>
                  <a:lnTo>
                    <a:pt x="197327" y="425752"/>
                  </a:lnTo>
                  <a:cubicBezTo>
                    <a:pt x="197327" y="434434"/>
                    <a:pt x="197746" y="440836"/>
                    <a:pt x="198583" y="444960"/>
                  </a:cubicBezTo>
                  <a:cubicBezTo>
                    <a:pt x="199420" y="449084"/>
                    <a:pt x="200986" y="453502"/>
                    <a:pt x="203281" y="458215"/>
                  </a:cubicBezTo>
                  <a:lnTo>
                    <a:pt x="177422" y="458215"/>
                  </a:lnTo>
                  <a:cubicBezTo>
                    <a:pt x="176740" y="456479"/>
                    <a:pt x="175902" y="453905"/>
                    <a:pt x="174910" y="450495"/>
                  </a:cubicBezTo>
                  <a:cubicBezTo>
                    <a:pt x="174476" y="448944"/>
                    <a:pt x="174166" y="447921"/>
                    <a:pt x="173980" y="447425"/>
                  </a:cubicBezTo>
                  <a:cubicBezTo>
                    <a:pt x="169515" y="451766"/>
                    <a:pt x="164740" y="455022"/>
                    <a:pt x="159655" y="457192"/>
                  </a:cubicBezTo>
                  <a:cubicBezTo>
                    <a:pt x="154570" y="459362"/>
                    <a:pt x="149144" y="460448"/>
                    <a:pt x="143377" y="460448"/>
                  </a:cubicBezTo>
                  <a:cubicBezTo>
                    <a:pt x="133207" y="460448"/>
                    <a:pt x="125192" y="457688"/>
                    <a:pt x="119332" y="452169"/>
                  </a:cubicBezTo>
                  <a:cubicBezTo>
                    <a:pt x="113472" y="446650"/>
                    <a:pt x="110542" y="439674"/>
                    <a:pt x="110542" y="431240"/>
                  </a:cubicBezTo>
                  <a:cubicBezTo>
                    <a:pt x="110542" y="425659"/>
                    <a:pt x="111875" y="420683"/>
                    <a:pt x="114542" y="416311"/>
                  </a:cubicBezTo>
                  <a:cubicBezTo>
                    <a:pt x="117208" y="411939"/>
                    <a:pt x="120945" y="408590"/>
                    <a:pt x="125750" y="406265"/>
                  </a:cubicBezTo>
                  <a:cubicBezTo>
                    <a:pt x="130556" y="403939"/>
                    <a:pt x="137486" y="401909"/>
                    <a:pt x="146540" y="400172"/>
                  </a:cubicBezTo>
                  <a:cubicBezTo>
                    <a:pt x="158756" y="397878"/>
                    <a:pt x="167221" y="395738"/>
                    <a:pt x="171934" y="393754"/>
                  </a:cubicBezTo>
                  <a:lnTo>
                    <a:pt x="171934" y="391149"/>
                  </a:lnTo>
                  <a:cubicBezTo>
                    <a:pt x="171934" y="386127"/>
                    <a:pt x="170693" y="382545"/>
                    <a:pt x="168213" y="380406"/>
                  </a:cubicBezTo>
                  <a:cubicBezTo>
                    <a:pt x="165732" y="378267"/>
                    <a:pt x="161051" y="377197"/>
                    <a:pt x="154167" y="377197"/>
                  </a:cubicBezTo>
                  <a:cubicBezTo>
                    <a:pt x="149516" y="377197"/>
                    <a:pt x="145889" y="378111"/>
                    <a:pt x="143284" y="379941"/>
                  </a:cubicBezTo>
                  <a:cubicBezTo>
                    <a:pt x="140680" y="381770"/>
                    <a:pt x="138571" y="384979"/>
                    <a:pt x="136959" y="389568"/>
                  </a:cubicBezTo>
                  <a:lnTo>
                    <a:pt x="113240" y="385289"/>
                  </a:lnTo>
                  <a:cubicBezTo>
                    <a:pt x="115906" y="375740"/>
                    <a:pt x="120495" y="368670"/>
                    <a:pt x="127006" y="364081"/>
                  </a:cubicBezTo>
                  <a:cubicBezTo>
                    <a:pt x="133517" y="359492"/>
                    <a:pt x="143191" y="357198"/>
                    <a:pt x="156028" y="357198"/>
                  </a:cubicBezTo>
                  <a:close/>
                  <a:moveTo>
                    <a:pt x="993632" y="321851"/>
                  </a:moveTo>
                  <a:lnTo>
                    <a:pt x="1019770" y="321851"/>
                  </a:lnTo>
                  <a:lnTo>
                    <a:pt x="1019770" y="371988"/>
                  </a:lnTo>
                  <a:cubicBezTo>
                    <a:pt x="1028203" y="362128"/>
                    <a:pt x="1038281" y="357198"/>
                    <a:pt x="1050001" y="357198"/>
                  </a:cubicBezTo>
                  <a:cubicBezTo>
                    <a:pt x="1056016" y="357198"/>
                    <a:pt x="1061442" y="358314"/>
                    <a:pt x="1066279" y="360547"/>
                  </a:cubicBezTo>
                  <a:cubicBezTo>
                    <a:pt x="1071116" y="362779"/>
                    <a:pt x="1074759" y="365632"/>
                    <a:pt x="1077208" y="369104"/>
                  </a:cubicBezTo>
                  <a:cubicBezTo>
                    <a:pt x="1079658" y="372577"/>
                    <a:pt x="1081332" y="376422"/>
                    <a:pt x="1082231" y="380638"/>
                  </a:cubicBezTo>
                  <a:cubicBezTo>
                    <a:pt x="1083130" y="384855"/>
                    <a:pt x="1083580" y="391398"/>
                    <a:pt x="1083580" y="400265"/>
                  </a:cubicBezTo>
                  <a:lnTo>
                    <a:pt x="1083580" y="458215"/>
                  </a:lnTo>
                  <a:lnTo>
                    <a:pt x="1057442" y="458215"/>
                  </a:lnTo>
                  <a:lnTo>
                    <a:pt x="1057442" y="406032"/>
                  </a:lnTo>
                  <a:cubicBezTo>
                    <a:pt x="1057442" y="395676"/>
                    <a:pt x="1056946" y="389103"/>
                    <a:pt x="1055954" y="386313"/>
                  </a:cubicBezTo>
                  <a:cubicBezTo>
                    <a:pt x="1054962" y="383522"/>
                    <a:pt x="1053210" y="381305"/>
                    <a:pt x="1050698" y="379662"/>
                  </a:cubicBezTo>
                  <a:cubicBezTo>
                    <a:pt x="1048187" y="378019"/>
                    <a:pt x="1045040" y="377197"/>
                    <a:pt x="1041257" y="377197"/>
                  </a:cubicBezTo>
                  <a:cubicBezTo>
                    <a:pt x="1036916" y="377197"/>
                    <a:pt x="1033041" y="378251"/>
                    <a:pt x="1029630" y="380359"/>
                  </a:cubicBezTo>
                  <a:cubicBezTo>
                    <a:pt x="1026219" y="382468"/>
                    <a:pt x="1023723" y="385646"/>
                    <a:pt x="1022142" y="389894"/>
                  </a:cubicBezTo>
                  <a:cubicBezTo>
                    <a:pt x="1020561" y="394142"/>
                    <a:pt x="1019770" y="400420"/>
                    <a:pt x="1019770" y="408730"/>
                  </a:cubicBezTo>
                  <a:lnTo>
                    <a:pt x="1019770" y="458215"/>
                  </a:lnTo>
                  <a:lnTo>
                    <a:pt x="993632" y="458215"/>
                  </a:lnTo>
                  <a:close/>
                  <a:moveTo>
                    <a:pt x="384032" y="321851"/>
                  </a:moveTo>
                  <a:lnTo>
                    <a:pt x="410170" y="321851"/>
                  </a:lnTo>
                  <a:lnTo>
                    <a:pt x="410170" y="371988"/>
                  </a:lnTo>
                  <a:cubicBezTo>
                    <a:pt x="418604" y="362128"/>
                    <a:pt x="428681" y="357198"/>
                    <a:pt x="440401" y="357198"/>
                  </a:cubicBezTo>
                  <a:cubicBezTo>
                    <a:pt x="446416" y="357198"/>
                    <a:pt x="451842" y="358314"/>
                    <a:pt x="456679" y="360547"/>
                  </a:cubicBezTo>
                  <a:cubicBezTo>
                    <a:pt x="461516" y="362779"/>
                    <a:pt x="465159" y="365632"/>
                    <a:pt x="467609" y="369104"/>
                  </a:cubicBezTo>
                  <a:cubicBezTo>
                    <a:pt x="470058" y="372577"/>
                    <a:pt x="471732" y="376422"/>
                    <a:pt x="472632" y="380638"/>
                  </a:cubicBezTo>
                  <a:cubicBezTo>
                    <a:pt x="473531" y="384855"/>
                    <a:pt x="473980" y="391398"/>
                    <a:pt x="473980" y="400265"/>
                  </a:cubicBezTo>
                  <a:lnTo>
                    <a:pt x="473980" y="458215"/>
                  </a:lnTo>
                  <a:lnTo>
                    <a:pt x="447842" y="458215"/>
                  </a:lnTo>
                  <a:lnTo>
                    <a:pt x="447842" y="406032"/>
                  </a:lnTo>
                  <a:cubicBezTo>
                    <a:pt x="447842" y="395676"/>
                    <a:pt x="447346" y="389103"/>
                    <a:pt x="446354" y="386313"/>
                  </a:cubicBezTo>
                  <a:cubicBezTo>
                    <a:pt x="445362" y="383522"/>
                    <a:pt x="443610" y="381305"/>
                    <a:pt x="441099" y="379662"/>
                  </a:cubicBezTo>
                  <a:cubicBezTo>
                    <a:pt x="438587" y="378019"/>
                    <a:pt x="435440" y="377197"/>
                    <a:pt x="431657" y="377197"/>
                  </a:cubicBezTo>
                  <a:cubicBezTo>
                    <a:pt x="427316" y="377197"/>
                    <a:pt x="423441" y="378251"/>
                    <a:pt x="420030" y="380359"/>
                  </a:cubicBezTo>
                  <a:cubicBezTo>
                    <a:pt x="416619" y="382468"/>
                    <a:pt x="414124" y="385646"/>
                    <a:pt x="412542" y="389894"/>
                  </a:cubicBezTo>
                  <a:cubicBezTo>
                    <a:pt x="410961" y="394142"/>
                    <a:pt x="410170" y="400420"/>
                    <a:pt x="410170" y="408730"/>
                  </a:cubicBezTo>
                  <a:lnTo>
                    <a:pt x="410170" y="458215"/>
                  </a:lnTo>
                  <a:lnTo>
                    <a:pt x="384032" y="458215"/>
                  </a:lnTo>
                  <a:close/>
                  <a:moveTo>
                    <a:pt x="1152581" y="319526"/>
                  </a:moveTo>
                  <a:lnTo>
                    <a:pt x="1181881" y="319526"/>
                  </a:lnTo>
                  <a:lnTo>
                    <a:pt x="1156301" y="347338"/>
                  </a:lnTo>
                  <a:lnTo>
                    <a:pt x="1139744" y="347338"/>
                  </a:lnTo>
                  <a:close/>
                  <a:moveTo>
                    <a:pt x="744103" y="319526"/>
                  </a:moveTo>
                  <a:lnTo>
                    <a:pt x="768288" y="319526"/>
                  </a:lnTo>
                  <a:lnTo>
                    <a:pt x="787542" y="346966"/>
                  </a:lnTo>
                  <a:lnTo>
                    <a:pt x="766520" y="346966"/>
                  </a:lnTo>
                  <a:lnTo>
                    <a:pt x="755730" y="333106"/>
                  </a:lnTo>
                  <a:lnTo>
                    <a:pt x="745684" y="346966"/>
                  </a:lnTo>
                  <a:lnTo>
                    <a:pt x="724569" y="346966"/>
                  </a:lnTo>
                  <a:close/>
                  <a:moveTo>
                    <a:pt x="127936" y="319526"/>
                  </a:moveTo>
                  <a:lnTo>
                    <a:pt x="157237" y="319526"/>
                  </a:lnTo>
                  <a:lnTo>
                    <a:pt x="170073" y="347338"/>
                  </a:lnTo>
                  <a:lnTo>
                    <a:pt x="153609" y="347338"/>
                  </a:lnTo>
                  <a:close/>
                  <a:moveTo>
                    <a:pt x="750986" y="285761"/>
                  </a:moveTo>
                  <a:cubicBezTo>
                    <a:pt x="758614" y="285823"/>
                    <a:pt x="764846" y="287063"/>
                    <a:pt x="769683" y="289481"/>
                  </a:cubicBezTo>
                  <a:cubicBezTo>
                    <a:pt x="775016" y="292086"/>
                    <a:pt x="777744" y="295713"/>
                    <a:pt x="777869" y="300364"/>
                  </a:cubicBezTo>
                  <a:cubicBezTo>
                    <a:pt x="778117" y="306814"/>
                    <a:pt x="772473" y="310751"/>
                    <a:pt x="760939" y="312178"/>
                  </a:cubicBezTo>
                  <a:lnTo>
                    <a:pt x="760939" y="316828"/>
                  </a:lnTo>
                  <a:lnTo>
                    <a:pt x="750521" y="316828"/>
                  </a:lnTo>
                  <a:lnTo>
                    <a:pt x="750521" y="306596"/>
                  </a:lnTo>
                  <a:cubicBezTo>
                    <a:pt x="754056" y="306224"/>
                    <a:pt x="756319" y="305883"/>
                    <a:pt x="757312" y="305573"/>
                  </a:cubicBezTo>
                  <a:cubicBezTo>
                    <a:pt x="760598" y="304767"/>
                    <a:pt x="762273" y="303341"/>
                    <a:pt x="762335" y="301294"/>
                  </a:cubicBezTo>
                  <a:cubicBezTo>
                    <a:pt x="762397" y="299868"/>
                    <a:pt x="761528" y="298659"/>
                    <a:pt x="759730" y="297667"/>
                  </a:cubicBezTo>
                  <a:cubicBezTo>
                    <a:pt x="757126" y="296241"/>
                    <a:pt x="753002" y="295527"/>
                    <a:pt x="747359" y="295527"/>
                  </a:cubicBezTo>
                  <a:cubicBezTo>
                    <a:pt x="745436" y="295527"/>
                    <a:pt x="742522" y="295651"/>
                    <a:pt x="738615" y="295899"/>
                  </a:cubicBezTo>
                  <a:lnTo>
                    <a:pt x="737592" y="286412"/>
                  </a:lnTo>
                  <a:cubicBezTo>
                    <a:pt x="740010" y="285916"/>
                    <a:pt x="744475" y="285699"/>
                    <a:pt x="750986" y="285761"/>
                  </a:cubicBezTo>
                  <a:close/>
                  <a:moveTo>
                    <a:pt x="1143483" y="125026"/>
                  </a:moveTo>
                  <a:cubicBezTo>
                    <a:pt x="1140135" y="126142"/>
                    <a:pt x="1134833" y="127476"/>
                    <a:pt x="1127577" y="129026"/>
                  </a:cubicBezTo>
                  <a:cubicBezTo>
                    <a:pt x="1120322" y="130576"/>
                    <a:pt x="1115578" y="132096"/>
                    <a:pt x="1113346" y="133584"/>
                  </a:cubicBezTo>
                  <a:cubicBezTo>
                    <a:pt x="1109935" y="136002"/>
                    <a:pt x="1108230" y="139072"/>
                    <a:pt x="1108230" y="142793"/>
                  </a:cubicBezTo>
                  <a:cubicBezTo>
                    <a:pt x="1108230" y="146451"/>
                    <a:pt x="1109594" y="149614"/>
                    <a:pt x="1112323" y="152280"/>
                  </a:cubicBezTo>
                  <a:cubicBezTo>
                    <a:pt x="1115051" y="154947"/>
                    <a:pt x="1118524" y="156280"/>
                    <a:pt x="1122741" y="156280"/>
                  </a:cubicBezTo>
                  <a:cubicBezTo>
                    <a:pt x="1127453" y="156280"/>
                    <a:pt x="1131949" y="154730"/>
                    <a:pt x="1136228" y="151629"/>
                  </a:cubicBezTo>
                  <a:cubicBezTo>
                    <a:pt x="1139391" y="149273"/>
                    <a:pt x="1141468" y="146389"/>
                    <a:pt x="1142460" y="142979"/>
                  </a:cubicBezTo>
                  <a:cubicBezTo>
                    <a:pt x="1143142" y="140746"/>
                    <a:pt x="1143483" y="136498"/>
                    <a:pt x="1143483" y="130235"/>
                  </a:cubicBezTo>
                  <a:close/>
                  <a:moveTo>
                    <a:pt x="324334" y="125026"/>
                  </a:moveTo>
                  <a:cubicBezTo>
                    <a:pt x="320985" y="126142"/>
                    <a:pt x="315683" y="127476"/>
                    <a:pt x="308428" y="129026"/>
                  </a:cubicBezTo>
                  <a:cubicBezTo>
                    <a:pt x="301172" y="130576"/>
                    <a:pt x="296428" y="132096"/>
                    <a:pt x="294196" y="133584"/>
                  </a:cubicBezTo>
                  <a:cubicBezTo>
                    <a:pt x="290785" y="136002"/>
                    <a:pt x="289080" y="139072"/>
                    <a:pt x="289080" y="142793"/>
                  </a:cubicBezTo>
                  <a:cubicBezTo>
                    <a:pt x="289080" y="146451"/>
                    <a:pt x="290444" y="149614"/>
                    <a:pt x="293173" y="152280"/>
                  </a:cubicBezTo>
                  <a:cubicBezTo>
                    <a:pt x="295901" y="154947"/>
                    <a:pt x="299374" y="156280"/>
                    <a:pt x="303591" y="156280"/>
                  </a:cubicBezTo>
                  <a:cubicBezTo>
                    <a:pt x="308304" y="156280"/>
                    <a:pt x="312799" y="154730"/>
                    <a:pt x="317078" y="151629"/>
                  </a:cubicBezTo>
                  <a:cubicBezTo>
                    <a:pt x="320241" y="149273"/>
                    <a:pt x="322318" y="146389"/>
                    <a:pt x="323310" y="142979"/>
                  </a:cubicBezTo>
                  <a:cubicBezTo>
                    <a:pt x="323993" y="140746"/>
                    <a:pt x="324334" y="136498"/>
                    <a:pt x="324334" y="130235"/>
                  </a:cubicBezTo>
                  <a:close/>
                  <a:moveTo>
                    <a:pt x="695753" y="92749"/>
                  </a:moveTo>
                  <a:cubicBezTo>
                    <a:pt x="688931" y="92749"/>
                    <a:pt x="683195" y="95354"/>
                    <a:pt x="678544" y="100563"/>
                  </a:cubicBezTo>
                  <a:cubicBezTo>
                    <a:pt x="673893" y="105772"/>
                    <a:pt x="671568" y="113275"/>
                    <a:pt x="671568" y="123073"/>
                  </a:cubicBezTo>
                  <a:cubicBezTo>
                    <a:pt x="671568" y="132871"/>
                    <a:pt x="673893" y="140374"/>
                    <a:pt x="678544" y="145583"/>
                  </a:cubicBezTo>
                  <a:cubicBezTo>
                    <a:pt x="683195" y="150792"/>
                    <a:pt x="688931" y="153397"/>
                    <a:pt x="695753" y="153397"/>
                  </a:cubicBezTo>
                  <a:cubicBezTo>
                    <a:pt x="702574" y="153397"/>
                    <a:pt x="708294" y="150792"/>
                    <a:pt x="712914" y="145583"/>
                  </a:cubicBezTo>
                  <a:cubicBezTo>
                    <a:pt x="717534" y="140374"/>
                    <a:pt x="719844" y="132809"/>
                    <a:pt x="719844" y="122887"/>
                  </a:cubicBezTo>
                  <a:cubicBezTo>
                    <a:pt x="719844" y="113213"/>
                    <a:pt x="717534" y="105772"/>
                    <a:pt x="712914" y="100563"/>
                  </a:cubicBezTo>
                  <a:cubicBezTo>
                    <a:pt x="708294" y="95354"/>
                    <a:pt x="702574" y="92749"/>
                    <a:pt x="695753" y="92749"/>
                  </a:cubicBezTo>
                  <a:close/>
                  <a:moveTo>
                    <a:pt x="419528" y="92749"/>
                  </a:moveTo>
                  <a:cubicBezTo>
                    <a:pt x="412707" y="92749"/>
                    <a:pt x="406970" y="95354"/>
                    <a:pt x="402320" y="100563"/>
                  </a:cubicBezTo>
                  <a:cubicBezTo>
                    <a:pt x="397669" y="105772"/>
                    <a:pt x="395343" y="113275"/>
                    <a:pt x="395343" y="123073"/>
                  </a:cubicBezTo>
                  <a:cubicBezTo>
                    <a:pt x="395343" y="132871"/>
                    <a:pt x="397669" y="140374"/>
                    <a:pt x="402320" y="145583"/>
                  </a:cubicBezTo>
                  <a:cubicBezTo>
                    <a:pt x="406970" y="150792"/>
                    <a:pt x="412707" y="153397"/>
                    <a:pt x="419528" y="153397"/>
                  </a:cubicBezTo>
                  <a:cubicBezTo>
                    <a:pt x="426349" y="153397"/>
                    <a:pt x="432070" y="150792"/>
                    <a:pt x="436690" y="145583"/>
                  </a:cubicBezTo>
                  <a:cubicBezTo>
                    <a:pt x="441309" y="140374"/>
                    <a:pt x="443619" y="132809"/>
                    <a:pt x="443619" y="122887"/>
                  </a:cubicBezTo>
                  <a:cubicBezTo>
                    <a:pt x="443619" y="113213"/>
                    <a:pt x="441309" y="105772"/>
                    <a:pt x="436690" y="100563"/>
                  </a:cubicBezTo>
                  <a:cubicBezTo>
                    <a:pt x="432070" y="95354"/>
                    <a:pt x="426349" y="92749"/>
                    <a:pt x="419528" y="92749"/>
                  </a:cubicBezTo>
                  <a:close/>
                  <a:moveTo>
                    <a:pt x="579220" y="91447"/>
                  </a:moveTo>
                  <a:cubicBezTo>
                    <a:pt x="573019" y="91447"/>
                    <a:pt x="567826" y="93912"/>
                    <a:pt x="563640" y="98842"/>
                  </a:cubicBezTo>
                  <a:cubicBezTo>
                    <a:pt x="559454" y="103772"/>
                    <a:pt x="557361" y="111136"/>
                    <a:pt x="557361" y="120933"/>
                  </a:cubicBezTo>
                  <a:cubicBezTo>
                    <a:pt x="557361" y="131475"/>
                    <a:pt x="558818" y="139103"/>
                    <a:pt x="561733" y="143816"/>
                  </a:cubicBezTo>
                  <a:cubicBezTo>
                    <a:pt x="565950" y="150637"/>
                    <a:pt x="571841" y="154048"/>
                    <a:pt x="579406" y="154048"/>
                  </a:cubicBezTo>
                  <a:cubicBezTo>
                    <a:pt x="585421" y="154048"/>
                    <a:pt x="590537" y="151490"/>
                    <a:pt x="594754" y="146374"/>
                  </a:cubicBezTo>
                  <a:cubicBezTo>
                    <a:pt x="598971" y="141258"/>
                    <a:pt x="601079" y="133615"/>
                    <a:pt x="601079" y="123445"/>
                  </a:cubicBezTo>
                  <a:cubicBezTo>
                    <a:pt x="601079" y="112097"/>
                    <a:pt x="599033" y="103927"/>
                    <a:pt x="594940" y="98935"/>
                  </a:cubicBezTo>
                  <a:cubicBezTo>
                    <a:pt x="590847" y="93943"/>
                    <a:pt x="585607" y="91447"/>
                    <a:pt x="579220" y="91447"/>
                  </a:cubicBezTo>
                  <a:close/>
                  <a:moveTo>
                    <a:pt x="765125" y="73680"/>
                  </a:moveTo>
                  <a:lnTo>
                    <a:pt x="791263" y="73680"/>
                  </a:lnTo>
                  <a:lnTo>
                    <a:pt x="791263" y="172465"/>
                  </a:lnTo>
                  <a:lnTo>
                    <a:pt x="765125" y="172465"/>
                  </a:lnTo>
                  <a:close/>
                  <a:moveTo>
                    <a:pt x="1127577" y="71448"/>
                  </a:moveTo>
                  <a:cubicBezTo>
                    <a:pt x="1139236" y="71448"/>
                    <a:pt x="1147917" y="72828"/>
                    <a:pt x="1153622" y="75587"/>
                  </a:cubicBezTo>
                  <a:cubicBezTo>
                    <a:pt x="1159327" y="78347"/>
                    <a:pt x="1163343" y="81851"/>
                    <a:pt x="1165668" y="86098"/>
                  </a:cubicBezTo>
                  <a:cubicBezTo>
                    <a:pt x="1167994" y="90346"/>
                    <a:pt x="1169156" y="98144"/>
                    <a:pt x="1169156" y="109492"/>
                  </a:cubicBezTo>
                  <a:lnTo>
                    <a:pt x="1168877" y="140002"/>
                  </a:lnTo>
                  <a:cubicBezTo>
                    <a:pt x="1168877" y="148684"/>
                    <a:pt x="1169296" y="155086"/>
                    <a:pt x="1170133" y="159210"/>
                  </a:cubicBezTo>
                  <a:cubicBezTo>
                    <a:pt x="1170970" y="163334"/>
                    <a:pt x="1172536" y="167752"/>
                    <a:pt x="1174830" y="172465"/>
                  </a:cubicBezTo>
                  <a:lnTo>
                    <a:pt x="1148971" y="172465"/>
                  </a:lnTo>
                  <a:cubicBezTo>
                    <a:pt x="1148289" y="170729"/>
                    <a:pt x="1147452" y="168155"/>
                    <a:pt x="1146460" y="164745"/>
                  </a:cubicBezTo>
                  <a:cubicBezTo>
                    <a:pt x="1146026" y="163194"/>
                    <a:pt x="1145716" y="162171"/>
                    <a:pt x="1145530" y="161675"/>
                  </a:cubicBezTo>
                  <a:cubicBezTo>
                    <a:pt x="1141065" y="166016"/>
                    <a:pt x="1136290" y="169272"/>
                    <a:pt x="1131205" y="171442"/>
                  </a:cubicBezTo>
                  <a:cubicBezTo>
                    <a:pt x="1126120" y="173612"/>
                    <a:pt x="1120694" y="174698"/>
                    <a:pt x="1114927" y="174698"/>
                  </a:cubicBezTo>
                  <a:cubicBezTo>
                    <a:pt x="1104757" y="174698"/>
                    <a:pt x="1096742" y="171938"/>
                    <a:pt x="1090882" y="166419"/>
                  </a:cubicBezTo>
                  <a:cubicBezTo>
                    <a:pt x="1085022" y="160900"/>
                    <a:pt x="1082092" y="153924"/>
                    <a:pt x="1082092" y="145490"/>
                  </a:cubicBezTo>
                  <a:cubicBezTo>
                    <a:pt x="1082092" y="139909"/>
                    <a:pt x="1083425" y="134933"/>
                    <a:pt x="1086091" y="130561"/>
                  </a:cubicBezTo>
                  <a:cubicBezTo>
                    <a:pt x="1088758" y="126189"/>
                    <a:pt x="1092494" y="122840"/>
                    <a:pt x="1097300" y="120515"/>
                  </a:cubicBezTo>
                  <a:cubicBezTo>
                    <a:pt x="1102106" y="118189"/>
                    <a:pt x="1109036" y="116159"/>
                    <a:pt x="1118090" y="114422"/>
                  </a:cubicBezTo>
                  <a:cubicBezTo>
                    <a:pt x="1130306" y="112128"/>
                    <a:pt x="1138771" y="109988"/>
                    <a:pt x="1143483" y="108004"/>
                  </a:cubicBezTo>
                  <a:lnTo>
                    <a:pt x="1143483" y="105399"/>
                  </a:lnTo>
                  <a:cubicBezTo>
                    <a:pt x="1143483" y="100377"/>
                    <a:pt x="1142243" y="96795"/>
                    <a:pt x="1139763" y="94656"/>
                  </a:cubicBezTo>
                  <a:cubicBezTo>
                    <a:pt x="1137282" y="92517"/>
                    <a:pt x="1132600" y="91447"/>
                    <a:pt x="1125717" y="91447"/>
                  </a:cubicBezTo>
                  <a:cubicBezTo>
                    <a:pt x="1121066" y="91447"/>
                    <a:pt x="1117439" y="92361"/>
                    <a:pt x="1114834" y="94191"/>
                  </a:cubicBezTo>
                  <a:cubicBezTo>
                    <a:pt x="1112229" y="96020"/>
                    <a:pt x="1110121" y="99229"/>
                    <a:pt x="1108509" y="103818"/>
                  </a:cubicBezTo>
                  <a:lnTo>
                    <a:pt x="1084789" y="99539"/>
                  </a:lnTo>
                  <a:cubicBezTo>
                    <a:pt x="1087456" y="89990"/>
                    <a:pt x="1092045" y="82920"/>
                    <a:pt x="1098556" y="78331"/>
                  </a:cubicBezTo>
                  <a:cubicBezTo>
                    <a:pt x="1105067" y="73742"/>
                    <a:pt x="1114741" y="71448"/>
                    <a:pt x="1127577" y="71448"/>
                  </a:cubicBezTo>
                  <a:close/>
                  <a:moveTo>
                    <a:pt x="912037" y="71448"/>
                  </a:moveTo>
                  <a:cubicBezTo>
                    <a:pt x="924067" y="71448"/>
                    <a:pt x="933633" y="74037"/>
                    <a:pt x="940733" y="79215"/>
                  </a:cubicBezTo>
                  <a:cubicBezTo>
                    <a:pt x="947833" y="84393"/>
                    <a:pt x="952934" y="92284"/>
                    <a:pt x="956034" y="102888"/>
                  </a:cubicBezTo>
                  <a:lnTo>
                    <a:pt x="930269" y="107539"/>
                  </a:lnTo>
                  <a:cubicBezTo>
                    <a:pt x="929400" y="102392"/>
                    <a:pt x="927431" y="98516"/>
                    <a:pt x="924362" y="95912"/>
                  </a:cubicBezTo>
                  <a:cubicBezTo>
                    <a:pt x="921292" y="93307"/>
                    <a:pt x="917308" y="92005"/>
                    <a:pt x="912409" y="92005"/>
                  </a:cubicBezTo>
                  <a:cubicBezTo>
                    <a:pt x="905898" y="92005"/>
                    <a:pt x="900704" y="94253"/>
                    <a:pt x="896829" y="98749"/>
                  </a:cubicBezTo>
                  <a:cubicBezTo>
                    <a:pt x="892953" y="103245"/>
                    <a:pt x="891015" y="110763"/>
                    <a:pt x="891015" y="121305"/>
                  </a:cubicBezTo>
                  <a:cubicBezTo>
                    <a:pt x="891015" y="133026"/>
                    <a:pt x="892984" y="141304"/>
                    <a:pt x="896922" y="146141"/>
                  </a:cubicBezTo>
                  <a:cubicBezTo>
                    <a:pt x="900859" y="150978"/>
                    <a:pt x="906146" y="153397"/>
                    <a:pt x="912781" y="153397"/>
                  </a:cubicBezTo>
                  <a:cubicBezTo>
                    <a:pt x="917742" y="153397"/>
                    <a:pt x="921804" y="151986"/>
                    <a:pt x="924967" y="149164"/>
                  </a:cubicBezTo>
                  <a:cubicBezTo>
                    <a:pt x="928129" y="146343"/>
                    <a:pt x="930361" y="141490"/>
                    <a:pt x="931664" y="134607"/>
                  </a:cubicBezTo>
                  <a:lnTo>
                    <a:pt x="957337" y="138979"/>
                  </a:lnTo>
                  <a:cubicBezTo>
                    <a:pt x="954670" y="150761"/>
                    <a:pt x="949554" y="159660"/>
                    <a:pt x="941989" y="165675"/>
                  </a:cubicBezTo>
                  <a:cubicBezTo>
                    <a:pt x="934423" y="171690"/>
                    <a:pt x="924284" y="174698"/>
                    <a:pt x="911572" y="174698"/>
                  </a:cubicBezTo>
                  <a:cubicBezTo>
                    <a:pt x="897123" y="174698"/>
                    <a:pt x="885605" y="170140"/>
                    <a:pt x="877016" y="161024"/>
                  </a:cubicBezTo>
                  <a:cubicBezTo>
                    <a:pt x="868427" y="151908"/>
                    <a:pt x="864133" y="139289"/>
                    <a:pt x="864133" y="123166"/>
                  </a:cubicBezTo>
                  <a:cubicBezTo>
                    <a:pt x="864133" y="106857"/>
                    <a:pt x="868443" y="94160"/>
                    <a:pt x="877062" y="85075"/>
                  </a:cubicBezTo>
                  <a:cubicBezTo>
                    <a:pt x="885682" y="75990"/>
                    <a:pt x="897340" y="71448"/>
                    <a:pt x="912037" y="71448"/>
                  </a:cubicBezTo>
                  <a:close/>
                  <a:moveTo>
                    <a:pt x="695660" y="71448"/>
                  </a:moveTo>
                  <a:cubicBezTo>
                    <a:pt x="710604" y="71448"/>
                    <a:pt x="722852" y="76300"/>
                    <a:pt x="732401" y="86005"/>
                  </a:cubicBezTo>
                  <a:cubicBezTo>
                    <a:pt x="741951" y="95710"/>
                    <a:pt x="746726" y="107973"/>
                    <a:pt x="746726" y="122794"/>
                  </a:cubicBezTo>
                  <a:cubicBezTo>
                    <a:pt x="746726" y="137739"/>
                    <a:pt x="741905" y="150125"/>
                    <a:pt x="732262" y="159954"/>
                  </a:cubicBezTo>
                  <a:cubicBezTo>
                    <a:pt x="722619" y="169783"/>
                    <a:pt x="710480" y="174698"/>
                    <a:pt x="695846" y="174698"/>
                  </a:cubicBezTo>
                  <a:cubicBezTo>
                    <a:pt x="686792" y="174698"/>
                    <a:pt x="678157" y="172651"/>
                    <a:pt x="669940" y="168558"/>
                  </a:cubicBezTo>
                  <a:cubicBezTo>
                    <a:pt x="661724" y="164466"/>
                    <a:pt x="655476" y="158466"/>
                    <a:pt x="651197" y="150559"/>
                  </a:cubicBezTo>
                  <a:cubicBezTo>
                    <a:pt x="646918" y="142653"/>
                    <a:pt x="644779" y="133026"/>
                    <a:pt x="644779" y="121678"/>
                  </a:cubicBezTo>
                  <a:cubicBezTo>
                    <a:pt x="644779" y="112996"/>
                    <a:pt x="646918" y="104593"/>
                    <a:pt x="651197" y="96470"/>
                  </a:cubicBezTo>
                  <a:cubicBezTo>
                    <a:pt x="655476" y="88346"/>
                    <a:pt x="661538" y="82145"/>
                    <a:pt x="669382" y="77866"/>
                  </a:cubicBezTo>
                  <a:cubicBezTo>
                    <a:pt x="677227" y="73587"/>
                    <a:pt x="685986" y="71448"/>
                    <a:pt x="695660" y="71448"/>
                  </a:cubicBezTo>
                  <a:close/>
                  <a:moveTo>
                    <a:pt x="419435" y="71448"/>
                  </a:moveTo>
                  <a:cubicBezTo>
                    <a:pt x="434380" y="71448"/>
                    <a:pt x="446627" y="76300"/>
                    <a:pt x="456177" y="86005"/>
                  </a:cubicBezTo>
                  <a:cubicBezTo>
                    <a:pt x="465727" y="95710"/>
                    <a:pt x="470501" y="107973"/>
                    <a:pt x="470501" y="122794"/>
                  </a:cubicBezTo>
                  <a:cubicBezTo>
                    <a:pt x="470501" y="137739"/>
                    <a:pt x="465680" y="150125"/>
                    <a:pt x="456037" y="159954"/>
                  </a:cubicBezTo>
                  <a:cubicBezTo>
                    <a:pt x="446394" y="169783"/>
                    <a:pt x="434256" y="174698"/>
                    <a:pt x="419621" y="174698"/>
                  </a:cubicBezTo>
                  <a:cubicBezTo>
                    <a:pt x="410567" y="174698"/>
                    <a:pt x="401932" y="172651"/>
                    <a:pt x="393715" y="168558"/>
                  </a:cubicBezTo>
                  <a:cubicBezTo>
                    <a:pt x="385499" y="164466"/>
                    <a:pt x="379251" y="158466"/>
                    <a:pt x="374972" y="150559"/>
                  </a:cubicBezTo>
                  <a:cubicBezTo>
                    <a:pt x="370694" y="142653"/>
                    <a:pt x="368554" y="133026"/>
                    <a:pt x="368554" y="121678"/>
                  </a:cubicBezTo>
                  <a:cubicBezTo>
                    <a:pt x="368554" y="112996"/>
                    <a:pt x="370694" y="104593"/>
                    <a:pt x="374972" y="96470"/>
                  </a:cubicBezTo>
                  <a:cubicBezTo>
                    <a:pt x="379251" y="88346"/>
                    <a:pt x="385313" y="82145"/>
                    <a:pt x="393157" y="77866"/>
                  </a:cubicBezTo>
                  <a:cubicBezTo>
                    <a:pt x="401002" y="73587"/>
                    <a:pt x="409761" y="71448"/>
                    <a:pt x="419435" y="71448"/>
                  </a:cubicBezTo>
                  <a:close/>
                  <a:moveTo>
                    <a:pt x="308428" y="71448"/>
                  </a:moveTo>
                  <a:cubicBezTo>
                    <a:pt x="320086" y="71448"/>
                    <a:pt x="328767" y="72828"/>
                    <a:pt x="334473" y="75587"/>
                  </a:cubicBezTo>
                  <a:cubicBezTo>
                    <a:pt x="340178" y="78347"/>
                    <a:pt x="344193" y="81851"/>
                    <a:pt x="346518" y="86098"/>
                  </a:cubicBezTo>
                  <a:cubicBezTo>
                    <a:pt x="348844" y="90346"/>
                    <a:pt x="350006" y="98144"/>
                    <a:pt x="350006" y="109492"/>
                  </a:cubicBezTo>
                  <a:lnTo>
                    <a:pt x="349727" y="140002"/>
                  </a:lnTo>
                  <a:cubicBezTo>
                    <a:pt x="349727" y="148684"/>
                    <a:pt x="350146" y="155086"/>
                    <a:pt x="350983" y="159210"/>
                  </a:cubicBezTo>
                  <a:cubicBezTo>
                    <a:pt x="351820" y="163334"/>
                    <a:pt x="353386" y="167752"/>
                    <a:pt x="355681" y="172465"/>
                  </a:cubicBezTo>
                  <a:lnTo>
                    <a:pt x="329822" y="172465"/>
                  </a:lnTo>
                  <a:cubicBezTo>
                    <a:pt x="329140" y="170729"/>
                    <a:pt x="328302" y="168155"/>
                    <a:pt x="327310" y="164745"/>
                  </a:cubicBezTo>
                  <a:cubicBezTo>
                    <a:pt x="326876" y="163194"/>
                    <a:pt x="326566" y="162171"/>
                    <a:pt x="326380" y="161675"/>
                  </a:cubicBezTo>
                  <a:cubicBezTo>
                    <a:pt x="321915" y="166016"/>
                    <a:pt x="317140" y="169272"/>
                    <a:pt x="312055" y="171442"/>
                  </a:cubicBezTo>
                  <a:cubicBezTo>
                    <a:pt x="306970" y="173612"/>
                    <a:pt x="301544" y="174698"/>
                    <a:pt x="295777" y="174698"/>
                  </a:cubicBezTo>
                  <a:cubicBezTo>
                    <a:pt x="285607" y="174698"/>
                    <a:pt x="277592" y="171938"/>
                    <a:pt x="271732" y="166419"/>
                  </a:cubicBezTo>
                  <a:cubicBezTo>
                    <a:pt x="265872" y="160900"/>
                    <a:pt x="262942" y="153924"/>
                    <a:pt x="262942" y="145490"/>
                  </a:cubicBezTo>
                  <a:cubicBezTo>
                    <a:pt x="262942" y="139909"/>
                    <a:pt x="264275" y="134933"/>
                    <a:pt x="266942" y="130561"/>
                  </a:cubicBezTo>
                  <a:cubicBezTo>
                    <a:pt x="269608" y="126189"/>
                    <a:pt x="273344" y="122840"/>
                    <a:pt x="278150" y="120515"/>
                  </a:cubicBezTo>
                  <a:cubicBezTo>
                    <a:pt x="282956" y="118189"/>
                    <a:pt x="289886" y="116159"/>
                    <a:pt x="298940" y="114422"/>
                  </a:cubicBezTo>
                  <a:cubicBezTo>
                    <a:pt x="311156" y="112128"/>
                    <a:pt x="319621" y="109988"/>
                    <a:pt x="324334" y="108004"/>
                  </a:cubicBezTo>
                  <a:lnTo>
                    <a:pt x="324334" y="105399"/>
                  </a:lnTo>
                  <a:cubicBezTo>
                    <a:pt x="324334" y="100377"/>
                    <a:pt x="323093" y="96795"/>
                    <a:pt x="320613" y="94656"/>
                  </a:cubicBezTo>
                  <a:cubicBezTo>
                    <a:pt x="318132" y="92517"/>
                    <a:pt x="313451" y="91447"/>
                    <a:pt x="306567" y="91447"/>
                  </a:cubicBezTo>
                  <a:cubicBezTo>
                    <a:pt x="301916" y="91447"/>
                    <a:pt x="298289" y="92361"/>
                    <a:pt x="295684" y="94191"/>
                  </a:cubicBezTo>
                  <a:cubicBezTo>
                    <a:pt x="293080" y="96020"/>
                    <a:pt x="290971" y="99229"/>
                    <a:pt x="289359" y="103818"/>
                  </a:cubicBezTo>
                  <a:lnTo>
                    <a:pt x="265640" y="99539"/>
                  </a:lnTo>
                  <a:cubicBezTo>
                    <a:pt x="268306" y="89990"/>
                    <a:pt x="272895" y="82920"/>
                    <a:pt x="279406" y="78331"/>
                  </a:cubicBezTo>
                  <a:cubicBezTo>
                    <a:pt x="285917" y="73742"/>
                    <a:pt x="295591" y="71448"/>
                    <a:pt x="308428" y="71448"/>
                  </a:cubicBezTo>
                  <a:close/>
                  <a:moveTo>
                    <a:pt x="239297" y="71448"/>
                  </a:moveTo>
                  <a:cubicBezTo>
                    <a:pt x="245250" y="71448"/>
                    <a:pt x="250986" y="73091"/>
                    <a:pt x="256505" y="76378"/>
                  </a:cubicBezTo>
                  <a:lnTo>
                    <a:pt x="248413" y="99167"/>
                  </a:lnTo>
                  <a:cubicBezTo>
                    <a:pt x="244010" y="96315"/>
                    <a:pt x="239917" y="94888"/>
                    <a:pt x="236134" y="94888"/>
                  </a:cubicBezTo>
                  <a:cubicBezTo>
                    <a:pt x="232476" y="94888"/>
                    <a:pt x="229375" y="95896"/>
                    <a:pt x="226833" y="97912"/>
                  </a:cubicBezTo>
                  <a:cubicBezTo>
                    <a:pt x="224290" y="99927"/>
                    <a:pt x="222290" y="103570"/>
                    <a:pt x="220833" y="108841"/>
                  </a:cubicBezTo>
                  <a:cubicBezTo>
                    <a:pt x="219376" y="114112"/>
                    <a:pt x="218647" y="125150"/>
                    <a:pt x="218647" y="141955"/>
                  </a:cubicBezTo>
                  <a:lnTo>
                    <a:pt x="218647" y="172465"/>
                  </a:lnTo>
                  <a:lnTo>
                    <a:pt x="192509" y="172465"/>
                  </a:lnTo>
                  <a:lnTo>
                    <a:pt x="192509" y="73680"/>
                  </a:lnTo>
                  <a:lnTo>
                    <a:pt x="216787" y="73680"/>
                  </a:lnTo>
                  <a:lnTo>
                    <a:pt x="216787" y="87726"/>
                  </a:lnTo>
                  <a:cubicBezTo>
                    <a:pt x="220941" y="81091"/>
                    <a:pt x="224678" y="76719"/>
                    <a:pt x="227995" y="74611"/>
                  </a:cubicBezTo>
                  <a:cubicBezTo>
                    <a:pt x="231313" y="72502"/>
                    <a:pt x="235080" y="71448"/>
                    <a:pt x="239297" y="71448"/>
                  </a:cubicBezTo>
                  <a:close/>
                  <a:moveTo>
                    <a:pt x="1221190" y="38799"/>
                  </a:moveTo>
                  <a:lnTo>
                    <a:pt x="1221190" y="73680"/>
                  </a:lnTo>
                  <a:lnTo>
                    <a:pt x="1239050" y="73680"/>
                  </a:lnTo>
                  <a:lnTo>
                    <a:pt x="1239050" y="94516"/>
                  </a:lnTo>
                  <a:lnTo>
                    <a:pt x="1221190" y="94516"/>
                  </a:lnTo>
                  <a:lnTo>
                    <a:pt x="1221190" y="134328"/>
                  </a:lnTo>
                  <a:cubicBezTo>
                    <a:pt x="1221190" y="142389"/>
                    <a:pt x="1221361" y="147087"/>
                    <a:pt x="1221702" y="148420"/>
                  </a:cubicBezTo>
                  <a:cubicBezTo>
                    <a:pt x="1222043" y="149753"/>
                    <a:pt x="1222818" y="150854"/>
                    <a:pt x="1224027" y="151722"/>
                  </a:cubicBezTo>
                  <a:cubicBezTo>
                    <a:pt x="1225237" y="152590"/>
                    <a:pt x="1226709" y="153024"/>
                    <a:pt x="1228446" y="153024"/>
                  </a:cubicBezTo>
                  <a:cubicBezTo>
                    <a:pt x="1230864" y="153024"/>
                    <a:pt x="1234368" y="152187"/>
                    <a:pt x="1238957" y="150513"/>
                  </a:cubicBezTo>
                  <a:lnTo>
                    <a:pt x="1241189" y="170791"/>
                  </a:lnTo>
                  <a:cubicBezTo>
                    <a:pt x="1235112" y="173395"/>
                    <a:pt x="1228229" y="174698"/>
                    <a:pt x="1220539" y="174698"/>
                  </a:cubicBezTo>
                  <a:cubicBezTo>
                    <a:pt x="1215826" y="174698"/>
                    <a:pt x="1211579" y="173907"/>
                    <a:pt x="1207796" y="172326"/>
                  </a:cubicBezTo>
                  <a:cubicBezTo>
                    <a:pt x="1204013" y="170744"/>
                    <a:pt x="1201238" y="168698"/>
                    <a:pt x="1199471" y="166186"/>
                  </a:cubicBezTo>
                  <a:cubicBezTo>
                    <a:pt x="1197703" y="163675"/>
                    <a:pt x="1196479" y="160280"/>
                    <a:pt x="1195797" y="156001"/>
                  </a:cubicBezTo>
                  <a:cubicBezTo>
                    <a:pt x="1195238" y="152962"/>
                    <a:pt x="1194959" y="146823"/>
                    <a:pt x="1194959" y="137584"/>
                  </a:cubicBezTo>
                  <a:lnTo>
                    <a:pt x="1194959" y="94516"/>
                  </a:lnTo>
                  <a:lnTo>
                    <a:pt x="1182960" y="94516"/>
                  </a:lnTo>
                  <a:lnTo>
                    <a:pt x="1182960" y="73680"/>
                  </a:lnTo>
                  <a:lnTo>
                    <a:pt x="1194959" y="73680"/>
                  </a:lnTo>
                  <a:lnTo>
                    <a:pt x="1194959" y="54054"/>
                  </a:lnTo>
                  <a:close/>
                  <a:moveTo>
                    <a:pt x="974582" y="36101"/>
                  </a:moveTo>
                  <a:lnTo>
                    <a:pt x="1000720" y="36101"/>
                  </a:lnTo>
                  <a:lnTo>
                    <a:pt x="1000720" y="86238"/>
                  </a:lnTo>
                  <a:cubicBezTo>
                    <a:pt x="1009153" y="76378"/>
                    <a:pt x="1019231" y="71448"/>
                    <a:pt x="1030951" y="71448"/>
                  </a:cubicBezTo>
                  <a:cubicBezTo>
                    <a:pt x="1036966" y="71448"/>
                    <a:pt x="1042392" y="72564"/>
                    <a:pt x="1047229" y="74797"/>
                  </a:cubicBezTo>
                  <a:cubicBezTo>
                    <a:pt x="1052066" y="77029"/>
                    <a:pt x="1055709" y="79882"/>
                    <a:pt x="1058158" y="83354"/>
                  </a:cubicBezTo>
                  <a:cubicBezTo>
                    <a:pt x="1060608" y="86827"/>
                    <a:pt x="1062282" y="90672"/>
                    <a:pt x="1063181" y="94888"/>
                  </a:cubicBezTo>
                  <a:cubicBezTo>
                    <a:pt x="1064080" y="99105"/>
                    <a:pt x="1064530" y="105648"/>
                    <a:pt x="1064530" y="114515"/>
                  </a:cubicBezTo>
                  <a:lnTo>
                    <a:pt x="1064530" y="172465"/>
                  </a:lnTo>
                  <a:lnTo>
                    <a:pt x="1038392" y="172465"/>
                  </a:lnTo>
                  <a:lnTo>
                    <a:pt x="1038392" y="120282"/>
                  </a:lnTo>
                  <a:cubicBezTo>
                    <a:pt x="1038392" y="109926"/>
                    <a:pt x="1037896" y="103353"/>
                    <a:pt x="1036904" y="100563"/>
                  </a:cubicBezTo>
                  <a:cubicBezTo>
                    <a:pt x="1035912" y="97772"/>
                    <a:pt x="1034160" y="95555"/>
                    <a:pt x="1031648" y="93912"/>
                  </a:cubicBezTo>
                  <a:cubicBezTo>
                    <a:pt x="1029137" y="92268"/>
                    <a:pt x="1025990" y="91447"/>
                    <a:pt x="1022207" y="91447"/>
                  </a:cubicBezTo>
                  <a:cubicBezTo>
                    <a:pt x="1017866" y="91447"/>
                    <a:pt x="1013991" y="92501"/>
                    <a:pt x="1010580" y="94609"/>
                  </a:cubicBezTo>
                  <a:cubicBezTo>
                    <a:pt x="1007169" y="96718"/>
                    <a:pt x="1004673" y="99896"/>
                    <a:pt x="1003092" y="104144"/>
                  </a:cubicBezTo>
                  <a:cubicBezTo>
                    <a:pt x="1001511" y="108392"/>
                    <a:pt x="1000720" y="114670"/>
                    <a:pt x="1000720" y="122980"/>
                  </a:cubicBezTo>
                  <a:lnTo>
                    <a:pt x="1000720" y="172465"/>
                  </a:lnTo>
                  <a:lnTo>
                    <a:pt x="974582" y="172465"/>
                  </a:lnTo>
                  <a:close/>
                  <a:moveTo>
                    <a:pt x="765125" y="36101"/>
                  </a:moveTo>
                  <a:lnTo>
                    <a:pt x="791263" y="36101"/>
                  </a:lnTo>
                  <a:lnTo>
                    <a:pt x="791263" y="60286"/>
                  </a:lnTo>
                  <a:lnTo>
                    <a:pt x="765125" y="60286"/>
                  </a:lnTo>
                  <a:close/>
                  <a:moveTo>
                    <a:pt x="600986" y="36101"/>
                  </a:moveTo>
                  <a:lnTo>
                    <a:pt x="627124" y="36101"/>
                  </a:lnTo>
                  <a:lnTo>
                    <a:pt x="627124" y="45775"/>
                  </a:lnTo>
                  <a:lnTo>
                    <a:pt x="637449" y="45775"/>
                  </a:lnTo>
                  <a:lnTo>
                    <a:pt x="637449" y="63169"/>
                  </a:lnTo>
                  <a:lnTo>
                    <a:pt x="627124" y="63169"/>
                  </a:lnTo>
                  <a:lnTo>
                    <a:pt x="627124" y="172465"/>
                  </a:lnTo>
                  <a:lnTo>
                    <a:pt x="602847" y="172465"/>
                  </a:lnTo>
                  <a:lnTo>
                    <a:pt x="602847" y="157954"/>
                  </a:lnTo>
                  <a:cubicBezTo>
                    <a:pt x="598816" y="163597"/>
                    <a:pt x="594056" y="167799"/>
                    <a:pt x="588569" y="170558"/>
                  </a:cubicBezTo>
                  <a:cubicBezTo>
                    <a:pt x="583080" y="173318"/>
                    <a:pt x="577546" y="174698"/>
                    <a:pt x="571965" y="174698"/>
                  </a:cubicBezTo>
                  <a:cubicBezTo>
                    <a:pt x="560617" y="174698"/>
                    <a:pt x="550896" y="170124"/>
                    <a:pt x="542804" y="160977"/>
                  </a:cubicBezTo>
                  <a:cubicBezTo>
                    <a:pt x="534711" y="151831"/>
                    <a:pt x="530665" y="139072"/>
                    <a:pt x="530665" y="122701"/>
                  </a:cubicBezTo>
                  <a:cubicBezTo>
                    <a:pt x="530665" y="105958"/>
                    <a:pt x="534603" y="93230"/>
                    <a:pt x="542478" y="84517"/>
                  </a:cubicBezTo>
                  <a:cubicBezTo>
                    <a:pt x="550354" y="75804"/>
                    <a:pt x="560307" y="71448"/>
                    <a:pt x="572337" y="71448"/>
                  </a:cubicBezTo>
                  <a:cubicBezTo>
                    <a:pt x="583375" y="71448"/>
                    <a:pt x="592925" y="76037"/>
                    <a:pt x="600986" y="85215"/>
                  </a:cubicBezTo>
                  <a:lnTo>
                    <a:pt x="600986" y="63169"/>
                  </a:lnTo>
                  <a:lnTo>
                    <a:pt x="572802" y="63169"/>
                  </a:lnTo>
                  <a:lnTo>
                    <a:pt x="572802" y="45775"/>
                  </a:lnTo>
                  <a:lnTo>
                    <a:pt x="600986" y="45775"/>
                  </a:lnTo>
                  <a:close/>
                  <a:moveTo>
                    <a:pt x="69745" y="36101"/>
                  </a:moveTo>
                  <a:lnTo>
                    <a:pt x="178110" y="36101"/>
                  </a:lnTo>
                  <a:lnTo>
                    <a:pt x="178110" y="59170"/>
                  </a:lnTo>
                  <a:lnTo>
                    <a:pt x="137740" y="59170"/>
                  </a:lnTo>
                  <a:lnTo>
                    <a:pt x="137740" y="172465"/>
                  </a:lnTo>
                  <a:lnTo>
                    <a:pt x="110207" y="172465"/>
                  </a:lnTo>
                  <a:lnTo>
                    <a:pt x="110207" y="59170"/>
                  </a:lnTo>
                  <a:lnTo>
                    <a:pt x="69745" y="59170"/>
                  </a:lnTo>
                  <a:close/>
                  <a:moveTo>
                    <a:pt x="1116508" y="33776"/>
                  </a:moveTo>
                  <a:lnTo>
                    <a:pt x="1140693" y="33776"/>
                  </a:lnTo>
                  <a:lnTo>
                    <a:pt x="1159947" y="61216"/>
                  </a:lnTo>
                  <a:lnTo>
                    <a:pt x="1138926" y="61216"/>
                  </a:lnTo>
                  <a:lnTo>
                    <a:pt x="1128135" y="47356"/>
                  </a:lnTo>
                  <a:lnTo>
                    <a:pt x="1118090" y="61216"/>
                  </a:lnTo>
                  <a:lnTo>
                    <a:pt x="1096975" y="61216"/>
                  </a:lnTo>
                  <a:close/>
                  <a:moveTo>
                    <a:pt x="683753" y="33776"/>
                  </a:moveTo>
                  <a:lnTo>
                    <a:pt x="707938" y="33776"/>
                  </a:lnTo>
                  <a:lnTo>
                    <a:pt x="727193" y="61216"/>
                  </a:lnTo>
                  <a:lnTo>
                    <a:pt x="706171" y="61216"/>
                  </a:lnTo>
                  <a:lnTo>
                    <a:pt x="695381" y="47356"/>
                  </a:lnTo>
                  <a:lnTo>
                    <a:pt x="685335" y="61216"/>
                  </a:lnTo>
                  <a:lnTo>
                    <a:pt x="664220" y="61216"/>
                  </a:lnTo>
                  <a:close/>
                  <a:moveTo>
                    <a:pt x="1128135" y="2522"/>
                  </a:moveTo>
                  <a:lnTo>
                    <a:pt x="1157436" y="2522"/>
                  </a:lnTo>
                  <a:lnTo>
                    <a:pt x="1132693" y="28753"/>
                  </a:lnTo>
                  <a:lnTo>
                    <a:pt x="1116136" y="28753"/>
                  </a:lnTo>
                  <a:close/>
                  <a:moveTo>
                    <a:pt x="690637" y="11"/>
                  </a:moveTo>
                  <a:cubicBezTo>
                    <a:pt x="698264" y="73"/>
                    <a:pt x="704496" y="1313"/>
                    <a:pt x="709333" y="3731"/>
                  </a:cubicBezTo>
                  <a:cubicBezTo>
                    <a:pt x="714666" y="6336"/>
                    <a:pt x="717395" y="9963"/>
                    <a:pt x="717519" y="14614"/>
                  </a:cubicBezTo>
                  <a:cubicBezTo>
                    <a:pt x="717767" y="21064"/>
                    <a:pt x="712124" y="25001"/>
                    <a:pt x="700589" y="26428"/>
                  </a:cubicBezTo>
                  <a:lnTo>
                    <a:pt x="700589" y="31078"/>
                  </a:lnTo>
                  <a:lnTo>
                    <a:pt x="690171" y="31078"/>
                  </a:lnTo>
                  <a:lnTo>
                    <a:pt x="690171" y="20846"/>
                  </a:lnTo>
                  <a:cubicBezTo>
                    <a:pt x="693706" y="20474"/>
                    <a:pt x="695970" y="20133"/>
                    <a:pt x="696962" y="19823"/>
                  </a:cubicBezTo>
                  <a:cubicBezTo>
                    <a:pt x="700248" y="19017"/>
                    <a:pt x="701923" y="17591"/>
                    <a:pt x="701985" y="15544"/>
                  </a:cubicBezTo>
                  <a:cubicBezTo>
                    <a:pt x="702047" y="14118"/>
                    <a:pt x="701179" y="12909"/>
                    <a:pt x="699380" y="11917"/>
                  </a:cubicBezTo>
                  <a:cubicBezTo>
                    <a:pt x="696776" y="10491"/>
                    <a:pt x="692652" y="9777"/>
                    <a:pt x="687009" y="9777"/>
                  </a:cubicBezTo>
                  <a:cubicBezTo>
                    <a:pt x="685087" y="9777"/>
                    <a:pt x="682172" y="9901"/>
                    <a:pt x="678265" y="10149"/>
                  </a:cubicBezTo>
                  <a:lnTo>
                    <a:pt x="677242" y="662"/>
                  </a:lnTo>
                  <a:cubicBezTo>
                    <a:pt x="679661" y="166"/>
                    <a:pt x="684125" y="-51"/>
                    <a:pt x="690637"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36" name="TextBox 35">
              <a:extLst>
                <a:ext uri="{FF2B5EF4-FFF2-40B4-BE49-F238E27FC236}">
                  <a16:creationId xmlns:a16="http://schemas.microsoft.com/office/drawing/2014/main" id="{0A0F8744-6BA1-40F7-BA8D-C421CB95282B}"/>
                </a:ext>
              </a:extLst>
            </p:cNvPr>
            <p:cNvSpPr txBox="1">
              <a:spLocks noChangeAspect="1"/>
            </p:cNvSpPr>
            <p:nvPr>
              <p:custDataLst>
                <p:tags r:id="rId2"/>
              </p:custDataLst>
            </p:nvPr>
          </p:nvSpPr>
          <p:spPr>
            <a:xfrm>
              <a:off x="8072748" y="1826299"/>
              <a:ext cx="896745" cy="747768"/>
            </a:xfrm>
            <a:custGeom>
              <a:avLst/>
              <a:gdLst/>
              <a:ahLst/>
              <a:cxnLst/>
              <a:rect l="l" t="t" r="r" b="b"/>
              <a:pathLst>
                <a:path w="896745" h="747768">
                  <a:moveTo>
                    <a:pt x="312948" y="662750"/>
                  </a:moveTo>
                  <a:cubicBezTo>
                    <a:pt x="309599" y="663866"/>
                    <a:pt x="304297" y="665200"/>
                    <a:pt x="297042" y="666750"/>
                  </a:cubicBezTo>
                  <a:cubicBezTo>
                    <a:pt x="289787" y="668300"/>
                    <a:pt x="285043" y="669820"/>
                    <a:pt x="282810" y="671308"/>
                  </a:cubicBezTo>
                  <a:cubicBezTo>
                    <a:pt x="279400" y="673726"/>
                    <a:pt x="277694" y="676796"/>
                    <a:pt x="277694" y="680517"/>
                  </a:cubicBezTo>
                  <a:cubicBezTo>
                    <a:pt x="277694" y="684175"/>
                    <a:pt x="279059" y="687338"/>
                    <a:pt x="281787" y="690004"/>
                  </a:cubicBezTo>
                  <a:cubicBezTo>
                    <a:pt x="284516" y="692671"/>
                    <a:pt x="287988" y="694004"/>
                    <a:pt x="292205" y="694004"/>
                  </a:cubicBezTo>
                  <a:cubicBezTo>
                    <a:pt x="296918" y="694004"/>
                    <a:pt x="301414" y="692454"/>
                    <a:pt x="305693" y="689353"/>
                  </a:cubicBezTo>
                  <a:cubicBezTo>
                    <a:pt x="308855" y="686997"/>
                    <a:pt x="310933" y="684113"/>
                    <a:pt x="311925" y="680703"/>
                  </a:cubicBezTo>
                  <a:cubicBezTo>
                    <a:pt x="312607" y="678470"/>
                    <a:pt x="312948" y="674222"/>
                    <a:pt x="312948" y="667959"/>
                  </a:cubicBezTo>
                  <a:close/>
                  <a:moveTo>
                    <a:pt x="77186" y="629822"/>
                  </a:moveTo>
                  <a:cubicBezTo>
                    <a:pt x="70799" y="629822"/>
                    <a:pt x="65497" y="632287"/>
                    <a:pt x="61280" y="637217"/>
                  </a:cubicBezTo>
                  <a:cubicBezTo>
                    <a:pt x="57063" y="642147"/>
                    <a:pt x="54955" y="649449"/>
                    <a:pt x="54955" y="659123"/>
                  </a:cubicBezTo>
                  <a:cubicBezTo>
                    <a:pt x="54955" y="670223"/>
                    <a:pt x="57156" y="678424"/>
                    <a:pt x="61559" y="683726"/>
                  </a:cubicBezTo>
                  <a:cubicBezTo>
                    <a:pt x="65962" y="689028"/>
                    <a:pt x="71326" y="691679"/>
                    <a:pt x="77651" y="691679"/>
                  </a:cubicBezTo>
                  <a:cubicBezTo>
                    <a:pt x="83728" y="691679"/>
                    <a:pt x="88782" y="689245"/>
                    <a:pt x="92813" y="684377"/>
                  </a:cubicBezTo>
                  <a:cubicBezTo>
                    <a:pt x="96843" y="679509"/>
                    <a:pt x="98859" y="671525"/>
                    <a:pt x="98859" y="660425"/>
                  </a:cubicBezTo>
                  <a:cubicBezTo>
                    <a:pt x="98859" y="650069"/>
                    <a:pt x="96782" y="642379"/>
                    <a:pt x="92627" y="637356"/>
                  </a:cubicBezTo>
                  <a:cubicBezTo>
                    <a:pt x="88472" y="632333"/>
                    <a:pt x="83325" y="629822"/>
                    <a:pt x="77186" y="629822"/>
                  </a:cubicBezTo>
                  <a:close/>
                  <a:moveTo>
                    <a:pt x="716793" y="629171"/>
                  </a:moveTo>
                  <a:cubicBezTo>
                    <a:pt x="711088" y="629171"/>
                    <a:pt x="706375" y="631248"/>
                    <a:pt x="702654" y="635403"/>
                  </a:cubicBezTo>
                  <a:cubicBezTo>
                    <a:pt x="698934" y="639558"/>
                    <a:pt x="697104" y="645201"/>
                    <a:pt x="697166" y="652332"/>
                  </a:cubicBezTo>
                  <a:lnTo>
                    <a:pt x="736234" y="652332"/>
                  </a:lnTo>
                  <a:cubicBezTo>
                    <a:pt x="736048" y="644767"/>
                    <a:pt x="734094" y="639015"/>
                    <a:pt x="730374" y="635077"/>
                  </a:cubicBezTo>
                  <a:cubicBezTo>
                    <a:pt x="726653" y="631140"/>
                    <a:pt x="722126" y="629171"/>
                    <a:pt x="716793" y="629171"/>
                  </a:cubicBezTo>
                  <a:close/>
                  <a:moveTo>
                    <a:pt x="629915" y="611404"/>
                  </a:moveTo>
                  <a:lnTo>
                    <a:pt x="656053" y="611404"/>
                  </a:lnTo>
                  <a:lnTo>
                    <a:pt x="656053" y="710189"/>
                  </a:lnTo>
                  <a:lnTo>
                    <a:pt x="629915" y="710189"/>
                  </a:lnTo>
                  <a:close/>
                  <a:moveTo>
                    <a:pt x="838962" y="609172"/>
                  </a:moveTo>
                  <a:cubicBezTo>
                    <a:pt x="844729" y="609172"/>
                    <a:pt x="850000" y="610211"/>
                    <a:pt x="854775" y="612288"/>
                  </a:cubicBezTo>
                  <a:cubicBezTo>
                    <a:pt x="859550" y="614366"/>
                    <a:pt x="863162" y="617017"/>
                    <a:pt x="865612" y="620241"/>
                  </a:cubicBezTo>
                  <a:cubicBezTo>
                    <a:pt x="868061" y="623466"/>
                    <a:pt x="869767" y="627124"/>
                    <a:pt x="870728" y="631217"/>
                  </a:cubicBezTo>
                  <a:cubicBezTo>
                    <a:pt x="871689" y="635310"/>
                    <a:pt x="872170" y="641170"/>
                    <a:pt x="872170" y="648798"/>
                  </a:cubicBezTo>
                  <a:lnTo>
                    <a:pt x="872170" y="710189"/>
                  </a:lnTo>
                  <a:lnTo>
                    <a:pt x="846032" y="710189"/>
                  </a:lnTo>
                  <a:lnTo>
                    <a:pt x="846032" y="659774"/>
                  </a:lnTo>
                  <a:cubicBezTo>
                    <a:pt x="846032" y="649108"/>
                    <a:pt x="845473" y="642209"/>
                    <a:pt x="844357" y="639077"/>
                  </a:cubicBezTo>
                  <a:cubicBezTo>
                    <a:pt x="843241" y="635946"/>
                    <a:pt x="841427" y="633512"/>
                    <a:pt x="838916" y="631775"/>
                  </a:cubicBezTo>
                  <a:cubicBezTo>
                    <a:pt x="836404" y="630039"/>
                    <a:pt x="833381" y="629171"/>
                    <a:pt x="829847" y="629171"/>
                  </a:cubicBezTo>
                  <a:cubicBezTo>
                    <a:pt x="825320" y="629171"/>
                    <a:pt x="821258" y="630411"/>
                    <a:pt x="817661" y="632892"/>
                  </a:cubicBezTo>
                  <a:cubicBezTo>
                    <a:pt x="814065" y="635372"/>
                    <a:pt x="811600" y="638659"/>
                    <a:pt x="810266" y="642751"/>
                  </a:cubicBezTo>
                  <a:cubicBezTo>
                    <a:pt x="808933" y="646844"/>
                    <a:pt x="808267" y="654410"/>
                    <a:pt x="808267" y="665448"/>
                  </a:cubicBezTo>
                  <a:lnTo>
                    <a:pt x="808267" y="710189"/>
                  </a:lnTo>
                  <a:lnTo>
                    <a:pt x="782129" y="710189"/>
                  </a:lnTo>
                  <a:lnTo>
                    <a:pt x="782129" y="611404"/>
                  </a:lnTo>
                  <a:lnTo>
                    <a:pt x="806406" y="611404"/>
                  </a:lnTo>
                  <a:lnTo>
                    <a:pt x="806406" y="625915"/>
                  </a:lnTo>
                  <a:cubicBezTo>
                    <a:pt x="815026" y="614753"/>
                    <a:pt x="825878" y="609172"/>
                    <a:pt x="838962" y="609172"/>
                  </a:cubicBezTo>
                  <a:close/>
                  <a:moveTo>
                    <a:pt x="715212" y="609172"/>
                  </a:moveTo>
                  <a:cubicBezTo>
                    <a:pt x="729909" y="609172"/>
                    <a:pt x="741505" y="614024"/>
                    <a:pt x="750000" y="623729"/>
                  </a:cubicBezTo>
                  <a:cubicBezTo>
                    <a:pt x="758496" y="633434"/>
                    <a:pt x="762558" y="648301"/>
                    <a:pt x="762186" y="668331"/>
                  </a:cubicBezTo>
                  <a:lnTo>
                    <a:pt x="696701" y="668331"/>
                  </a:lnTo>
                  <a:cubicBezTo>
                    <a:pt x="696887" y="676083"/>
                    <a:pt x="698996" y="682113"/>
                    <a:pt x="703026" y="686423"/>
                  </a:cubicBezTo>
                  <a:cubicBezTo>
                    <a:pt x="707057" y="690733"/>
                    <a:pt x="712080" y="692888"/>
                    <a:pt x="718095" y="692888"/>
                  </a:cubicBezTo>
                  <a:cubicBezTo>
                    <a:pt x="722188" y="692888"/>
                    <a:pt x="725630" y="691772"/>
                    <a:pt x="728420" y="689539"/>
                  </a:cubicBezTo>
                  <a:cubicBezTo>
                    <a:pt x="731211" y="687307"/>
                    <a:pt x="733319" y="683710"/>
                    <a:pt x="734745" y="678749"/>
                  </a:cubicBezTo>
                  <a:lnTo>
                    <a:pt x="760790" y="683121"/>
                  </a:lnTo>
                  <a:cubicBezTo>
                    <a:pt x="757442" y="692671"/>
                    <a:pt x="752155" y="699942"/>
                    <a:pt x="744931" y="704934"/>
                  </a:cubicBezTo>
                  <a:cubicBezTo>
                    <a:pt x="737706" y="709926"/>
                    <a:pt x="728668" y="712422"/>
                    <a:pt x="717816" y="712422"/>
                  </a:cubicBezTo>
                  <a:cubicBezTo>
                    <a:pt x="700639" y="712422"/>
                    <a:pt x="687927" y="706809"/>
                    <a:pt x="679679" y="695585"/>
                  </a:cubicBezTo>
                  <a:cubicBezTo>
                    <a:pt x="673168" y="686594"/>
                    <a:pt x="669912" y="675246"/>
                    <a:pt x="669912" y="661541"/>
                  </a:cubicBezTo>
                  <a:cubicBezTo>
                    <a:pt x="669912" y="645170"/>
                    <a:pt x="674191" y="632349"/>
                    <a:pt x="682749" y="623078"/>
                  </a:cubicBezTo>
                  <a:cubicBezTo>
                    <a:pt x="691306" y="613807"/>
                    <a:pt x="702127" y="609172"/>
                    <a:pt x="715212" y="609172"/>
                  </a:cubicBezTo>
                  <a:close/>
                  <a:moveTo>
                    <a:pt x="599386" y="609172"/>
                  </a:moveTo>
                  <a:cubicBezTo>
                    <a:pt x="605339" y="609172"/>
                    <a:pt x="611075" y="610815"/>
                    <a:pt x="616595" y="614102"/>
                  </a:cubicBezTo>
                  <a:lnTo>
                    <a:pt x="608502" y="636891"/>
                  </a:lnTo>
                  <a:cubicBezTo>
                    <a:pt x="604099" y="634039"/>
                    <a:pt x="600006" y="632612"/>
                    <a:pt x="596224" y="632612"/>
                  </a:cubicBezTo>
                  <a:cubicBezTo>
                    <a:pt x="592565" y="632612"/>
                    <a:pt x="589464" y="633620"/>
                    <a:pt x="586922" y="635636"/>
                  </a:cubicBezTo>
                  <a:cubicBezTo>
                    <a:pt x="584379" y="637651"/>
                    <a:pt x="582379" y="641294"/>
                    <a:pt x="580922" y="646565"/>
                  </a:cubicBezTo>
                  <a:cubicBezTo>
                    <a:pt x="579465" y="651836"/>
                    <a:pt x="578736" y="662874"/>
                    <a:pt x="578736" y="679679"/>
                  </a:cubicBezTo>
                  <a:lnTo>
                    <a:pt x="578736" y="710189"/>
                  </a:lnTo>
                  <a:lnTo>
                    <a:pt x="552598" y="710189"/>
                  </a:lnTo>
                  <a:lnTo>
                    <a:pt x="552598" y="611404"/>
                  </a:lnTo>
                  <a:lnTo>
                    <a:pt x="576876" y="611404"/>
                  </a:lnTo>
                  <a:lnTo>
                    <a:pt x="576876" y="625450"/>
                  </a:lnTo>
                  <a:cubicBezTo>
                    <a:pt x="581031" y="618815"/>
                    <a:pt x="584767" y="614443"/>
                    <a:pt x="588085" y="612335"/>
                  </a:cubicBezTo>
                  <a:cubicBezTo>
                    <a:pt x="591402" y="610226"/>
                    <a:pt x="595169" y="609172"/>
                    <a:pt x="599386" y="609172"/>
                  </a:cubicBezTo>
                  <a:close/>
                  <a:moveTo>
                    <a:pt x="297042" y="609172"/>
                  </a:moveTo>
                  <a:cubicBezTo>
                    <a:pt x="308700" y="609172"/>
                    <a:pt x="317382" y="610552"/>
                    <a:pt x="323087" y="613311"/>
                  </a:cubicBezTo>
                  <a:cubicBezTo>
                    <a:pt x="328792" y="616071"/>
                    <a:pt x="332807" y="619575"/>
                    <a:pt x="335133" y="623822"/>
                  </a:cubicBezTo>
                  <a:cubicBezTo>
                    <a:pt x="337458" y="628070"/>
                    <a:pt x="338621" y="635868"/>
                    <a:pt x="338621" y="647216"/>
                  </a:cubicBezTo>
                  <a:lnTo>
                    <a:pt x="338342" y="677726"/>
                  </a:lnTo>
                  <a:cubicBezTo>
                    <a:pt x="338342" y="686408"/>
                    <a:pt x="338760" y="692810"/>
                    <a:pt x="339597" y="696934"/>
                  </a:cubicBezTo>
                  <a:cubicBezTo>
                    <a:pt x="340435" y="701058"/>
                    <a:pt x="342000" y="705476"/>
                    <a:pt x="344295" y="710189"/>
                  </a:cubicBezTo>
                  <a:lnTo>
                    <a:pt x="318436" y="710189"/>
                  </a:lnTo>
                  <a:cubicBezTo>
                    <a:pt x="317754" y="708453"/>
                    <a:pt x="316917" y="705879"/>
                    <a:pt x="315924" y="702469"/>
                  </a:cubicBezTo>
                  <a:cubicBezTo>
                    <a:pt x="315491" y="700918"/>
                    <a:pt x="315181" y="699895"/>
                    <a:pt x="314995" y="699399"/>
                  </a:cubicBezTo>
                  <a:cubicBezTo>
                    <a:pt x="310530" y="703740"/>
                    <a:pt x="305755" y="706996"/>
                    <a:pt x="300670" y="709166"/>
                  </a:cubicBezTo>
                  <a:cubicBezTo>
                    <a:pt x="295585" y="711336"/>
                    <a:pt x="290159" y="712422"/>
                    <a:pt x="284392" y="712422"/>
                  </a:cubicBezTo>
                  <a:cubicBezTo>
                    <a:pt x="274222" y="712422"/>
                    <a:pt x="266207" y="709662"/>
                    <a:pt x="260347" y="704143"/>
                  </a:cubicBezTo>
                  <a:cubicBezTo>
                    <a:pt x="254487" y="698624"/>
                    <a:pt x="251556" y="691648"/>
                    <a:pt x="251556" y="683214"/>
                  </a:cubicBezTo>
                  <a:cubicBezTo>
                    <a:pt x="251556" y="677633"/>
                    <a:pt x="252890" y="672657"/>
                    <a:pt x="255556" y="668285"/>
                  </a:cubicBezTo>
                  <a:cubicBezTo>
                    <a:pt x="258223" y="663913"/>
                    <a:pt x="261959" y="660564"/>
                    <a:pt x="266765" y="658239"/>
                  </a:cubicBezTo>
                  <a:cubicBezTo>
                    <a:pt x="271571" y="655913"/>
                    <a:pt x="278501" y="653882"/>
                    <a:pt x="287554" y="652146"/>
                  </a:cubicBezTo>
                  <a:cubicBezTo>
                    <a:pt x="299771" y="649852"/>
                    <a:pt x="308235" y="647712"/>
                    <a:pt x="312948" y="645728"/>
                  </a:cubicBezTo>
                  <a:lnTo>
                    <a:pt x="312948" y="643123"/>
                  </a:lnTo>
                  <a:cubicBezTo>
                    <a:pt x="312948" y="638101"/>
                    <a:pt x="311708" y="634519"/>
                    <a:pt x="309227" y="632380"/>
                  </a:cubicBezTo>
                  <a:cubicBezTo>
                    <a:pt x="306747" y="630241"/>
                    <a:pt x="302065" y="629171"/>
                    <a:pt x="295182" y="629171"/>
                  </a:cubicBezTo>
                  <a:cubicBezTo>
                    <a:pt x="290531" y="629171"/>
                    <a:pt x="286903" y="630086"/>
                    <a:pt x="284299" y="631915"/>
                  </a:cubicBezTo>
                  <a:cubicBezTo>
                    <a:pt x="281694" y="633744"/>
                    <a:pt x="279586" y="636953"/>
                    <a:pt x="277974" y="641542"/>
                  </a:cubicBezTo>
                  <a:lnTo>
                    <a:pt x="254254" y="637263"/>
                  </a:lnTo>
                  <a:cubicBezTo>
                    <a:pt x="256921" y="627714"/>
                    <a:pt x="261509" y="620644"/>
                    <a:pt x="268021" y="616055"/>
                  </a:cubicBezTo>
                  <a:cubicBezTo>
                    <a:pt x="274532" y="611466"/>
                    <a:pt x="284206" y="609172"/>
                    <a:pt x="297042" y="609172"/>
                  </a:cubicBezTo>
                  <a:close/>
                  <a:moveTo>
                    <a:pt x="84255" y="609172"/>
                  </a:moveTo>
                  <a:cubicBezTo>
                    <a:pt x="95727" y="609172"/>
                    <a:pt x="105463" y="613668"/>
                    <a:pt x="113463" y="622660"/>
                  </a:cubicBezTo>
                  <a:cubicBezTo>
                    <a:pt x="121462" y="631651"/>
                    <a:pt x="125462" y="644178"/>
                    <a:pt x="125462" y="660239"/>
                  </a:cubicBezTo>
                  <a:cubicBezTo>
                    <a:pt x="125462" y="676734"/>
                    <a:pt x="121431" y="689555"/>
                    <a:pt x="113370" y="698701"/>
                  </a:cubicBezTo>
                  <a:cubicBezTo>
                    <a:pt x="105308" y="707848"/>
                    <a:pt x="95541" y="712422"/>
                    <a:pt x="84069" y="712422"/>
                  </a:cubicBezTo>
                  <a:cubicBezTo>
                    <a:pt x="78612" y="712422"/>
                    <a:pt x="73667" y="711336"/>
                    <a:pt x="69233" y="709166"/>
                  </a:cubicBezTo>
                  <a:cubicBezTo>
                    <a:pt x="64799" y="706996"/>
                    <a:pt x="60133" y="703275"/>
                    <a:pt x="55234" y="698004"/>
                  </a:cubicBezTo>
                  <a:lnTo>
                    <a:pt x="55234" y="747768"/>
                  </a:lnTo>
                  <a:lnTo>
                    <a:pt x="29096" y="747768"/>
                  </a:lnTo>
                  <a:lnTo>
                    <a:pt x="29096" y="611404"/>
                  </a:lnTo>
                  <a:lnTo>
                    <a:pt x="53466" y="611404"/>
                  </a:lnTo>
                  <a:lnTo>
                    <a:pt x="53466" y="625915"/>
                  </a:lnTo>
                  <a:cubicBezTo>
                    <a:pt x="56629" y="620954"/>
                    <a:pt x="60908" y="616924"/>
                    <a:pt x="66303" y="613823"/>
                  </a:cubicBezTo>
                  <a:cubicBezTo>
                    <a:pt x="71698" y="610722"/>
                    <a:pt x="77682" y="609172"/>
                    <a:pt x="84255" y="609172"/>
                  </a:cubicBezTo>
                  <a:close/>
                  <a:moveTo>
                    <a:pt x="514480" y="576523"/>
                  </a:moveTo>
                  <a:lnTo>
                    <a:pt x="514480" y="611404"/>
                  </a:lnTo>
                  <a:lnTo>
                    <a:pt x="532339" y="611404"/>
                  </a:lnTo>
                  <a:lnTo>
                    <a:pt x="532339" y="632240"/>
                  </a:lnTo>
                  <a:lnTo>
                    <a:pt x="514480" y="632240"/>
                  </a:lnTo>
                  <a:lnTo>
                    <a:pt x="514480" y="672052"/>
                  </a:lnTo>
                  <a:cubicBezTo>
                    <a:pt x="514480" y="680113"/>
                    <a:pt x="514650" y="684811"/>
                    <a:pt x="514991" y="686144"/>
                  </a:cubicBezTo>
                  <a:cubicBezTo>
                    <a:pt x="515332" y="687477"/>
                    <a:pt x="516108" y="688578"/>
                    <a:pt x="517317" y="689446"/>
                  </a:cubicBezTo>
                  <a:cubicBezTo>
                    <a:pt x="518526" y="690314"/>
                    <a:pt x="519999" y="690748"/>
                    <a:pt x="521735" y="690748"/>
                  </a:cubicBezTo>
                  <a:cubicBezTo>
                    <a:pt x="524154" y="690748"/>
                    <a:pt x="527657" y="689911"/>
                    <a:pt x="532246" y="688237"/>
                  </a:cubicBezTo>
                  <a:lnTo>
                    <a:pt x="534479" y="708515"/>
                  </a:lnTo>
                  <a:cubicBezTo>
                    <a:pt x="528401" y="711119"/>
                    <a:pt x="521518" y="712422"/>
                    <a:pt x="513829" y="712422"/>
                  </a:cubicBezTo>
                  <a:cubicBezTo>
                    <a:pt x="509116" y="712422"/>
                    <a:pt x="504868" y="711631"/>
                    <a:pt x="501085" y="710050"/>
                  </a:cubicBezTo>
                  <a:cubicBezTo>
                    <a:pt x="497303" y="708468"/>
                    <a:pt x="494527" y="706422"/>
                    <a:pt x="492760" y="703910"/>
                  </a:cubicBezTo>
                  <a:cubicBezTo>
                    <a:pt x="490993" y="701399"/>
                    <a:pt x="489768" y="698004"/>
                    <a:pt x="489086" y="693725"/>
                  </a:cubicBezTo>
                  <a:cubicBezTo>
                    <a:pt x="488528" y="690686"/>
                    <a:pt x="488249" y="684547"/>
                    <a:pt x="488249" y="675308"/>
                  </a:cubicBezTo>
                  <a:lnTo>
                    <a:pt x="488249" y="632240"/>
                  </a:lnTo>
                  <a:lnTo>
                    <a:pt x="476250" y="632240"/>
                  </a:lnTo>
                  <a:lnTo>
                    <a:pt x="476250" y="611404"/>
                  </a:lnTo>
                  <a:lnTo>
                    <a:pt x="488249" y="611404"/>
                  </a:lnTo>
                  <a:lnTo>
                    <a:pt x="488249" y="591778"/>
                  </a:lnTo>
                  <a:close/>
                  <a:moveTo>
                    <a:pt x="390655" y="576523"/>
                  </a:moveTo>
                  <a:lnTo>
                    <a:pt x="390655" y="611404"/>
                  </a:lnTo>
                  <a:lnTo>
                    <a:pt x="408514" y="611404"/>
                  </a:lnTo>
                  <a:lnTo>
                    <a:pt x="408514" y="632240"/>
                  </a:lnTo>
                  <a:lnTo>
                    <a:pt x="390655" y="632240"/>
                  </a:lnTo>
                  <a:lnTo>
                    <a:pt x="390655" y="672052"/>
                  </a:lnTo>
                  <a:cubicBezTo>
                    <a:pt x="390655" y="680113"/>
                    <a:pt x="390825" y="684811"/>
                    <a:pt x="391166" y="686144"/>
                  </a:cubicBezTo>
                  <a:cubicBezTo>
                    <a:pt x="391507" y="687477"/>
                    <a:pt x="392283" y="688578"/>
                    <a:pt x="393492" y="689446"/>
                  </a:cubicBezTo>
                  <a:cubicBezTo>
                    <a:pt x="394701" y="690314"/>
                    <a:pt x="396174" y="690748"/>
                    <a:pt x="397910" y="690748"/>
                  </a:cubicBezTo>
                  <a:cubicBezTo>
                    <a:pt x="400329" y="690748"/>
                    <a:pt x="403832" y="689911"/>
                    <a:pt x="408421" y="688237"/>
                  </a:cubicBezTo>
                  <a:lnTo>
                    <a:pt x="410654" y="708515"/>
                  </a:lnTo>
                  <a:cubicBezTo>
                    <a:pt x="404576" y="711119"/>
                    <a:pt x="397693" y="712422"/>
                    <a:pt x="390004" y="712422"/>
                  </a:cubicBezTo>
                  <a:cubicBezTo>
                    <a:pt x="385291" y="712422"/>
                    <a:pt x="381043" y="711631"/>
                    <a:pt x="377260" y="710050"/>
                  </a:cubicBezTo>
                  <a:cubicBezTo>
                    <a:pt x="373477" y="708468"/>
                    <a:pt x="370703" y="706422"/>
                    <a:pt x="368935" y="703910"/>
                  </a:cubicBezTo>
                  <a:cubicBezTo>
                    <a:pt x="367168" y="701399"/>
                    <a:pt x="365943" y="698004"/>
                    <a:pt x="365261" y="693725"/>
                  </a:cubicBezTo>
                  <a:cubicBezTo>
                    <a:pt x="364703" y="690686"/>
                    <a:pt x="364424" y="684547"/>
                    <a:pt x="364424" y="675308"/>
                  </a:cubicBezTo>
                  <a:lnTo>
                    <a:pt x="364424" y="632240"/>
                  </a:lnTo>
                  <a:lnTo>
                    <a:pt x="352425" y="632240"/>
                  </a:lnTo>
                  <a:lnTo>
                    <a:pt x="352425" y="611404"/>
                  </a:lnTo>
                  <a:lnTo>
                    <a:pt x="364424" y="611404"/>
                  </a:lnTo>
                  <a:lnTo>
                    <a:pt x="364424" y="591778"/>
                  </a:lnTo>
                  <a:close/>
                  <a:moveTo>
                    <a:pt x="629915" y="573825"/>
                  </a:moveTo>
                  <a:lnTo>
                    <a:pt x="656053" y="573825"/>
                  </a:lnTo>
                  <a:lnTo>
                    <a:pt x="656053" y="598010"/>
                  </a:lnTo>
                  <a:lnTo>
                    <a:pt x="629915" y="598010"/>
                  </a:lnTo>
                  <a:close/>
                  <a:moveTo>
                    <a:pt x="144047" y="573825"/>
                  </a:moveTo>
                  <a:lnTo>
                    <a:pt x="170185" y="573825"/>
                  </a:lnTo>
                  <a:lnTo>
                    <a:pt x="170185" y="623962"/>
                  </a:lnTo>
                  <a:cubicBezTo>
                    <a:pt x="178618" y="614102"/>
                    <a:pt x="188695" y="609172"/>
                    <a:pt x="200415" y="609172"/>
                  </a:cubicBezTo>
                  <a:cubicBezTo>
                    <a:pt x="206431" y="609172"/>
                    <a:pt x="211857" y="610288"/>
                    <a:pt x="216694" y="612521"/>
                  </a:cubicBezTo>
                  <a:cubicBezTo>
                    <a:pt x="221530" y="614753"/>
                    <a:pt x="225174" y="617606"/>
                    <a:pt x="227623" y="621078"/>
                  </a:cubicBezTo>
                  <a:cubicBezTo>
                    <a:pt x="230073" y="624551"/>
                    <a:pt x="231747" y="628396"/>
                    <a:pt x="232646" y="632612"/>
                  </a:cubicBezTo>
                  <a:cubicBezTo>
                    <a:pt x="233545" y="636829"/>
                    <a:pt x="233995" y="643372"/>
                    <a:pt x="233995" y="652239"/>
                  </a:cubicBezTo>
                  <a:lnTo>
                    <a:pt x="233995" y="710189"/>
                  </a:lnTo>
                  <a:lnTo>
                    <a:pt x="207857" y="710189"/>
                  </a:lnTo>
                  <a:lnTo>
                    <a:pt x="207857" y="658006"/>
                  </a:lnTo>
                  <a:cubicBezTo>
                    <a:pt x="207857" y="647650"/>
                    <a:pt x="207361" y="641077"/>
                    <a:pt x="206369" y="638287"/>
                  </a:cubicBezTo>
                  <a:cubicBezTo>
                    <a:pt x="205376" y="635496"/>
                    <a:pt x="203625" y="633279"/>
                    <a:pt x="201113" y="631636"/>
                  </a:cubicBezTo>
                  <a:cubicBezTo>
                    <a:pt x="198602" y="629993"/>
                    <a:pt x="195455" y="629171"/>
                    <a:pt x="191672" y="629171"/>
                  </a:cubicBezTo>
                  <a:cubicBezTo>
                    <a:pt x="187331" y="629171"/>
                    <a:pt x="183455" y="630225"/>
                    <a:pt x="180045" y="632333"/>
                  </a:cubicBezTo>
                  <a:cubicBezTo>
                    <a:pt x="176634" y="634442"/>
                    <a:pt x="174138" y="637620"/>
                    <a:pt x="172557" y="641868"/>
                  </a:cubicBezTo>
                  <a:cubicBezTo>
                    <a:pt x="170975" y="646116"/>
                    <a:pt x="170185" y="652394"/>
                    <a:pt x="170185" y="660704"/>
                  </a:cubicBezTo>
                  <a:lnTo>
                    <a:pt x="170185" y="710189"/>
                  </a:lnTo>
                  <a:lnTo>
                    <a:pt x="144047" y="710189"/>
                  </a:lnTo>
                  <a:close/>
                  <a:moveTo>
                    <a:pt x="704143" y="571500"/>
                  </a:moveTo>
                  <a:lnTo>
                    <a:pt x="728327" y="571500"/>
                  </a:lnTo>
                  <a:lnTo>
                    <a:pt x="747582" y="598940"/>
                  </a:lnTo>
                  <a:lnTo>
                    <a:pt x="726560" y="598940"/>
                  </a:lnTo>
                  <a:lnTo>
                    <a:pt x="715770" y="585081"/>
                  </a:lnTo>
                  <a:lnTo>
                    <a:pt x="705724" y="598940"/>
                  </a:lnTo>
                  <a:lnTo>
                    <a:pt x="684609" y="598940"/>
                  </a:lnTo>
                  <a:close/>
                  <a:moveTo>
                    <a:pt x="297507" y="571500"/>
                  </a:moveTo>
                  <a:lnTo>
                    <a:pt x="326807" y="571500"/>
                  </a:lnTo>
                  <a:lnTo>
                    <a:pt x="301228" y="599312"/>
                  </a:lnTo>
                  <a:lnTo>
                    <a:pt x="284671" y="599312"/>
                  </a:lnTo>
                  <a:close/>
                  <a:moveTo>
                    <a:pt x="711026" y="537735"/>
                  </a:moveTo>
                  <a:cubicBezTo>
                    <a:pt x="718653" y="537797"/>
                    <a:pt x="724886" y="539037"/>
                    <a:pt x="729722" y="541455"/>
                  </a:cubicBezTo>
                  <a:cubicBezTo>
                    <a:pt x="735055" y="544060"/>
                    <a:pt x="737784" y="547687"/>
                    <a:pt x="737908" y="552338"/>
                  </a:cubicBezTo>
                  <a:cubicBezTo>
                    <a:pt x="738156" y="558788"/>
                    <a:pt x="732513" y="562725"/>
                    <a:pt x="720979" y="564152"/>
                  </a:cubicBezTo>
                  <a:lnTo>
                    <a:pt x="720979" y="568802"/>
                  </a:lnTo>
                  <a:lnTo>
                    <a:pt x="710561" y="568802"/>
                  </a:lnTo>
                  <a:lnTo>
                    <a:pt x="710561" y="558571"/>
                  </a:lnTo>
                  <a:cubicBezTo>
                    <a:pt x="714095" y="558198"/>
                    <a:pt x="716359" y="557857"/>
                    <a:pt x="717351" y="557547"/>
                  </a:cubicBezTo>
                  <a:cubicBezTo>
                    <a:pt x="720638" y="556741"/>
                    <a:pt x="722312" y="555315"/>
                    <a:pt x="722374" y="553269"/>
                  </a:cubicBezTo>
                  <a:cubicBezTo>
                    <a:pt x="722436" y="551842"/>
                    <a:pt x="721568" y="550633"/>
                    <a:pt x="719770" y="549641"/>
                  </a:cubicBezTo>
                  <a:cubicBezTo>
                    <a:pt x="717165" y="548215"/>
                    <a:pt x="713041" y="547501"/>
                    <a:pt x="707398" y="547501"/>
                  </a:cubicBezTo>
                  <a:cubicBezTo>
                    <a:pt x="705476" y="547501"/>
                    <a:pt x="702561" y="547625"/>
                    <a:pt x="698655" y="547873"/>
                  </a:cubicBezTo>
                  <a:lnTo>
                    <a:pt x="697631" y="538386"/>
                  </a:lnTo>
                  <a:cubicBezTo>
                    <a:pt x="700050" y="537890"/>
                    <a:pt x="704515" y="537673"/>
                    <a:pt x="711026" y="537735"/>
                  </a:cubicBezTo>
                  <a:close/>
                  <a:moveTo>
                    <a:pt x="865398" y="377000"/>
                  </a:moveTo>
                  <a:cubicBezTo>
                    <a:pt x="862049" y="378116"/>
                    <a:pt x="856747" y="379450"/>
                    <a:pt x="849492" y="381000"/>
                  </a:cubicBezTo>
                  <a:cubicBezTo>
                    <a:pt x="842237" y="382550"/>
                    <a:pt x="837493" y="384070"/>
                    <a:pt x="835260" y="385558"/>
                  </a:cubicBezTo>
                  <a:cubicBezTo>
                    <a:pt x="831850" y="387976"/>
                    <a:pt x="830144" y="391046"/>
                    <a:pt x="830144" y="394767"/>
                  </a:cubicBezTo>
                  <a:cubicBezTo>
                    <a:pt x="830144" y="398425"/>
                    <a:pt x="831509" y="401588"/>
                    <a:pt x="834237" y="404254"/>
                  </a:cubicBezTo>
                  <a:cubicBezTo>
                    <a:pt x="836965" y="406921"/>
                    <a:pt x="840438" y="408254"/>
                    <a:pt x="844655" y="408254"/>
                  </a:cubicBezTo>
                  <a:cubicBezTo>
                    <a:pt x="849368" y="408254"/>
                    <a:pt x="853864" y="406704"/>
                    <a:pt x="858143" y="403603"/>
                  </a:cubicBezTo>
                  <a:cubicBezTo>
                    <a:pt x="861305" y="401247"/>
                    <a:pt x="863383" y="398363"/>
                    <a:pt x="864375" y="394953"/>
                  </a:cubicBezTo>
                  <a:cubicBezTo>
                    <a:pt x="865057" y="392720"/>
                    <a:pt x="865398" y="388472"/>
                    <a:pt x="865398" y="382209"/>
                  </a:cubicBezTo>
                  <a:close/>
                  <a:moveTo>
                    <a:pt x="331942" y="344723"/>
                  </a:moveTo>
                  <a:cubicBezTo>
                    <a:pt x="324873" y="344723"/>
                    <a:pt x="319137" y="347328"/>
                    <a:pt x="314734" y="352537"/>
                  </a:cubicBezTo>
                  <a:cubicBezTo>
                    <a:pt x="310083" y="358056"/>
                    <a:pt x="307758" y="365559"/>
                    <a:pt x="307758" y="375047"/>
                  </a:cubicBezTo>
                  <a:cubicBezTo>
                    <a:pt x="307758" y="384535"/>
                    <a:pt x="310083" y="392038"/>
                    <a:pt x="314734" y="397557"/>
                  </a:cubicBezTo>
                  <a:cubicBezTo>
                    <a:pt x="319137" y="402766"/>
                    <a:pt x="324873" y="405371"/>
                    <a:pt x="331942" y="405371"/>
                  </a:cubicBezTo>
                  <a:cubicBezTo>
                    <a:pt x="339011" y="405371"/>
                    <a:pt x="344716" y="402766"/>
                    <a:pt x="349057" y="397557"/>
                  </a:cubicBezTo>
                  <a:cubicBezTo>
                    <a:pt x="353708" y="392038"/>
                    <a:pt x="356034" y="384473"/>
                    <a:pt x="356034" y="374861"/>
                  </a:cubicBezTo>
                  <a:cubicBezTo>
                    <a:pt x="356034" y="365435"/>
                    <a:pt x="353708" y="357994"/>
                    <a:pt x="349057" y="352537"/>
                  </a:cubicBezTo>
                  <a:cubicBezTo>
                    <a:pt x="344716" y="347328"/>
                    <a:pt x="339011" y="344723"/>
                    <a:pt x="331942" y="344723"/>
                  </a:cubicBezTo>
                  <a:close/>
                  <a:moveTo>
                    <a:pt x="577174" y="343421"/>
                  </a:moveTo>
                  <a:cubicBezTo>
                    <a:pt x="570910" y="343421"/>
                    <a:pt x="565748" y="345855"/>
                    <a:pt x="561686" y="350723"/>
                  </a:cubicBezTo>
                  <a:cubicBezTo>
                    <a:pt x="557624" y="355591"/>
                    <a:pt x="555594" y="363017"/>
                    <a:pt x="555594" y="373000"/>
                  </a:cubicBezTo>
                  <a:cubicBezTo>
                    <a:pt x="555594" y="383480"/>
                    <a:pt x="557624" y="391154"/>
                    <a:pt x="561686" y="396022"/>
                  </a:cubicBezTo>
                  <a:cubicBezTo>
                    <a:pt x="565748" y="400890"/>
                    <a:pt x="570755" y="403324"/>
                    <a:pt x="576709" y="403324"/>
                  </a:cubicBezTo>
                  <a:cubicBezTo>
                    <a:pt x="583096" y="403324"/>
                    <a:pt x="588491" y="400828"/>
                    <a:pt x="592894" y="395836"/>
                  </a:cubicBezTo>
                  <a:cubicBezTo>
                    <a:pt x="597296" y="390844"/>
                    <a:pt x="599498" y="383449"/>
                    <a:pt x="599498" y="373652"/>
                  </a:cubicBezTo>
                  <a:cubicBezTo>
                    <a:pt x="599498" y="363420"/>
                    <a:pt x="597389" y="355823"/>
                    <a:pt x="593173" y="350862"/>
                  </a:cubicBezTo>
                  <a:cubicBezTo>
                    <a:pt x="588956" y="345901"/>
                    <a:pt x="583623" y="343421"/>
                    <a:pt x="577174" y="343421"/>
                  </a:cubicBezTo>
                  <a:close/>
                  <a:moveTo>
                    <a:pt x="693464" y="325654"/>
                  </a:moveTo>
                  <a:lnTo>
                    <a:pt x="720904" y="325654"/>
                  </a:lnTo>
                  <a:lnTo>
                    <a:pt x="739508" y="376070"/>
                  </a:lnTo>
                  <a:lnTo>
                    <a:pt x="744903" y="392906"/>
                  </a:lnTo>
                  <a:cubicBezTo>
                    <a:pt x="746329" y="388627"/>
                    <a:pt x="747228" y="385806"/>
                    <a:pt x="747601" y="384442"/>
                  </a:cubicBezTo>
                  <a:cubicBezTo>
                    <a:pt x="748469" y="381651"/>
                    <a:pt x="749399" y="378861"/>
                    <a:pt x="750391" y="376070"/>
                  </a:cubicBezTo>
                  <a:lnTo>
                    <a:pt x="769181" y="325654"/>
                  </a:lnTo>
                  <a:lnTo>
                    <a:pt x="796063" y="325654"/>
                  </a:lnTo>
                  <a:lnTo>
                    <a:pt x="756809" y="424439"/>
                  </a:lnTo>
                  <a:lnTo>
                    <a:pt x="733276" y="424439"/>
                  </a:lnTo>
                  <a:close/>
                  <a:moveTo>
                    <a:pt x="153107" y="325654"/>
                  </a:moveTo>
                  <a:lnTo>
                    <a:pt x="179245" y="325654"/>
                  </a:lnTo>
                  <a:lnTo>
                    <a:pt x="179245" y="371047"/>
                  </a:lnTo>
                  <a:cubicBezTo>
                    <a:pt x="179245" y="384070"/>
                    <a:pt x="179741" y="392565"/>
                    <a:pt x="180733" y="396534"/>
                  </a:cubicBezTo>
                  <a:cubicBezTo>
                    <a:pt x="181415" y="399510"/>
                    <a:pt x="183151" y="401991"/>
                    <a:pt x="185942" y="403975"/>
                  </a:cubicBezTo>
                  <a:cubicBezTo>
                    <a:pt x="188484" y="405836"/>
                    <a:pt x="191709" y="406766"/>
                    <a:pt x="195616" y="406766"/>
                  </a:cubicBezTo>
                  <a:cubicBezTo>
                    <a:pt x="200019" y="406766"/>
                    <a:pt x="204003" y="405557"/>
                    <a:pt x="207568" y="403138"/>
                  </a:cubicBezTo>
                  <a:cubicBezTo>
                    <a:pt x="211134" y="400720"/>
                    <a:pt x="213568" y="397681"/>
                    <a:pt x="214870" y="394022"/>
                  </a:cubicBezTo>
                  <a:cubicBezTo>
                    <a:pt x="216173" y="390364"/>
                    <a:pt x="216824" y="381465"/>
                    <a:pt x="216824" y="367326"/>
                  </a:cubicBezTo>
                  <a:lnTo>
                    <a:pt x="216824" y="325654"/>
                  </a:lnTo>
                  <a:lnTo>
                    <a:pt x="242962" y="325654"/>
                  </a:lnTo>
                  <a:lnTo>
                    <a:pt x="242962" y="374210"/>
                  </a:lnTo>
                  <a:cubicBezTo>
                    <a:pt x="251581" y="372473"/>
                    <a:pt x="257627" y="369249"/>
                    <a:pt x="261100" y="364536"/>
                  </a:cubicBezTo>
                  <a:cubicBezTo>
                    <a:pt x="263209" y="361683"/>
                    <a:pt x="264325" y="357435"/>
                    <a:pt x="264449" y="351792"/>
                  </a:cubicBezTo>
                  <a:lnTo>
                    <a:pt x="251798" y="351792"/>
                  </a:lnTo>
                  <a:lnTo>
                    <a:pt x="251798" y="325654"/>
                  </a:lnTo>
                  <a:lnTo>
                    <a:pt x="277936" y="325654"/>
                  </a:lnTo>
                  <a:lnTo>
                    <a:pt x="277936" y="344351"/>
                  </a:lnTo>
                  <a:cubicBezTo>
                    <a:pt x="277936" y="352040"/>
                    <a:pt x="277270" y="358056"/>
                    <a:pt x="275936" y="362396"/>
                  </a:cubicBezTo>
                  <a:cubicBezTo>
                    <a:pt x="274603" y="366737"/>
                    <a:pt x="272138" y="370613"/>
                    <a:pt x="268542" y="374024"/>
                  </a:cubicBezTo>
                  <a:cubicBezTo>
                    <a:pt x="263022" y="379357"/>
                    <a:pt x="254496" y="382953"/>
                    <a:pt x="242962" y="384814"/>
                  </a:cubicBezTo>
                  <a:lnTo>
                    <a:pt x="242962" y="424439"/>
                  </a:lnTo>
                  <a:lnTo>
                    <a:pt x="218684" y="424439"/>
                  </a:lnTo>
                  <a:lnTo>
                    <a:pt x="218684" y="409649"/>
                  </a:lnTo>
                  <a:cubicBezTo>
                    <a:pt x="210933" y="420997"/>
                    <a:pt x="200019" y="426672"/>
                    <a:pt x="185942" y="426672"/>
                  </a:cubicBezTo>
                  <a:cubicBezTo>
                    <a:pt x="171369" y="426672"/>
                    <a:pt x="161602" y="421122"/>
                    <a:pt x="156641" y="410021"/>
                  </a:cubicBezTo>
                  <a:cubicBezTo>
                    <a:pt x="154285" y="404750"/>
                    <a:pt x="153107" y="397464"/>
                    <a:pt x="153107" y="388162"/>
                  </a:cubicBezTo>
                  <a:close/>
                  <a:moveTo>
                    <a:pt x="849492" y="323422"/>
                  </a:moveTo>
                  <a:cubicBezTo>
                    <a:pt x="861150" y="323422"/>
                    <a:pt x="869832" y="324802"/>
                    <a:pt x="875537" y="327561"/>
                  </a:cubicBezTo>
                  <a:cubicBezTo>
                    <a:pt x="881242" y="330321"/>
                    <a:pt x="885257" y="333825"/>
                    <a:pt x="887583" y="338072"/>
                  </a:cubicBezTo>
                  <a:cubicBezTo>
                    <a:pt x="889908" y="342320"/>
                    <a:pt x="891071" y="350118"/>
                    <a:pt x="891071" y="361466"/>
                  </a:cubicBezTo>
                  <a:lnTo>
                    <a:pt x="890792" y="391976"/>
                  </a:lnTo>
                  <a:cubicBezTo>
                    <a:pt x="890792" y="400658"/>
                    <a:pt x="891210" y="407060"/>
                    <a:pt x="892047" y="411184"/>
                  </a:cubicBezTo>
                  <a:cubicBezTo>
                    <a:pt x="892885" y="415308"/>
                    <a:pt x="894450" y="419726"/>
                    <a:pt x="896745" y="424439"/>
                  </a:cubicBezTo>
                  <a:lnTo>
                    <a:pt x="870886" y="424439"/>
                  </a:lnTo>
                  <a:cubicBezTo>
                    <a:pt x="870204" y="422703"/>
                    <a:pt x="869367" y="420129"/>
                    <a:pt x="868375" y="416719"/>
                  </a:cubicBezTo>
                  <a:cubicBezTo>
                    <a:pt x="867940" y="415168"/>
                    <a:pt x="867630" y="414145"/>
                    <a:pt x="867444" y="413649"/>
                  </a:cubicBezTo>
                  <a:cubicBezTo>
                    <a:pt x="862979" y="417990"/>
                    <a:pt x="858205" y="421246"/>
                    <a:pt x="853120" y="423416"/>
                  </a:cubicBezTo>
                  <a:cubicBezTo>
                    <a:pt x="848035" y="425586"/>
                    <a:pt x="842609" y="426672"/>
                    <a:pt x="836841" y="426672"/>
                  </a:cubicBezTo>
                  <a:cubicBezTo>
                    <a:pt x="826672" y="426672"/>
                    <a:pt x="818657" y="423912"/>
                    <a:pt x="812797" y="418393"/>
                  </a:cubicBezTo>
                  <a:cubicBezTo>
                    <a:pt x="806936" y="412874"/>
                    <a:pt x="804006" y="405898"/>
                    <a:pt x="804006" y="397464"/>
                  </a:cubicBezTo>
                  <a:cubicBezTo>
                    <a:pt x="804006" y="391883"/>
                    <a:pt x="805340" y="386907"/>
                    <a:pt x="808006" y="382535"/>
                  </a:cubicBezTo>
                  <a:cubicBezTo>
                    <a:pt x="810673" y="378163"/>
                    <a:pt x="814409" y="374814"/>
                    <a:pt x="819215" y="372489"/>
                  </a:cubicBezTo>
                  <a:cubicBezTo>
                    <a:pt x="824021" y="370163"/>
                    <a:pt x="830950" y="368133"/>
                    <a:pt x="840004" y="366396"/>
                  </a:cubicBezTo>
                  <a:cubicBezTo>
                    <a:pt x="852221" y="364102"/>
                    <a:pt x="860685" y="361962"/>
                    <a:pt x="865398" y="359978"/>
                  </a:cubicBezTo>
                  <a:lnTo>
                    <a:pt x="865398" y="357373"/>
                  </a:lnTo>
                  <a:cubicBezTo>
                    <a:pt x="865398" y="352351"/>
                    <a:pt x="864158" y="348769"/>
                    <a:pt x="861677" y="346630"/>
                  </a:cubicBezTo>
                  <a:cubicBezTo>
                    <a:pt x="859197" y="344491"/>
                    <a:pt x="854515" y="343421"/>
                    <a:pt x="847631" y="343421"/>
                  </a:cubicBezTo>
                  <a:cubicBezTo>
                    <a:pt x="842981" y="343421"/>
                    <a:pt x="839353" y="344335"/>
                    <a:pt x="836749" y="346165"/>
                  </a:cubicBezTo>
                  <a:cubicBezTo>
                    <a:pt x="834144" y="347994"/>
                    <a:pt x="832036" y="351203"/>
                    <a:pt x="830423" y="355792"/>
                  </a:cubicBezTo>
                  <a:lnTo>
                    <a:pt x="806704" y="351513"/>
                  </a:lnTo>
                  <a:cubicBezTo>
                    <a:pt x="809370" y="341964"/>
                    <a:pt x="813959" y="334894"/>
                    <a:pt x="820470" y="330305"/>
                  </a:cubicBezTo>
                  <a:cubicBezTo>
                    <a:pt x="826982" y="325716"/>
                    <a:pt x="836655" y="323422"/>
                    <a:pt x="849492" y="323422"/>
                  </a:cubicBezTo>
                  <a:close/>
                  <a:moveTo>
                    <a:pt x="570476" y="323422"/>
                  </a:moveTo>
                  <a:cubicBezTo>
                    <a:pt x="582693" y="323422"/>
                    <a:pt x="592770" y="328786"/>
                    <a:pt x="600707" y="339514"/>
                  </a:cubicBezTo>
                  <a:lnTo>
                    <a:pt x="600707" y="325654"/>
                  </a:lnTo>
                  <a:lnTo>
                    <a:pt x="625171" y="325654"/>
                  </a:lnTo>
                  <a:lnTo>
                    <a:pt x="625171" y="414300"/>
                  </a:lnTo>
                  <a:cubicBezTo>
                    <a:pt x="625171" y="425958"/>
                    <a:pt x="624209" y="434671"/>
                    <a:pt x="622287" y="440438"/>
                  </a:cubicBezTo>
                  <a:cubicBezTo>
                    <a:pt x="620365" y="446205"/>
                    <a:pt x="617667" y="450732"/>
                    <a:pt x="614195" y="454019"/>
                  </a:cubicBezTo>
                  <a:cubicBezTo>
                    <a:pt x="610722" y="457305"/>
                    <a:pt x="606087" y="459879"/>
                    <a:pt x="600289" y="461739"/>
                  </a:cubicBezTo>
                  <a:cubicBezTo>
                    <a:pt x="594490" y="463600"/>
                    <a:pt x="587158" y="464530"/>
                    <a:pt x="578290" y="464530"/>
                  </a:cubicBezTo>
                  <a:cubicBezTo>
                    <a:pt x="561547" y="464530"/>
                    <a:pt x="549671" y="461662"/>
                    <a:pt x="542664" y="455926"/>
                  </a:cubicBezTo>
                  <a:cubicBezTo>
                    <a:pt x="535657" y="450190"/>
                    <a:pt x="532153" y="442919"/>
                    <a:pt x="532153" y="434113"/>
                  </a:cubicBezTo>
                  <a:cubicBezTo>
                    <a:pt x="532153" y="433245"/>
                    <a:pt x="532184" y="432191"/>
                    <a:pt x="532246" y="430950"/>
                  </a:cubicBezTo>
                  <a:lnTo>
                    <a:pt x="562105" y="434578"/>
                  </a:lnTo>
                  <a:cubicBezTo>
                    <a:pt x="562601" y="438051"/>
                    <a:pt x="563748" y="440438"/>
                    <a:pt x="565546" y="441740"/>
                  </a:cubicBezTo>
                  <a:cubicBezTo>
                    <a:pt x="568027" y="443601"/>
                    <a:pt x="571934" y="444531"/>
                    <a:pt x="577267" y="444531"/>
                  </a:cubicBezTo>
                  <a:cubicBezTo>
                    <a:pt x="584088" y="444531"/>
                    <a:pt x="589204" y="443508"/>
                    <a:pt x="592615" y="441461"/>
                  </a:cubicBezTo>
                  <a:cubicBezTo>
                    <a:pt x="594909" y="440097"/>
                    <a:pt x="596645" y="437896"/>
                    <a:pt x="597824" y="434857"/>
                  </a:cubicBezTo>
                  <a:cubicBezTo>
                    <a:pt x="598630" y="432687"/>
                    <a:pt x="599033" y="428687"/>
                    <a:pt x="599033" y="422858"/>
                  </a:cubicBezTo>
                  <a:lnTo>
                    <a:pt x="599033" y="408440"/>
                  </a:lnTo>
                  <a:cubicBezTo>
                    <a:pt x="591219" y="419106"/>
                    <a:pt x="581359" y="424439"/>
                    <a:pt x="569453" y="424439"/>
                  </a:cubicBezTo>
                  <a:cubicBezTo>
                    <a:pt x="556183" y="424439"/>
                    <a:pt x="545672" y="418827"/>
                    <a:pt x="537920" y="407603"/>
                  </a:cubicBezTo>
                  <a:cubicBezTo>
                    <a:pt x="531843" y="398735"/>
                    <a:pt x="528805" y="387697"/>
                    <a:pt x="528805" y="374489"/>
                  </a:cubicBezTo>
                  <a:cubicBezTo>
                    <a:pt x="528805" y="357932"/>
                    <a:pt x="532789" y="345281"/>
                    <a:pt x="540757" y="336538"/>
                  </a:cubicBezTo>
                  <a:cubicBezTo>
                    <a:pt x="548726" y="327794"/>
                    <a:pt x="558632" y="323422"/>
                    <a:pt x="570476" y="323422"/>
                  </a:cubicBezTo>
                  <a:close/>
                  <a:moveTo>
                    <a:pt x="477012" y="323422"/>
                  </a:moveTo>
                  <a:cubicBezTo>
                    <a:pt x="482779" y="323422"/>
                    <a:pt x="488050" y="324461"/>
                    <a:pt x="492825" y="326538"/>
                  </a:cubicBezTo>
                  <a:cubicBezTo>
                    <a:pt x="497600" y="328616"/>
                    <a:pt x="501212" y="331267"/>
                    <a:pt x="503662" y="334491"/>
                  </a:cubicBezTo>
                  <a:cubicBezTo>
                    <a:pt x="506111" y="337716"/>
                    <a:pt x="507817" y="341374"/>
                    <a:pt x="508778" y="345467"/>
                  </a:cubicBezTo>
                  <a:cubicBezTo>
                    <a:pt x="509739" y="349560"/>
                    <a:pt x="510220" y="355420"/>
                    <a:pt x="510220" y="363048"/>
                  </a:cubicBezTo>
                  <a:lnTo>
                    <a:pt x="510220" y="424439"/>
                  </a:lnTo>
                  <a:lnTo>
                    <a:pt x="484082" y="424439"/>
                  </a:lnTo>
                  <a:lnTo>
                    <a:pt x="484082" y="374024"/>
                  </a:lnTo>
                  <a:cubicBezTo>
                    <a:pt x="484082" y="363358"/>
                    <a:pt x="483524" y="356459"/>
                    <a:pt x="482407" y="353327"/>
                  </a:cubicBezTo>
                  <a:cubicBezTo>
                    <a:pt x="481291" y="350196"/>
                    <a:pt x="479477" y="347762"/>
                    <a:pt x="476966" y="346025"/>
                  </a:cubicBezTo>
                  <a:cubicBezTo>
                    <a:pt x="474454" y="344289"/>
                    <a:pt x="471431" y="343421"/>
                    <a:pt x="467897" y="343421"/>
                  </a:cubicBezTo>
                  <a:cubicBezTo>
                    <a:pt x="463370" y="343421"/>
                    <a:pt x="459308" y="344661"/>
                    <a:pt x="455711" y="347142"/>
                  </a:cubicBezTo>
                  <a:cubicBezTo>
                    <a:pt x="452115" y="349622"/>
                    <a:pt x="449650" y="352909"/>
                    <a:pt x="448316" y="357001"/>
                  </a:cubicBezTo>
                  <a:cubicBezTo>
                    <a:pt x="446983" y="361094"/>
                    <a:pt x="446317" y="368660"/>
                    <a:pt x="446317" y="379698"/>
                  </a:cubicBezTo>
                  <a:lnTo>
                    <a:pt x="446317" y="424439"/>
                  </a:lnTo>
                  <a:lnTo>
                    <a:pt x="420179" y="424439"/>
                  </a:lnTo>
                  <a:lnTo>
                    <a:pt x="420179" y="325654"/>
                  </a:lnTo>
                  <a:lnTo>
                    <a:pt x="444456" y="325654"/>
                  </a:lnTo>
                  <a:lnTo>
                    <a:pt x="444456" y="340165"/>
                  </a:lnTo>
                  <a:cubicBezTo>
                    <a:pt x="453076" y="329003"/>
                    <a:pt x="463928" y="323422"/>
                    <a:pt x="477012" y="323422"/>
                  </a:cubicBezTo>
                  <a:close/>
                  <a:moveTo>
                    <a:pt x="331849" y="323422"/>
                  </a:moveTo>
                  <a:cubicBezTo>
                    <a:pt x="346794" y="323422"/>
                    <a:pt x="359041" y="328259"/>
                    <a:pt x="368591" y="337933"/>
                  </a:cubicBezTo>
                  <a:cubicBezTo>
                    <a:pt x="377211" y="346738"/>
                    <a:pt x="381955" y="357622"/>
                    <a:pt x="382823" y="370582"/>
                  </a:cubicBezTo>
                  <a:cubicBezTo>
                    <a:pt x="390884" y="367295"/>
                    <a:pt x="395039" y="361032"/>
                    <a:pt x="395287" y="351792"/>
                  </a:cubicBezTo>
                  <a:lnTo>
                    <a:pt x="382637" y="351792"/>
                  </a:lnTo>
                  <a:lnTo>
                    <a:pt x="382637" y="325654"/>
                  </a:lnTo>
                  <a:lnTo>
                    <a:pt x="408775" y="325654"/>
                  </a:lnTo>
                  <a:lnTo>
                    <a:pt x="408775" y="344351"/>
                  </a:lnTo>
                  <a:cubicBezTo>
                    <a:pt x="408775" y="352040"/>
                    <a:pt x="408108" y="358056"/>
                    <a:pt x="406775" y="362396"/>
                  </a:cubicBezTo>
                  <a:cubicBezTo>
                    <a:pt x="405441" y="366737"/>
                    <a:pt x="402977" y="370613"/>
                    <a:pt x="399380" y="374024"/>
                  </a:cubicBezTo>
                  <a:cubicBezTo>
                    <a:pt x="395225" y="378054"/>
                    <a:pt x="389551" y="381217"/>
                    <a:pt x="382358" y="383511"/>
                  </a:cubicBezTo>
                  <a:cubicBezTo>
                    <a:pt x="380807" y="394611"/>
                    <a:pt x="376187" y="404068"/>
                    <a:pt x="368498" y="411882"/>
                  </a:cubicBezTo>
                  <a:cubicBezTo>
                    <a:pt x="358824" y="421742"/>
                    <a:pt x="346670" y="426672"/>
                    <a:pt x="332035" y="426672"/>
                  </a:cubicBezTo>
                  <a:cubicBezTo>
                    <a:pt x="322671" y="426672"/>
                    <a:pt x="314052" y="424625"/>
                    <a:pt x="306176" y="420532"/>
                  </a:cubicBezTo>
                  <a:cubicBezTo>
                    <a:pt x="297805" y="416192"/>
                    <a:pt x="291511" y="410130"/>
                    <a:pt x="287294" y="402347"/>
                  </a:cubicBezTo>
                  <a:cubicBezTo>
                    <a:pt x="283077" y="394565"/>
                    <a:pt x="280969" y="385000"/>
                    <a:pt x="280969" y="373652"/>
                  </a:cubicBezTo>
                  <a:cubicBezTo>
                    <a:pt x="280969" y="364722"/>
                    <a:pt x="283108" y="356319"/>
                    <a:pt x="287387" y="348444"/>
                  </a:cubicBezTo>
                  <a:cubicBezTo>
                    <a:pt x="291852" y="340196"/>
                    <a:pt x="297960" y="333964"/>
                    <a:pt x="305711" y="329747"/>
                  </a:cubicBezTo>
                  <a:cubicBezTo>
                    <a:pt x="313463" y="325530"/>
                    <a:pt x="322175" y="323422"/>
                    <a:pt x="331849" y="323422"/>
                  </a:cubicBezTo>
                  <a:close/>
                  <a:moveTo>
                    <a:pt x="123136" y="323422"/>
                  </a:moveTo>
                  <a:cubicBezTo>
                    <a:pt x="129090" y="323422"/>
                    <a:pt x="134826" y="325065"/>
                    <a:pt x="140345" y="328352"/>
                  </a:cubicBezTo>
                  <a:lnTo>
                    <a:pt x="132252" y="351141"/>
                  </a:lnTo>
                  <a:cubicBezTo>
                    <a:pt x="127849" y="348289"/>
                    <a:pt x="123757" y="346862"/>
                    <a:pt x="119974" y="346862"/>
                  </a:cubicBezTo>
                  <a:cubicBezTo>
                    <a:pt x="116315" y="346862"/>
                    <a:pt x="113215" y="347870"/>
                    <a:pt x="110672" y="349886"/>
                  </a:cubicBezTo>
                  <a:cubicBezTo>
                    <a:pt x="108130" y="351901"/>
                    <a:pt x="106130" y="355544"/>
                    <a:pt x="104672" y="360815"/>
                  </a:cubicBezTo>
                  <a:cubicBezTo>
                    <a:pt x="103215" y="366086"/>
                    <a:pt x="102487" y="377124"/>
                    <a:pt x="102487" y="393929"/>
                  </a:cubicBezTo>
                  <a:lnTo>
                    <a:pt x="102487" y="424439"/>
                  </a:lnTo>
                  <a:lnTo>
                    <a:pt x="76349" y="424439"/>
                  </a:lnTo>
                  <a:lnTo>
                    <a:pt x="76349" y="325654"/>
                  </a:lnTo>
                  <a:lnTo>
                    <a:pt x="100626" y="325654"/>
                  </a:lnTo>
                  <a:lnTo>
                    <a:pt x="100626" y="339700"/>
                  </a:lnTo>
                  <a:cubicBezTo>
                    <a:pt x="104781" y="333065"/>
                    <a:pt x="108517" y="328693"/>
                    <a:pt x="111835" y="326585"/>
                  </a:cubicBezTo>
                  <a:cubicBezTo>
                    <a:pt x="115152" y="324476"/>
                    <a:pt x="118920" y="323422"/>
                    <a:pt x="123136" y="323422"/>
                  </a:cubicBezTo>
                  <a:close/>
                  <a:moveTo>
                    <a:pt x="38230" y="290773"/>
                  </a:moveTo>
                  <a:lnTo>
                    <a:pt x="38230" y="325654"/>
                  </a:lnTo>
                  <a:lnTo>
                    <a:pt x="56089" y="325654"/>
                  </a:lnTo>
                  <a:lnTo>
                    <a:pt x="56089" y="346490"/>
                  </a:lnTo>
                  <a:lnTo>
                    <a:pt x="38230" y="346490"/>
                  </a:lnTo>
                  <a:lnTo>
                    <a:pt x="38230" y="386302"/>
                  </a:lnTo>
                  <a:cubicBezTo>
                    <a:pt x="38230" y="394363"/>
                    <a:pt x="38401" y="399061"/>
                    <a:pt x="38742" y="400394"/>
                  </a:cubicBezTo>
                  <a:cubicBezTo>
                    <a:pt x="39083" y="401727"/>
                    <a:pt x="39858" y="402828"/>
                    <a:pt x="41067" y="403696"/>
                  </a:cubicBezTo>
                  <a:cubicBezTo>
                    <a:pt x="42276" y="404564"/>
                    <a:pt x="43749" y="404998"/>
                    <a:pt x="45485" y="404998"/>
                  </a:cubicBezTo>
                  <a:cubicBezTo>
                    <a:pt x="47904" y="404998"/>
                    <a:pt x="51408" y="404161"/>
                    <a:pt x="55996" y="402487"/>
                  </a:cubicBezTo>
                  <a:lnTo>
                    <a:pt x="58229" y="422765"/>
                  </a:lnTo>
                  <a:cubicBezTo>
                    <a:pt x="52152" y="425369"/>
                    <a:pt x="45268" y="426672"/>
                    <a:pt x="37579" y="426672"/>
                  </a:cubicBezTo>
                  <a:cubicBezTo>
                    <a:pt x="32866" y="426672"/>
                    <a:pt x="28618" y="425881"/>
                    <a:pt x="24835" y="424300"/>
                  </a:cubicBezTo>
                  <a:cubicBezTo>
                    <a:pt x="21053" y="422718"/>
                    <a:pt x="18278" y="420672"/>
                    <a:pt x="16510" y="418160"/>
                  </a:cubicBezTo>
                  <a:cubicBezTo>
                    <a:pt x="14743" y="415649"/>
                    <a:pt x="13518" y="412254"/>
                    <a:pt x="12836" y="407975"/>
                  </a:cubicBezTo>
                  <a:cubicBezTo>
                    <a:pt x="12278" y="404936"/>
                    <a:pt x="11999" y="398797"/>
                    <a:pt x="11999" y="389558"/>
                  </a:cubicBezTo>
                  <a:lnTo>
                    <a:pt x="11999" y="346490"/>
                  </a:lnTo>
                  <a:lnTo>
                    <a:pt x="0" y="346490"/>
                  </a:lnTo>
                  <a:lnTo>
                    <a:pt x="0" y="325654"/>
                  </a:lnTo>
                  <a:lnTo>
                    <a:pt x="11999" y="325654"/>
                  </a:lnTo>
                  <a:lnTo>
                    <a:pt x="11999" y="306028"/>
                  </a:lnTo>
                  <a:close/>
                  <a:moveTo>
                    <a:pt x="821401" y="285750"/>
                  </a:moveTo>
                  <a:lnTo>
                    <a:pt x="850701" y="285750"/>
                  </a:lnTo>
                  <a:lnTo>
                    <a:pt x="863537" y="313562"/>
                  </a:lnTo>
                  <a:lnTo>
                    <a:pt x="847073" y="313562"/>
                  </a:lnTo>
                  <a:close/>
                  <a:moveTo>
                    <a:pt x="327105" y="282494"/>
                  </a:moveTo>
                  <a:cubicBezTo>
                    <a:pt x="334733" y="282556"/>
                    <a:pt x="340965" y="283797"/>
                    <a:pt x="345802" y="286215"/>
                  </a:cubicBezTo>
                  <a:cubicBezTo>
                    <a:pt x="351135" y="288820"/>
                    <a:pt x="353863" y="292447"/>
                    <a:pt x="353987" y="297098"/>
                  </a:cubicBezTo>
                  <a:cubicBezTo>
                    <a:pt x="354235" y="303547"/>
                    <a:pt x="348592" y="307485"/>
                    <a:pt x="337058" y="308911"/>
                  </a:cubicBezTo>
                  <a:lnTo>
                    <a:pt x="337058" y="313562"/>
                  </a:lnTo>
                  <a:lnTo>
                    <a:pt x="326640" y="313562"/>
                  </a:lnTo>
                  <a:lnTo>
                    <a:pt x="326640" y="303330"/>
                  </a:lnTo>
                  <a:cubicBezTo>
                    <a:pt x="330175" y="302958"/>
                    <a:pt x="332438" y="302617"/>
                    <a:pt x="333430" y="302307"/>
                  </a:cubicBezTo>
                  <a:cubicBezTo>
                    <a:pt x="336717" y="301501"/>
                    <a:pt x="338391" y="300075"/>
                    <a:pt x="338453" y="298028"/>
                  </a:cubicBezTo>
                  <a:cubicBezTo>
                    <a:pt x="338515" y="296602"/>
                    <a:pt x="337647" y="295393"/>
                    <a:pt x="335849" y="294401"/>
                  </a:cubicBezTo>
                  <a:cubicBezTo>
                    <a:pt x="333244" y="292974"/>
                    <a:pt x="329121" y="292261"/>
                    <a:pt x="323477" y="292261"/>
                  </a:cubicBezTo>
                  <a:cubicBezTo>
                    <a:pt x="321555" y="292261"/>
                    <a:pt x="318641" y="292385"/>
                    <a:pt x="314734" y="292633"/>
                  </a:cubicBezTo>
                  <a:lnTo>
                    <a:pt x="313711" y="283145"/>
                  </a:lnTo>
                  <a:cubicBezTo>
                    <a:pt x="316129" y="282649"/>
                    <a:pt x="320594" y="282432"/>
                    <a:pt x="327105" y="282494"/>
                  </a:cubicBezTo>
                  <a:close/>
                  <a:moveTo>
                    <a:pt x="382265" y="39904"/>
                  </a:moveTo>
                  <a:lnTo>
                    <a:pt x="408403" y="39904"/>
                  </a:lnTo>
                  <a:lnTo>
                    <a:pt x="408403" y="138689"/>
                  </a:lnTo>
                  <a:lnTo>
                    <a:pt x="382265" y="138689"/>
                  </a:lnTo>
                  <a:close/>
                  <a:moveTo>
                    <a:pt x="486537" y="37672"/>
                  </a:moveTo>
                  <a:cubicBezTo>
                    <a:pt x="492304" y="37672"/>
                    <a:pt x="497575" y="38711"/>
                    <a:pt x="502350" y="40788"/>
                  </a:cubicBezTo>
                  <a:cubicBezTo>
                    <a:pt x="507125" y="42865"/>
                    <a:pt x="510737" y="45516"/>
                    <a:pt x="513187" y="48741"/>
                  </a:cubicBezTo>
                  <a:cubicBezTo>
                    <a:pt x="515636" y="51966"/>
                    <a:pt x="517342" y="55624"/>
                    <a:pt x="518303" y="59717"/>
                  </a:cubicBezTo>
                  <a:cubicBezTo>
                    <a:pt x="519264" y="63810"/>
                    <a:pt x="519745" y="69670"/>
                    <a:pt x="519745" y="77297"/>
                  </a:cubicBezTo>
                  <a:lnTo>
                    <a:pt x="519745" y="138689"/>
                  </a:lnTo>
                  <a:lnTo>
                    <a:pt x="493607" y="138689"/>
                  </a:lnTo>
                  <a:lnTo>
                    <a:pt x="493607" y="88274"/>
                  </a:lnTo>
                  <a:cubicBezTo>
                    <a:pt x="493607" y="77608"/>
                    <a:pt x="493049" y="70709"/>
                    <a:pt x="491932" y="67577"/>
                  </a:cubicBezTo>
                  <a:cubicBezTo>
                    <a:pt x="490816" y="64446"/>
                    <a:pt x="489002" y="62012"/>
                    <a:pt x="486491" y="60275"/>
                  </a:cubicBezTo>
                  <a:cubicBezTo>
                    <a:pt x="483979" y="58539"/>
                    <a:pt x="480956" y="57671"/>
                    <a:pt x="477422" y="57671"/>
                  </a:cubicBezTo>
                  <a:cubicBezTo>
                    <a:pt x="472895" y="57671"/>
                    <a:pt x="468833" y="58911"/>
                    <a:pt x="465236" y="61391"/>
                  </a:cubicBezTo>
                  <a:cubicBezTo>
                    <a:pt x="461640" y="63872"/>
                    <a:pt x="459175" y="67159"/>
                    <a:pt x="457841" y="71251"/>
                  </a:cubicBezTo>
                  <a:cubicBezTo>
                    <a:pt x="456508" y="75344"/>
                    <a:pt x="455841" y="82910"/>
                    <a:pt x="455841" y="93948"/>
                  </a:cubicBezTo>
                  <a:lnTo>
                    <a:pt x="455841" y="138689"/>
                  </a:lnTo>
                  <a:lnTo>
                    <a:pt x="429704" y="138689"/>
                  </a:lnTo>
                  <a:lnTo>
                    <a:pt x="429704" y="39904"/>
                  </a:lnTo>
                  <a:lnTo>
                    <a:pt x="453981" y="39904"/>
                  </a:lnTo>
                  <a:lnTo>
                    <a:pt x="453981" y="54415"/>
                  </a:lnTo>
                  <a:cubicBezTo>
                    <a:pt x="462601" y="43253"/>
                    <a:pt x="473453" y="37672"/>
                    <a:pt x="486537" y="37672"/>
                  </a:cubicBezTo>
                  <a:close/>
                  <a:moveTo>
                    <a:pt x="544097" y="2325"/>
                  </a:moveTo>
                  <a:lnTo>
                    <a:pt x="570235" y="2325"/>
                  </a:lnTo>
                  <a:lnTo>
                    <a:pt x="570235" y="52462"/>
                  </a:lnTo>
                  <a:cubicBezTo>
                    <a:pt x="578668" y="42602"/>
                    <a:pt x="588745" y="37672"/>
                    <a:pt x="600465" y="37672"/>
                  </a:cubicBezTo>
                  <a:cubicBezTo>
                    <a:pt x="606480" y="37672"/>
                    <a:pt x="611906" y="38788"/>
                    <a:pt x="616743" y="41021"/>
                  </a:cubicBezTo>
                  <a:cubicBezTo>
                    <a:pt x="621580" y="43253"/>
                    <a:pt x="625223" y="46106"/>
                    <a:pt x="627673" y="49578"/>
                  </a:cubicBezTo>
                  <a:cubicBezTo>
                    <a:pt x="630122" y="53051"/>
                    <a:pt x="631797" y="56896"/>
                    <a:pt x="632696" y="61112"/>
                  </a:cubicBezTo>
                  <a:cubicBezTo>
                    <a:pt x="633595" y="65329"/>
                    <a:pt x="634045" y="71871"/>
                    <a:pt x="634045" y="80739"/>
                  </a:cubicBezTo>
                  <a:lnTo>
                    <a:pt x="634045" y="138689"/>
                  </a:lnTo>
                  <a:lnTo>
                    <a:pt x="607907" y="138689"/>
                  </a:lnTo>
                  <a:lnTo>
                    <a:pt x="607907" y="86506"/>
                  </a:lnTo>
                  <a:cubicBezTo>
                    <a:pt x="607907" y="76150"/>
                    <a:pt x="607411" y="69577"/>
                    <a:pt x="606418" y="66786"/>
                  </a:cubicBezTo>
                  <a:cubicBezTo>
                    <a:pt x="605426" y="63996"/>
                    <a:pt x="603674" y="61779"/>
                    <a:pt x="601163" y="60136"/>
                  </a:cubicBezTo>
                  <a:cubicBezTo>
                    <a:pt x="598651" y="58492"/>
                    <a:pt x="595504" y="57671"/>
                    <a:pt x="591722" y="57671"/>
                  </a:cubicBezTo>
                  <a:cubicBezTo>
                    <a:pt x="587381" y="57671"/>
                    <a:pt x="583505" y="58725"/>
                    <a:pt x="580094" y="60833"/>
                  </a:cubicBezTo>
                  <a:cubicBezTo>
                    <a:pt x="576684" y="62942"/>
                    <a:pt x="574188" y="66120"/>
                    <a:pt x="572607" y="70368"/>
                  </a:cubicBezTo>
                  <a:cubicBezTo>
                    <a:pt x="571025" y="74615"/>
                    <a:pt x="570235" y="80894"/>
                    <a:pt x="570235" y="89204"/>
                  </a:cubicBezTo>
                  <a:lnTo>
                    <a:pt x="570235" y="138689"/>
                  </a:lnTo>
                  <a:lnTo>
                    <a:pt x="544097" y="138689"/>
                  </a:lnTo>
                  <a:close/>
                  <a:moveTo>
                    <a:pt x="382265" y="2325"/>
                  </a:moveTo>
                  <a:lnTo>
                    <a:pt x="408403" y="2325"/>
                  </a:lnTo>
                  <a:lnTo>
                    <a:pt x="408403" y="26510"/>
                  </a:lnTo>
                  <a:lnTo>
                    <a:pt x="382265" y="26510"/>
                  </a:lnTo>
                  <a:close/>
                  <a:moveTo>
                    <a:pt x="306344" y="0"/>
                  </a:moveTo>
                  <a:cubicBezTo>
                    <a:pt x="323459" y="0"/>
                    <a:pt x="336342" y="3752"/>
                    <a:pt x="344992" y="11255"/>
                  </a:cubicBezTo>
                  <a:cubicBezTo>
                    <a:pt x="353643" y="18758"/>
                    <a:pt x="358185" y="28773"/>
                    <a:pt x="358620" y="41300"/>
                  </a:cubicBezTo>
                  <a:lnTo>
                    <a:pt x="331086" y="42509"/>
                  </a:lnTo>
                  <a:cubicBezTo>
                    <a:pt x="329908" y="35502"/>
                    <a:pt x="327381" y="30463"/>
                    <a:pt x="323505" y="27394"/>
                  </a:cubicBezTo>
                  <a:cubicBezTo>
                    <a:pt x="319630" y="24324"/>
                    <a:pt x="313816" y="22789"/>
                    <a:pt x="306065" y="22789"/>
                  </a:cubicBezTo>
                  <a:cubicBezTo>
                    <a:pt x="298065" y="22789"/>
                    <a:pt x="291802" y="24432"/>
                    <a:pt x="287275" y="27719"/>
                  </a:cubicBezTo>
                  <a:cubicBezTo>
                    <a:pt x="284361" y="29827"/>
                    <a:pt x="282903" y="32649"/>
                    <a:pt x="282903" y="36184"/>
                  </a:cubicBezTo>
                  <a:cubicBezTo>
                    <a:pt x="282903" y="39408"/>
                    <a:pt x="284268" y="42168"/>
                    <a:pt x="286996" y="44462"/>
                  </a:cubicBezTo>
                  <a:cubicBezTo>
                    <a:pt x="290469" y="47377"/>
                    <a:pt x="298902" y="50415"/>
                    <a:pt x="312297" y="53578"/>
                  </a:cubicBezTo>
                  <a:cubicBezTo>
                    <a:pt x="325691" y="56741"/>
                    <a:pt x="335598" y="60012"/>
                    <a:pt x="342016" y="63391"/>
                  </a:cubicBezTo>
                  <a:cubicBezTo>
                    <a:pt x="348434" y="66771"/>
                    <a:pt x="353457" y="71391"/>
                    <a:pt x="357085" y="77251"/>
                  </a:cubicBezTo>
                  <a:cubicBezTo>
                    <a:pt x="360712" y="83111"/>
                    <a:pt x="362526" y="90351"/>
                    <a:pt x="362526" y="98971"/>
                  </a:cubicBezTo>
                  <a:cubicBezTo>
                    <a:pt x="362526" y="106784"/>
                    <a:pt x="360356" y="114101"/>
                    <a:pt x="356015" y="120923"/>
                  </a:cubicBezTo>
                  <a:cubicBezTo>
                    <a:pt x="351674" y="127744"/>
                    <a:pt x="345535" y="132813"/>
                    <a:pt x="337598" y="136131"/>
                  </a:cubicBezTo>
                  <a:cubicBezTo>
                    <a:pt x="329660" y="139449"/>
                    <a:pt x="319769" y="141108"/>
                    <a:pt x="307925" y="141108"/>
                  </a:cubicBezTo>
                  <a:cubicBezTo>
                    <a:pt x="290686" y="141108"/>
                    <a:pt x="277446" y="137123"/>
                    <a:pt x="268207" y="129155"/>
                  </a:cubicBezTo>
                  <a:cubicBezTo>
                    <a:pt x="258967" y="121186"/>
                    <a:pt x="253448" y="109575"/>
                    <a:pt x="251650" y="94320"/>
                  </a:cubicBezTo>
                  <a:lnTo>
                    <a:pt x="278439" y="91715"/>
                  </a:lnTo>
                  <a:cubicBezTo>
                    <a:pt x="280051" y="100707"/>
                    <a:pt x="283322" y="107311"/>
                    <a:pt x="288252" y="111528"/>
                  </a:cubicBezTo>
                  <a:cubicBezTo>
                    <a:pt x="293182" y="115745"/>
                    <a:pt x="299833" y="117853"/>
                    <a:pt x="308204" y="117853"/>
                  </a:cubicBezTo>
                  <a:cubicBezTo>
                    <a:pt x="317072" y="117853"/>
                    <a:pt x="323753" y="115977"/>
                    <a:pt x="328249" y="112226"/>
                  </a:cubicBezTo>
                  <a:cubicBezTo>
                    <a:pt x="332745" y="108474"/>
                    <a:pt x="334993" y="104087"/>
                    <a:pt x="334993" y="99064"/>
                  </a:cubicBezTo>
                  <a:cubicBezTo>
                    <a:pt x="334993" y="95839"/>
                    <a:pt x="334047" y="93095"/>
                    <a:pt x="332156" y="90832"/>
                  </a:cubicBezTo>
                  <a:cubicBezTo>
                    <a:pt x="330265" y="88568"/>
                    <a:pt x="326963" y="86599"/>
                    <a:pt x="322250" y="84925"/>
                  </a:cubicBezTo>
                  <a:cubicBezTo>
                    <a:pt x="319025" y="83809"/>
                    <a:pt x="311677" y="81824"/>
                    <a:pt x="300205" y="78972"/>
                  </a:cubicBezTo>
                  <a:cubicBezTo>
                    <a:pt x="285446" y="75313"/>
                    <a:pt x="275090" y="70817"/>
                    <a:pt x="269137" y="65484"/>
                  </a:cubicBezTo>
                  <a:cubicBezTo>
                    <a:pt x="260765" y="57981"/>
                    <a:pt x="256579" y="48834"/>
                    <a:pt x="256579" y="38044"/>
                  </a:cubicBezTo>
                  <a:cubicBezTo>
                    <a:pt x="256579" y="31099"/>
                    <a:pt x="258548" y="24603"/>
                    <a:pt x="262486" y="18557"/>
                  </a:cubicBezTo>
                  <a:cubicBezTo>
                    <a:pt x="266424" y="12511"/>
                    <a:pt x="272098" y="7906"/>
                    <a:pt x="279508" y="4744"/>
                  </a:cubicBezTo>
                  <a:cubicBezTo>
                    <a:pt x="286919" y="1581"/>
                    <a:pt x="295864" y="0"/>
                    <a:pt x="30634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38" name="TextBox 37">
              <a:extLst>
                <a:ext uri="{FF2B5EF4-FFF2-40B4-BE49-F238E27FC236}">
                  <a16:creationId xmlns:a16="http://schemas.microsoft.com/office/drawing/2014/main" id="{5CFF72E5-F454-4662-A31C-2C5A1ADE5A73}"/>
                </a:ext>
              </a:extLst>
            </p:cNvPr>
            <p:cNvSpPr txBox="1">
              <a:spLocks noChangeAspect="1"/>
            </p:cNvSpPr>
            <p:nvPr>
              <p:custDataLst>
                <p:tags r:id="rId3"/>
              </p:custDataLst>
            </p:nvPr>
          </p:nvSpPr>
          <p:spPr>
            <a:xfrm>
              <a:off x="6651592" y="4628696"/>
              <a:ext cx="809532" cy="182047"/>
            </a:xfrm>
            <a:custGeom>
              <a:avLst/>
              <a:gdLst/>
              <a:ahLst/>
              <a:cxnLst/>
              <a:rect l="l" t="t" r="r" b="b"/>
              <a:pathLst>
                <a:path w="809532" h="182047">
                  <a:moveTo>
                    <a:pt x="192510" y="94517"/>
                  </a:moveTo>
                  <a:cubicBezTo>
                    <a:pt x="189161" y="95633"/>
                    <a:pt x="183859" y="96967"/>
                    <a:pt x="176604" y="98517"/>
                  </a:cubicBezTo>
                  <a:cubicBezTo>
                    <a:pt x="169348" y="100067"/>
                    <a:pt x="164604" y="101587"/>
                    <a:pt x="162372" y="103075"/>
                  </a:cubicBezTo>
                  <a:cubicBezTo>
                    <a:pt x="158961" y="105493"/>
                    <a:pt x="157256" y="108563"/>
                    <a:pt x="157256" y="112284"/>
                  </a:cubicBezTo>
                  <a:cubicBezTo>
                    <a:pt x="157256" y="115942"/>
                    <a:pt x="158620" y="119105"/>
                    <a:pt x="161349" y="121771"/>
                  </a:cubicBezTo>
                  <a:cubicBezTo>
                    <a:pt x="164077" y="124438"/>
                    <a:pt x="167550" y="125771"/>
                    <a:pt x="171767" y="125771"/>
                  </a:cubicBezTo>
                  <a:cubicBezTo>
                    <a:pt x="176480" y="125771"/>
                    <a:pt x="180975" y="124221"/>
                    <a:pt x="185254" y="121120"/>
                  </a:cubicBezTo>
                  <a:cubicBezTo>
                    <a:pt x="188417" y="118764"/>
                    <a:pt x="190494" y="115880"/>
                    <a:pt x="191486" y="112470"/>
                  </a:cubicBezTo>
                  <a:cubicBezTo>
                    <a:pt x="192169" y="110237"/>
                    <a:pt x="192510" y="105989"/>
                    <a:pt x="192510" y="99726"/>
                  </a:cubicBezTo>
                  <a:close/>
                  <a:moveTo>
                    <a:pt x="761535" y="60938"/>
                  </a:moveTo>
                  <a:cubicBezTo>
                    <a:pt x="755272" y="60938"/>
                    <a:pt x="750110" y="63372"/>
                    <a:pt x="746048" y="68240"/>
                  </a:cubicBezTo>
                  <a:cubicBezTo>
                    <a:pt x="741986" y="73108"/>
                    <a:pt x="739955" y="80534"/>
                    <a:pt x="739955" y="90518"/>
                  </a:cubicBezTo>
                  <a:cubicBezTo>
                    <a:pt x="739955" y="100997"/>
                    <a:pt x="741986" y="108671"/>
                    <a:pt x="746048" y="113539"/>
                  </a:cubicBezTo>
                  <a:cubicBezTo>
                    <a:pt x="750110" y="118407"/>
                    <a:pt x="755117" y="120841"/>
                    <a:pt x="761070" y="120841"/>
                  </a:cubicBezTo>
                  <a:cubicBezTo>
                    <a:pt x="767457" y="120841"/>
                    <a:pt x="772852" y="118345"/>
                    <a:pt x="777255" y="113353"/>
                  </a:cubicBezTo>
                  <a:cubicBezTo>
                    <a:pt x="781658" y="108361"/>
                    <a:pt x="783860" y="100967"/>
                    <a:pt x="783860" y="91169"/>
                  </a:cubicBezTo>
                  <a:cubicBezTo>
                    <a:pt x="783860" y="80937"/>
                    <a:pt x="781751" y="73340"/>
                    <a:pt x="777534" y="68379"/>
                  </a:cubicBezTo>
                  <a:cubicBezTo>
                    <a:pt x="773318" y="63418"/>
                    <a:pt x="767984" y="60938"/>
                    <a:pt x="761535" y="60938"/>
                  </a:cubicBezTo>
                  <a:close/>
                  <a:moveTo>
                    <a:pt x="470818" y="43172"/>
                  </a:moveTo>
                  <a:lnTo>
                    <a:pt x="496956" y="43172"/>
                  </a:lnTo>
                  <a:lnTo>
                    <a:pt x="496956" y="88564"/>
                  </a:lnTo>
                  <a:cubicBezTo>
                    <a:pt x="496956" y="101587"/>
                    <a:pt x="497452" y="110082"/>
                    <a:pt x="498444" y="114051"/>
                  </a:cubicBezTo>
                  <a:cubicBezTo>
                    <a:pt x="499127" y="117028"/>
                    <a:pt x="500863" y="119508"/>
                    <a:pt x="503653" y="121492"/>
                  </a:cubicBezTo>
                  <a:cubicBezTo>
                    <a:pt x="506196" y="123353"/>
                    <a:pt x="509420" y="124283"/>
                    <a:pt x="513327" y="124283"/>
                  </a:cubicBezTo>
                  <a:cubicBezTo>
                    <a:pt x="517730" y="124283"/>
                    <a:pt x="521714" y="123074"/>
                    <a:pt x="525280" y="120655"/>
                  </a:cubicBezTo>
                  <a:cubicBezTo>
                    <a:pt x="528846" y="118237"/>
                    <a:pt x="531280" y="115198"/>
                    <a:pt x="532582" y="111539"/>
                  </a:cubicBezTo>
                  <a:cubicBezTo>
                    <a:pt x="533884" y="107881"/>
                    <a:pt x="534535" y="98982"/>
                    <a:pt x="534535" y="84843"/>
                  </a:cubicBezTo>
                  <a:lnTo>
                    <a:pt x="534535" y="43172"/>
                  </a:lnTo>
                  <a:lnTo>
                    <a:pt x="560673" y="43172"/>
                  </a:lnTo>
                  <a:lnTo>
                    <a:pt x="560673" y="91727"/>
                  </a:lnTo>
                  <a:cubicBezTo>
                    <a:pt x="569293" y="89990"/>
                    <a:pt x="575339" y="86766"/>
                    <a:pt x="578812" y="82053"/>
                  </a:cubicBezTo>
                  <a:cubicBezTo>
                    <a:pt x="580920" y="79200"/>
                    <a:pt x="582036" y="74953"/>
                    <a:pt x="582160" y="69310"/>
                  </a:cubicBezTo>
                  <a:lnTo>
                    <a:pt x="569510" y="69310"/>
                  </a:lnTo>
                  <a:lnTo>
                    <a:pt x="569510" y="43172"/>
                  </a:lnTo>
                  <a:lnTo>
                    <a:pt x="595648" y="43172"/>
                  </a:lnTo>
                  <a:lnTo>
                    <a:pt x="595648" y="61868"/>
                  </a:lnTo>
                  <a:cubicBezTo>
                    <a:pt x="595648" y="69558"/>
                    <a:pt x="594981" y="75573"/>
                    <a:pt x="593648" y="79914"/>
                  </a:cubicBezTo>
                  <a:cubicBezTo>
                    <a:pt x="592315" y="84254"/>
                    <a:pt x="589850" y="88130"/>
                    <a:pt x="586253" y="91541"/>
                  </a:cubicBezTo>
                  <a:cubicBezTo>
                    <a:pt x="580734" y="96874"/>
                    <a:pt x="572207" y="100470"/>
                    <a:pt x="560673" y="102331"/>
                  </a:cubicBezTo>
                  <a:lnTo>
                    <a:pt x="560673" y="141956"/>
                  </a:lnTo>
                  <a:lnTo>
                    <a:pt x="536396" y="141956"/>
                  </a:lnTo>
                  <a:lnTo>
                    <a:pt x="536396" y="127166"/>
                  </a:lnTo>
                  <a:cubicBezTo>
                    <a:pt x="528644" y="138515"/>
                    <a:pt x="517730" y="144189"/>
                    <a:pt x="503653" y="144189"/>
                  </a:cubicBezTo>
                  <a:cubicBezTo>
                    <a:pt x="489081" y="144189"/>
                    <a:pt x="479314" y="138639"/>
                    <a:pt x="474353" y="127539"/>
                  </a:cubicBezTo>
                  <a:cubicBezTo>
                    <a:pt x="471996" y="122268"/>
                    <a:pt x="470818" y="114981"/>
                    <a:pt x="470818" y="105679"/>
                  </a:cubicBezTo>
                  <a:close/>
                  <a:moveTo>
                    <a:pt x="754838" y="40939"/>
                  </a:moveTo>
                  <a:cubicBezTo>
                    <a:pt x="767054" y="40939"/>
                    <a:pt x="777131" y="46303"/>
                    <a:pt x="785069" y="57031"/>
                  </a:cubicBezTo>
                  <a:lnTo>
                    <a:pt x="785069" y="43172"/>
                  </a:lnTo>
                  <a:lnTo>
                    <a:pt x="809532" y="43172"/>
                  </a:lnTo>
                  <a:lnTo>
                    <a:pt x="809532" y="131817"/>
                  </a:lnTo>
                  <a:cubicBezTo>
                    <a:pt x="809532" y="143476"/>
                    <a:pt x="808571" y="152188"/>
                    <a:pt x="806649" y="157955"/>
                  </a:cubicBezTo>
                  <a:cubicBezTo>
                    <a:pt x="804726" y="163722"/>
                    <a:pt x="802029" y="168249"/>
                    <a:pt x="798556" y="171536"/>
                  </a:cubicBezTo>
                  <a:cubicBezTo>
                    <a:pt x="795084" y="174822"/>
                    <a:pt x="790448" y="177396"/>
                    <a:pt x="784650" y="179256"/>
                  </a:cubicBezTo>
                  <a:cubicBezTo>
                    <a:pt x="778852" y="181117"/>
                    <a:pt x="771519" y="182047"/>
                    <a:pt x="762651" y="182047"/>
                  </a:cubicBezTo>
                  <a:cubicBezTo>
                    <a:pt x="745908" y="182047"/>
                    <a:pt x="734033" y="179179"/>
                    <a:pt x="727026" y="173443"/>
                  </a:cubicBezTo>
                  <a:cubicBezTo>
                    <a:pt x="720018" y="167707"/>
                    <a:pt x="716515" y="160436"/>
                    <a:pt x="716515" y="151630"/>
                  </a:cubicBezTo>
                  <a:cubicBezTo>
                    <a:pt x="716515" y="150762"/>
                    <a:pt x="716546" y="149708"/>
                    <a:pt x="716608" y="148467"/>
                  </a:cubicBezTo>
                  <a:lnTo>
                    <a:pt x="746466" y="152095"/>
                  </a:lnTo>
                  <a:cubicBezTo>
                    <a:pt x="746963" y="155568"/>
                    <a:pt x="748110" y="157955"/>
                    <a:pt x="749908" y="159258"/>
                  </a:cubicBezTo>
                  <a:cubicBezTo>
                    <a:pt x="752389" y="161118"/>
                    <a:pt x="756295" y="162048"/>
                    <a:pt x="761628" y="162048"/>
                  </a:cubicBezTo>
                  <a:cubicBezTo>
                    <a:pt x="768450" y="162048"/>
                    <a:pt x="773566" y="161025"/>
                    <a:pt x="776976" y="158978"/>
                  </a:cubicBezTo>
                  <a:cubicBezTo>
                    <a:pt x="779271" y="157614"/>
                    <a:pt x="781007" y="155413"/>
                    <a:pt x="782185" y="152374"/>
                  </a:cubicBezTo>
                  <a:cubicBezTo>
                    <a:pt x="782991" y="150204"/>
                    <a:pt x="783394" y="146204"/>
                    <a:pt x="783394" y="140375"/>
                  </a:cubicBezTo>
                  <a:lnTo>
                    <a:pt x="783394" y="125957"/>
                  </a:lnTo>
                  <a:cubicBezTo>
                    <a:pt x="775581" y="136623"/>
                    <a:pt x="765721" y="141956"/>
                    <a:pt x="753815" y="141956"/>
                  </a:cubicBezTo>
                  <a:cubicBezTo>
                    <a:pt x="740544" y="141956"/>
                    <a:pt x="730033" y="136344"/>
                    <a:pt x="722282" y="125120"/>
                  </a:cubicBezTo>
                  <a:cubicBezTo>
                    <a:pt x="716205" y="116252"/>
                    <a:pt x="713166" y="105214"/>
                    <a:pt x="713166" y="92006"/>
                  </a:cubicBezTo>
                  <a:cubicBezTo>
                    <a:pt x="713166" y="75449"/>
                    <a:pt x="717150" y="62798"/>
                    <a:pt x="725119" y="54055"/>
                  </a:cubicBezTo>
                  <a:cubicBezTo>
                    <a:pt x="733087" y="45311"/>
                    <a:pt x="742994" y="40939"/>
                    <a:pt x="754838" y="40939"/>
                  </a:cubicBezTo>
                  <a:close/>
                  <a:moveTo>
                    <a:pt x="661374" y="40939"/>
                  </a:moveTo>
                  <a:cubicBezTo>
                    <a:pt x="667141" y="40939"/>
                    <a:pt x="672412" y="41978"/>
                    <a:pt x="677187" y="44055"/>
                  </a:cubicBezTo>
                  <a:cubicBezTo>
                    <a:pt x="681962" y="46133"/>
                    <a:pt x="685574" y="48784"/>
                    <a:pt x="688024" y="52008"/>
                  </a:cubicBezTo>
                  <a:cubicBezTo>
                    <a:pt x="690473" y="55233"/>
                    <a:pt x="692178" y="58892"/>
                    <a:pt x="693139" y="62984"/>
                  </a:cubicBezTo>
                  <a:cubicBezTo>
                    <a:pt x="694101" y="67077"/>
                    <a:pt x="694581" y="72937"/>
                    <a:pt x="694581" y="80565"/>
                  </a:cubicBezTo>
                  <a:lnTo>
                    <a:pt x="694581" y="141956"/>
                  </a:lnTo>
                  <a:lnTo>
                    <a:pt x="668443" y="141956"/>
                  </a:lnTo>
                  <a:lnTo>
                    <a:pt x="668443" y="91541"/>
                  </a:lnTo>
                  <a:cubicBezTo>
                    <a:pt x="668443" y="80875"/>
                    <a:pt x="667885" y="73976"/>
                    <a:pt x="666769" y="70844"/>
                  </a:cubicBezTo>
                  <a:cubicBezTo>
                    <a:pt x="665653" y="67713"/>
                    <a:pt x="663839" y="65279"/>
                    <a:pt x="661327" y="63542"/>
                  </a:cubicBezTo>
                  <a:cubicBezTo>
                    <a:pt x="658816" y="61806"/>
                    <a:pt x="655793" y="60938"/>
                    <a:pt x="652258" y="60938"/>
                  </a:cubicBezTo>
                  <a:cubicBezTo>
                    <a:pt x="647731" y="60938"/>
                    <a:pt x="643670" y="62178"/>
                    <a:pt x="640073" y="64659"/>
                  </a:cubicBezTo>
                  <a:cubicBezTo>
                    <a:pt x="636476" y="67139"/>
                    <a:pt x="634011" y="70426"/>
                    <a:pt x="632678" y="74518"/>
                  </a:cubicBezTo>
                  <a:cubicBezTo>
                    <a:pt x="631345" y="78611"/>
                    <a:pt x="630678" y="86177"/>
                    <a:pt x="630678" y="97215"/>
                  </a:cubicBezTo>
                  <a:lnTo>
                    <a:pt x="630678" y="141956"/>
                  </a:lnTo>
                  <a:lnTo>
                    <a:pt x="604540" y="141956"/>
                  </a:lnTo>
                  <a:lnTo>
                    <a:pt x="604540" y="43172"/>
                  </a:lnTo>
                  <a:lnTo>
                    <a:pt x="628818" y="43172"/>
                  </a:lnTo>
                  <a:lnTo>
                    <a:pt x="628818" y="57682"/>
                  </a:lnTo>
                  <a:cubicBezTo>
                    <a:pt x="637437" y="46520"/>
                    <a:pt x="648289" y="40939"/>
                    <a:pt x="661374" y="40939"/>
                  </a:cubicBezTo>
                  <a:close/>
                  <a:moveTo>
                    <a:pt x="295703" y="40939"/>
                  </a:moveTo>
                  <a:cubicBezTo>
                    <a:pt x="302028" y="40939"/>
                    <a:pt x="307517" y="42241"/>
                    <a:pt x="312167" y="44846"/>
                  </a:cubicBezTo>
                  <a:cubicBezTo>
                    <a:pt x="316818" y="47450"/>
                    <a:pt x="320632" y="51388"/>
                    <a:pt x="323609" y="56659"/>
                  </a:cubicBezTo>
                  <a:cubicBezTo>
                    <a:pt x="327949" y="51388"/>
                    <a:pt x="332631" y="47450"/>
                    <a:pt x="337654" y="44846"/>
                  </a:cubicBezTo>
                  <a:cubicBezTo>
                    <a:pt x="342677" y="42241"/>
                    <a:pt x="348041" y="40939"/>
                    <a:pt x="353746" y="40939"/>
                  </a:cubicBezTo>
                  <a:cubicBezTo>
                    <a:pt x="361002" y="40939"/>
                    <a:pt x="367141" y="42412"/>
                    <a:pt x="372164" y="45357"/>
                  </a:cubicBezTo>
                  <a:cubicBezTo>
                    <a:pt x="377187" y="48303"/>
                    <a:pt x="380938" y="52628"/>
                    <a:pt x="383419" y="58333"/>
                  </a:cubicBezTo>
                  <a:cubicBezTo>
                    <a:pt x="385217" y="62550"/>
                    <a:pt x="386116" y="69372"/>
                    <a:pt x="386116" y="78797"/>
                  </a:cubicBezTo>
                  <a:lnTo>
                    <a:pt x="386116" y="141956"/>
                  </a:lnTo>
                  <a:lnTo>
                    <a:pt x="359978" y="141956"/>
                  </a:lnTo>
                  <a:lnTo>
                    <a:pt x="359978" y="85495"/>
                  </a:lnTo>
                  <a:cubicBezTo>
                    <a:pt x="359978" y="75697"/>
                    <a:pt x="359079" y="69372"/>
                    <a:pt x="357281" y="66519"/>
                  </a:cubicBezTo>
                  <a:cubicBezTo>
                    <a:pt x="354862" y="62798"/>
                    <a:pt x="351142" y="60938"/>
                    <a:pt x="346119" y="60938"/>
                  </a:cubicBezTo>
                  <a:cubicBezTo>
                    <a:pt x="342460" y="60938"/>
                    <a:pt x="339018" y="62054"/>
                    <a:pt x="335794" y="64287"/>
                  </a:cubicBezTo>
                  <a:cubicBezTo>
                    <a:pt x="332569" y="66519"/>
                    <a:pt x="330244" y="69790"/>
                    <a:pt x="328818" y="74100"/>
                  </a:cubicBezTo>
                  <a:cubicBezTo>
                    <a:pt x="327391" y="78410"/>
                    <a:pt x="326678" y="85216"/>
                    <a:pt x="326678" y="94517"/>
                  </a:cubicBezTo>
                  <a:lnTo>
                    <a:pt x="326678" y="141956"/>
                  </a:lnTo>
                  <a:lnTo>
                    <a:pt x="300540" y="141956"/>
                  </a:lnTo>
                  <a:lnTo>
                    <a:pt x="300540" y="87820"/>
                  </a:lnTo>
                  <a:cubicBezTo>
                    <a:pt x="300540" y="78208"/>
                    <a:pt x="300075" y="72007"/>
                    <a:pt x="299145" y="69216"/>
                  </a:cubicBezTo>
                  <a:cubicBezTo>
                    <a:pt x="298215" y="66426"/>
                    <a:pt x="296773" y="64349"/>
                    <a:pt x="294820" y="62984"/>
                  </a:cubicBezTo>
                  <a:cubicBezTo>
                    <a:pt x="292866" y="61620"/>
                    <a:pt x="290215" y="60938"/>
                    <a:pt x="286867" y="60938"/>
                  </a:cubicBezTo>
                  <a:cubicBezTo>
                    <a:pt x="282836" y="60938"/>
                    <a:pt x="279208" y="62023"/>
                    <a:pt x="275984" y="64194"/>
                  </a:cubicBezTo>
                  <a:cubicBezTo>
                    <a:pt x="272759" y="66364"/>
                    <a:pt x="270449" y="69496"/>
                    <a:pt x="269054" y="73588"/>
                  </a:cubicBezTo>
                  <a:cubicBezTo>
                    <a:pt x="267658" y="77681"/>
                    <a:pt x="266961" y="84471"/>
                    <a:pt x="266961" y="93959"/>
                  </a:cubicBezTo>
                  <a:lnTo>
                    <a:pt x="266961" y="141956"/>
                  </a:lnTo>
                  <a:lnTo>
                    <a:pt x="240823" y="141956"/>
                  </a:lnTo>
                  <a:lnTo>
                    <a:pt x="240823" y="43172"/>
                  </a:lnTo>
                  <a:lnTo>
                    <a:pt x="264914" y="43172"/>
                  </a:lnTo>
                  <a:lnTo>
                    <a:pt x="264914" y="56659"/>
                  </a:lnTo>
                  <a:cubicBezTo>
                    <a:pt x="273534" y="46179"/>
                    <a:pt x="283797" y="40939"/>
                    <a:pt x="295703" y="40939"/>
                  </a:cubicBezTo>
                  <a:close/>
                  <a:moveTo>
                    <a:pt x="176604" y="40939"/>
                  </a:moveTo>
                  <a:cubicBezTo>
                    <a:pt x="188262" y="40939"/>
                    <a:pt x="196943" y="42319"/>
                    <a:pt x="202649" y="45078"/>
                  </a:cubicBezTo>
                  <a:cubicBezTo>
                    <a:pt x="208354" y="47838"/>
                    <a:pt x="212369" y="51342"/>
                    <a:pt x="214694" y="55589"/>
                  </a:cubicBezTo>
                  <a:cubicBezTo>
                    <a:pt x="217020" y="59837"/>
                    <a:pt x="218182" y="67635"/>
                    <a:pt x="218182" y="78983"/>
                  </a:cubicBezTo>
                  <a:lnTo>
                    <a:pt x="217903" y="109493"/>
                  </a:lnTo>
                  <a:cubicBezTo>
                    <a:pt x="217903" y="118175"/>
                    <a:pt x="218322" y="124577"/>
                    <a:pt x="219159" y="128701"/>
                  </a:cubicBezTo>
                  <a:cubicBezTo>
                    <a:pt x="219996" y="132825"/>
                    <a:pt x="221562" y="137243"/>
                    <a:pt x="223857" y="141956"/>
                  </a:cubicBezTo>
                  <a:lnTo>
                    <a:pt x="197998" y="141956"/>
                  </a:lnTo>
                  <a:cubicBezTo>
                    <a:pt x="197316" y="140220"/>
                    <a:pt x="196478" y="137646"/>
                    <a:pt x="195486" y="134236"/>
                  </a:cubicBezTo>
                  <a:cubicBezTo>
                    <a:pt x="195052" y="132685"/>
                    <a:pt x="194742" y="131662"/>
                    <a:pt x="194556" y="131166"/>
                  </a:cubicBezTo>
                  <a:cubicBezTo>
                    <a:pt x="190091" y="135507"/>
                    <a:pt x="185316" y="138763"/>
                    <a:pt x="180231" y="140933"/>
                  </a:cubicBezTo>
                  <a:cubicBezTo>
                    <a:pt x="175146" y="143103"/>
                    <a:pt x="169720" y="144189"/>
                    <a:pt x="163953" y="144189"/>
                  </a:cubicBezTo>
                  <a:cubicBezTo>
                    <a:pt x="153783" y="144189"/>
                    <a:pt x="145768" y="141429"/>
                    <a:pt x="139908" y="135910"/>
                  </a:cubicBezTo>
                  <a:cubicBezTo>
                    <a:pt x="134048" y="130391"/>
                    <a:pt x="131118" y="123415"/>
                    <a:pt x="131118" y="114981"/>
                  </a:cubicBezTo>
                  <a:cubicBezTo>
                    <a:pt x="131118" y="109400"/>
                    <a:pt x="132451" y="104424"/>
                    <a:pt x="135118" y="100052"/>
                  </a:cubicBezTo>
                  <a:cubicBezTo>
                    <a:pt x="137784" y="95680"/>
                    <a:pt x="141520" y="92331"/>
                    <a:pt x="146326" y="90006"/>
                  </a:cubicBezTo>
                  <a:cubicBezTo>
                    <a:pt x="151132" y="87680"/>
                    <a:pt x="158062" y="85650"/>
                    <a:pt x="167116" y="83913"/>
                  </a:cubicBezTo>
                  <a:cubicBezTo>
                    <a:pt x="179332" y="81619"/>
                    <a:pt x="187797" y="79479"/>
                    <a:pt x="192510" y="77495"/>
                  </a:cubicBezTo>
                  <a:lnTo>
                    <a:pt x="192510" y="74891"/>
                  </a:lnTo>
                  <a:cubicBezTo>
                    <a:pt x="192510" y="69868"/>
                    <a:pt x="191269" y="66286"/>
                    <a:pt x="188789" y="64147"/>
                  </a:cubicBezTo>
                  <a:cubicBezTo>
                    <a:pt x="186308" y="62008"/>
                    <a:pt x="181627" y="60938"/>
                    <a:pt x="174743" y="60938"/>
                  </a:cubicBezTo>
                  <a:cubicBezTo>
                    <a:pt x="170092" y="60938"/>
                    <a:pt x="166465" y="61853"/>
                    <a:pt x="163860" y="63682"/>
                  </a:cubicBezTo>
                  <a:cubicBezTo>
                    <a:pt x="161256" y="65511"/>
                    <a:pt x="159147" y="68720"/>
                    <a:pt x="157535" y="73309"/>
                  </a:cubicBezTo>
                  <a:lnTo>
                    <a:pt x="133816" y="69030"/>
                  </a:lnTo>
                  <a:cubicBezTo>
                    <a:pt x="136482" y="59481"/>
                    <a:pt x="141071" y="52411"/>
                    <a:pt x="147582" y="47822"/>
                  </a:cubicBezTo>
                  <a:cubicBezTo>
                    <a:pt x="154093" y="43234"/>
                    <a:pt x="163767" y="40939"/>
                    <a:pt x="176604" y="40939"/>
                  </a:cubicBezTo>
                  <a:close/>
                  <a:moveTo>
                    <a:pt x="515374" y="3267"/>
                  </a:moveTo>
                  <a:lnTo>
                    <a:pt x="544674" y="3267"/>
                  </a:lnTo>
                  <a:lnTo>
                    <a:pt x="519094" y="31079"/>
                  </a:lnTo>
                  <a:lnTo>
                    <a:pt x="502537" y="31079"/>
                  </a:lnTo>
                  <a:close/>
                  <a:moveTo>
                    <a:pt x="63811" y="3267"/>
                  </a:moveTo>
                  <a:cubicBezTo>
                    <a:pt x="80492" y="3267"/>
                    <a:pt x="94041" y="8197"/>
                    <a:pt x="104459" y="18057"/>
                  </a:cubicBezTo>
                  <a:cubicBezTo>
                    <a:pt x="110660" y="23886"/>
                    <a:pt x="115311" y="32258"/>
                    <a:pt x="118412" y="43172"/>
                  </a:cubicBezTo>
                  <a:lnTo>
                    <a:pt x="91158" y="49683"/>
                  </a:lnTo>
                  <a:cubicBezTo>
                    <a:pt x="89545" y="42613"/>
                    <a:pt x="86181" y="37032"/>
                    <a:pt x="81065" y="32940"/>
                  </a:cubicBezTo>
                  <a:cubicBezTo>
                    <a:pt x="75949" y="28847"/>
                    <a:pt x="69733" y="26800"/>
                    <a:pt x="62415" y="26800"/>
                  </a:cubicBezTo>
                  <a:cubicBezTo>
                    <a:pt x="52307" y="26800"/>
                    <a:pt x="44106" y="30428"/>
                    <a:pt x="37812" y="37684"/>
                  </a:cubicBezTo>
                  <a:cubicBezTo>
                    <a:pt x="31518" y="44939"/>
                    <a:pt x="28371" y="56690"/>
                    <a:pt x="28371" y="72937"/>
                  </a:cubicBezTo>
                  <a:cubicBezTo>
                    <a:pt x="28371" y="90176"/>
                    <a:pt x="31471" y="102455"/>
                    <a:pt x="37673" y="109772"/>
                  </a:cubicBezTo>
                  <a:cubicBezTo>
                    <a:pt x="43874" y="117090"/>
                    <a:pt x="51935" y="120748"/>
                    <a:pt x="61857" y="120748"/>
                  </a:cubicBezTo>
                  <a:cubicBezTo>
                    <a:pt x="69175" y="120748"/>
                    <a:pt x="75469" y="118423"/>
                    <a:pt x="80740" y="113772"/>
                  </a:cubicBezTo>
                  <a:cubicBezTo>
                    <a:pt x="86011" y="109121"/>
                    <a:pt x="89793" y="101804"/>
                    <a:pt x="92088" y="91820"/>
                  </a:cubicBezTo>
                  <a:lnTo>
                    <a:pt x="118784" y="100284"/>
                  </a:lnTo>
                  <a:cubicBezTo>
                    <a:pt x="114691" y="115167"/>
                    <a:pt x="107885" y="126221"/>
                    <a:pt x="98367" y="133445"/>
                  </a:cubicBezTo>
                  <a:cubicBezTo>
                    <a:pt x="88848" y="140669"/>
                    <a:pt x="76771" y="144282"/>
                    <a:pt x="62136" y="144282"/>
                  </a:cubicBezTo>
                  <a:cubicBezTo>
                    <a:pt x="44029" y="144282"/>
                    <a:pt x="29146" y="138096"/>
                    <a:pt x="17488" y="125725"/>
                  </a:cubicBezTo>
                  <a:cubicBezTo>
                    <a:pt x="5830" y="113353"/>
                    <a:pt x="0" y="96440"/>
                    <a:pt x="0" y="74984"/>
                  </a:cubicBezTo>
                  <a:cubicBezTo>
                    <a:pt x="0" y="52287"/>
                    <a:pt x="5861" y="34660"/>
                    <a:pt x="17581" y="22103"/>
                  </a:cubicBezTo>
                  <a:cubicBezTo>
                    <a:pt x="29301" y="9546"/>
                    <a:pt x="44711" y="3267"/>
                    <a:pt x="63811" y="3267"/>
                  </a:cubicBezTo>
                  <a:close/>
                  <a:moveTo>
                    <a:pt x="171860" y="11"/>
                  </a:moveTo>
                  <a:cubicBezTo>
                    <a:pt x="179487" y="73"/>
                    <a:pt x="185719" y="1314"/>
                    <a:pt x="190556" y="3732"/>
                  </a:cubicBezTo>
                  <a:cubicBezTo>
                    <a:pt x="195889" y="6337"/>
                    <a:pt x="198618" y="9964"/>
                    <a:pt x="198742" y="14615"/>
                  </a:cubicBezTo>
                  <a:cubicBezTo>
                    <a:pt x="198990" y="21064"/>
                    <a:pt x="193347" y="25002"/>
                    <a:pt x="181813" y="26428"/>
                  </a:cubicBezTo>
                  <a:lnTo>
                    <a:pt x="181813" y="31079"/>
                  </a:lnTo>
                  <a:lnTo>
                    <a:pt x="171395" y="31079"/>
                  </a:lnTo>
                  <a:lnTo>
                    <a:pt x="171395" y="20847"/>
                  </a:lnTo>
                  <a:cubicBezTo>
                    <a:pt x="174929" y="20475"/>
                    <a:pt x="177193" y="20134"/>
                    <a:pt x="178185" y="19824"/>
                  </a:cubicBezTo>
                  <a:cubicBezTo>
                    <a:pt x="181472" y="19018"/>
                    <a:pt x="183146" y="17592"/>
                    <a:pt x="183208" y="15545"/>
                  </a:cubicBezTo>
                  <a:cubicBezTo>
                    <a:pt x="183270" y="14119"/>
                    <a:pt x="182402" y="12910"/>
                    <a:pt x="180603" y="11918"/>
                  </a:cubicBezTo>
                  <a:cubicBezTo>
                    <a:pt x="177999" y="10491"/>
                    <a:pt x="173875" y="9778"/>
                    <a:pt x="168232" y="9778"/>
                  </a:cubicBezTo>
                  <a:cubicBezTo>
                    <a:pt x="166310" y="9778"/>
                    <a:pt x="163395" y="9902"/>
                    <a:pt x="159488" y="10150"/>
                  </a:cubicBezTo>
                  <a:lnTo>
                    <a:pt x="158465" y="663"/>
                  </a:lnTo>
                  <a:cubicBezTo>
                    <a:pt x="160884" y="166"/>
                    <a:pt x="165348" y="-51"/>
                    <a:pt x="171860"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40" name="TextBox 39">
              <a:extLst>
                <a:ext uri="{FF2B5EF4-FFF2-40B4-BE49-F238E27FC236}">
                  <a16:creationId xmlns:a16="http://schemas.microsoft.com/office/drawing/2014/main" id="{B7829CF1-83C1-4A91-8F73-1A83634E0182}"/>
                </a:ext>
              </a:extLst>
            </p:cNvPr>
            <p:cNvSpPr txBox="1">
              <a:spLocks noChangeAspect="1"/>
            </p:cNvSpPr>
            <p:nvPr>
              <p:custDataLst>
                <p:tags r:id="rId4"/>
              </p:custDataLst>
            </p:nvPr>
          </p:nvSpPr>
          <p:spPr>
            <a:xfrm>
              <a:off x="9667753" y="4628696"/>
              <a:ext cx="772920" cy="144375"/>
            </a:xfrm>
            <a:custGeom>
              <a:avLst/>
              <a:gdLst/>
              <a:ahLst/>
              <a:cxnLst/>
              <a:rect l="l" t="t" r="r" b="b"/>
              <a:pathLst>
                <a:path w="772920" h="144375">
                  <a:moveTo>
                    <a:pt x="632798" y="94517"/>
                  </a:moveTo>
                  <a:cubicBezTo>
                    <a:pt x="629450" y="95633"/>
                    <a:pt x="624148" y="96967"/>
                    <a:pt x="616892" y="98517"/>
                  </a:cubicBezTo>
                  <a:cubicBezTo>
                    <a:pt x="609637" y="100067"/>
                    <a:pt x="604893" y="101587"/>
                    <a:pt x="602661" y="103075"/>
                  </a:cubicBezTo>
                  <a:cubicBezTo>
                    <a:pt x="599250" y="105493"/>
                    <a:pt x="597545" y="108563"/>
                    <a:pt x="597545" y="112284"/>
                  </a:cubicBezTo>
                  <a:cubicBezTo>
                    <a:pt x="597545" y="115942"/>
                    <a:pt x="598909" y="119105"/>
                    <a:pt x="601637" y="121771"/>
                  </a:cubicBezTo>
                  <a:cubicBezTo>
                    <a:pt x="604366" y="124438"/>
                    <a:pt x="607839" y="125771"/>
                    <a:pt x="612055" y="125771"/>
                  </a:cubicBezTo>
                  <a:cubicBezTo>
                    <a:pt x="616768" y="125771"/>
                    <a:pt x="621264" y="124221"/>
                    <a:pt x="625543" y="121120"/>
                  </a:cubicBezTo>
                  <a:cubicBezTo>
                    <a:pt x="628706" y="118764"/>
                    <a:pt x="630783" y="115880"/>
                    <a:pt x="631775" y="112470"/>
                  </a:cubicBezTo>
                  <a:cubicBezTo>
                    <a:pt x="632457" y="110237"/>
                    <a:pt x="632798" y="105989"/>
                    <a:pt x="632798" y="99726"/>
                  </a:cubicBezTo>
                  <a:close/>
                  <a:moveTo>
                    <a:pt x="130615" y="43172"/>
                  </a:moveTo>
                  <a:lnTo>
                    <a:pt x="156753" y="43172"/>
                  </a:lnTo>
                  <a:lnTo>
                    <a:pt x="156753" y="141956"/>
                  </a:lnTo>
                  <a:lnTo>
                    <a:pt x="130615" y="141956"/>
                  </a:lnTo>
                  <a:close/>
                  <a:moveTo>
                    <a:pt x="739713" y="40939"/>
                  </a:moveTo>
                  <a:cubicBezTo>
                    <a:pt x="745480" y="40939"/>
                    <a:pt x="750751" y="41978"/>
                    <a:pt x="755526" y="44055"/>
                  </a:cubicBezTo>
                  <a:cubicBezTo>
                    <a:pt x="760301" y="46133"/>
                    <a:pt x="763913" y="48784"/>
                    <a:pt x="766362" y="52008"/>
                  </a:cubicBezTo>
                  <a:cubicBezTo>
                    <a:pt x="768812" y="55233"/>
                    <a:pt x="770517" y="58892"/>
                    <a:pt x="771478" y="62984"/>
                  </a:cubicBezTo>
                  <a:cubicBezTo>
                    <a:pt x="772439" y="67077"/>
                    <a:pt x="772920" y="72937"/>
                    <a:pt x="772920" y="80565"/>
                  </a:cubicBezTo>
                  <a:lnTo>
                    <a:pt x="772920" y="141956"/>
                  </a:lnTo>
                  <a:lnTo>
                    <a:pt x="746782" y="141956"/>
                  </a:lnTo>
                  <a:lnTo>
                    <a:pt x="746782" y="91541"/>
                  </a:lnTo>
                  <a:cubicBezTo>
                    <a:pt x="746782" y="80875"/>
                    <a:pt x="746224" y="73976"/>
                    <a:pt x="745108" y="70844"/>
                  </a:cubicBezTo>
                  <a:cubicBezTo>
                    <a:pt x="743992" y="67713"/>
                    <a:pt x="742178" y="65279"/>
                    <a:pt x="739666" y="63542"/>
                  </a:cubicBezTo>
                  <a:cubicBezTo>
                    <a:pt x="737155" y="61806"/>
                    <a:pt x="734132" y="60938"/>
                    <a:pt x="730597" y="60938"/>
                  </a:cubicBezTo>
                  <a:cubicBezTo>
                    <a:pt x="726070" y="60938"/>
                    <a:pt x="722009" y="62178"/>
                    <a:pt x="718412" y="64659"/>
                  </a:cubicBezTo>
                  <a:cubicBezTo>
                    <a:pt x="714815" y="67139"/>
                    <a:pt x="712350" y="70426"/>
                    <a:pt x="711017" y="74518"/>
                  </a:cubicBezTo>
                  <a:cubicBezTo>
                    <a:pt x="709684" y="78611"/>
                    <a:pt x="709017" y="86177"/>
                    <a:pt x="709017" y="97215"/>
                  </a:cubicBezTo>
                  <a:lnTo>
                    <a:pt x="709017" y="141956"/>
                  </a:lnTo>
                  <a:lnTo>
                    <a:pt x="682879" y="141956"/>
                  </a:lnTo>
                  <a:lnTo>
                    <a:pt x="682879" y="43172"/>
                  </a:lnTo>
                  <a:lnTo>
                    <a:pt x="707157" y="43172"/>
                  </a:lnTo>
                  <a:lnTo>
                    <a:pt x="707157" y="57682"/>
                  </a:lnTo>
                  <a:cubicBezTo>
                    <a:pt x="715776" y="46520"/>
                    <a:pt x="726628" y="40939"/>
                    <a:pt x="739713" y="40939"/>
                  </a:cubicBezTo>
                  <a:close/>
                  <a:moveTo>
                    <a:pt x="616892" y="40939"/>
                  </a:moveTo>
                  <a:cubicBezTo>
                    <a:pt x="628551" y="40939"/>
                    <a:pt x="637232" y="42319"/>
                    <a:pt x="642937" y="45078"/>
                  </a:cubicBezTo>
                  <a:cubicBezTo>
                    <a:pt x="648642" y="47838"/>
                    <a:pt x="652658" y="51342"/>
                    <a:pt x="654983" y="55589"/>
                  </a:cubicBezTo>
                  <a:cubicBezTo>
                    <a:pt x="657309" y="59837"/>
                    <a:pt x="658471" y="67635"/>
                    <a:pt x="658471" y="78983"/>
                  </a:cubicBezTo>
                  <a:lnTo>
                    <a:pt x="658192" y="109493"/>
                  </a:lnTo>
                  <a:cubicBezTo>
                    <a:pt x="658192" y="118175"/>
                    <a:pt x="658611" y="124577"/>
                    <a:pt x="659448" y="128701"/>
                  </a:cubicBezTo>
                  <a:cubicBezTo>
                    <a:pt x="660285" y="132825"/>
                    <a:pt x="661851" y="137243"/>
                    <a:pt x="664145" y="141956"/>
                  </a:cubicBezTo>
                  <a:lnTo>
                    <a:pt x="638286" y="141956"/>
                  </a:lnTo>
                  <a:cubicBezTo>
                    <a:pt x="637604" y="140220"/>
                    <a:pt x="636767" y="137646"/>
                    <a:pt x="635775" y="134236"/>
                  </a:cubicBezTo>
                  <a:cubicBezTo>
                    <a:pt x="635341" y="132685"/>
                    <a:pt x="635031" y="131662"/>
                    <a:pt x="634845" y="131166"/>
                  </a:cubicBezTo>
                  <a:cubicBezTo>
                    <a:pt x="630380" y="135507"/>
                    <a:pt x="625605" y="138763"/>
                    <a:pt x="620520" y="140933"/>
                  </a:cubicBezTo>
                  <a:cubicBezTo>
                    <a:pt x="615435" y="143103"/>
                    <a:pt x="610009" y="144189"/>
                    <a:pt x="604242" y="144189"/>
                  </a:cubicBezTo>
                  <a:cubicBezTo>
                    <a:pt x="594072" y="144189"/>
                    <a:pt x="586057" y="141429"/>
                    <a:pt x="580197" y="135910"/>
                  </a:cubicBezTo>
                  <a:cubicBezTo>
                    <a:pt x="574337" y="130391"/>
                    <a:pt x="571407" y="123415"/>
                    <a:pt x="571407" y="114981"/>
                  </a:cubicBezTo>
                  <a:cubicBezTo>
                    <a:pt x="571407" y="109400"/>
                    <a:pt x="572740" y="104424"/>
                    <a:pt x="575407" y="100052"/>
                  </a:cubicBezTo>
                  <a:cubicBezTo>
                    <a:pt x="578073" y="95680"/>
                    <a:pt x="581809" y="92331"/>
                    <a:pt x="586615" y="90006"/>
                  </a:cubicBezTo>
                  <a:cubicBezTo>
                    <a:pt x="591421" y="87680"/>
                    <a:pt x="598351" y="85650"/>
                    <a:pt x="607405" y="83913"/>
                  </a:cubicBezTo>
                  <a:cubicBezTo>
                    <a:pt x="619621" y="81619"/>
                    <a:pt x="628085" y="79479"/>
                    <a:pt x="632798" y="77495"/>
                  </a:cubicBezTo>
                  <a:lnTo>
                    <a:pt x="632798" y="74891"/>
                  </a:lnTo>
                  <a:cubicBezTo>
                    <a:pt x="632798" y="69868"/>
                    <a:pt x="631558" y="66286"/>
                    <a:pt x="629078" y="64147"/>
                  </a:cubicBezTo>
                  <a:cubicBezTo>
                    <a:pt x="626597" y="62008"/>
                    <a:pt x="621915" y="60938"/>
                    <a:pt x="615032" y="60938"/>
                  </a:cubicBezTo>
                  <a:cubicBezTo>
                    <a:pt x="610381" y="60938"/>
                    <a:pt x="606753" y="61853"/>
                    <a:pt x="604149" y="63682"/>
                  </a:cubicBezTo>
                  <a:cubicBezTo>
                    <a:pt x="601544" y="65511"/>
                    <a:pt x="599436" y="68720"/>
                    <a:pt x="597824" y="73309"/>
                  </a:cubicBezTo>
                  <a:lnTo>
                    <a:pt x="574104" y="69030"/>
                  </a:lnTo>
                  <a:cubicBezTo>
                    <a:pt x="576771" y="59481"/>
                    <a:pt x="581360" y="52411"/>
                    <a:pt x="587871" y="47822"/>
                  </a:cubicBezTo>
                  <a:cubicBezTo>
                    <a:pt x="594382" y="43234"/>
                    <a:pt x="604056" y="40939"/>
                    <a:pt x="616892" y="40939"/>
                  </a:cubicBezTo>
                  <a:close/>
                  <a:moveTo>
                    <a:pt x="509513" y="40939"/>
                  </a:moveTo>
                  <a:cubicBezTo>
                    <a:pt x="523031" y="40939"/>
                    <a:pt x="533077" y="43141"/>
                    <a:pt x="539651" y="47543"/>
                  </a:cubicBezTo>
                  <a:cubicBezTo>
                    <a:pt x="546224" y="51946"/>
                    <a:pt x="550751" y="58457"/>
                    <a:pt x="553231" y="67077"/>
                  </a:cubicBezTo>
                  <a:lnTo>
                    <a:pt x="528581" y="71635"/>
                  </a:lnTo>
                  <a:cubicBezTo>
                    <a:pt x="527527" y="67790"/>
                    <a:pt x="525527" y="64845"/>
                    <a:pt x="522582" y="62798"/>
                  </a:cubicBezTo>
                  <a:cubicBezTo>
                    <a:pt x="519636" y="60752"/>
                    <a:pt x="515435" y="59729"/>
                    <a:pt x="509978" y="59729"/>
                  </a:cubicBezTo>
                  <a:cubicBezTo>
                    <a:pt x="503095" y="59729"/>
                    <a:pt x="498165" y="60690"/>
                    <a:pt x="495188" y="62612"/>
                  </a:cubicBezTo>
                  <a:cubicBezTo>
                    <a:pt x="493204" y="63977"/>
                    <a:pt x="492212" y="65744"/>
                    <a:pt x="492212" y="67914"/>
                  </a:cubicBezTo>
                  <a:cubicBezTo>
                    <a:pt x="492212" y="69775"/>
                    <a:pt x="493080" y="71356"/>
                    <a:pt x="494816" y="72658"/>
                  </a:cubicBezTo>
                  <a:cubicBezTo>
                    <a:pt x="497173" y="74394"/>
                    <a:pt x="505312" y="76844"/>
                    <a:pt x="519233" y="80007"/>
                  </a:cubicBezTo>
                  <a:cubicBezTo>
                    <a:pt x="533155" y="83169"/>
                    <a:pt x="542875" y="87045"/>
                    <a:pt x="548394" y="91634"/>
                  </a:cubicBezTo>
                  <a:cubicBezTo>
                    <a:pt x="553851" y="96285"/>
                    <a:pt x="556580" y="102765"/>
                    <a:pt x="556580" y="111074"/>
                  </a:cubicBezTo>
                  <a:cubicBezTo>
                    <a:pt x="556580" y="120128"/>
                    <a:pt x="552797" y="127911"/>
                    <a:pt x="545232" y="134422"/>
                  </a:cubicBezTo>
                  <a:cubicBezTo>
                    <a:pt x="537666" y="140933"/>
                    <a:pt x="526473" y="144189"/>
                    <a:pt x="511652" y="144189"/>
                  </a:cubicBezTo>
                  <a:cubicBezTo>
                    <a:pt x="498196" y="144189"/>
                    <a:pt x="487545" y="141460"/>
                    <a:pt x="479701" y="136003"/>
                  </a:cubicBezTo>
                  <a:cubicBezTo>
                    <a:pt x="471856" y="130546"/>
                    <a:pt x="466725" y="123136"/>
                    <a:pt x="464306" y="113772"/>
                  </a:cubicBezTo>
                  <a:lnTo>
                    <a:pt x="490537" y="109772"/>
                  </a:lnTo>
                  <a:cubicBezTo>
                    <a:pt x="491653" y="114857"/>
                    <a:pt x="493917" y="118717"/>
                    <a:pt x="497328" y="121353"/>
                  </a:cubicBezTo>
                  <a:cubicBezTo>
                    <a:pt x="500738" y="123988"/>
                    <a:pt x="505513" y="125306"/>
                    <a:pt x="511652" y="125306"/>
                  </a:cubicBezTo>
                  <a:cubicBezTo>
                    <a:pt x="518411" y="125306"/>
                    <a:pt x="523497" y="124066"/>
                    <a:pt x="526907" y="121585"/>
                  </a:cubicBezTo>
                  <a:cubicBezTo>
                    <a:pt x="529202" y="119849"/>
                    <a:pt x="530349" y="117524"/>
                    <a:pt x="530349" y="114609"/>
                  </a:cubicBezTo>
                  <a:cubicBezTo>
                    <a:pt x="530349" y="112625"/>
                    <a:pt x="529729" y="110981"/>
                    <a:pt x="528488" y="109679"/>
                  </a:cubicBezTo>
                  <a:cubicBezTo>
                    <a:pt x="527186" y="108439"/>
                    <a:pt x="524272" y="107292"/>
                    <a:pt x="519745" y="106237"/>
                  </a:cubicBezTo>
                  <a:cubicBezTo>
                    <a:pt x="498661" y="101587"/>
                    <a:pt x="485297" y="97339"/>
                    <a:pt x="479654" y="93494"/>
                  </a:cubicBezTo>
                  <a:cubicBezTo>
                    <a:pt x="471841" y="88161"/>
                    <a:pt x="467934" y="80751"/>
                    <a:pt x="467934" y="71263"/>
                  </a:cubicBezTo>
                  <a:cubicBezTo>
                    <a:pt x="467934" y="62705"/>
                    <a:pt x="471314" y="55512"/>
                    <a:pt x="478073" y="49683"/>
                  </a:cubicBezTo>
                  <a:cubicBezTo>
                    <a:pt x="484832" y="43854"/>
                    <a:pt x="495312" y="40939"/>
                    <a:pt x="509513" y="40939"/>
                  </a:cubicBezTo>
                  <a:close/>
                  <a:moveTo>
                    <a:pt x="234888" y="40939"/>
                  </a:moveTo>
                  <a:cubicBezTo>
                    <a:pt x="240655" y="40939"/>
                    <a:pt x="245926" y="41978"/>
                    <a:pt x="250701" y="44055"/>
                  </a:cubicBezTo>
                  <a:cubicBezTo>
                    <a:pt x="255476" y="46133"/>
                    <a:pt x="259088" y="48784"/>
                    <a:pt x="261537" y="52008"/>
                  </a:cubicBezTo>
                  <a:cubicBezTo>
                    <a:pt x="263987" y="55233"/>
                    <a:pt x="265692" y="58892"/>
                    <a:pt x="266653" y="62984"/>
                  </a:cubicBezTo>
                  <a:cubicBezTo>
                    <a:pt x="267615" y="67077"/>
                    <a:pt x="268095" y="72937"/>
                    <a:pt x="268095" y="80565"/>
                  </a:cubicBezTo>
                  <a:lnTo>
                    <a:pt x="268095" y="141956"/>
                  </a:lnTo>
                  <a:lnTo>
                    <a:pt x="241957" y="141956"/>
                  </a:lnTo>
                  <a:lnTo>
                    <a:pt x="241957" y="91541"/>
                  </a:lnTo>
                  <a:cubicBezTo>
                    <a:pt x="241957" y="80875"/>
                    <a:pt x="241399" y="73976"/>
                    <a:pt x="240283" y="70844"/>
                  </a:cubicBezTo>
                  <a:cubicBezTo>
                    <a:pt x="239167" y="67713"/>
                    <a:pt x="237353" y="65279"/>
                    <a:pt x="234841" y="63542"/>
                  </a:cubicBezTo>
                  <a:cubicBezTo>
                    <a:pt x="232330" y="61806"/>
                    <a:pt x="229307" y="60938"/>
                    <a:pt x="225772" y="60938"/>
                  </a:cubicBezTo>
                  <a:cubicBezTo>
                    <a:pt x="221245" y="60938"/>
                    <a:pt x="217183" y="62178"/>
                    <a:pt x="213587" y="64659"/>
                  </a:cubicBezTo>
                  <a:cubicBezTo>
                    <a:pt x="209990" y="67139"/>
                    <a:pt x="207525" y="70426"/>
                    <a:pt x="206192" y="74518"/>
                  </a:cubicBezTo>
                  <a:cubicBezTo>
                    <a:pt x="204859" y="78611"/>
                    <a:pt x="204192" y="86177"/>
                    <a:pt x="204192" y="97215"/>
                  </a:cubicBezTo>
                  <a:lnTo>
                    <a:pt x="204192" y="141956"/>
                  </a:lnTo>
                  <a:lnTo>
                    <a:pt x="178054" y="141956"/>
                  </a:lnTo>
                  <a:lnTo>
                    <a:pt x="178054" y="43172"/>
                  </a:lnTo>
                  <a:lnTo>
                    <a:pt x="202332" y="43172"/>
                  </a:lnTo>
                  <a:lnTo>
                    <a:pt x="202332" y="57682"/>
                  </a:lnTo>
                  <a:cubicBezTo>
                    <a:pt x="210951" y="46520"/>
                    <a:pt x="221803" y="40939"/>
                    <a:pt x="234888" y="40939"/>
                  </a:cubicBezTo>
                  <a:close/>
                  <a:moveTo>
                    <a:pt x="292447" y="5592"/>
                  </a:moveTo>
                  <a:lnTo>
                    <a:pt x="318585" y="5592"/>
                  </a:lnTo>
                  <a:lnTo>
                    <a:pt x="318585" y="55729"/>
                  </a:lnTo>
                  <a:cubicBezTo>
                    <a:pt x="327019" y="45869"/>
                    <a:pt x="337095" y="40939"/>
                    <a:pt x="348816" y="40939"/>
                  </a:cubicBezTo>
                  <a:cubicBezTo>
                    <a:pt x="354831" y="40939"/>
                    <a:pt x="360257" y="42055"/>
                    <a:pt x="365094" y="44288"/>
                  </a:cubicBezTo>
                  <a:cubicBezTo>
                    <a:pt x="369931" y="46520"/>
                    <a:pt x="373574" y="49373"/>
                    <a:pt x="376023" y="52845"/>
                  </a:cubicBezTo>
                  <a:cubicBezTo>
                    <a:pt x="378473" y="56318"/>
                    <a:pt x="380147" y="60163"/>
                    <a:pt x="381046" y="64380"/>
                  </a:cubicBezTo>
                  <a:cubicBezTo>
                    <a:pt x="381945" y="68596"/>
                    <a:pt x="382395" y="75139"/>
                    <a:pt x="382395" y="84006"/>
                  </a:cubicBezTo>
                  <a:lnTo>
                    <a:pt x="382395" y="141956"/>
                  </a:lnTo>
                  <a:lnTo>
                    <a:pt x="356257" y="141956"/>
                  </a:lnTo>
                  <a:lnTo>
                    <a:pt x="356257" y="89773"/>
                  </a:lnTo>
                  <a:cubicBezTo>
                    <a:pt x="356257" y="79417"/>
                    <a:pt x="355761" y="72844"/>
                    <a:pt x="354769" y="70054"/>
                  </a:cubicBezTo>
                  <a:cubicBezTo>
                    <a:pt x="353777" y="67263"/>
                    <a:pt x="352025" y="65046"/>
                    <a:pt x="349513" y="63403"/>
                  </a:cubicBezTo>
                  <a:cubicBezTo>
                    <a:pt x="347002" y="61760"/>
                    <a:pt x="343855" y="60938"/>
                    <a:pt x="340072" y="60938"/>
                  </a:cubicBezTo>
                  <a:cubicBezTo>
                    <a:pt x="335731" y="60938"/>
                    <a:pt x="331856" y="61992"/>
                    <a:pt x="328445" y="64101"/>
                  </a:cubicBezTo>
                  <a:cubicBezTo>
                    <a:pt x="325034" y="66209"/>
                    <a:pt x="322538" y="69387"/>
                    <a:pt x="320957" y="73635"/>
                  </a:cubicBezTo>
                  <a:cubicBezTo>
                    <a:pt x="319376" y="77883"/>
                    <a:pt x="318585" y="84161"/>
                    <a:pt x="318585" y="92471"/>
                  </a:cubicBezTo>
                  <a:lnTo>
                    <a:pt x="318585" y="141956"/>
                  </a:lnTo>
                  <a:lnTo>
                    <a:pt x="292447" y="141956"/>
                  </a:lnTo>
                  <a:close/>
                  <a:moveTo>
                    <a:pt x="130615" y="5592"/>
                  </a:moveTo>
                  <a:lnTo>
                    <a:pt x="156753" y="5592"/>
                  </a:lnTo>
                  <a:lnTo>
                    <a:pt x="156753" y="29777"/>
                  </a:lnTo>
                  <a:lnTo>
                    <a:pt x="130615" y="29777"/>
                  </a:lnTo>
                  <a:close/>
                  <a:moveTo>
                    <a:pt x="54694" y="3267"/>
                  </a:moveTo>
                  <a:cubicBezTo>
                    <a:pt x="71809" y="3267"/>
                    <a:pt x="84692" y="7019"/>
                    <a:pt x="93343" y="14522"/>
                  </a:cubicBezTo>
                  <a:cubicBezTo>
                    <a:pt x="101994" y="22026"/>
                    <a:pt x="106536" y="32040"/>
                    <a:pt x="106970" y="44567"/>
                  </a:cubicBezTo>
                  <a:lnTo>
                    <a:pt x="79437" y="45776"/>
                  </a:lnTo>
                  <a:cubicBezTo>
                    <a:pt x="78259" y="38769"/>
                    <a:pt x="75732" y="33730"/>
                    <a:pt x="71856" y="30661"/>
                  </a:cubicBezTo>
                  <a:cubicBezTo>
                    <a:pt x="67980" y="27591"/>
                    <a:pt x="62167" y="26056"/>
                    <a:pt x="54415" y="26056"/>
                  </a:cubicBezTo>
                  <a:cubicBezTo>
                    <a:pt x="46416" y="26056"/>
                    <a:pt x="40152" y="27700"/>
                    <a:pt x="35626" y="30986"/>
                  </a:cubicBezTo>
                  <a:cubicBezTo>
                    <a:pt x="32711" y="33095"/>
                    <a:pt x="31254" y="35916"/>
                    <a:pt x="31254" y="39451"/>
                  </a:cubicBezTo>
                  <a:cubicBezTo>
                    <a:pt x="31254" y="42675"/>
                    <a:pt x="32618" y="45435"/>
                    <a:pt x="35347" y="47729"/>
                  </a:cubicBezTo>
                  <a:cubicBezTo>
                    <a:pt x="38819" y="50644"/>
                    <a:pt x="47253" y="53683"/>
                    <a:pt x="60647" y="56845"/>
                  </a:cubicBezTo>
                  <a:cubicBezTo>
                    <a:pt x="74042" y="60008"/>
                    <a:pt x="83948" y="63279"/>
                    <a:pt x="90366" y="66659"/>
                  </a:cubicBezTo>
                  <a:cubicBezTo>
                    <a:pt x="96785" y="70038"/>
                    <a:pt x="101808" y="74658"/>
                    <a:pt x="105435" y="80518"/>
                  </a:cubicBezTo>
                  <a:cubicBezTo>
                    <a:pt x="109063" y="86378"/>
                    <a:pt x="110877" y="93618"/>
                    <a:pt x="110877" y="102238"/>
                  </a:cubicBezTo>
                  <a:cubicBezTo>
                    <a:pt x="110877" y="110051"/>
                    <a:pt x="108706" y="117369"/>
                    <a:pt x="104366" y="124190"/>
                  </a:cubicBezTo>
                  <a:cubicBezTo>
                    <a:pt x="100025" y="131011"/>
                    <a:pt x="93886" y="136081"/>
                    <a:pt x="85948" y="139398"/>
                  </a:cubicBezTo>
                  <a:cubicBezTo>
                    <a:pt x="78011" y="142716"/>
                    <a:pt x="68120" y="144375"/>
                    <a:pt x="56275" y="144375"/>
                  </a:cubicBezTo>
                  <a:cubicBezTo>
                    <a:pt x="39036" y="144375"/>
                    <a:pt x="25797" y="140390"/>
                    <a:pt x="16557" y="132422"/>
                  </a:cubicBezTo>
                  <a:cubicBezTo>
                    <a:pt x="7317" y="124453"/>
                    <a:pt x="1798" y="112842"/>
                    <a:pt x="0" y="97587"/>
                  </a:cubicBezTo>
                  <a:lnTo>
                    <a:pt x="26789" y="94982"/>
                  </a:lnTo>
                  <a:cubicBezTo>
                    <a:pt x="28401" y="103974"/>
                    <a:pt x="31672" y="110578"/>
                    <a:pt x="36602" y="114795"/>
                  </a:cubicBezTo>
                  <a:cubicBezTo>
                    <a:pt x="41532" y="119012"/>
                    <a:pt x="48183" y="121120"/>
                    <a:pt x="56555" y="121120"/>
                  </a:cubicBezTo>
                  <a:cubicBezTo>
                    <a:pt x="65422" y="121120"/>
                    <a:pt x="72104" y="119244"/>
                    <a:pt x="76600" y="115493"/>
                  </a:cubicBezTo>
                  <a:cubicBezTo>
                    <a:pt x="81096" y="111741"/>
                    <a:pt x="83344" y="107354"/>
                    <a:pt x="83344" y="102331"/>
                  </a:cubicBezTo>
                  <a:cubicBezTo>
                    <a:pt x="83344" y="99106"/>
                    <a:pt x="82398" y="96362"/>
                    <a:pt x="80507" y="94099"/>
                  </a:cubicBezTo>
                  <a:cubicBezTo>
                    <a:pt x="78615" y="91835"/>
                    <a:pt x="75313" y="89866"/>
                    <a:pt x="70600" y="88192"/>
                  </a:cubicBezTo>
                  <a:cubicBezTo>
                    <a:pt x="67376" y="87076"/>
                    <a:pt x="60027" y="85092"/>
                    <a:pt x="48555" y="82239"/>
                  </a:cubicBezTo>
                  <a:cubicBezTo>
                    <a:pt x="33796" y="78580"/>
                    <a:pt x="23440" y="74084"/>
                    <a:pt x="17487" y="68751"/>
                  </a:cubicBezTo>
                  <a:cubicBezTo>
                    <a:pt x="9116" y="61248"/>
                    <a:pt x="4930" y="52101"/>
                    <a:pt x="4930" y="41311"/>
                  </a:cubicBezTo>
                  <a:cubicBezTo>
                    <a:pt x="4930" y="34366"/>
                    <a:pt x="6899" y="27870"/>
                    <a:pt x="10836" y="21824"/>
                  </a:cubicBezTo>
                  <a:cubicBezTo>
                    <a:pt x="14774" y="15778"/>
                    <a:pt x="20448" y="11174"/>
                    <a:pt x="27859" y="8011"/>
                  </a:cubicBezTo>
                  <a:cubicBezTo>
                    <a:pt x="35269" y="4848"/>
                    <a:pt x="44214" y="3267"/>
                    <a:pt x="54694" y="3267"/>
                  </a:cubicBezTo>
                  <a:close/>
                  <a:moveTo>
                    <a:pt x="612148" y="11"/>
                  </a:moveTo>
                  <a:cubicBezTo>
                    <a:pt x="619776" y="73"/>
                    <a:pt x="626008" y="1314"/>
                    <a:pt x="630845" y="3732"/>
                  </a:cubicBezTo>
                  <a:cubicBezTo>
                    <a:pt x="636178" y="6337"/>
                    <a:pt x="638907" y="9964"/>
                    <a:pt x="639031" y="14615"/>
                  </a:cubicBezTo>
                  <a:cubicBezTo>
                    <a:pt x="639279" y="21064"/>
                    <a:pt x="633635" y="25002"/>
                    <a:pt x="622101" y="26428"/>
                  </a:cubicBezTo>
                  <a:lnTo>
                    <a:pt x="622101" y="31079"/>
                  </a:lnTo>
                  <a:lnTo>
                    <a:pt x="611683" y="31079"/>
                  </a:lnTo>
                  <a:lnTo>
                    <a:pt x="611683" y="20847"/>
                  </a:lnTo>
                  <a:cubicBezTo>
                    <a:pt x="615218" y="20475"/>
                    <a:pt x="617481" y="20134"/>
                    <a:pt x="618474" y="19824"/>
                  </a:cubicBezTo>
                  <a:cubicBezTo>
                    <a:pt x="621760" y="19018"/>
                    <a:pt x="623435" y="17592"/>
                    <a:pt x="623497" y="15545"/>
                  </a:cubicBezTo>
                  <a:cubicBezTo>
                    <a:pt x="623559" y="14119"/>
                    <a:pt x="622691" y="12910"/>
                    <a:pt x="620892" y="11918"/>
                  </a:cubicBezTo>
                  <a:cubicBezTo>
                    <a:pt x="618288" y="10491"/>
                    <a:pt x="614164" y="9778"/>
                    <a:pt x="608521" y="9778"/>
                  </a:cubicBezTo>
                  <a:cubicBezTo>
                    <a:pt x="606598" y="9778"/>
                    <a:pt x="603684" y="9902"/>
                    <a:pt x="599777" y="10150"/>
                  </a:cubicBezTo>
                  <a:lnTo>
                    <a:pt x="598754" y="663"/>
                  </a:lnTo>
                  <a:cubicBezTo>
                    <a:pt x="601172" y="166"/>
                    <a:pt x="605637" y="-51"/>
                    <a:pt x="612148"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grpSp>
    </p:spTree>
    <p:extLst>
      <p:ext uri="{BB962C8B-B14F-4D97-AF65-F5344CB8AC3E}">
        <p14:creationId xmlns:p14="http://schemas.microsoft.com/office/powerpoint/2010/main" val="275968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81AAFA0-E07B-4843-B19A-CB1403549BF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157445" y="13652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F4B79E-0BC3-4E4A-B3B1-EE514C51CC61}"/>
              </a:ext>
            </a:extLst>
          </p:cNvPr>
          <p:cNvSpPr txBox="1"/>
          <p:nvPr/>
        </p:nvSpPr>
        <p:spPr>
          <a:xfrm>
            <a:off x="501146" y="4799483"/>
            <a:ext cx="5324196"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i="1" dirty="0"/>
              <a:t>Các hoạt động sống trong cơ thể sinh vật có </a:t>
            </a:r>
            <a:r>
              <a:rPr lang="vi-VN" sz="2400" b="1" i="1" dirty="0"/>
              <a:t>mối quan hệ qua lại mật thiết với nhau. </a:t>
            </a:r>
          </a:p>
        </p:txBody>
      </p:sp>
      <p:sp>
        <p:nvSpPr>
          <p:cNvPr id="6" name="TextBox 5">
            <a:extLst>
              <a:ext uri="{FF2B5EF4-FFF2-40B4-BE49-F238E27FC236}">
                <a16:creationId xmlns:a16="http://schemas.microsoft.com/office/drawing/2014/main" id="{DE764638-249D-4D2F-A7FC-55771616BB35}"/>
              </a:ext>
            </a:extLst>
          </p:cNvPr>
          <p:cNvSpPr txBox="1"/>
          <p:nvPr/>
        </p:nvSpPr>
        <p:spPr>
          <a:xfrm>
            <a:off x="6318354" y="5779469"/>
            <a:ext cx="5155558" cy="804772"/>
          </a:xfrm>
          <a:prstGeom prst="rect">
            <a:avLst/>
          </a:prstGeom>
          <a:noFill/>
        </p:spPr>
        <p:txBody>
          <a:bodyPr wrap="square" lIns="0" tIns="0" rIns="0" bIns="0" rtlCol="0">
            <a:spAutoFit/>
          </a:bodyPr>
          <a:lstStyle/>
          <a:p>
            <a:pPr algn="ctr">
              <a:lnSpc>
                <a:spcPct val="125000"/>
              </a:lnSpc>
            </a:pPr>
            <a:r>
              <a:rPr lang="vi-VN" sz="2200" b="1" dirty="0">
                <a:latin typeface="Arial" panose="020B0604020202020204" pitchFamily="34" charset="0"/>
                <a:cs typeface="Arial" panose="020B0604020202020204" pitchFamily="34" charset="0"/>
              </a:rPr>
              <a:t>Sơ đồ mối quan hệ </a:t>
            </a:r>
          </a:p>
          <a:p>
            <a:pPr algn="ctr">
              <a:lnSpc>
                <a:spcPct val="125000"/>
              </a:lnSpc>
            </a:pPr>
            <a:r>
              <a:rPr lang="vi-VN" sz="2200" b="1" dirty="0">
                <a:latin typeface="Arial" panose="020B0604020202020204" pitchFamily="34" charset="0"/>
                <a:cs typeface="Arial" panose="020B0604020202020204" pitchFamily="34" charset="0"/>
              </a:rPr>
              <a:t>giữa các hoạt động sống trong cơ thể</a:t>
            </a:r>
            <a:endParaRPr lang="vi-VN" sz="2200" b="1" dirty="0"/>
          </a:p>
        </p:txBody>
      </p:sp>
      <p:grpSp>
        <p:nvGrpSpPr>
          <p:cNvPr id="7" name="Group 6">
            <a:extLst>
              <a:ext uri="{FF2B5EF4-FFF2-40B4-BE49-F238E27FC236}">
                <a16:creationId xmlns:a16="http://schemas.microsoft.com/office/drawing/2014/main" id="{0A23F6C9-5E53-42D8-B4A1-E3FD201DD259}"/>
              </a:ext>
            </a:extLst>
          </p:cNvPr>
          <p:cNvGrpSpPr/>
          <p:nvPr/>
        </p:nvGrpSpPr>
        <p:grpSpPr>
          <a:xfrm>
            <a:off x="6011347" y="253314"/>
            <a:ext cx="5769572" cy="5285202"/>
            <a:chOff x="6387451" y="1568916"/>
            <a:chExt cx="4333400" cy="3969600"/>
          </a:xfrm>
        </p:grpSpPr>
        <p:sp>
          <p:nvSpPr>
            <p:cNvPr id="8" name="Oval 7">
              <a:extLst>
                <a:ext uri="{FF2B5EF4-FFF2-40B4-BE49-F238E27FC236}">
                  <a16:creationId xmlns:a16="http://schemas.microsoft.com/office/drawing/2014/main" id="{C3D05026-F80C-4D44-9846-490E024DB5D6}"/>
                </a:ext>
              </a:extLst>
            </p:cNvPr>
            <p:cNvSpPr/>
            <p:nvPr/>
          </p:nvSpPr>
          <p:spPr>
            <a:xfrm>
              <a:off x="6897273" y="2290304"/>
              <a:ext cx="3248214" cy="3248212"/>
            </a:xfrm>
            <a:prstGeom prst="ellipse">
              <a:avLst/>
            </a:prstGeom>
            <a:noFill/>
            <a:ln w="127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Oval 8">
              <a:extLst>
                <a:ext uri="{FF2B5EF4-FFF2-40B4-BE49-F238E27FC236}">
                  <a16:creationId xmlns:a16="http://schemas.microsoft.com/office/drawing/2014/main" id="{4D24DB02-5408-493C-8065-59FF855AAD35}"/>
                </a:ext>
              </a:extLst>
            </p:cNvPr>
            <p:cNvSpPr/>
            <p:nvPr/>
          </p:nvSpPr>
          <p:spPr>
            <a:xfrm>
              <a:off x="7695560" y="3088590"/>
              <a:ext cx="1651640" cy="1651640"/>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Oval 9">
              <a:extLst>
                <a:ext uri="{FF2B5EF4-FFF2-40B4-BE49-F238E27FC236}">
                  <a16:creationId xmlns:a16="http://schemas.microsoft.com/office/drawing/2014/main" id="{50D1937F-44ED-4FC7-B164-6DEA2BFFFBC8}"/>
                </a:ext>
              </a:extLst>
            </p:cNvPr>
            <p:cNvSpPr/>
            <p:nvPr/>
          </p:nvSpPr>
          <p:spPr>
            <a:xfrm>
              <a:off x="7852813" y="1568916"/>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Oval 10">
              <a:extLst>
                <a:ext uri="{FF2B5EF4-FFF2-40B4-BE49-F238E27FC236}">
                  <a16:creationId xmlns:a16="http://schemas.microsoft.com/office/drawing/2014/main" id="{7F5CF618-0EBD-4AE5-B624-38F707F8A187}"/>
                </a:ext>
              </a:extLst>
            </p:cNvPr>
            <p:cNvSpPr/>
            <p:nvPr/>
          </p:nvSpPr>
          <p:spPr>
            <a:xfrm>
              <a:off x="938670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Oval 11">
              <a:extLst>
                <a:ext uri="{FF2B5EF4-FFF2-40B4-BE49-F238E27FC236}">
                  <a16:creationId xmlns:a16="http://schemas.microsoft.com/office/drawing/2014/main" id="{97621337-ADD1-4969-AF17-41B15760C129}"/>
                </a:ext>
              </a:extLst>
            </p:cNvPr>
            <p:cNvSpPr/>
            <p:nvPr/>
          </p:nvSpPr>
          <p:spPr>
            <a:xfrm>
              <a:off x="638745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Arrow: Left-Right 12">
              <a:extLst>
                <a:ext uri="{FF2B5EF4-FFF2-40B4-BE49-F238E27FC236}">
                  <a16:creationId xmlns:a16="http://schemas.microsoft.com/office/drawing/2014/main" id="{1683CAC2-9047-4316-896B-5181946A5850}"/>
                </a:ext>
              </a:extLst>
            </p:cNvPr>
            <p:cNvSpPr/>
            <p:nvPr/>
          </p:nvSpPr>
          <p:spPr>
            <a:xfrm rot="5400000">
              <a:off x="8380480" y="294223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Arrow: Left-Right 13">
              <a:extLst>
                <a:ext uri="{FF2B5EF4-FFF2-40B4-BE49-F238E27FC236}">
                  <a16:creationId xmlns:a16="http://schemas.microsoft.com/office/drawing/2014/main" id="{FE090EE6-C3E4-436A-8FC0-728193E86984}"/>
                </a:ext>
              </a:extLst>
            </p:cNvPr>
            <p:cNvSpPr/>
            <p:nvPr/>
          </p:nvSpPr>
          <p:spPr>
            <a:xfrm rot="9000000">
              <a:off x="7567944" y="426028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Arrow: Left-Right 14">
              <a:extLst>
                <a:ext uri="{FF2B5EF4-FFF2-40B4-BE49-F238E27FC236}">
                  <a16:creationId xmlns:a16="http://schemas.microsoft.com/office/drawing/2014/main" id="{67F4DC0E-7CFA-4B7A-B3DC-2209A7725238}"/>
                </a:ext>
              </a:extLst>
            </p:cNvPr>
            <p:cNvSpPr/>
            <p:nvPr/>
          </p:nvSpPr>
          <p:spPr>
            <a:xfrm rot="12600000" flipH="1">
              <a:off x="9229656" y="4260286"/>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Isosceles Triangle 15">
              <a:extLst>
                <a:ext uri="{FF2B5EF4-FFF2-40B4-BE49-F238E27FC236}">
                  <a16:creationId xmlns:a16="http://schemas.microsoft.com/office/drawing/2014/main" id="{88C2F7FA-A52D-49CD-AF92-C071FB96B74F}"/>
                </a:ext>
              </a:extLst>
            </p:cNvPr>
            <p:cNvSpPr/>
            <p:nvPr/>
          </p:nvSpPr>
          <p:spPr>
            <a:xfrm rot="3600000">
              <a:off x="7706549"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Isosceles Triangle 16">
              <a:extLst>
                <a:ext uri="{FF2B5EF4-FFF2-40B4-BE49-F238E27FC236}">
                  <a16:creationId xmlns:a16="http://schemas.microsoft.com/office/drawing/2014/main" id="{DD8417DA-C880-4F8A-936A-0C5AD0BAFBAB}"/>
                </a:ext>
              </a:extLst>
            </p:cNvPr>
            <p:cNvSpPr/>
            <p:nvPr/>
          </p:nvSpPr>
          <p:spPr>
            <a:xfrm rot="18000000" flipH="1">
              <a:off x="9083414"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Isosceles Triangle 17">
              <a:extLst>
                <a:ext uri="{FF2B5EF4-FFF2-40B4-BE49-F238E27FC236}">
                  <a16:creationId xmlns:a16="http://schemas.microsoft.com/office/drawing/2014/main" id="{47EC7E09-758D-4A6D-BAB5-DC66D357F5F0}"/>
                </a:ext>
              </a:extLst>
            </p:cNvPr>
            <p:cNvSpPr/>
            <p:nvPr/>
          </p:nvSpPr>
          <p:spPr>
            <a:xfrm rot="9900000" flipH="1">
              <a:off x="6790454" y="3874362"/>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Isosceles Triangle 18">
              <a:extLst>
                <a:ext uri="{FF2B5EF4-FFF2-40B4-BE49-F238E27FC236}">
                  <a16:creationId xmlns:a16="http://schemas.microsoft.com/office/drawing/2014/main" id="{F4E591AF-EE7B-44F9-AB76-4608A73C1661}"/>
                </a:ext>
              </a:extLst>
            </p:cNvPr>
            <p:cNvSpPr/>
            <p:nvPr/>
          </p:nvSpPr>
          <p:spPr>
            <a:xfrm rot="11700000">
              <a:off x="9985759" y="387436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Isosceles Triangle 19">
              <a:extLst>
                <a:ext uri="{FF2B5EF4-FFF2-40B4-BE49-F238E27FC236}">
                  <a16:creationId xmlns:a16="http://schemas.microsoft.com/office/drawing/2014/main" id="{CD6E20BF-ADAC-460A-AFA1-D608658D3727}"/>
                </a:ext>
              </a:extLst>
            </p:cNvPr>
            <p:cNvSpPr/>
            <p:nvPr/>
          </p:nvSpPr>
          <p:spPr>
            <a:xfrm rot="2729354">
              <a:off x="9400705" y="5066368"/>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Isosceles Triangle 20">
              <a:extLst>
                <a:ext uri="{FF2B5EF4-FFF2-40B4-BE49-F238E27FC236}">
                  <a16:creationId xmlns:a16="http://schemas.microsoft.com/office/drawing/2014/main" id="{CB66F587-B31F-4301-83C5-F32644CEE440}"/>
                </a:ext>
              </a:extLst>
            </p:cNvPr>
            <p:cNvSpPr/>
            <p:nvPr/>
          </p:nvSpPr>
          <p:spPr>
            <a:xfrm rot="18870646" flipH="1">
              <a:off x="7417380" y="509732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TextBox 21">
              <a:extLst>
                <a:ext uri="{FF2B5EF4-FFF2-40B4-BE49-F238E27FC236}">
                  <a16:creationId xmlns:a16="http://schemas.microsoft.com/office/drawing/2014/main" id="{ED52FF52-7FA5-42A0-BA89-FF05345FB059}"/>
                </a:ext>
              </a:extLst>
            </p:cNvPr>
            <p:cNvSpPr txBox="1">
              <a:spLocks noChangeAspect="1"/>
            </p:cNvSpPr>
            <p:nvPr>
              <p:custDataLst>
                <p:tags r:id="rId1"/>
              </p:custDataLst>
            </p:nvPr>
          </p:nvSpPr>
          <p:spPr>
            <a:xfrm>
              <a:off x="7861305" y="3567728"/>
              <a:ext cx="1308180" cy="784056"/>
            </a:xfrm>
            <a:custGeom>
              <a:avLst/>
              <a:gdLst/>
              <a:ahLst/>
              <a:cxnLst/>
              <a:rect l="l" t="t" r="r" b="b"/>
              <a:pathLst>
                <a:path w="1308180" h="784056">
                  <a:moveTo>
                    <a:pt x="862589" y="755127"/>
                  </a:moveTo>
                  <a:lnTo>
                    <a:pt x="888727" y="755127"/>
                  </a:lnTo>
                  <a:lnTo>
                    <a:pt x="888727" y="781265"/>
                  </a:lnTo>
                  <a:lnTo>
                    <a:pt x="862589" y="781265"/>
                  </a:lnTo>
                  <a:close/>
                  <a:moveTo>
                    <a:pt x="314809" y="696526"/>
                  </a:moveTo>
                  <a:cubicBezTo>
                    <a:pt x="311460" y="697642"/>
                    <a:pt x="306158" y="698976"/>
                    <a:pt x="298903" y="700526"/>
                  </a:cubicBezTo>
                  <a:cubicBezTo>
                    <a:pt x="291647" y="702076"/>
                    <a:pt x="286903" y="703596"/>
                    <a:pt x="284671" y="705084"/>
                  </a:cubicBezTo>
                  <a:cubicBezTo>
                    <a:pt x="281260" y="707502"/>
                    <a:pt x="279555" y="710572"/>
                    <a:pt x="279555" y="714293"/>
                  </a:cubicBezTo>
                  <a:cubicBezTo>
                    <a:pt x="279555" y="717951"/>
                    <a:pt x="280919" y="721114"/>
                    <a:pt x="283648" y="723780"/>
                  </a:cubicBezTo>
                  <a:cubicBezTo>
                    <a:pt x="286376" y="726447"/>
                    <a:pt x="289849" y="727780"/>
                    <a:pt x="294066" y="727780"/>
                  </a:cubicBezTo>
                  <a:cubicBezTo>
                    <a:pt x="298779" y="727780"/>
                    <a:pt x="303274" y="726230"/>
                    <a:pt x="307553" y="723129"/>
                  </a:cubicBezTo>
                  <a:cubicBezTo>
                    <a:pt x="310716" y="720773"/>
                    <a:pt x="312793" y="717889"/>
                    <a:pt x="313785" y="714479"/>
                  </a:cubicBezTo>
                  <a:cubicBezTo>
                    <a:pt x="314468" y="712246"/>
                    <a:pt x="314809" y="707998"/>
                    <a:pt x="314809" y="701735"/>
                  </a:cubicBezTo>
                  <a:close/>
                  <a:moveTo>
                    <a:pt x="876728" y="664249"/>
                  </a:moveTo>
                  <a:cubicBezTo>
                    <a:pt x="869658" y="664249"/>
                    <a:pt x="863922" y="666854"/>
                    <a:pt x="859519" y="672063"/>
                  </a:cubicBezTo>
                  <a:cubicBezTo>
                    <a:pt x="854868" y="677582"/>
                    <a:pt x="852543" y="685085"/>
                    <a:pt x="852543" y="694573"/>
                  </a:cubicBezTo>
                  <a:cubicBezTo>
                    <a:pt x="852543" y="704061"/>
                    <a:pt x="854868" y="711564"/>
                    <a:pt x="859519" y="717083"/>
                  </a:cubicBezTo>
                  <a:cubicBezTo>
                    <a:pt x="863922" y="722292"/>
                    <a:pt x="869658" y="724897"/>
                    <a:pt x="876728" y="724897"/>
                  </a:cubicBezTo>
                  <a:cubicBezTo>
                    <a:pt x="883797" y="724897"/>
                    <a:pt x="889502" y="722292"/>
                    <a:pt x="893843" y="717083"/>
                  </a:cubicBezTo>
                  <a:cubicBezTo>
                    <a:pt x="898494" y="711564"/>
                    <a:pt x="900819" y="703999"/>
                    <a:pt x="900819" y="694387"/>
                  </a:cubicBezTo>
                  <a:cubicBezTo>
                    <a:pt x="900819" y="684961"/>
                    <a:pt x="898494" y="677520"/>
                    <a:pt x="893843" y="672063"/>
                  </a:cubicBezTo>
                  <a:cubicBezTo>
                    <a:pt x="889502" y="666854"/>
                    <a:pt x="883797" y="664249"/>
                    <a:pt x="876728" y="664249"/>
                  </a:cubicBezTo>
                  <a:close/>
                  <a:moveTo>
                    <a:pt x="1121959" y="662947"/>
                  </a:moveTo>
                  <a:cubicBezTo>
                    <a:pt x="1115696" y="662947"/>
                    <a:pt x="1110533" y="665381"/>
                    <a:pt x="1106472" y="670249"/>
                  </a:cubicBezTo>
                  <a:cubicBezTo>
                    <a:pt x="1102410" y="675117"/>
                    <a:pt x="1100379" y="682543"/>
                    <a:pt x="1100379" y="692526"/>
                  </a:cubicBezTo>
                  <a:cubicBezTo>
                    <a:pt x="1100379" y="703006"/>
                    <a:pt x="1102410" y="710680"/>
                    <a:pt x="1106472" y="715548"/>
                  </a:cubicBezTo>
                  <a:cubicBezTo>
                    <a:pt x="1110533" y="720416"/>
                    <a:pt x="1115541" y="722850"/>
                    <a:pt x="1121494" y="722850"/>
                  </a:cubicBezTo>
                  <a:cubicBezTo>
                    <a:pt x="1127881" y="722850"/>
                    <a:pt x="1133276" y="720354"/>
                    <a:pt x="1137679" y="715362"/>
                  </a:cubicBezTo>
                  <a:cubicBezTo>
                    <a:pt x="1142082" y="710370"/>
                    <a:pt x="1144283" y="702975"/>
                    <a:pt x="1144283" y="693178"/>
                  </a:cubicBezTo>
                  <a:cubicBezTo>
                    <a:pt x="1144283" y="682946"/>
                    <a:pt x="1142175" y="675349"/>
                    <a:pt x="1137958" y="670388"/>
                  </a:cubicBezTo>
                  <a:cubicBezTo>
                    <a:pt x="1133741" y="665427"/>
                    <a:pt x="1128408" y="662947"/>
                    <a:pt x="1121959" y="662947"/>
                  </a:cubicBezTo>
                  <a:close/>
                  <a:moveTo>
                    <a:pt x="521884" y="662947"/>
                  </a:moveTo>
                  <a:cubicBezTo>
                    <a:pt x="515621" y="662947"/>
                    <a:pt x="510459" y="665381"/>
                    <a:pt x="506397" y="670249"/>
                  </a:cubicBezTo>
                  <a:cubicBezTo>
                    <a:pt x="502335" y="675117"/>
                    <a:pt x="500304" y="682543"/>
                    <a:pt x="500304" y="692526"/>
                  </a:cubicBezTo>
                  <a:cubicBezTo>
                    <a:pt x="500304" y="703006"/>
                    <a:pt x="502335" y="710680"/>
                    <a:pt x="506397" y="715548"/>
                  </a:cubicBezTo>
                  <a:cubicBezTo>
                    <a:pt x="510459" y="720416"/>
                    <a:pt x="515466" y="722850"/>
                    <a:pt x="521419" y="722850"/>
                  </a:cubicBezTo>
                  <a:cubicBezTo>
                    <a:pt x="527806" y="722850"/>
                    <a:pt x="533201" y="720354"/>
                    <a:pt x="537604" y="715362"/>
                  </a:cubicBezTo>
                  <a:cubicBezTo>
                    <a:pt x="542007" y="710370"/>
                    <a:pt x="544208" y="702975"/>
                    <a:pt x="544208" y="693178"/>
                  </a:cubicBezTo>
                  <a:cubicBezTo>
                    <a:pt x="544208" y="682946"/>
                    <a:pt x="542100" y="675349"/>
                    <a:pt x="537883" y="670388"/>
                  </a:cubicBezTo>
                  <a:cubicBezTo>
                    <a:pt x="533666" y="665427"/>
                    <a:pt x="528333" y="662947"/>
                    <a:pt x="521884" y="662947"/>
                  </a:cubicBezTo>
                  <a:close/>
                  <a:moveTo>
                    <a:pt x="697892" y="645181"/>
                  </a:moveTo>
                  <a:lnTo>
                    <a:pt x="724030" y="645181"/>
                  </a:lnTo>
                  <a:lnTo>
                    <a:pt x="724030" y="690573"/>
                  </a:lnTo>
                  <a:cubicBezTo>
                    <a:pt x="724030" y="703596"/>
                    <a:pt x="724526" y="712091"/>
                    <a:pt x="725518" y="716060"/>
                  </a:cubicBezTo>
                  <a:cubicBezTo>
                    <a:pt x="726200" y="719037"/>
                    <a:pt x="727937" y="721517"/>
                    <a:pt x="730727" y="723501"/>
                  </a:cubicBezTo>
                  <a:cubicBezTo>
                    <a:pt x="733270" y="725362"/>
                    <a:pt x="736494" y="726292"/>
                    <a:pt x="740401" y="726292"/>
                  </a:cubicBezTo>
                  <a:cubicBezTo>
                    <a:pt x="744804" y="726292"/>
                    <a:pt x="748788" y="725083"/>
                    <a:pt x="752354" y="722664"/>
                  </a:cubicBezTo>
                  <a:cubicBezTo>
                    <a:pt x="755919" y="720246"/>
                    <a:pt x="758353" y="717207"/>
                    <a:pt x="759656" y="713548"/>
                  </a:cubicBezTo>
                  <a:cubicBezTo>
                    <a:pt x="760958" y="709890"/>
                    <a:pt x="761609" y="700991"/>
                    <a:pt x="761609" y="686852"/>
                  </a:cubicBezTo>
                  <a:lnTo>
                    <a:pt x="761609" y="645181"/>
                  </a:lnTo>
                  <a:lnTo>
                    <a:pt x="787747" y="645181"/>
                  </a:lnTo>
                  <a:lnTo>
                    <a:pt x="787747" y="693736"/>
                  </a:lnTo>
                  <a:cubicBezTo>
                    <a:pt x="796367" y="691999"/>
                    <a:pt x="802413" y="688775"/>
                    <a:pt x="805885" y="684062"/>
                  </a:cubicBezTo>
                  <a:cubicBezTo>
                    <a:pt x="807994" y="681209"/>
                    <a:pt x="809110" y="676962"/>
                    <a:pt x="809234" y="671318"/>
                  </a:cubicBezTo>
                  <a:lnTo>
                    <a:pt x="796584" y="671318"/>
                  </a:lnTo>
                  <a:lnTo>
                    <a:pt x="796584" y="645181"/>
                  </a:lnTo>
                  <a:lnTo>
                    <a:pt x="822722" y="645181"/>
                  </a:lnTo>
                  <a:lnTo>
                    <a:pt x="822722" y="663877"/>
                  </a:lnTo>
                  <a:cubicBezTo>
                    <a:pt x="822722" y="671567"/>
                    <a:pt x="822055" y="677582"/>
                    <a:pt x="820722" y="681922"/>
                  </a:cubicBezTo>
                  <a:cubicBezTo>
                    <a:pt x="819388" y="686263"/>
                    <a:pt x="816923" y="690139"/>
                    <a:pt x="813327" y="693550"/>
                  </a:cubicBezTo>
                  <a:cubicBezTo>
                    <a:pt x="807808" y="698883"/>
                    <a:pt x="799281" y="702479"/>
                    <a:pt x="787747" y="704340"/>
                  </a:cubicBezTo>
                  <a:lnTo>
                    <a:pt x="787747" y="743965"/>
                  </a:lnTo>
                  <a:lnTo>
                    <a:pt x="763469" y="743965"/>
                  </a:lnTo>
                  <a:lnTo>
                    <a:pt x="763469" y="729175"/>
                  </a:lnTo>
                  <a:cubicBezTo>
                    <a:pt x="755718" y="740524"/>
                    <a:pt x="744804" y="746198"/>
                    <a:pt x="730727" y="746198"/>
                  </a:cubicBezTo>
                  <a:cubicBezTo>
                    <a:pt x="716154" y="746198"/>
                    <a:pt x="706388" y="740648"/>
                    <a:pt x="701427" y="729547"/>
                  </a:cubicBezTo>
                  <a:cubicBezTo>
                    <a:pt x="699070" y="724277"/>
                    <a:pt x="697892" y="716990"/>
                    <a:pt x="697892" y="707688"/>
                  </a:cubicBezTo>
                  <a:close/>
                  <a:moveTo>
                    <a:pt x="1115262" y="642948"/>
                  </a:moveTo>
                  <a:cubicBezTo>
                    <a:pt x="1127478" y="642948"/>
                    <a:pt x="1137555" y="648312"/>
                    <a:pt x="1145493" y="659040"/>
                  </a:cubicBezTo>
                  <a:lnTo>
                    <a:pt x="1145493" y="645181"/>
                  </a:lnTo>
                  <a:lnTo>
                    <a:pt x="1169956" y="645181"/>
                  </a:lnTo>
                  <a:lnTo>
                    <a:pt x="1169956" y="733826"/>
                  </a:lnTo>
                  <a:cubicBezTo>
                    <a:pt x="1169956" y="745485"/>
                    <a:pt x="1168995" y="754197"/>
                    <a:pt x="1167073" y="759964"/>
                  </a:cubicBezTo>
                  <a:cubicBezTo>
                    <a:pt x="1165150" y="765731"/>
                    <a:pt x="1162453" y="770258"/>
                    <a:pt x="1158980" y="773545"/>
                  </a:cubicBezTo>
                  <a:cubicBezTo>
                    <a:pt x="1155507" y="776831"/>
                    <a:pt x="1150872" y="779405"/>
                    <a:pt x="1145074" y="781265"/>
                  </a:cubicBezTo>
                  <a:cubicBezTo>
                    <a:pt x="1139276" y="783126"/>
                    <a:pt x="1131943" y="784056"/>
                    <a:pt x="1123075" y="784056"/>
                  </a:cubicBezTo>
                  <a:cubicBezTo>
                    <a:pt x="1106332" y="784056"/>
                    <a:pt x="1094457" y="781188"/>
                    <a:pt x="1087450" y="775452"/>
                  </a:cubicBezTo>
                  <a:cubicBezTo>
                    <a:pt x="1080442" y="769716"/>
                    <a:pt x="1076939" y="762445"/>
                    <a:pt x="1076939" y="753639"/>
                  </a:cubicBezTo>
                  <a:cubicBezTo>
                    <a:pt x="1076939" y="752771"/>
                    <a:pt x="1076969" y="751717"/>
                    <a:pt x="1077032" y="750476"/>
                  </a:cubicBezTo>
                  <a:lnTo>
                    <a:pt x="1106890" y="754104"/>
                  </a:lnTo>
                  <a:cubicBezTo>
                    <a:pt x="1107386" y="757577"/>
                    <a:pt x="1108533" y="759964"/>
                    <a:pt x="1110332" y="761266"/>
                  </a:cubicBezTo>
                  <a:cubicBezTo>
                    <a:pt x="1112812" y="763127"/>
                    <a:pt x="1116719" y="764057"/>
                    <a:pt x="1122052" y="764057"/>
                  </a:cubicBezTo>
                  <a:cubicBezTo>
                    <a:pt x="1128873" y="764057"/>
                    <a:pt x="1133989" y="763034"/>
                    <a:pt x="1137400" y="760987"/>
                  </a:cubicBezTo>
                  <a:cubicBezTo>
                    <a:pt x="1139694" y="759623"/>
                    <a:pt x="1141431" y="757422"/>
                    <a:pt x="1142609" y="754383"/>
                  </a:cubicBezTo>
                  <a:cubicBezTo>
                    <a:pt x="1143415" y="752213"/>
                    <a:pt x="1143818" y="748213"/>
                    <a:pt x="1143818" y="742384"/>
                  </a:cubicBezTo>
                  <a:lnTo>
                    <a:pt x="1143818" y="727966"/>
                  </a:lnTo>
                  <a:cubicBezTo>
                    <a:pt x="1136005" y="738632"/>
                    <a:pt x="1126145" y="743965"/>
                    <a:pt x="1114239" y="743965"/>
                  </a:cubicBezTo>
                  <a:cubicBezTo>
                    <a:pt x="1100968" y="743965"/>
                    <a:pt x="1090457" y="738353"/>
                    <a:pt x="1082706" y="727129"/>
                  </a:cubicBezTo>
                  <a:cubicBezTo>
                    <a:pt x="1076629" y="718261"/>
                    <a:pt x="1073590" y="707223"/>
                    <a:pt x="1073590" y="694015"/>
                  </a:cubicBezTo>
                  <a:cubicBezTo>
                    <a:pt x="1073590" y="677458"/>
                    <a:pt x="1077574" y="664807"/>
                    <a:pt x="1085543" y="656064"/>
                  </a:cubicBezTo>
                  <a:cubicBezTo>
                    <a:pt x="1093511" y="647320"/>
                    <a:pt x="1103418" y="642948"/>
                    <a:pt x="1115262" y="642948"/>
                  </a:cubicBezTo>
                  <a:close/>
                  <a:moveTo>
                    <a:pt x="1021798" y="642948"/>
                  </a:moveTo>
                  <a:cubicBezTo>
                    <a:pt x="1027565" y="642948"/>
                    <a:pt x="1032836" y="643987"/>
                    <a:pt x="1037611" y="646064"/>
                  </a:cubicBezTo>
                  <a:cubicBezTo>
                    <a:pt x="1042386" y="648142"/>
                    <a:pt x="1045998" y="650793"/>
                    <a:pt x="1048447" y="654017"/>
                  </a:cubicBezTo>
                  <a:cubicBezTo>
                    <a:pt x="1050897" y="657242"/>
                    <a:pt x="1052602" y="660901"/>
                    <a:pt x="1053563" y="664993"/>
                  </a:cubicBezTo>
                  <a:cubicBezTo>
                    <a:pt x="1054525" y="669086"/>
                    <a:pt x="1055005" y="674946"/>
                    <a:pt x="1055005" y="682574"/>
                  </a:cubicBezTo>
                  <a:lnTo>
                    <a:pt x="1055005" y="743965"/>
                  </a:lnTo>
                  <a:lnTo>
                    <a:pt x="1028867" y="743965"/>
                  </a:lnTo>
                  <a:lnTo>
                    <a:pt x="1028867" y="693550"/>
                  </a:lnTo>
                  <a:cubicBezTo>
                    <a:pt x="1028867" y="682884"/>
                    <a:pt x="1028309" y="675985"/>
                    <a:pt x="1027193" y="672853"/>
                  </a:cubicBezTo>
                  <a:cubicBezTo>
                    <a:pt x="1026077" y="669722"/>
                    <a:pt x="1024263" y="667288"/>
                    <a:pt x="1021751" y="665551"/>
                  </a:cubicBezTo>
                  <a:cubicBezTo>
                    <a:pt x="1019240" y="663815"/>
                    <a:pt x="1016217" y="662947"/>
                    <a:pt x="1012682" y="662947"/>
                  </a:cubicBezTo>
                  <a:cubicBezTo>
                    <a:pt x="1008155" y="662947"/>
                    <a:pt x="1004093" y="664187"/>
                    <a:pt x="1000497" y="666668"/>
                  </a:cubicBezTo>
                  <a:cubicBezTo>
                    <a:pt x="996900" y="669148"/>
                    <a:pt x="994435" y="672435"/>
                    <a:pt x="993102" y="676527"/>
                  </a:cubicBezTo>
                  <a:cubicBezTo>
                    <a:pt x="991769" y="680620"/>
                    <a:pt x="991102" y="688186"/>
                    <a:pt x="991102" y="699224"/>
                  </a:cubicBezTo>
                  <a:lnTo>
                    <a:pt x="991102" y="743965"/>
                  </a:lnTo>
                  <a:lnTo>
                    <a:pt x="964964" y="743965"/>
                  </a:lnTo>
                  <a:lnTo>
                    <a:pt x="964964" y="645181"/>
                  </a:lnTo>
                  <a:lnTo>
                    <a:pt x="989242" y="645181"/>
                  </a:lnTo>
                  <a:lnTo>
                    <a:pt x="989242" y="659691"/>
                  </a:lnTo>
                  <a:cubicBezTo>
                    <a:pt x="997861" y="648529"/>
                    <a:pt x="1008713" y="642948"/>
                    <a:pt x="1021798" y="642948"/>
                  </a:cubicBezTo>
                  <a:close/>
                  <a:moveTo>
                    <a:pt x="876635" y="642948"/>
                  </a:moveTo>
                  <a:cubicBezTo>
                    <a:pt x="891579" y="642948"/>
                    <a:pt x="903827" y="647785"/>
                    <a:pt x="913377" y="657459"/>
                  </a:cubicBezTo>
                  <a:cubicBezTo>
                    <a:pt x="921996" y="666265"/>
                    <a:pt x="926740" y="677148"/>
                    <a:pt x="927608" y="690108"/>
                  </a:cubicBezTo>
                  <a:cubicBezTo>
                    <a:pt x="935670" y="686821"/>
                    <a:pt x="939825" y="680558"/>
                    <a:pt x="940073" y="671318"/>
                  </a:cubicBezTo>
                  <a:lnTo>
                    <a:pt x="927422" y="671318"/>
                  </a:lnTo>
                  <a:lnTo>
                    <a:pt x="927422" y="645181"/>
                  </a:lnTo>
                  <a:lnTo>
                    <a:pt x="953560" y="645181"/>
                  </a:lnTo>
                  <a:lnTo>
                    <a:pt x="953560" y="663877"/>
                  </a:lnTo>
                  <a:cubicBezTo>
                    <a:pt x="953560" y="671567"/>
                    <a:pt x="952893" y="677582"/>
                    <a:pt x="951560" y="681922"/>
                  </a:cubicBezTo>
                  <a:cubicBezTo>
                    <a:pt x="950227" y="686263"/>
                    <a:pt x="947762" y="690139"/>
                    <a:pt x="944165" y="693550"/>
                  </a:cubicBezTo>
                  <a:cubicBezTo>
                    <a:pt x="940011" y="697580"/>
                    <a:pt x="934336" y="700743"/>
                    <a:pt x="927143" y="703037"/>
                  </a:cubicBezTo>
                  <a:cubicBezTo>
                    <a:pt x="925593" y="714138"/>
                    <a:pt x="920973" y="723594"/>
                    <a:pt x="913283" y="731408"/>
                  </a:cubicBezTo>
                  <a:cubicBezTo>
                    <a:pt x="903610" y="741268"/>
                    <a:pt x="891455" y="746198"/>
                    <a:pt x="876821" y="746198"/>
                  </a:cubicBezTo>
                  <a:cubicBezTo>
                    <a:pt x="867457" y="746198"/>
                    <a:pt x="858837" y="744151"/>
                    <a:pt x="850962" y="740058"/>
                  </a:cubicBezTo>
                  <a:cubicBezTo>
                    <a:pt x="842590" y="735718"/>
                    <a:pt x="836296" y="729656"/>
                    <a:pt x="832079" y="721874"/>
                  </a:cubicBezTo>
                  <a:cubicBezTo>
                    <a:pt x="827862" y="714091"/>
                    <a:pt x="825754" y="704526"/>
                    <a:pt x="825754" y="693178"/>
                  </a:cubicBezTo>
                  <a:cubicBezTo>
                    <a:pt x="825754" y="684248"/>
                    <a:pt x="827893" y="675845"/>
                    <a:pt x="832172" y="667970"/>
                  </a:cubicBezTo>
                  <a:cubicBezTo>
                    <a:pt x="836637" y="659722"/>
                    <a:pt x="842745" y="653490"/>
                    <a:pt x="850497" y="649273"/>
                  </a:cubicBezTo>
                  <a:cubicBezTo>
                    <a:pt x="858248" y="645057"/>
                    <a:pt x="866961" y="642948"/>
                    <a:pt x="876635" y="642948"/>
                  </a:cubicBezTo>
                  <a:close/>
                  <a:moveTo>
                    <a:pt x="515187" y="642948"/>
                  </a:moveTo>
                  <a:cubicBezTo>
                    <a:pt x="527403" y="642948"/>
                    <a:pt x="537480" y="648312"/>
                    <a:pt x="545418" y="659040"/>
                  </a:cubicBezTo>
                  <a:lnTo>
                    <a:pt x="545418" y="645181"/>
                  </a:lnTo>
                  <a:lnTo>
                    <a:pt x="569881" y="645181"/>
                  </a:lnTo>
                  <a:lnTo>
                    <a:pt x="569881" y="733826"/>
                  </a:lnTo>
                  <a:cubicBezTo>
                    <a:pt x="569881" y="745485"/>
                    <a:pt x="568920" y="754197"/>
                    <a:pt x="566998" y="759964"/>
                  </a:cubicBezTo>
                  <a:cubicBezTo>
                    <a:pt x="565075" y="765731"/>
                    <a:pt x="562378" y="770258"/>
                    <a:pt x="558905" y="773545"/>
                  </a:cubicBezTo>
                  <a:cubicBezTo>
                    <a:pt x="555432" y="776831"/>
                    <a:pt x="550797" y="779405"/>
                    <a:pt x="544999" y="781265"/>
                  </a:cubicBezTo>
                  <a:cubicBezTo>
                    <a:pt x="539201" y="783126"/>
                    <a:pt x="531868" y="784056"/>
                    <a:pt x="523001" y="784056"/>
                  </a:cubicBezTo>
                  <a:cubicBezTo>
                    <a:pt x="506257" y="784056"/>
                    <a:pt x="494382" y="781188"/>
                    <a:pt x="487375" y="775452"/>
                  </a:cubicBezTo>
                  <a:cubicBezTo>
                    <a:pt x="480367" y="769716"/>
                    <a:pt x="476864" y="762445"/>
                    <a:pt x="476864" y="753639"/>
                  </a:cubicBezTo>
                  <a:cubicBezTo>
                    <a:pt x="476864" y="752771"/>
                    <a:pt x="476895" y="751717"/>
                    <a:pt x="476957" y="750476"/>
                  </a:cubicBezTo>
                  <a:lnTo>
                    <a:pt x="506816" y="754104"/>
                  </a:lnTo>
                  <a:cubicBezTo>
                    <a:pt x="507312" y="757577"/>
                    <a:pt x="508459" y="759964"/>
                    <a:pt x="510257" y="761266"/>
                  </a:cubicBezTo>
                  <a:cubicBezTo>
                    <a:pt x="512738" y="763127"/>
                    <a:pt x="516644" y="764057"/>
                    <a:pt x="521977" y="764057"/>
                  </a:cubicBezTo>
                  <a:cubicBezTo>
                    <a:pt x="528798" y="764057"/>
                    <a:pt x="533914" y="763034"/>
                    <a:pt x="537325" y="760987"/>
                  </a:cubicBezTo>
                  <a:cubicBezTo>
                    <a:pt x="539619" y="759623"/>
                    <a:pt x="541356" y="757422"/>
                    <a:pt x="542534" y="754383"/>
                  </a:cubicBezTo>
                  <a:cubicBezTo>
                    <a:pt x="543340" y="752213"/>
                    <a:pt x="543743" y="748213"/>
                    <a:pt x="543743" y="742384"/>
                  </a:cubicBezTo>
                  <a:lnTo>
                    <a:pt x="543743" y="727966"/>
                  </a:lnTo>
                  <a:cubicBezTo>
                    <a:pt x="535930" y="738632"/>
                    <a:pt x="526070" y="743965"/>
                    <a:pt x="514164" y="743965"/>
                  </a:cubicBezTo>
                  <a:cubicBezTo>
                    <a:pt x="500893" y="743965"/>
                    <a:pt x="490382" y="738353"/>
                    <a:pt x="482631" y="727129"/>
                  </a:cubicBezTo>
                  <a:cubicBezTo>
                    <a:pt x="476554" y="718261"/>
                    <a:pt x="473515" y="707223"/>
                    <a:pt x="473515" y="694015"/>
                  </a:cubicBezTo>
                  <a:cubicBezTo>
                    <a:pt x="473515" y="677458"/>
                    <a:pt x="477499" y="664807"/>
                    <a:pt x="485468" y="656064"/>
                  </a:cubicBezTo>
                  <a:cubicBezTo>
                    <a:pt x="493436" y="647320"/>
                    <a:pt x="503343" y="642948"/>
                    <a:pt x="515187" y="642948"/>
                  </a:cubicBezTo>
                  <a:close/>
                  <a:moveTo>
                    <a:pt x="421723" y="642948"/>
                  </a:moveTo>
                  <a:cubicBezTo>
                    <a:pt x="427490" y="642948"/>
                    <a:pt x="432761" y="643987"/>
                    <a:pt x="437536" y="646064"/>
                  </a:cubicBezTo>
                  <a:cubicBezTo>
                    <a:pt x="442311" y="648142"/>
                    <a:pt x="445923" y="650793"/>
                    <a:pt x="448373" y="654017"/>
                  </a:cubicBezTo>
                  <a:cubicBezTo>
                    <a:pt x="450822" y="657242"/>
                    <a:pt x="452527" y="660901"/>
                    <a:pt x="453488" y="664993"/>
                  </a:cubicBezTo>
                  <a:cubicBezTo>
                    <a:pt x="454450" y="669086"/>
                    <a:pt x="454930" y="674946"/>
                    <a:pt x="454930" y="682574"/>
                  </a:cubicBezTo>
                  <a:lnTo>
                    <a:pt x="454930" y="743965"/>
                  </a:lnTo>
                  <a:lnTo>
                    <a:pt x="428792" y="743965"/>
                  </a:lnTo>
                  <a:lnTo>
                    <a:pt x="428792" y="693550"/>
                  </a:lnTo>
                  <a:cubicBezTo>
                    <a:pt x="428792" y="682884"/>
                    <a:pt x="428234" y="675985"/>
                    <a:pt x="427118" y="672853"/>
                  </a:cubicBezTo>
                  <a:cubicBezTo>
                    <a:pt x="426002" y="669722"/>
                    <a:pt x="424188" y="667288"/>
                    <a:pt x="421677" y="665551"/>
                  </a:cubicBezTo>
                  <a:cubicBezTo>
                    <a:pt x="419165" y="663815"/>
                    <a:pt x="416142" y="662947"/>
                    <a:pt x="412607" y="662947"/>
                  </a:cubicBezTo>
                  <a:cubicBezTo>
                    <a:pt x="408080" y="662947"/>
                    <a:pt x="404019" y="664187"/>
                    <a:pt x="400422" y="666668"/>
                  </a:cubicBezTo>
                  <a:cubicBezTo>
                    <a:pt x="396825" y="669148"/>
                    <a:pt x="394360" y="672435"/>
                    <a:pt x="393027" y="676527"/>
                  </a:cubicBezTo>
                  <a:cubicBezTo>
                    <a:pt x="391694" y="680620"/>
                    <a:pt x="391027" y="688186"/>
                    <a:pt x="391027" y="699224"/>
                  </a:cubicBezTo>
                  <a:lnTo>
                    <a:pt x="391027" y="743965"/>
                  </a:lnTo>
                  <a:lnTo>
                    <a:pt x="364889" y="743965"/>
                  </a:lnTo>
                  <a:lnTo>
                    <a:pt x="364889" y="645181"/>
                  </a:lnTo>
                  <a:lnTo>
                    <a:pt x="389167" y="645181"/>
                  </a:lnTo>
                  <a:lnTo>
                    <a:pt x="389167" y="659691"/>
                  </a:lnTo>
                  <a:cubicBezTo>
                    <a:pt x="397786" y="648529"/>
                    <a:pt x="408639" y="642948"/>
                    <a:pt x="421723" y="642948"/>
                  </a:cubicBezTo>
                  <a:close/>
                  <a:moveTo>
                    <a:pt x="298903" y="642948"/>
                  </a:moveTo>
                  <a:cubicBezTo>
                    <a:pt x="310561" y="642948"/>
                    <a:pt x="319242" y="644328"/>
                    <a:pt x="324948" y="647087"/>
                  </a:cubicBezTo>
                  <a:cubicBezTo>
                    <a:pt x="330653" y="649847"/>
                    <a:pt x="334668" y="653351"/>
                    <a:pt x="336993" y="657598"/>
                  </a:cubicBezTo>
                  <a:cubicBezTo>
                    <a:pt x="339319" y="661846"/>
                    <a:pt x="340481" y="669644"/>
                    <a:pt x="340481" y="680992"/>
                  </a:cubicBezTo>
                  <a:lnTo>
                    <a:pt x="340202" y="711502"/>
                  </a:lnTo>
                  <a:cubicBezTo>
                    <a:pt x="340202" y="720184"/>
                    <a:pt x="340621" y="726586"/>
                    <a:pt x="341458" y="730710"/>
                  </a:cubicBezTo>
                  <a:cubicBezTo>
                    <a:pt x="342295" y="734834"/>
                    <a:pt x="343861" y="739252"/>
                    <a:pt x="346156" y="743965"/>
                  </a:cubicBezTo>
                  <a:lnTo>
                    <a:pt x="320297" y="743965"/>
                  </a:lnTo>
                  <a:cubicBezTo>
                    <a:pt x="319615" y="742229"/>
                    <a:pt x="318777" y="739655"/>
                    <a:pt x="317785" y="736245"/>
                  </a:cubicBezTo>
                  <a:cubicBezTo>
                    <a:pt x="317351" y="734694"/>
                    <a:pt x="317041" y="733671"/>
                    <a:pt x="316855" y="733175"/>
                  </a:cubicBezTo>
                  <a:cubicBezTo>
                    <a:pt x="312390" y="737516"/>
                    <a:pt x="307615" y="740772"/>
                    <a:pt x="302530" y="742942"/>
                  </a:cubicBezTo>
                  <a:cubicBezTo>
                    <a:pt x="297445" y="745112"/>
                    <a:pt x="292019" y="746198"/>
                    <a:pt x="286252" y="746198"/>
                  </a:cubicBezTo>
                  <a:cubicBezTo>
                    <a:pt x="276082" y="746198"/>
                    <a:pt x="268067" y="743438"/>
                    <a:pt x="262207" y="737919"/>
                  </a:cubicBezTo>
                  <a:cubicBezTo>
                    <a:pt x="256347" y="732400"/>
                    <a:pt x="253417" y="725424"/>
                    <a:pt x="253417" y="716990"/>
                  </a:cubicBezTo>
                  <a:cubicBezTo>
                    <a:pt x="253417" y="711409"/>
                    <a:pt x="254750" y="706433"/>
                    <a:pt x="257417" y="702061"/>
                  </a:cubicBezTo>
                  <a:cubicBezTo>
                    <a:pt x="260083" y="697689"/>
                    <a:pt x="263819" y="694340"/>
                    <a:pt x="268625" y="692015"/>
                  </a:cubicBezTo>
                  <a:cubicBezTo>
                    <a:pt x="273431" y="689689"/>
                    <a:pt x="280361" y="687659"/>
                    <a:pt x="289415" y="685922"/>
                  </a:cubicBezTo>
                  <a:cubicBezTo>
                    <a:pt x="301631" y="683628"/>
                    <a:pt x="310096" y="681488"/>
                    <a:pt x="314809" y="679504"/>
                  </a:cubicBezTo>
                  <a:lnTo>
                    <a:pt x="314809" y="676900"/>
                  </a:lnTo>
                  <a:cubicBezTo>
                    <a:pt x="314809" y="671877"/>
                    <a:pt x="313568" y="668295"/>
                    <a:pt x="311088" y="666156"/>
                  </a:cubicBezTo>
                  <a:cubicBezTo>
                    <a:pt x="308607" y="664017"/>
                    <a:pt x="303926" y="662947"/>
                    <a:pt x="297042" y="662947"/>
                  </a:cubicBezTo>
                  <a:cubicBezTo>
                    <a:pt x="292391" y="662947"/>
                    <a:pt x="288764" y="663862"/>
                    <a:pt x="286159" y="665691"/>
                  </a:cubicBezTo>
                  <a:cubicBezTo>
                    <a:pt x="283555" y="667520"/>
                    <a:pt x="281446" y="670729"/>
                    <a:pt x="279834" y="675318"/>
                  </a:cubicBezTo>
                  <a:lnTo>
                    <a:pt x="256115" y="671039"/>
                  </a:lnTo>
                  <a:cubicBezTo>
                    <a:pt x="258781" y="661490"/>
                    <a:pt x="263370" y="654420"/>
                    <a:pt x="269881" y="649831"/>
                  </a:cubicBezTo>
                  <a:cubicBezTo>
                    <a:pt x="276392" y="645243"/>
                    <a:pt x="286066" y="642948"/>
                    <a:pt x="298903" y="642948"/>
                  </a:cubicBezTo>
                  <a:close/>
                  <a:moveTo>
                    <a:pt x="202648" y="642948"/>
                  </a:moveTo>
                  <a:cubicBezTo>
                    <a:pt x="208415" y="642948"/>
                    <a:pt x="213686" y="643987"/>
                    <a:pt x="218461" y="646064"/>
                  </a:cubicBezTo>
                  <a:cubicBezTo>
                    <a:pt x="223236" y="648142"/>
                    <a:pt x="226848" y="650793"/>
                    <a:pt x="229298" y="654017"/>
                  </a:cubicBezTo>
                  <a:cubicBezTo>
                    <a:pt x="231747" y="657242"/>
                    <a:pt x="233452" y="660901"/>
                    <a:pt x="234414" y="664993"/>
                  </a:cubicBezTo>
                  <a:cubicBezTo>
                    <a:pt x="235375" y="669086"/>
                    <a:pt x="235855" y="674946"/>
                    <a:pt x="235855" y="682574"/>
                  </a:cubicBezTo>
                  <a:lnTo>
                    <a:pt x="235855" y="743965"/>
                  </a:lnTo>
                  <a:lnTo>
                    <a:pt x="209717" y="743965"/>
                  </a:lnTo>
                  <a:lnTo>
                    <a:pt x="209717" y="693550"/>
                  </a:lnTo>
                  <a:cubicBezTo>
                    <a:pt x="209717" y="682884"/>
                    <a:pt x="209159" y="675985"/>
                    <a:pt x="208043" y="672853"/>
                  </a:cubicBezTo>
                  <a:cubicBezTo>
                    <a:pt x="206927" y="669722"/>
                    <a:pt x="205113" y="667288"/>
                    <a:pt x="202602" y="665551"/>
                  </a:cubicBezTo>
                  <a:cubicBezTo>
                    <a:pt x="200090" y="663815"/>
                    <a:pt x="197067" y="662947"/>
                    <a:pt x="193532" y="662947"/>
                  </a:cubicBezTo>
                  <a:cubicBezTo>
                    <a:pt x="189005" y="662947"/>
                    <a:pt x="184944" y="664187"/>
                    <a:pt x="181347" y="666668"/>
                  </a:cubicBezTo>
                  <a:cubicBezTo>
                    <a:pt x="177750" y="669148"/>
                    <a:pt x="175285" y="672435"/>
                    <a:pt x="173952" y="676527"/>
                  </a:cubicBezTo>
                  <a:cubicBezTo>
                    <a:pt x="172619" y="680620"/>
                    <a:pt x="171952" y="688186"/>
                    <a:pt x="171952" y="699224"/>
                  </a:cubicBezTo>
                  <a:lnTo>
                    <a:pt x="171952" y="743965"/>
                  </a:lnTo>
                  <a:lnTo>
                    <a:pt x="145814" y="743965"/>
                  </a:lnTo>
                  <a:lnTo>
                    <a:pt x="145814" y="645181"/>
                  </a:lnTo>
                  <a:lnTo>
                    <a:pt x="170092" y="645181"/>
                  </a:lnTo>
                  <a:lnTo>
                    <a:pt x="170092" y="659691"/>
                  </a:lnTo>
                  <a:cubicBezTo>
                    <a:pt x="178712" y="648529"/>
                    <a:pt x="189564" y="642948"/>
                    <a:pt x="202648" y="642948"/>
                  </a:cubicBezTo>
                  <a:close/>
                  <a:moveTo>
                    <a:pt x="650825" y="607601"/>
                  </a:moveTo>
                  <a:lnTo>
                    <a:pt x="676963" y="607601"/>
                  </a:lnTo>
                  <a:lnTo>
                    <a:pt x="676963" y="743965"/>
                  </a:lnTo>
                  <a:lnTo>
                    <a:pt x="650825" y="743965"/>
                  </a:lnTo>
                  <a:close/>
                  <a:moveTo>
                    <a:pt x="270439" y="605276"/>
                  </a:moveTo>
                  <a:lnTo>
                    <a:pt x="283183" y="605276"/>
                  </a:lnTo>
                  <a:cubicBezTo>
                    <a:pt x="283617" y="609679"/>
                    <a:pt x="285167" y="613012"/>
                    <a:pt x="287834" y="615275"/>
                  </a:cubicBezTo>
                  <a:cubicBezTo>
                    <a:pt x="290500" y="617539"/>
                    <a:pt x="294376" y="618670"/>
                    <a:pt x="299461" y="618670"/>
                  </a:cubicBezTo>
                  <a:cubicBezTo>
                    <a:pt x="304546" y="618670"/>
                    <a:pt x="308421" y="617539"/>
                    <a:pt x="311088" y="615275"/>
                  </a:cubicBezTo>
                  <a:cubicBezTo>
                    <a:pt x="313754" y="613012"/>
                    <a:pt x="315305" y="609679"/>
                    <a:pt x="315739" y="605276"/>
                  </a:cubicBezTo>
                  <a:lnTo>
                    <a:pt x="328482" y="605276"/>
                  </a:lnTo>
                  <a:cubicBezTo>
                    <a:pt x="327738" y="613710"/>
                    <a:pt x="324777" y="620329"/>
                    <a:pt x="319599" y="625135"/>
                  </a:cubicBezTo>
                  <a:cubicBezTo>
                    <a:pt x="314421" y="629941"/>
                    <a:pt x="307708" y="632344"/>
                    <a:pt x="299461" y="632344"/>
                  </a:cubicBezTo>
                  <a:cubicBezTo>
                    <a:pt x="291213" y="632344"/>
                    <a:pt x="284500" y="629941"/>
                    <a:pt x="279322" y="625135"/>
                  </a:cubicBezTo>
                  <a:cubicBezTo>
                    <a:pt x="274144" y="620329"/>
                    <a:pt x="271183" y="613710"/>
                    <a:pt x="270439" y="605276"/>
                  </a:cubicBezTo>
                  <a:close/>
                  <a:moveTo>
                    <a:pt x="1276833" y="410776"/>
                  </a:moveTo>
                  <a:cubicBezTo>
                    <a:pt x="1273485" y="411892"/>
                    <a:pt x="1268183" y="413226"/>
                    <a:pt x="1260927" y="414776"/>
                  </a:cubicBezTo>
                  <a:cubicBezTo>
                    <a:pt x="1253672" y="416326"/>
                    <a:pt x="1248928" y="417846"/>
                    <a:pt x="1246696" y="419334"/>
                  </a:cubicBezTo>
                  <a:cubicBezTo>
                    <a:pt x="1243285" y="421752"/>
                    <a:pt x="1241580" y="424822"/>
                    <a:pt x="1241580" y="428543"/>
                  </a:cubicBezTo>
                  <a:cubicBezTo>
                    <a:pt x="1241580" y="432201"/>
                    <a:pt x="1242944" y="435364"/>
                    <a:pt x="1245673" y="438030"/>
                  </a:cubicBezTo>
                  <a:cubicBezTo>
                    <a:pt x="1248401" y="440697"/>
                    <a:pt x="1251874" y="442030"/>
                    <a:pt x="1256091" y="442030"/>
                  </a:cubicBezTo>
                  <a:cubicBezTo>
                    <a:pt x="1260803" y="442030"/>
                    <a:pt x="1265299" y="440480"/>
                    <a:pt x="1269578" y="437379"/>
                  </a:cubicBezTo>
                  <a:cubicBezTo>
                    <a:pt x="1272741" y="435023"/>
                    <a:pt x="1274818" y="432139"/>
                    <a:pt x="1275810" y="428729"/>
                  </a:cubicBezTo>
                  <a:cubicBezTo>
                    <a:pt x="1276493" y="426496"/>
                    <a:pt x="1276833" y="422248"/>
                    <a:pt x="1276833" y="415985"/>
                  </a:cubicBezTo>
                  <a:close/>
                  <a:moveTo>
                    <a:pt x="171934" y="410776"/>
                  </a:moveTo>
                  <a:cubicBezTo>
                    <a:pt x="168585" y="411892"/>
                    <a:pt x="163283" y="413226"/>
                    <a:pt x="156028" y="414776"/>
                  </a:cubicBezTo>
                  <a:cubicBezTo>
                    <a:pt x="148772" y="416326"/>
                    <a:pt x="144028" y="417846"/>
                    <a:pt x="141796" y="419334"/>
                  </a:cubicBezTo>
                  <a:cubicBezTo>
                    <a:pt x="138385" y="421752"/>
                    <a:pt x="136680" y="424822"/>
                    <a:pt x="136680" y="428543"/>
                  </a:cubicBezTo>
                  <a:cubicBezTo>
                    <a:pt x="136680" y="432201"/>
                    <a:pt x="138044" y="435364"/>
                    <a:pt x="140773" y="438030"/>
                  </a:cubicBezTo>
                  <a:cubicBezTo>
                    <a:pt x="143501" y="440697"/>
                    <a:pt x="146974" y="442030"/>
                    <a:pt x="151191" y="442030"/>
                  </a:cubicBezTo>
                  <a:cubicBezTo>
                    <a:pt x="155904" y="442030"/>
                    <a:pt x="160399" y="440480"/>
                    <a:pt x="164678" y="437379"/>
                  </a:cubicBezTo>
                  <a:cubicBezTo>
                    <a:pt x="167841" y="435023"/>
                    <a:pt x="169918" y="432139"/>
                    <a:pt x="170910" y="428729"/>
                  </a:cubicBezTo>
                  <a:cubicBezTo>
                    <a:pt x="171593" y="426496"/>
                    <a:pt x="171934" y="422248"/>
                    <a:pt x="171934" y="415985"/>
                  </a:cubicBezTo>
                  <a:close/>
                  <a:moveTo>
                    <a:pt x="1152953" y="378499"/>
                  </a:moveTo>
                  <a:cubicBezTo>
                    <a:pt x="1146131" y="378499"/>
                    <a:pt x="1140395" y="381104"/>
                    <a:pt x="1135744" y="386313"/>
                  </a:cubicBezTo>
                  <a:cubicBezTo>
                    <a:pt x="1131093" y="391522"/>
                    <a:pt x="1128768" y="399025"/>
                    <a:pt x="1128768" y="408823"/>
                  </a:cubicBezTo>
                  <a:cubicBezTo>
                    <a:pt x="1128768" y="418621"/>
                    <a:pt x="1131093" y="426124"/>
                    <a:pt x="1135744" y="431333"/>
                  </a:cubicBezTo>
                  <a:cubicBezTo>
                    <a:pt x="1140395" y="436542"/>
                    <a:pt x="1146131" y="439147"/>
                    <a:pt x="1152953" y="439147"/>
                  </a:cubicBezTo>
                  <a:cubicBezTo>
                    <a:pt x="1159774" y="439147"/>
                    <a:pt x="1165495" y="436542"/>
                    <a:pt x="1170114" y="431333"/>
                  </a:cubicBezTo>
                  <a:cubicBezTo>
                    <a:pt x="1174734" y="426124"/>
                    <a:pt x="1177044" y="418559"/>
                    <a:pt x="1177044" y="408637"/>
                  </a:cubicBezTo>
                  <a:cubicBezTo>
                    <a:pt x="1177044" y="398963"/>
                    <a:pt x="1174734" y="391522"/>
                    <a:pt x="1170114" y="386313"/>
                  </a:cubicBezTo>
                  <a:cubicBezTo>
                    <a:pt x="1165495" y="381104"/>
                    <a:pt x="1159774" y="378499"/>
                    <a:pt x="1152953" y="378499"/>
                  </a:cubicBezTo>
                  <a:close/>
                  <a:moveTo>
                    <a:pt x="756753" y="377197"/>
                  </a:moveTo>
                  <a:cubicBezTo>
                    <a:pt x="751048" y="377197"/>
                    <a:pt x="746335" y="379274"/>
                    <a:pt x="742615" y="383429"/>
                  </a:cubicBezTo>
                  <a:cubicBezTo>
                    <a:pt x="738894" y="387584"/>
                    <a:pt x="737065" y="393227"/>
                    <a:pt x="737127" y="400358"/>
                  </a:cubicBezTo>
                  <a:lnTo>
                    <a:pt x="776194" y="400358"/>
                  </a:lnTo>
                  <a:cubicBezTo>
                    <a:pt x="776008" y="392793"/>
                    <a:pt x="774055" y="387041"/>
                    <a:pt x="770334" y="383103"/>
                  </a:cubicBezTo>
                  <a:cubicBezTo>
                    <a:pt x="766613" y="379166"/>
                    <a:pt x="762087" y="377197"/>
                    <a:pt x="756753" y="377197"/>
                  </a:cubicBezTo>
                  <a:close/>
                  <a:moveTo>
                    <a:pt x="600354" y="359430"/>
                  </a:moveTo>
                  <a:lnTo>
                    <a:pt x="628166" y="359430"/>
                  </a:lnTo>
                  <a:lnTo>
                    <a:pt x="651792" y="429566"/>
                  </a:lnTo>
                  <a:lnTo>
                    <a:pt x="674861" y="359430"/>
                  </a:lnTo>
                  <a:lnTo>
                    <a:pt x="701929" y="359430"/>
                  </a:lnTo>
                  <a:lnTo>
                    <a:pt x="667047" y="454494"/>
                  </a:lnTo>
                  <a:lnTo>
                    <a:pt x="660815" y="471703"/>
                  </a:lnTo>
                  <a:cubicBezTo>
                    <a:pt x="658521" y="477470"/>
                    <a:pt x="656335" y="481873"/>
                    <a:pt x="654257" y="484911"/>
                  </a:cubicBezTo>
                  <a:cubicBezTo>
                    <a:pt x="652180" y="487950"/>
                    <a:pt x="649793" y="490415"/>
                    <a:pt x="647095" y="492306"/>
                  </a:cubicBezTo>
                  <a:cubicBezTo>
                    <a:pt x="644398" y="494197"/>
                    <a:pt x="641080" y="495670"/>
                    <a:pt x="637142" y="496724"/>
                  </a:cubicBezTo>
                  <a:cubicBezTo>
                    <a:pt x="633204" y="497779"/>
                    <a:pt x="628755" y="498306"/>
                    <a:pt x="623794" y="498306"/>
                  </a:cubicBezTo>
                  <a:cubicBezTo>
                    <a:pt x="618771" y="498306"/>
                    <a:pt x="613841" y="497779"/>
                    <a:pt x="609004" y="496724"/>
                  </a:cubicBezTo>
                  <a:lnTo>
                    <a:pt x="606679" y="476261"/>
                  </a:lnTo>
                  <a:cubicBezTo>
                    <a:pt x="610772" y="477067"/>
                    <a:pt x="614461" y="477470"/>
                    <a:pt x="617748" y="477470"/>
                  </a:cubicBezTo>
                  <a:cubicBezTo>
                    <a:pt x="623825" y="477470"/>
                    <a:pt x="628321" y="475687"/>
                    <a:pt x="631236" y="472121"/>
                  </a:cubicBezTo>
                  <a:cubicBezTo>
                    <a:pt x="634150" y="468556"/>
                    <a:pt x="636383" y="464013"/>
                    <a:pt x="637933" y="458494"/>
                  </a:cubicBezTo>
                  <a:close/>
                  <a:moveTo>
                    <a:pt x="497867" y="359430"/>
                  </a:moveTo>
                  <a:lnTo>
                    <a:pt x="524005" y="359430"/>
                  </a:lnTo>
                  <a:lnTo>
                    <a:pt x="524005" y="404823"/>
                  </a:lnTo>
                  <a:cubicBezTo>
                    <a:pt x="524005" y="418714"/>
                    <a:pt x="524486" y="427225"/>
                    <a:pt x="525447" y="430356"/>
                  </a:cubicBezTo>
                  <a:cubicBezTo>
                    <a:pt x="526408" y="433488"/>
                    <a:pt x="528160" y="435968"/>
                    <a:pt x="530702" y="437798"/>
                  </a:cubicBezTo>
                  <a:cubicBezTo>
                    <a:pt x="533245" y="439627"/>
                    <a:pt x="536469" y="440542"/>
                    <a:pt x="540376" y="440542"/>
                  </a:cubicBezTo>
                  <a:cubicBezTo>
                    <a:pt x="544841" y="440542"/>
                    <a:pt x="548841" y="439317"/>
                    <a:pt x="552375" y="436868"/>
                  </a:cubicBezTo>
                  <a:cubicBezTo>
                    <a:pt x="555910" y="434418"/>
                    <a:pt x="558328" y="431380"/>
                    <a:pt x="559631" y="427752"/>
                  </a:cubicBezTo>
                  <a:cubicBezTo>
                    <a:pt x="560933" y="424124"/>
                    <a:pt x="561584" y="415241"/>
                    <a:pt x="561584" y="401102"/>
                  </a:cubicBezTo>
                  <a:lnTo>
                    <a:pt x="561584" y="359430"/>
                  </a:lnTo>
                  <a:lnTo>
                    <a:pt x="587722" y="359430"/>
                  </a:lnTo>
                  <a:lnTo>
                    <a:pt x="587722" y="458215"/>
                  </a:lnTo>
                  <a:lnTo>
                    <a:pt x="563444" y="458215"/>
                  </a:lnTo>
                  <a:lnTo>
                    <a:pt x="563444" y="443425"/>
                  </a:lnTo>
                  <a:cubicBezTo>
                    <a:pt x="559848" y="448696"/>
                    <a:pt x="555119" y="452851"/>
                    <a:pt x="549259" y="455890"/>
                  </a:cubicBezTo>
                  <a:cubicBezTo>
                    <a:pt x="543399" y="458928"/>
                    <a:pt x="537213" y="460448"/>
                    <a:pt x="530702" y="460448"/>
                  </a:cubicBezTo>
                  <a:cubicBezTo>
                    <a:pt x="524067" y="460448"/>
                    <a:pt x="518114" y="458990"/>
                    <a:pt x="512843" y="456076"/>
                  </a:cubicBezTo>
                  <a:cubicBezTo>
                    <a:pt x="507572" y="453161"/>
                    <a:pt x="503758" y="449068"/>
                    <a:pt x="501402" y="443797"/>
                  </a:cubicBezTo>
                  <a:cubicBezTo>
                    <a:pt x="499045" y="438526"/>
                    <a:pt x="497867" y="431240"/>
                    <a:pt x="497867" y="421938"/>
                  </a:cubicBezTo>
                  <a:close/>
                  <a:moveTo>
                    <a:pt x="0" y="359430"/>
                  </a:moveTo>
                  <a:lnTo>
                    <a:pt x="27440" y="359430"/>
                  </a:lnTo>
                  <a:lnTo>
                    <a:pt x="46044" y="409846"/>
                  </a:lnTo>
                  <a:lnTo>
                    <a:pt x="51439" y="426682"/>
                  </a:lnTo>
                  <a:cubicBezTo>
                    <a:pt x="52865" y="422403"/>
                    <a:pt x="53764" y="419582"/>
                    <a:pt x="54136" y="418218"/>
                  </a:cubicBezTo>
                  <a:cubicBezTo>
                    <a:pt x="55004" y="415427"/>
                    <a:pt x="55935" y="412637"/>
                    <a:pt x="56927" y="409846"/>
                  </a:cubicBezTo>
                  <a:lnTo>
                    <a:pt x="75716" y="359430"/>
                  </a:lnTo>
                  <a:lnTo>
                    <a:pt x="102598" y="359430"/>
                  </a:lnTo>
                  <a:lnTo>
                    <a:pt x="63345" y="458215"/>
                  </a:lnTo>
                  <a:lnTo>
                    <a:pt x="39811" y="458215"/>
                  </a:lnTo>
                  <a:close/>
                  <a:moveTo>
                    <a:pt x="1260927" y="357198"/>
                  </a:moveTo>
                  <a:cubicBezTo>
                    <a:pt x="1272586" y="357198"/>
                    <a:pt x="1281267" y="358578"/>
                    <a:pt x="1286972" y="361337"/>
                  </a:cubicBezTo>
                  <a:cubicBezTo>
                    <a:pt x="1292677" y="364097"/>
                    <a:pt x="1296693" y="367601"/>
                    <a:pt x="1299018" y="371848"/>
                  </a:cubicBezTo>
                  <a:cubicBezTo>
                    <a:pt x="1301344" y="376096"/>
                    <a:pt x="1302506" y="383894"/>
                    <a:pt x="1302506" y="395242"/>
                  </a:cubicBezTo>
                  <a:lnTo>
                    <a:pt x="1302227" y="425752"/>
                  </a:lnTo>
                  <a:cubicBezTo>
                    <a:pt x="1302227" y="434434"/>
                    <a:pt x="1302646" y="440836"/>
                    <a:pt x="1303483" y="444960"/>
                  </a:cubicBezTo>
                  <a:cubicBezTo>
                    <a:pt x="1304320" y="449084"/>
                    <a:pt x="1305886" y="453502"/>
                    <a:pt x="1308180" y="458215"/>
                  </a:cubicBezTo>
                  <a:lnTo>
                    <a:pt x="1282321" y="458215"/>
                  </a:lnTo>
                  <a:cubicBezTo>
                    <a:pt x="1281639" y="456479"/>
                    <a:pt x="1280802" y="453905"/>
                    <a:pt x="1279810" y="450495"/>
                  </a:cubicBezTo>
                  <a:cubicBezTo>
                    <a:pt x="1279376" y="448944"/>
                    <a:pt x="1279066" y="447921"/>
                    <a:pt x="1278880" y="447425"/>
                  </a:cubicBezTo>
                  <a:cubicBezTo>
                    <a:pt x="1274415" y="451766"/>
                    <a:pt x="1269640" y="455022"/>
                    <a:pt x="1264555" y="457192"/>
                  </a:cubicBezTo>
                  <a:cubicBezTo>
                    <a:pt x="1259470" y="459362"/>
                    <a:pt x="1254044" y="460448"/>
                    <a:pt x="1248277" y="460448"/>
                  </a:cubicBezTo>
                  <a:cubicBezTo>
                    <a:pt x="1238107" y="460448"/>
                    <a:pt x="1230092" y="457688"/>
                    <a:pt x="1224232" y="452169"/>
                  </a:cubicBezTo>
                  <a:cubicBezTo>
                    <a:pt x="1218372" y="446650"/>
                    <a:pt x="1215442" y="439674"/>
                    <a:pt x="1215442" y="431240"/>
                  </a:cubicBezTo>
                  <a:cubicBezTo>
                    <a:pt x="1215442" y="425659"/>
                    <a:pt x="1216775" y="420683"/>
                    <a:pt x="1219442" y="416311"/>
                  </a:cubicBezTo>
                  <a:cubicBezTo>
                    <a:pt x="1222108" y="411939"/>
                    <a:pt x="1225844" y="408590"/>
                    <a:pt x="1230650" y="406265"/>
                  </a:cubicBezTo>
                  <a:cubicBezTo>
                    <a:pt x="1235456" y="403939"/>
                    <a:pt x="1242386" y="401909"/>
                    <a:pt x="1251440" y="400172"/>
                  </a:cubicBezTo>
                  <a:cubicBezTo>
                    <a:pt x="1263656" y="397878"/>
                    <a:pt x="1272121" y="395738"/>
                    <a:pt x="1276833" y="393754"/>
                  </a:cubicBezTo>
                  <a:lnTo>
                    <a:pt x="1276833" y="391149"/>
                  </a:lnTo>
                  <a:cubicBezTo>
                    <a:pt x="1276833" y="386127"/>
                    <a:pt x="1275593" y="382545"/>
                    <a:pt x="1273113" y="380406"/>
                  </a:cubicBezTo>
                  <a:cubicBezTo>
                    <a:pt x="1270632" y="378267"/>
                    <a:pt x="1265950" y="377197"/>
                    <a:pt x="1259067" y="377197"/>
                  </a:cubicBezTo>
                  <a:cubicBezTo>
                    <a:pt x="1254416" y="377197"/>
                    <a:pt x="1250789" y="378111"/>
                    <a:pt x="1248184" y="379941"/>
                  </a:cubicBezTo>
                  <a:cubicBezTo>
                    <a:pt x="1245579" y="381770"/>
                    <a:pt x="1243471" y="384979"/>
                    <a:pt x="1241859" y="389568"/>
                  </a:cubicBezTo>
                  <a:lnTo>
                    <a:pt x="1218139" y="385289"/>
                  </a:lnTo>
                  <a:cubicBezTo>
                    <a:pt x="1220806" y="375740"/>
                    <a:pt x="1225395" y="368670"/>
                    <a:pt x="1231906" y="364081"/>
                  </a:cubicBezTo>
                  <a:cubicBezTo>
                    <a:pt x="1238417" y="359492"/>
                    <a:pt x="1248091" y="357198"/>
                    <a:pt x="1260927" y="357198"/>
                  </a:cubicBezTo>
                  <a:close/>
                  <a:moveTo>
                    <a:pt x="1152860" y="357198"/>
                  </a:moveTo>
                  <a:cubicBezTo>
                    <a:pt x="1167805" y="357198"/>
                    <a:pt x="1180052" y="362050"/>
                    <a:pt x="1189601" y="371755"/>
                  </a:cubicBezTo>
                  <a:cubicBezTo>
                    <a:pt x="1199151" y="381460"/>
                    <a:pt x="1203926" y="393723"/>
                    <a:pt x="1203926" y="408544"/>
                  </a:cubicBezTo>
                  <a:cubicBezTo>
                    <a:pt x="1203926" y="423489"/>
                    <a:pt x="1199105" y="435875"/>
                    <a:pt x="1189462" y="445704"/>
                  </a:cubicBezTo>
                  <a:cubicBezTo>
                    <a:pt x="1179819" y="455533"/>
                    <a:pt x="1167680" y="460448"/>
                    <a:pt x="1153046" y="460448"/>
                  </a:cubicBezTo>
                  <a:cubicBezTo>
                    <a:pt x="1143992" y="460448"/>
                    <a:pt x="1135357" y="458401"/>
                    <a:pt x="1127140" y="454308"/>
                  </a:cubicBezTo>
                  <a:cubicBezTo>
                    <a:pt x="1118924" y="450216"/>
                    <a:pt x="1112676" y="444216"/>
                    <a:pt x="1108397" y="436310"/>
                  </a:cubicBezTo>
                  <a:cubicBezTo>
                    <a:pt x="1104118" y="428403"/>
                    <a:pt x="1101979" y="418776"/>
                    <a:pt x="1101979" y="407428"/>
                  </a:cubicBezTo>
                  <a:cubicBezTo>
                    <a:pt x="1101979" y="398746"/>
                    <a:pt x="1104118" y="390343"/>
                    <a:pt x="1108397" y="382220"/>
                  </a:cubicBezTo>
                  <a:cubicBezTo>
                    <a:pt x="1112676" y="374096"/>
                    <a:pt x="1118738" y="367895"/>
                    <a:pt x="1126582" y="363616"/>
                  </a:cubicBezTo>
                  <a:cubicBezTo>
                    <a:pt x="1134427" y="359337"/>
                    <a:pt x="1143186" y="357198"/>
                    <a:pt x="1152860" y="357198"/>
                  </a:cubicBezTo>
                  <a:close/>
                  <a:moveTo>
                    <a:pt x="878923" y="357198"/>
                  </a:moveTo>
                  <a:cubicBezTo>
                    <a:pt x="884690" y="357198"/>
                    <a:pt x="889961" y="358237"/>
                    <a:pt x="894736" y="360314"/>
                  </a:cubicBezTo>
                  <a:cubicBezTo>
                    <a:pt x="899511" y="362392"/>
                    <a:pt x="903123" y="365043"/>
                    <a:pt x="905572" y="368267"/>
                  </a:cubicBezTo>
                  <a:cubicBezTo>
                    <a:pt x="908022" y="371492"/>
                    <a:pt x="909727" y="375150"/>
                    <a:pt x="910688" y="379243"/>
                  </a:cubicBezTo>
                  <a:cubicBezTo>
                    <a:pt x="911649" y="383336"/>
                    <a:pt x="912130" y="389196"/>
                    <a:pt x="912130" y="396824"/>
                  </a:cubicBezTo>
                  <a:lnTo>
                    <a:pt x="912130" y="458215"/>
                  </a:lnTo>
                  <a:lnTo>
                    <a:pt x="885992" y="458215"/>
                  </a:lnTo>
                  <a:lnTo>
                    <a:pt x="885992" y="407800"/>
                  </a:lnTo>
                  <a:cubicBezTo>
                    <a:pt x="885992" y="397134"/>
                    <a:pt x="885434" y="390235"/>
                    <a:pt x="884318" y="387103"/>
                  </a:cubicBezTo>
                  <a:cubicBezTo>
                    <a:pt x="883202" y="383972"/>
                    <a:pt x="881388" y="381538"/>
                    <a:pt x="878876" y="379801"/>
                  </a:cubicBezTo>
                  <a:cubicBezTo>
                    <a:pt x="876365" y="378065"/>
                    <a:pt x="873342" y="377197"/>
                    <a:pt x="869807" y="377197"/>
                  </a:cubicBezTo>
                  <a:cubicBezTo>
                    <a:pt x="865280" y="377197"/>
                    <a:pt x="861219" y="378437"/>
                    <a:pt x="857622" y="380918"/>
                  </a:cubicBezTo>
                  <a:cubicBezTo>
                    <a:pt x="854025" y="383398"/>
                    <a:pt x="851560" y="386685"/>
                    <a:pt x="850227" y="390777"/>
                  </a:cubicBezTo>
                  <a:cubicBezTo>
                    <a:pt x="848894" y="394870"/>
                    <a:pt x="848227" y="402436"/>
                    <a:pt x="848227" y="413474"/>
                  </a:cubicBezTo>
                  <a:lnTo>
                    <a:pt x="848227" y="458215"/>
                  </a:lnTo>
                  <a:lnTo>
                    <a:pt x="822089" y="458215"/>
                  </a:lnTo>
                  <a:lnTo>
                    <a:pt x="822089" y="359430"/>
                  </a:lnTo>
                  <a:lnTo>
                    <a:pt x="846367" y="359430"/>
                  </a:lnTo>
                  <a:lnTo>
                    <a:pt x="846367" y="373941"/>
                  </a:lnTo>
                  <a:cubicBezTo>
                    <a:pt x="854986" y="362779"/>
                    <a:pt x="865838" y="357198"/>
                    <a:pt x="878923" y="357198"/>
                  </a:cubicBezTo>
                  <a:close/>
                  <a:moveTo>
                    <a:pt x="755172" y="357198"/>
                  </a:moveTo>
                  <a:cubicBezTo>
                    <a:pt x="769869" y="357198"/>
                    <a:pt x="781465" y="362050"/>
                    <a:pt x="789961" y="371755"/>
                  </a:cubicBezTo>
                  <a:cubicBezTo>
                    <a:pt x="798456" y="381460"/>
                    <a:pt x="802518" y="396327"/>
                    <a:pt x="802146" y="416357"/>
                  </a:cubicBezTo>
                  <a:lnTo>
                    <a:pt x="736662" y="416357"/>
                  </a:lnTo>
                  <a:cubicBezTo>
                    <a:pt x="736848" y="424109"/>
                    <a:pt x="738956" y="430139"/>
                    <a:pt x="742987" y="434449"/>
                  </a:cubicBezTo>
                  <a:cubicBezTo>
                    <a:pt x="747018" y="438759"/>
                    <a:pt x="752041" y="440914"/>
                    <a:pt x="758056" y="440914"/>
                  </a:cubicBezTo>
                  <a:cubicBezTo>
                    <a:pt x="762149" y="440914"/>
                    <a:pt x="765590" y="439798"/>
                    <a:pt x="768381" y="437565"/>
                  </a:cubicBezTo>
                  <a:cubicBezTo>
                    <a:pt x="771171" y="435333"/>
                    <a:pt x="773280" y="431736"/>
                    <a:pt x="774706" y="426775"/>
                  </a:cubicBezTo>
                  <a:lnTo>
                    <a:pt x="800751" y="431147"/>
                  </a:lnTo>
                  <a:cubicBezTo>
                    <a:pt x="797402" y="440697"/>
                    <a:pt x="792116" y="447968"/>
                    <a:pt x="784891" y="452960"/>
                  </a:cubicBezTo>
                  <a:cubicBezTo>
                    <a:pt x="777667" y="457952"/>
                    <a:pt x="768629" y="460448"/>
                    <a:pt x="757777" y="460448"/>
                  </a:cubicBezTo>
                  <a:cubicBezTo>
                    <a:pt x="740599" y="460448"/>
                    <a:pt x="727887" y="454836"/>
                    <a:pt x="719639" y="443611"/>
                  </a:cubicBezTo>
                  <a:cubicBezTo>
                    <a:pt x="713128" y="434620"/>
                    <a:pt x="709873" y="423272"/>
                    <a:pt x="709873" y="409567"/>
                  </a:cubicBezTo>
                  <a:cubicBezTo>
                    <a:pt x="709873" y="393196"/>
                    <a:pt x="714151" y="380375"/>
                    <a:pt x="722709" y="371104"/>
                  </a:cubicBezTo>
                  <a:cubicBezTo>
                    <a:pt x="731267" y="361833"/>
                    <a:pt x="742088" y="357198"/>
                    <a:pt x="755172" y="357198"/>
                  </a:cubicBezTo>
                  <a:close/>
                  <a:moveTo>
                    <a:pt x="321487" y="357198"/>
                  </a:moveTo>
                  <a:cubicBezTo>
                    <a:pt x="333518" y="357198"/>
                    <a:pt x="343083" y="359787"/>
                    <a:pt x="350183" y="364965"/>
                  </a:cubicBezTo>
                  <a:cubicBezTo>
                    <a:pt x="357284" y="370143"/>
                    <a:pt x="362384" y="378034"/>
                    <a:pt x="365485" y="388638"/>
                  </a:cubicBezTo>
                  <a:lnTo>
                    <a:pt x="339719" y="393289"/>
                  </a:lnTo>
                  <a:cubicBezTo>
                    <a:pt x="338851" y="388142"/>
                    <a:pt x="336882" y="384266"/>
                    <a:pt x="333812" y="381662"/>
                  </a:cubicBezTo>
                  <a:cubicBezTo>
                    <a:pt x="330743" y="379057"/>
                    <a:pt x="326758" y="377755"/>
                    <a:pt x="321859" y="377755"/>
                  </a:cubicBezTo>
                  <a:cubicBezTo>
                    <a:pt x="315348" y="377755"/>
                    <a:pt x="310155" y="380003"/>
                    <a:pt x="306279" y="384499"/>
                  </a:cubicBezTo>
                  <a:cubicBezTo>
                    <a:pt x="302403" y="388995"/>
                    <a:pt x="300465" y="396513"/>
                    <a:pt x="300465" y="407055"/>
                  </a:cubicBezTo>
                  <a:cubicBezTo>
                    <a:pt x="300465" y="418776"/>
                    <a:pt x="302434" y="427054"/>
                    <a:pt x="306372" y="431891"/>
                  </a:cubicBezTo>
                  <a:cubicBezTo>
                    <a:pt x="310310" y="436728"/>
                    <a:pt x="315596" y="439147"/>
                    <a:pt x="322231" y="439147"/>
                  </a:cubicBezTo>
                  <a:cubicBezTo>
                    <a:pt x="327192" y="439147"/>
                    <a:pt x="331254" y="437736"/>
                    <a:pt x="334417" y="434914"/>
                  </a:cubicBezTo>
                  <a:cubicBezTo>
                    <a:pt x="337579" y="432093"/>
                    <a:pt x="339812" y="427240"/>
                    <a:pt x="341114" y="420357"/>
                  </a:cubicBezTo>
                  <a:lnTo>
                    <a:pt x="366787" y="424729"/>
                  </a:lnTo>
                  <a:cubicBezTo>
                    <a:pt x="364120" y="436511"/>
                    <a:pt x="359004" y="445410"/>
                    <a:pt x="351439" y="451425"/>
                  </a:cubicBezTo>
                  <a:cubicBezTo>
                    <a:pt x="343874" y="457440"/>
                    <a:pt x="333735" y="460448"/>
                    <a:pt x="321022" y="460448"/>
                  </a:cubicBezTo>
                  <a:cubicBezTo>
                    <a:pt x="306573" y="460448"/>
                    <a:pt x="295055" y="455890"/>
                    <a:pt x="286466" y="446774"/>
                  </a:cubicBezTo>
                  <a:cubicBezTo>
                    <a:pt x="277878" y="437658"/>
                    <a:pt x="273583" y="425039"/>
                    <a:pt x="273583" y="408916"/>
                  </a:cubicBezTo>
                  <a:cubicBezTo>
                    <a:pt x="273583" y="392607"/>
                    <a:pt x="277893" y="379910"/>
                    <a:pt x="286513" y="370825"/>
                  </a:cubicBezTo>
                  <a:cubicBezTo>
                    <a:pt x="295132" y="361740"/>
                    <a:pt x="306791" y="357198"/>
                    <a:pt x="321487" y="357198"/>
                  </a:cubicBezTo>
                  <a:close/>
                  <a:moveTo>
                    <a:pt x="156028" y="357198"/>
                  </a:moveTo>
                  <a:cubicBezTo>
                    <a:pt x="167686" y="357198"/>
                    <a:pt x="176367" y="358578"/>
                    <a:pt x="182073" y="361337"/>
                  </a:cubicBezTo>
                  <a:cubicBezTo>
                    <a:pt x="187778" y="364097"/>
                    <a:pt x="191793" y="367601"/>
                    <a:pt x="194118" y="371848"/>
                  </a:cubicBezTo>
                  <a:cubicBezTo>
                    <a:pt x="196444" y="376096"/>
                    <a:pt x="197606" y="383894"/>
                    <a:pt x="197606" y="395242"/>
                  </a:cubicBezTo>
                  <a:lnTo>
                    <a:pt x="197327" y="425752"/>
                  </a:lnTo>
                  <a:cubicBezTo>
                    <a:pt x="197327" y="434434"/>
                    <a:pt x="197746" y="440836"/>
                    <a:pt x="198583" y="444960"/>
                  </a:cubicBezTo>
                  <a:cubicBezTo>
                    <a:pt x="199420" y="449084"/>
                    <a:pt x="200986" y="453502"/>
                    <a:pt x="203281" y="458215"/>
                  </a:cubicBezTo>
                  <a:lnTo>
                    <a:pt x="177422" y="458215"/>
                  </a:lnTo>
                  <a:cubicBezTo>
                    <a:pt x="176740" y="456479"/>
                    <a:pt x="175902" y="453905"/>
                    <a:pt x="174910" y="450495"/>
                  </a:cubicBezTo>
                  <a:cubicBezTo>
                    <a:pt x="174476" y="448944"/>
                    <a:pt x="174166" y="447921"/>
                    <a:pt x="173980" y="447425"/>
                  </a:cubicBezTo>
                  <a:cubicBezTo>
                    <a:pt x="169515" y="451766"/>
                    <a:pt x="164740" y="455022"/>
                    <a:pt x="159655" y="457192"/>
                  </a:cubicBezTo>
                  <a:cubicBezTo>
                    <a:pt x="154570" y="459362"/>
                    <a:pt x="149144" y="460448"/>
                    <a:pt x="143377" y="460448"/>
                  </a:cubicBezTo>
                  <a:cubicBezTo>
                    <a:pt x="133207" y="460448"/>
                    <a:pt x="125192" y="457688"/>
                    <a:pt x="119332" y="452169"/>
                  </a:cubicBezTo>
                  <a:cubicBezTo>
                    <a:pt x="113472" y="446650"/>
                    <a:pt x="110542" y="439674"/>
                    <a:pt x="110542" y="431240"/>
                  </a:cubicBezTo>
                  <a:cubicBezTo>
                    <a:pt x="110542" y="425659"/>
                    <a:pt x="111875" y="420683"/>
                    <a:pt x="114542" y="416311"/>
                  </a:cubicBezTo>
                  <a:cubicBezTo>
                    <a:pt x="117208" y="411939"/>
                    <a:pt x="120945" y="408590"/>
                    <a:pt x="125750" y="406265"/>
                  </a:cubicBezTo>
                  <a:cubicBezTo>
                    <a:pt x="130556" y="403939"/>
                    <a:pt x="137486" y="401909"/>
                    <a:pt x="146540" y="400172"/>
                  </a:cubicBezTo>
                  <a:cubicBezTo>
                    <a:pt x="158756" y="397878"/>
                    <a:pt x="167221" y="395738"/>
                    <a:pt x="171934" y="393754"/>
                  </a:cubicBezTo>
                  <a:lnTo>
                    <a:pt x="171934" y="391149"/>
                  </a:lnTo>
                  <a:cubicBezTo>
                    <a:pt x="171934" y="386127"/>
                    <a:pt x="170693" y="382545"/>
                    <a:pt x="168213" y="380406"/>
                  </a:cubicBezTo>
                  <a:cubicBezTo>
                    <a:pt x="165732" y="378267"/>
                    <a:pt x="161051" y="377197"/>
                    <a:pt x="154167" y="377197"/>
                  </a:cubicBezTo>
                  <a:cubicBezTo>
                    <a:pt x="149516" y="377197"/>
                    <a:pt x="145889" y="378111"/>
                    <a:pt x="143284" y="379941"/>
                  </a:cubicBezTo>
                  <a:cubicBezTo>
                    <a:pt x="140680" y="381770"/>
                    <a:pt x="138571" y="384979"/>
                    <a:pt x="136959" y="389568"/>
                  </a:cubicBezTo>
                  <a:lnTo>
                    <a:pt x="113240" y="385289"/>
                  </a:lnTo>
                  <a:cubicBezTo>
                    <a:pt x="115906" y="375740"/>
                    <a:pt x="120495" y="368670"/>
                    <a:pt x="127006" y="364081"/>
                  </a:cubicBezTo>
                  <a:cubicBezTo>
                    <a:pt x="133517" y="359492"/>
                    <a:pt x="143191" y="357198"/>
                    <a:pt x="156028" y="357198"/>
                  </a:cubicBezTo>
                  <a:close/>
                  <a:moveTo>
                    <a:pt x="993632" y="321851"/>
                  </a:moveTo>
                  <a:lnTo>
                    <a:pt x="1019770" y="321851"/>
                  </a:lnTo>
                  <a:lnTo>
                    <a:pt x="1019770" y="371988"/>
                  </a:lnTo>
                  <a:cubicBezTo>
                    <a:pt x="1028203" y="362128"/>
                    <a:pt x="1038281" y="357198"/>
                    <a:pt x="1050001" y="357198"/>
                  </a:cubicBezTo>
                  <a:cubicBezTo>
                    <a:pt x="1056016" y="357198"/>
                    <a:pt x="1061442" y="358314"/>
                    <a:pt x="1066279" y="360547"/>
                  </a:cubicBezTo>
                  <a:cubicBezTo>
                    <a:pt x="1071116" y="362779"/>
                    <a:pt x="1074759" y="365632"/>
                    <a:pt x="1077208" y="369104"/>
                  </a:cubicBezTo>
                  <a:cubicBezTo>
                    <a:pt x="1079658" y="372577"/>
                    <a:pt x="1081332" y="376422"/>
                    <a:pt x="1082231" y="380638"/>
                  </a:cubicBezTo>
                  <a:cubicBezTo>
                    <a:pt x="1083130" y="384855"/>
                    <a:pt x="1083580" y="391398"/>
                    <a:pt x="1083580" y="400265"/>
                  </a:cubicBezTo>
                  <a:lnTo>
                    <a:pt x="1083580" y="458215"/>
                  </a:lnTo>
                  <a:lnTo>
                    <a:pt x="1057442" y="458215"/>
                  </a:lnTo>
                  <a:lnTo>
                    <a:pt x="1057442" y="406032"/>
                  </a:lnTo>
                  <a:cubicBezTo>
                    <a:pt x="1057442" y="395676"/>
                    <a:pt x="1056946" y="389103"/>
                    <a:pt x="1055954" y="386313"/>
                  </a:cubicBezTo>
                  <a:cubicBezTo>
                    <a:pt x="1054962" y="383522"/>
                    <a:pt x="1053210" y="381305"/>
                    <a:pt x="1050698" y="379662"/>
                  </a:cubicBezTo>
                  <a:cubicBezTo>
                    <a:pt x="1048187" y="378019"/>
                    <a:pt x="1045040" y="377197"/>
                    <a:pt x="1041257" y="377197"/>
                  </a:cubicBezTo>
                  <a:cubicBezTo>
                    <a:pt x="1036916" y="377197"/>
                    <a:pt x="1033041" y="378251"/>
                    <a:pt x="1029630" y="380359"/>
                  </a:cubicBezTo>
                  <a:cubicBezTo>
                    <a:pt x="1026219" y="382468"/>
                    <a:pt x="1023723" y="385646"/>
                    <a:pt x="1022142" y="389894"/>
                  </a:cubicBezTo>
                  <a:cubicBezTo>
                    <a:pt x="1020561" y="394142"/>
                    <a:pt x="1019770" y="400420"/>
                    <a:pt x="1019770" y="408730"/>
                  </a:cubicBezTo>
                  <a:lnTo>
                    <a:pt x="1019770" y="458215"/>
                  </a:lnTo>
                  <a:lnTo>
                    <a:pt x="993632" y="458215"/>
                  </a:lnTo>
                  <a:close/>
                  <a:moveTo>
                    <a:pt x="384032" y="321851"/>
                  </a:moveTo>
                  <a:lnTo>
                    <a:pt x="410170" y="321851"/>
                  </a:lnTo>
                  <a:lnTo>
                    <a:pt x="410170" y="371988"/>
                  </a:lnTo>
                  <a:cubicBezTo>
                    <a:pt x="418604" y="362128"/>
                    <a:pt x="428681" y="357198"/>
                    <a:pt x="440401" y="357198"/>
                  </a:cubicBezTo>
                  <a:cubicBezTo>
                    <a:pt x="446416" y="357198"/>
                    <a:pt x="451842" y="358314"/>
                    <a:pt x="456679" y="360547"/>
                  </a:cubicBezTo>
                  <a:cubicBezTo>
                    <a:pt x="461516" y="362779"/>
                    <a:pt x="465159" y="365632"/>
                    <a:pt x="467609" y="369104"/>
                  </a:cubicBezTo>
                  <a:cubicBezTo>
                    <a:pt x="470058" y="372577"/>
                    <a:pt x="471732" y="376422"/>
                    <a:pt x="472632" y="380638"/>
                  </a:cubicBezTo>
                  <a:cubicBezTo>
                    <a:pt x="473531" y="384855"/>
                    <a:pt x="473980" y="391398"/>
                    <a:pt x="473980" y="400265"/>
                  </a:cubicBezTo>
                  <a:lnTo>
                    <a:pt x="473980" y="458215"/>
                  </a:lnTo>
                  <a:lnTo>
                    <a:pt x="447842" y="458215"/>
                  </a:lnTo>
                  <a:lnTo>
                    <a:pt x="447842" y="406032"/>
                  </a:lnTo>
                  <a:cubicBezTo>
                    <a:pt x="447842" y="395676"/>
                    <a:pt x="447346" y="389103"/>
                    <a:pt x="446354" y="386313"/>
                  </a:cubicBezTo>
                  <a:cubicBezTo>
                    <a:pt x="445362" y="383522"/>
                    <a:pt x="443610" y="381305"/>
                    <a:pt x="441099" y="379662"/>
                  </a:cubicBezTo>
                  <a:cubicBezTo>
                    <a:pt x="438587" y="378019"/>
                    <a:pt x="435440" y="377197"/>
                    <a:pt x="431657" y="377197"/>
                  </a:cubicBezTo>
                  <a:cubicBezTo>
                    <a:pt x="427316" y="377197"/>
                    <a:pt x="423441" y="378251"/>
                    <a:pt x="420030" y="380359"/>
                  </a:cubicBezTo>
                  <a:cubicBezTo>
                    <a:pt x="416619" y="382468"/>
                    <a:pt x="414124" y="385646"/>
                    <a:pt x="412542" y="389894"/>
                  </a:cubicBezTo>
                  <a:cubicBezTo>
                    <a:pt x="410961" y="394142"/>
                    <a:pt x="410170" y="400420"/>
                    <a:pt x="410170" y="408730"/>
                  </a:cubicBezTo>
                  <a:lnTo>
                    <a:pt x="410170" y="458215"/>
                  </a:lnTo>
                  <a:lnTo>
                    <a:pt x="384032" y="458215"/>
                  </a:lnTo>
                  <a:close/>
                  <a:moveTo>
                    <a:pt x="1152581" y="319526"/>
                  </a:moveTo>
                  <a:lnTo>
                    <a:pt x="1181881" y="319526"/>
                  </a:lnTo>
                  <a:lnTo>
                    <a:pt x="1156301" y="347338"/>
                  </a:lnTo>
                  <a:lnTo>
                    <a:pt x="1139744" y="347338"/>
                  </a:lnTo>
                  <a:close/>
                  <a:moveTo>
                    <a:pt x="744103" y="319526"/>
                  </a:moveTo>
                  <a:lnTo>
                    <a:pt x="768288" y="319526"/>
                  </a:lnTo>
                  <a:lnTo>
                    <a:pt x="787542" y="346966"/>
                  </a:lnTo>
                  <a:lnTo>
                    <a:pt x="766520" y="346966"/>
                  </a:lnTo>
                  <a:lnTo>
                    <a:pt x="755730" y="333106"/>
                  </a:lnTo>
                  <a:lnTo>
                    <a:pt x="745684" y="346966"/>
                  </a:lnTo>
                  <a:lnTo>
                    <a:pt x="724569" y="346966"/>
                  </a:lnTo>
                  <a:close/>
                  <a:moveTo>
                    <a:pt x="127936" y="319526"/>
                  </a:moveTo>
                  <a:lnTo>
                    <a:pt x="157237" y="319526"/>
                  </a:lnTo>
                  <a:lnTo>
                    <a:pt x="170073" y="347338"/>
                  </a:lnTo>
                  <a:lnTo>
                    <a:pt x="153609" y="347338"/>
                  </a:lnTo>
                  <a:close/>
                  <a:moveTo>
                    <a:pt x="750986" y="285761"/>
                  </a:moveTo>
                  <a:cubicBezTo>
                    <a:pt x="758614" y="285823"/>
                    <a:pt x="764846" y="287063"/>
                    <a:pt x="769683" y="289481"/>
                  </a:cubicBezTo>
                  <a:cubicBezTo>
                    <a:pt x="775016" y="292086"/>
                    <a:pt x="777744" y="295713"/>
                    <a:pt x="777869" y="300364"/>
                  </a:cubicBezTo>
                  <a:cubicBezTo>
                    <a:pt x="778117" y="306814"/>
                    <a:pt x="772473" y="310751"/>
                    <a:pt x="760939" y="312178"/>
                  </a:cubicBezTo>
                  <a:lnTo>
                    <a:pt x="760939" y="316828"/>
                  </a:lnTo>
                  <a:lnTo>
                    <a:pt x="750521" y="316828"/>
                  </a:lnTo>
                  <a:lnTo>
                    <a:pt x="750521" y="306596"/>
                  </a:lnTo>
                  <a:cubicBezTo>
                    <a:pt x="754056" y="306224"/>
                    <a:pt x="756319" y="305883"/>
                    <a:pt x="757312" y="305573"/>
                  </a:cubicBezTo>
                  <a:cubicBezTo>
                    <a:pt x="760598" y="304767"/>
                    <a:pt x="762273" y="303341"/>
                    <a:pt x="762335" y="301294"/>
                  </a:cubicBezTo>
                  <a:cubicBezTo>
                    <a:pt x="762397" y="299868"/>
                    <a:pt x="761528" y="298659"/>
                    <a:pt x="759730" y="297667"/>
                  </a:cubicBezTo>
                  <a:cubicBezTo>
                    <a:pt x="757126" y="296241"/>
                    <a:pt x="753002" y="295527"/>
                    <a:pt x="747359" y="295527"/>
                  </a:cubicBezTo>
                  <a:cubicBezTo>
                    <a:pt x="745436" y="295527"/>
                    <a:pt x="742522" y="295651"/>
                    <a:pt x="738615" y="295899"/>
                  </a:cubicBezTo>
                  <a:lnTo>
                    <a:pt x="737592" y="286412"/>
                  </a:lnTo>
                  <a:cubicBezTo>
                    <a:pt x="740010" y="285916"/>
                    <a:pt x="744475" y="285699"/>
                    <a:pt x="750986" y="285761"/>
                  </a:cubicBezTo>
                  <a:close/>
                  <a:moveTo>
                    <a:pt x="1143483" y="125026"/>
                  </a:moveTo>
                  <a:cubicBezTo>
                    <a:pt x="1140135" y="126142"/>
                    <a:pt x="1134833" y="127476"/>
                    <a:pt x="1127577" y="129026"/>
                  </a:cubicBezTo>
                  <a:cubicBezTo>
                    <a:pt x="1120322" y="130576"/>
                    <a:pt x="1115578" y="132096"/>
                    <a:pt x="1113346" y="133584"/>
                  </a:cubicBezTo>
                  <a:cubicBezTo>
                    <a:pt x="1109935" y="136002"/>
                    <a:pt x="1108230" y="139072"/>
                    <a:pt x="1108230" y="142793"/>
                  </a:cubicBezTo>
                  <a:cubicBezTo>
                    <a:pt x="1108230" y="146451"/>
                    <a:pt x="1109594" y="149614"/>
                    <a:pt x="1112323" y="152280"/>
                  </a:cubicBezTo>
                  <a:cubicBezTo>
                    <a:pt x="1115051" y="154947"/>
                    <a:pt x="1118524" y="156280"/>
                    <a:pt x="1122741" y="156280"/>
                  </a:cubicBezTo>
                  <a:cubicBezTo>
                    <a:pt x="1127453" y="156280"/>
                    <a:pt x="1131949" y="154730"/>
                    <a:pt x="1136228" y="151629"/>
                  </a:cubicBezTo>
                  <a:cubicBezTo>
                    <a:pt x="1139391" y="149273"/>
                    <a:pt x="1141468" y="146389"/>
                    <a:pt x="1142460" y="142979"/>
                  </a:cubicBezTo>
                  <a:cubicBezTo>
                    <a:pt x="1143142" y="140746"/>
                    <a:pt x="1143483" y="136498"/>
                    <a:pt x="1143483" y="130235"/>
                  </a:cubicBezTo>
                  <a:close/>
                  <a:moveTo>
                    <a:pt x="324334" y="125026"/>
                  </a:moveTo>
                  <a:cubicBezTo>
                    <a:pt x="320985" y="126142"/>
                    <a:pt x="315683" y="127476"/>
                    <a:pt x="308428" y="129026"/>
                  </a:cubicBezTo>
                  <a:cubicBezTo>
                    <a:pt x="301172" y="130576"/>
                    <a:pt x="296428" y="132096"/>
                    <a:pt x="294196" y="133584"/>
                  </a:cubicBezTo>
                  <a:cubicBezTo>
                    <a:pt x="290785" y="136002"/>
                    <a:pt x="289080" y="139072"/>
                    <a:pt x="289080" y="142793"/>
                  </a:cubicBezTo>
                  <a:cubicBezTo>
                    <a:pt x="289080" y="146451"/>
                    <a:pt x="290444" y="149614"/>
                    <a:pt x="293173" y="152280"/>
                  </a:cubicBezTo>
                  <a:cubicBezTo>
                    <a:pt x="295901" y="154947"/>
                    <a:pt x="299374" y="156280"/>
                    <a:pt x="303591" y="156280"/>
                  </a:cubicBezTo>
                  <a:cubicBezTo>
                    <a:pt x="308304" y="156280"/>
                    <a:pt x="312799" y="154730"/>
                    <a:pt x="317078" y="151629"/>
                  </a:cubicBezTo>
                  <a:cubicBezTo>
                    <a:pt x="320241" y="149273"/>
                    <a:pt x="322318" y="146389"/>
                    <a:pt x="323310" y="142979"/>
                  </a:cubicBezTo>
                  <a:cubicBezTo>
                    <a:pt x="323993" y="140746"/>
                    <a:pt x="324334" y="136498"/>
                    <a:pt x="324334" y="130235"/>
                  </a:cubicBezTo>
                  <a:close/>
                  <a:moveTo>
                    <a:pt x="695753" y="92749"/>
                  </a:moveTo>
                  <a:cubicBezTo>
                    <a:pt x="688931" y="92749"/>
                    <a:pt x="683195" y="95354"/>
                    <a:pt x="678544" y="100563"/>
                  </a:cubicBezTo>
                  <a:cubicBezTo>
                    <a:pt x="673893" y="105772"/>
                    <a:pt x="671568" y="113275"/>
                    <a:pt x="671568" y="123073"/>
                  </a:cubicBezTo>
                  <a:cubicBezTo>
                    <a:pt x="671568" y="132871"/>
                    <a:pt x="673893" y="140374"/>
                    <a:pt x="678544" y="145583"/>
                  </a:cubicBezTo>
                  <a:cubicBezTo>
                    <a:pt x="683195" y="150792"/>
                    <a:pt x="688931" y="153397"/>
                    <a:pt x="695753" y="153397"/>
                  </a:cubicBezTo>
                  <a:cubicBezTo>
                    <a:pt x="702574" y="153397"/>
                    <a:pt x="708294" y="150792"/>
                    <a:pt x="712914" y="145583"/>
                  </a:cubicBezTo>
                  <a:cubicBezTo>
                    <a:pt x="717534" y="140374"/>
                    <a:pt x="719844" y="132809"/>
                    <a:pt x="719844" y="122887"/>
                  </a:cubicBezTo>
                  <a:cubicBezTo>
                    <a:pt x="719844" y="113213"/>
                    <a:pt x="717534" y="105772"/>
                    <a:pt x="712914" y="100563"/>
                  </a:cubicBezTo>
                  <a:cubicBezTo>
                    <a:pt x="708294" y="95354"/>
                    <a:pt x="702574" y="92749"/>
                    <a:pt x="695753" y="92749"/>
                  </a:cubicBezTo>
                  <a:close/>
                  <a:moveTo>
                    <a:pt x="419528" y="92749"/>
                  </a:moveTo>
                  <a:cubicBezTo>
                    <a:pt x="412707" y="92749"/>
                    <a:pt x="406970" y="95354"/>
                    <a:pt x="402320" y="100563"/>
                  </a:cubicBezTo>
                  <a:cubicBezTo>
                    <a:pt x="397669" y="105772"/>
                    <a:pt x="395343" y="113275"/>
                    <a:pt x="395343" y="123073"/>
                  </a:cubicBezTo>
                  <a:cubicBezTo>
                    <a:pt x="395343" y="132871"/>
                    <a:pt x="397669" y="140374"/>
                    <a:pt x="402320" y="145583"/>
                  </a:cubicBezTo>
                  <a:cubicBezTo>
                    <a:pt x="406970" y="150792"/>
                    <a:pt x="412707" y="153397"/>
                    <a:pt x="419528" y="153397"/>
                  </a:cubicBezTo>
                  <a:cubicBezTo>
                    <a:pt x="426349" y="153397"/>
                    <a:pt x="432070" y="150792"/>
                    <a:pt x="436690" y="145583"/>
                  </a:cubicBezTo>
                  <a:cubicBezTo>
                    <a:pt x="441309" y="140374"/>
                    <a:pt x="443619" y="132809"/>
                    <a:pt x="443619" y="122887"/>
                  </a:cubicBezTo>
                  <a:cubicBezTo>
                    <a:pt x="443619" y="113213"/>
                    <a:pt x="441309" y="105772"/>
                    <a:pt x="436690" y="100563"/>
                  </a:cubicBezTo>
                  <a:cubicBezTo>
                    <a:pt x="432070" y="95354"/>
                    <a:pt x="426349" y="92749"/>
                    <a:pt x="419528" y="92749"/>
                  </a:cubicBezTo>
                  <a:close/>
                  <a:moveTo>
                    <a:pt x="579220" y="91447"/>
                  </a:moveTo>
                  <a:cubicBezTo>
                    <a:pt x="573019" y="91447"/>
                    <a:pt x="567826" y="93912"/>
                    <a:pt x="563640" y="98842"/>
                  </a:cubicBezTo>
                  <a:cubicBezTo>
                    <a:pt x="559454" y="103772"/>
                    <a:pt x="557361" y="111136"/>
                    <a:pt x="557361" y="120933"/>
                  </a:cubicBezTo>
                  <a:cubicBezTo>
                    <a:pt x="557361" y="131475"/>
                    <a:pt x="558818" y="139103"/>
                    <a:pt x="561733" y="143816"/>
                  </a:cubicBezTo>
                  <a:cubicBezTo>
                    <a:pt x="565950" y="150637"/>
                    <a:pt x="571841" y="154048"/>
                    <a:pt x="579406" y="154048"/>
                  </a:cubicBezTo>
                  <a:cubicBezTo>
                    <a:pt x="585421" y="154048"/>
                    <a:pt x="590537" y="151490"/>
                    <a:pt x="594754" y="146374"/>
                  </a:cubicBezTo>
                  <a:cubicBezTo>
                    <a:pt x="598971" y="141258"/>
                    <a:pt x="601079" y="133615"/>
                    <a:pt x="601079" y="123445"/>
                  </a:cubicBezTo>
                  <a:cubicBezTo>
                    <a:pt x="601079" y="112097"/>
                    <a:pt x="599033" y="103927"/>
                    <a:pt x="594940" y="98935"/>
                  </a:cubicBezTo>
                  <a:cubicBezTo>
                    <a:pt x="590847" y="93943"/>
                    <a:pt x="585607" y="91447"/>
                    <a:pt x="579220" y="91447"/>
                  </a:cubicBezTo>
                  <a:close/>
                  <a:moveTo>
                    <a:pt x="765125" y="73680"/>
                  </a:moveTo>
                  <a:lnTo>
                    <a:pt x="791263" y="73680"/>
                  </a:lnTo>
                  <a:lnTo>
                    <a:pt x="791263" y="172465"/>
                  </a:lnTo>
                  <a:lnTo>
                    <a:pt x="765125" y="172465"/>
                  </a:lnTo>
                  <a:close/>
                  <a:moveTo>
                    <a:pt x="1127577" y="71448"/>
                  </a:moveTo>
                  <a:cubicBezTo>
                    <a:pt x="1139236" y="71448"/>
                    <a:pt x="1147917" y="72828"/>
                    <a:pt x="1153622" y="75587"/>
                  </a:cubicBezTo>
                  <a:cubicBezTo>
                    <a:pt x="1159327" y="78347"/>
                    <a:pt x="1163343" y="81851"/>
                    <a:pt x="1165668" y="86098"/>
                  </a:cubicBezTo>
                  <a:cubicBezTo>
                    <a:pt x="1167994" y="90346"/>
                    <a:pt x="1169156" y="98144"/>
                    <a:pt x="1169156" y="109492"/>
                  </a:cubicBezTo>
                  <a:lnTo>
                    <a:pt x="1168877" y="140002"/>
                  </a:lnTo>
                  <a:cubicBezTo>
                    <a:pt x="1168877" y="148684"/>
                    <a:pt x="1169296" y="155086"/>
                    <a:pt x="1170133" y="159210"/>
                  </a:cubicBezTo>
                  <a:cubicBezTo>
                    <a:pt x="1170970" y="163334"/>
                    <a:pt x="1172536" y="167752"/>
                    <a:pt x="1174830" y="172465"/>
                  </a:cubicBezTo>
                  <a:lnTo>
                    <a:pt x="1148971" y="172465"/>
                  </a:lnTo>
                  <a:cubicBezTo>
                    <a:pt x="1148289" y="170729"/>
                    <a:pt x="1147452" y="168155"/>
                    <a:pt x="1146460" y="164745"/>
                  </a:cubicBezTo>
                  <a:cubicBezTo>
                    <a:pt x="1146026" y="163194"/>
                    <a:pt x="1145716" y="162171"/>
                    <a:pt x="1145530" y="161675"/>
                  </a:cubicBezTo>
                  <a:cubicBezTo>
                    <a:pt x="1141065" y="166016"/>
                    <a:pt x="1136290" y="169272"/>
                    <a:pt x="1131205" y="171442"/>
                  </a:cubicBezTo>
                  <a:cubicBezTo>
                    <a:pt x="1126120" y="173612"/>
                    <a:pt x="1120694" y="174698"/>
                    <a:pt x="1114927" y="174698"/>
                  </a:cubicBezTo>
                  <a:cubicBezTo>
                    <a:pt x="1104757" y="174698"/>
                    <a:pt x="1096742" y="171938"/>
                    <a:pt x="1090882" y="166419"/>
                  </a:cubicBezTo>
                  <a:cubicBezTo>
                    <a:pt x="1085022" y="160900"/>
                    <a:pt x="1082092" y="153924"/>
                    <a:pt x="1082092" y="145490"/>
                  </a:cubicBezTo>
                  <a:cubicBezTo>
                    <a:pt x="1082092" y="139909"/>
                    <a:pt x="1083425" y="134933"/>
                    <a:pt x="1086091" y="130561"/>
                  </a:cubicBezTo>
                  <a:cubicBezTo>
                    <a:pt x="1088758" y="126189"/>
                    <a:pt x="1092494" y="122840"/>
                    <a:pt x="1097300" y="120515"/>
                  </a:cubicBezTo>
                  <a:cubicBezTo>
                    <a:pt x="1102106" y="118189"/>
                    <a:pt x="1109036" y="116159"/>
                    <a:pt x="1118090" y="114422"/>
                  </a:cubicBezTo>
                  <a:cubicBezTo>
                    <a:pt x="1130306" y="112128"/>
                    <a:pt x="1138771" y="109988"/>
                    <a:pt x="1143483" y="108004"/>
                  </a:cubicBezTo>
                  <a:lnTo>
                    <a:pt x="1143483" y="105399"/>
                  </a:lnTo>
                  <a:cubicBezTo>
                    <a:pt x="1143483" y="100377"/>
                    <a:pt x="1142243" y="96795"/>
                    <a:pt x="1139763" y="94656"/>
                  </a:cubicBezTo>
                  <a:cubicBezTo>
                    <a:pt x="1137282" y="92517"/>
                    <a:pt x="1132600" y="91447"/>
                    <a:pt x="1125717" y="91447"/>
                  </a:cubicBezTo>
                  <a:cubicBezTo>
                    <a:pt x="1121066" y="91447"/>
                    <a:pt x="1117439" y="92361"/>
                    <a:pt x="1114834" y="94191"/>
                  </a:cubicBezTo>
                  <a:cubicBezTo>
                    <a:pt x="1112229" y="96020"/>
                    <a:pt x="1110121" y="99229"/>
                    <a:pt x="1108509" y="103818"/>
                  </a:cubicBezTo>
                  <a:lnTo>
                    <a:pt x="1084789" y="99539"/>
                  </a:lnTo>
                  <a:cubicBezTo>
                    <a:pt x="1087456" y="89990"/>
                    <a:pt x="1092045" y="82920"/>
                    <a:pt x="1098556" y="78331"/>
                  </a:cubicBezTo>
                  <a:cubicBezTo>
                    <a:pt x="1105067" y="73742"/>
                    <a:pt x="1114741" y="71448"/>
                    <a:pt x="1127577" y="71448"/>
                  </a:cubicBezTo>
                  <a:close/>
                  <a:moveTo>
                    <a:pt x="912037" y="71448"/>
                  </a:moveTo>
                  <a:cubicBezTo>
                    <a:pt x="924067" y="71448"/>
                    <a:pt x="933633" y="74037"/>
                    <a:pt x="940733" y="79215"/>
                  </a:cubicBezTo>
                  <a:cubicBezTo>
                    <a:pt x="947833" y="84393"/>
                    <a:pt x="952934" y="92284"/>
                    <a:pt x="956034" y="102888"/>
                  </a:cubicBezTo>
                  <a:lnTo>
                    <a:pt x="930269" y="107539"/>
                  </a:lnTo>
                  <a:cubicBezTo>
                    <a:pt x="929400" y="102392"/>
                    <a:pt x="927431" y="98516"/>
                    <a:pt x="924362" y="95912"/>
                  </a:cubicBezTo>
                  <a:cubicBezTo>
                    <a:pt x="921292" y="93307"/>
                    <a:pt x="917308" y="92005"/>
                    <a:pt x="912409" y="92005"/>
                  </a:cubicBezTo>
                  <a:cubicBezTo>
                    <a:pt x="905898" y="92005"/>
                    <a:pt x="900704" y="94253"/>
                    <a:pt x="896829" y="98749"/>
                  </a:cubicBezTo>
                  <a:cubicBezTo>
                    <a:pt x="892953" y="103245"/>
                    <a:pt x="891015" y="110763"/>
                    <a:pt x="891015" y="121305"/>
                  </a:cubicBezTo>
                  <a:cubicBezTo>
                    <a:pt x="891015" y="133026"/>
                    <a:pt x="892984" y="141304"/>
                    <a:pt x="896922" y="146141"/>
                  </a:cubicBezTo>
                  <a:cubicBezTo>
                    <a:pt x="900859" y="150978"/>
                    <a:pt x="906146" y="153397"/>
                    <a:pt x="912781" y="153397"/>
                  </a:cubicBezTo>
                  <a:cubicBezTo>
                    <a:pt x="917742" y="153397"/>
                    <a:pt x="921804" y="151986"/>
                    <a:pt x="924967" y="149164"/>
                  </a:cubicBezTo>
                  <a:cubicBezTo>
                    <a:pt x="928129" y="146343"/>
                    <a:pt x="930361" y="141490"/>
                    <a:pt x="931664" y="134607"/>
                  </a:cubicBezTo>
                  <a:lnTo>
                    <a:pt x="957337" y="138979"/>
                  </a:lnTo>
                  <a:cubicBezTo>
                    <a:pt x="954670" y="150761"/>
                    <a:pt x="949554" y="159660"/>
                    <a:pt x="941989" y="165675"/>
                  </a:cubicBezTo>
                  <a:cubicBezTo>
                    <a:pt x="934423" y="171690"/>
                    <a:pt x="924284" y="174698"/>
                    <a:pt x="911572" y="174698"/>
                  </a:cubicBezTo>
                  <a:cubicBezTo>
                    <a:pt x="897123" y="174698"/>
                    <a:pt x="885605" y="170140"/>
                    <a:pt x="877016" y="161024"/>
                  </a:cubicBezTo>
                  <a:cubicBezTo>
                    <a:pt x="868427" y="151908"/>
                    <a:pt x="864133" y="139289"/>
                    <a:pt x="864133" y="123166"/>
                  </a:cubicBezTo>
                  <a:cubicBezTo>
                    <a:pt x="864133" y="106857"/>
                    <a:pt x="868443" y="94160"/>
                    <a:pt x="877062" y="85075"/>
                  </a:cubicBezTo>
                  <a:cubicBezTo>
                    <a:pt x="885682" y="75990"/>
                    <a:pt x="897340" y="71448"/>
                    <a:pt x="912037" y="71448"/>
                  </a:cubicBezTo>
                  <a:close/>
                  <a:moveTo>
                    <a:pt x="695660" y="71448"/>
                  </a:moveTo>
                  <a:cubicBezTo>
                    <a:pt x="710604" y="71448"/>
                    <a:pt x="722852" y="76300"/>
                    <a:pt x="732401" y="86005"/>
                  </a:cubicBezTo>
                  <a:cubicBezTo>
                    <a:pt x="741951" y="95710"/>
                    <a:pt x="746726" y="107973"/>
                    <a:pt x="746726" y="122794"/>
                  </a:cubicBezTo>
                  <a:cubicBezTo>
                    <a:pt x="746726" y="137739"/>
                    <a:pt x="741905" y="150125"/>
                    <a:pt x="732262" y="159954"/>
                  </a:cubicBezTo>
                  <a:cubicBezTo>
                    <a:pt x="722619" y="169783"/>
                    <a:pt x="710480" y="174698"/>
                    <a:pt x="695846" y="174698"/>
                  </a:cubicBezTo>
                  <a:cubicBezTo>
                    <a:pt x="686792" y="174698"/>
                    <a:pt x="678157" y="172651"/>
                    <a:pt x="669940" y="168558"/>
                  </a:cubicBezTo>
                  <a:cubicBezTo>
                    <a:pt x="661724" y="164466"/>
                    <a:pt x="655476" y="158466"/>
                    <a:pt x="651197" y="150559"/>
                  </a:cubicBezTo>
                  <a:cubicBezTo>
                    <a:pt x="646918" y="142653"/>
                    <a:pt x="644779" y="133026"/>
                    <a:pt x="644779" y="121678"/>
                  </a:cubicBezTo>
                  <a:cubicBezTo>
                    <a:pt x="644779" y="112996"/>
                    <a:pt x="646918" y="104593"/>
                    <a:pt x="651197" y="96470"/>
                  </a:cubicBezTo>
                  <a:cubicBezTo>
                    <a:pt x="655476" y="88346"/>
                    <a:pt x="661538" y="82145"/>
                    <a:pt x="669382" y="77866"/>
                  </a:cubicBezTo>
                  <a:cubicBezTo>
                    <a:pt x="677227" y="73587"/>
                    <a:pt x="685986" y="71448"/>
                    <a:pt x="695660" y="71448"/>
                  </a:cubicBezTo>
                  <a:close/>
                  <a:moveTo>
                    <a:pt x="419435" y="71448"/>
                  </a:moveTo>
                  <a:cubicBezTo>
                    <a:pt x="434380" y="71448"/>
                    <a:pt x="446627" y="76300"/>
                    <a:pt x="456177" y="86005"/>
                  </a:cubicBezTo>
                  <a:cubicBezTo>
                    <a:pt x="465727" y="95710"/>
                    <a:pt x="470501" y="107973"/>
                    <a:pt x="470501" y="122794"/>
                  </a:cubicBezTo>
                  <a:cubicBezTo>
                    <a:pt x="470501" y="137739"/>
                    <a:pt x="465680" y="150125"/>
                    <a:pt x="456037" y="159954"/>
                  </a:cubicBezTo>
                  <a:cubicBezTo>
                    <a:pt x="446394" y="169783"/>
                    <a:pt x="434256" y="174698"/>
                    <a:pt x="419621" y="174698"/>
                  </a:cubicBezTo>
                  <a:cubicBezTo>
                    <a:pt x="410567" y="174698"/>
                    <a:pt x="401932" y="172651"/>
                    <a:pt x="393715" y="168558"/>
                  </a:cubicBezTo>
                  <a:cubicBezTo>
                    <a:pt x="385499" y="164466"/>
                    <a:pt x="379251" y="158466"/>
                    <a:pt x="374972" y="150559"/>
                  </a:cubicBezTo>
                  <a:cubicBezTo>
                    <a:pt x="370694" y="142653"/>
                    <a:pt x="368554" y="133026"/>
                    <a:pt x="368554" y="121678"/>
                  </a:cubicBezTo>
                  <a:cubicBezTo>
                    <a:pt x="368554" y="112996"/>
                    <a:pt x="370694" y="104593"/>
                    <a:pt x="374972" y="96470"/>
                  </a:cubicBezTo>
                  <a:cubicBezTo>
                    <a:pt x="379251" y="88346"/>
                    <a:pt x="385313" y="82145"/>
                    <a:pt x="393157" y="77866"/>
                  </a:cubicBezTo>
                  <a:cubicBezTo>
                    <a:pt x="401002" y="73587"/>
                    <a:pt x="409761" y="71448"/>
                    <a:pt x="419435" y="71448"/>
                  </a:cubicBezTo>
                  <a:close/>
                  <a:moveTo>
                    <a:pt x="308428" y="71448"/>
                  </a:moveTo>
                  <a:cubicBezTo>
                    <a:pt x="320086" y="71448"/>
                    <a:pt x="328767" y="72828"/>
                    <a:pt x="334473" y="75587"/>
                  </a:cubicBezTo>
                  <a:cubicBezTo>
                    <a:pt x="340178" y="78347"/>
                    <a:pt x="344193" y="81851"/>
                    <a:pt x="346518" y="86098"/>
                  </a:cubicBezTo>
                  <a:cubicBezTo>
                    <a:pt x="348844" y="90346"/>
                    <a:pt x="350006" y="98144"/>
                    <a:pt x="350006" y="109492"/>
                  </a:cubicBezTo>
                  <a:lnTo>
                    <a:pt x="349727" y="140002"/>
                  </a:lnTo>
                  <a:cubicBezTo>
                    <a:pt x="349727" y="148684"/>
                    <a:pt x="350146" y="155086"/>
                    <a:pt x="350983" y="159210"/>
                  </a:cubicBezTo>
                  <a:cubicBezTo>
                    <a:pt x="351820" y="163334"/>
                    <a:pt x="353386" y="167752"/>
                    <a:pt x="355681" y="172465"/>
                  </a:cubicBezTo>
                  <a:lnTo>
                    <a:pt x="329822" y="172465"/>
                  </a:lnTo>
                  <a:cubicBezTo>
                    <a:pt x="329140" y="170729"/>
                    <a:pt x="328302" y="168155"/>
                    <a:pt x="327310" y="164745"/>
                  </a:cubicBezTo>
                  <a:cubicBezTo>
                    <a:pt x="326876" y="163194"/>
                    <a:pt x="326566" y="162171"/>
                    <a:pt x="326380" y="161675"/>
                  </a:cubicBezTo>
                  <a:cubicBezTo>
                    <a:pt x="321915" y="166016"/>
                    <a:pt x="317140" y="169272"/>
                    <a:pt x="312055" y="171442"/>
                  </a:cubicBezTo>
                  <a:cubicBezTo>
                    <a:pt x="306970" y="173612"/>
                    <a:pt x="301544" y="174698"/>
                    <a:pt x="295777" y="174698"/>
                  </a:cubicBezTo>
                  <a:cubicBezTo>
                    <a:pt x="285607" y="174698"/>
                    <a:pt x="277592" y="171938"/>
                    <a:pt x="271732" y="166419"/>
                  </a:cubicBezTo>
                  <a:cubicBezTo>
                    <a:pt x="265872" y="160900"/>
                    <a:pt x="262942" y="153924"/>
                    <a:pt x="262942" y="145490"/>
                  </a:cubicBezTo>
                  <a:cubicBezTo>
                    <a:pt x="262942" y="139909"/>
                    <a:pt x="264275" y="134933"/>
                    <a:pt x="266942" y="130561"/>
                  </a:cubicBezTo>
                  <a:cubicBezTo>
                    <a:pt x="269608" y="126189"/>
                    <a:pt x="273344" y="122840"/>
                    <a:pt x="278150" y="120515"/>
                  </a:cubicBezTo>
                  <a:cubicBezTo>
                    <a:pt x="282956" y="118189"/>
                    <a:pt x="289886" y="116159"/>
                    <a:pt x="298940" y="114422"/>
                  </a:cubicBezTo>
                  <a:cubicBezTo>
                    <a:pt x="311156" y="112128"/>
                    <a:pt x="319621" y="109988"/>
                    <a:pt x="324334" y="108004"/>
                  </a:cubicBezTo>
                  <a:lnTo>
                    <a:pt x="324334" y="105399"/>
                  </a:lnTo>
                  <a:cubicBezTo>
                    <a:pt x="324334" y="100377"/>
                    <a:pt x="323093" y="96795"/>
                    <a:pt x="320613" y="94656"/>
                  </a:cubicBezTo>
                  <a:cubicBezTo>
                    <a:pt x="318132" y="92517"/>
                    <a:pt x="313451" y="91447"/>
                    <a:pt x="306567" y="91447"/>
                  </a:cubicBezTo>
                  <a:cubicBezTo>
                    <a:pt x="301916" y="91447"/>
                    <a:pt x="298289" y="92361"/>
                    <a:pt x="295684" y="94191"/>
                  </a:cubicBezTo>
                  <a:cubicBezTo>
                    <a:pt x="293080" y="96020"/>
                    <a:pt x="290971" y="99229"/>
                    <a:pt x="289359" y="103818"/>
                  </a:cubicBezTo>
                  <a:lnTo>
                    <a:pt x="265640" y="99539"/>
                  </a:lnTo>
                  <a:cubicBezTo>
                    <a:pt x="268306" y="89990"/>
                    <a:pt x="272895" y="82920"/>
                    <a:pt x="279406" y="78331"/>
                  </a:cubicBezTo>
                  <a:cubicBezTo>
                    <a:pt x="285917" y="73742"/>
                    <a:pt x="295591" y="71448"/>
                    <a:pt x="308428" y="71448"/>
                  </a:cubicBezTo>
                  <a:close/>
                  <a:moveTo>
                    <a:pt x="239297" y="71448"/>
                  </a:moveTo>
                  <a:cubicBezTo>
                    <a:pt x="245250" y="71448"/>
                    <a:pt x="250986" y="73091"/>
                    <a:pt x="256505" y="76378"/>
                  </a:cubicBezTo>
                  <a:lnTo>
                    <a:pt x="248413" y="99167"/>
                  </a:lnTo>
                  <a:cubicBezTo>
                    <a:pt x="244010" y="96315"/>
                    <a:pt x="239917" y="94888"/>
                    <a:pt x="236134" y="94888"/>
                  </a:cubicBezTo>
                  <a:cubicBezTo>
                    <a:pt x="232476" y="94888"/>
                    <a:pt x="229375" y="95896"/>
                    <a:pt x="226833" y="97912"/>
                  </a:cubicBezTo>
                  <a:cubicBezTo>
                    <a:pt x="224290" y="99927"/>
                    <a:pt x="222290" y="103570"/>
                    <a:pt x="220833" y="108841"/>
                  </a:cubicBezTo>
                  <a:cubicBezTo>
                    <a:pt x="219376" y="114112"/>
                    <a:pt x="218647" y="125150"/>
                    <a:pt x="218647" y="141955"/>
                  </a:cubicBezTo>
                  <a:lnTo>
                    <a:pt x="218647" y="172465"/>
                  </a:lnTo>
                  <a:lnTo>
                    <a:pt x="192509" y="172465"/>
                  </a:lnTo>
                  <a:lnTo>
                    <a:pt x="192509" y="73680"/>
                  </a:lnTo>
                  <a:lnTo>
                    <a:pt x="216787" y="73680"/>
                  </a:lnTo>
                  <a:lnTo>
                    <a:pt x="216787" y="87726"/>
                  </a:lnTo>
                  <a:cubicBezTo>
                    <a:pt x="220941" y="81091"/>
                    <a:pt x="224678" y="76719"/>
                    <a:pt x="227995" y="74611"/>
                  </a:cubicBezTo>
                  <a:cubicBezTo>
                    <a:pt x="231313" y="72502"/>
                    <a:pt x="235080" y="71448"/>
                    <a:pt x="239297" y="71448"/>
                  </a:cubicBezTo>
                  <a:close/>
                  <a:moveTo>
                    <a:pt x="1221190" y="38799"/>
                  </a:moveTo>
                  <a:lnTo>
                    <a:pt x="1221190" y="73680"/>
                  </a:lnTo>
                  <a:lnTo>
                    <a:pt x="1239050" y="73680"/>
                  </a:lnTo>
                  <a:lnTo>
                    <a:pt x="1239050" y="94516"/>
                  </a:lnTo>
                  <a:lnTo>
                    <a:pt x="1221190" y="94516"/>
                  </a:lnTo>
                  <a:lnTo>
                    <a:pt x="1221190" y="134328"/>
                  </a:lnTo>
                  <a:cubicBezTo>
                    <a:pt x="1221190" y="142389"/>
                    <a:pt x="1221361" y="147087"/>
                    <a:pt x="1221702" y="148420"/>
                  </a:cubicBezTo>
                  <a:cubicBezTo>
                    <a:pt x="1222043" y="149753"/>
                    <a:pt x="1222818" y="150854"/>
                    <a:pt x="1224027" y="151722"/>
                  </a:cubicBezTo>
                  <a:cubicBezTo>
                    <a:pt x="1225237" y="152590"/>
                    <a:pt x="1226709" y="153024"/>
                    <a:pt x="1228446" y="153024"/>
                  </a:cubicBezTo>
                  <a:cubicBezTo>
                    <a:pt x="1230864" y="153024"/>
                    <a:pt x="1234368" y="152187"/>
                    <a:pt x="1238957" y="150513"/>
                  </a:cubicBezTo>
                  <a:lnTo>
                    <a:pt x="1241189" y="170791"/>
                  </a:lnTo>
                  <a:cubicBezTo>
                    <a:pt x="1235112" y="173395"/>
                    <a:pt x="1228229" y="174698"/>
                    <a:pt x="1220539" y="174698"/>
                  </a:cubicBezTo>
                  <a:cubicBezTo>
                    <a:pt x="1215826" y="174698"/>
                    <a:pt x="1211579" y="173907"/>
                    <a:pt x="1207796" y="172326"/>
                  </a:cubicBezTo>
                  <a:cubicBezTo>
                    <a:pt x="1204013" y="170744"/>
                    <a:pt x="1201238" y="168698"/>
                    <a:pt x="1199471" y="166186"/>
                  </a:cubicBezTo>
                  <a:cubicBezTo>
                    <a:pt x="1197703" y="163675"/>
                    <a:pt x="1196479" y="160280"/>
                    <a:pt x="1195797" y="156001"/>
                  </a:cubicBezTo>
                  <a:cubicBezTo>
                    <a:pt x="1195238" y="152962"/>
                    <a:pt x="1194959" y="146823"/>
                    <a:pt x="1194959" y="137584"/>
                  </a:cubicBezTo>
                  <a:lnTo>
                    <a:pt x="1194959" y="94516"/>
                  </a:lnTo>
                  <a:lnTo>
                    <a:pt x="1182960" y="94516"/>
                  </a:lnTo>
                  <a:lnTo>
                    <a:pt x="1182960" y="73680"/>
                  </a:lnTo>
                  <a:lnTo>
                    <a:pt x="1194959" y="73680"/>
                  </a:lnTo>
                  <a:lnTo>
                    <a:pt x="1194959" y="54054"/>
                  </a:lnTo>
                  <a:close/>
                  <a:moveTo>
                    <a:pt x="974582" y="36101"/>
                  </a:moveTo>
                  <a:lnTo>
                    <a:pt x="1000720" y="36101"/>
                  </a:lnTo>
                  <a:lnTo>
                    <a:pt x="1000720" y="86238"/>
                  </a:lnTo>
                  <a:cubicBezTo>
                    <a:pt x="1009153" y="76378"/>
                    <a:pt x="1019231" y="71448"/>
                    <a:pt x="1030951" y="71448"/>
                  </a:cubicBezTo>
                  <a:cubicBezTo>
                    <a:pt x="1036966" y="71448"/>
                    <a:pt x="1042392" y="72564"/>
                    <a:pt x="1047229" y="74797"/>
                  </a:cubicBezTo>
                  <a:cubicBezTo>
                    <a:pt x="1052066" y="77029"/>
                    <a:pt x="1055709" y="79882"/>
                    <a:pt x="1058158" y="83354"/>
                  </a:cubicBezTo>
                  <a:cubicBezTo>
                    <a:pt x="1060608" y="86827"/>
                    <a:pt x="1062282" y="90672"/>
                    <a:pt x="1063181" y="94888"/>
                  </a:cubicBezTo>
                  <a:cubicBezTo>
                    <a:pt x="1064080" y="99105"/>
                    <a:pt x="1064530" y="105648"/>
                    <a:pt x="1064530" y="114515"/>
                  </a:cubicBezTo>
                  <a:lnTo>
                    <a:pt x="1064530" y="172465"/>
                  </a:lnTo>
                  <a:lnTo>
                    <a:pt x="1038392" y="172465"/>
                  </a:lnTo>
                  <a:lnTo>
                    <a:pt x="1038392" y="120282"/>
                  </a:lnTo>
                  <a:cubicBezTo>
                    <a:pt x="1038392" y="109926"/>
                    <a:pt x="1037896" y="103353"/>
                    <a:pt x="1036904" y="100563"/>
                  </a:cubicBezTo>
                  <a:cubicBezTo>
                    <a:pt x="1035912" y="97772"/>
                    <a:pt x="1034160" y="95555"/>
                    <a:pt x="1031648" y="93912"/>
                  </a:cubicBezTo>
                  <a:cubicBezTo>
                    <a:pt x="1029137" y="92268"/>
                    <a:pt x="1025990" y="91447"/>
                    <a:pt x="1022207" y="91447"/>
                  </a:cubicBezTo>
                  <a:cubicBezTo>
                    <a:pt x="1017866" y="91447"/>
                    <a:pt x="1013991" y="92501"/>
                    <a:pt x="1010580" y="94609"/>
                  </a:cubicBezTo>
                  <a:cubicBezTo>
                    <a:pt x="1007169" y="96718"/>
                    <a:pt x="1004673" y="99896"/>
                    <a:pt x="1003092" y="104144"/>
                  </a:cubicBezTo>
                  <a:cubicBezTo>
                    <a:pt x="1001511" y="108392"/>
                    <a:pt x="1000720" y="114670"/>
                    <a:pt x="1000720" y="122980"/>
                  </a:cubicBezTo>
                  <a:lnTo>
                    <a:pt x="1000720" y="172465"/>
                  </a:lnTo>
                  <a:lnTo>
                    <a:pt x="974582" y="172465"/>
                  </a:lnTo>
                  <a:close/>
                  <a:moveTo>
                    <a:pt x="765125" y="36101"/>
                  </a:moveTo>
                  <a:lnTo>
                    <a:pt x="791263" y="36101"/>
                  </a:lnTo>
                  <a:lnTo>
                    <a:pt x="791263" y="60286"/>
                  </a:lnTo>
                  <a:lnTo>
                    <a:pt x="765125" y="60286"/>
                  </a:lnTo>
                  <a:close/>
                  <a:moveTo>
                    <a:pt x="600986" y="36101"/>
                  </a:moveTo>
                  <a:lnTo>
                    <a:pt x="627124" y="36101"/>
                  </a:lnTo>
                  <a:lnTo>
                    <a:pt x="627124" y="45775"/>
                  </a:lnTo>
                  <a:lnTo>
                    <a:pt x="637449" y="45775"/>
                  </a:lnTo>
                  <a:lnTo>
                    <a:pt x="637449" y="63169"/>
                  </a:lnTo>
                  <a:lnTo>
                    <a:pt x="627124" y="63169"/>
                  </a:lnTo>
                  <a:lnTo>
                    <a:pt x="627124" y="172465"/>
                  </a:lnTo>
                  <a:lnTo>
                    <a:pt x="602847" y="172465"/>
                  </a:lnTo>
                  <a:lnTo>
                    <a:pt x="602847" y="157954"/>
                  </a:lnTo>
                  <a:cubicBezTo>
                    <a:pt x="598816" y="163597"/>
                    <a:pt x="594056" y="167799"/>
                    <a:pt x="588569" y="170558"/>
                  </a:cubicBezTo>
                  <a:cubicBezTo>
                    <a:pt x="583080" y="173318"/>
                    <a:pt x="577546" y="174698"/>
                    <a:pt x="571965" y="174698"/>
                  </a:cubicBezTo>
                  <a:cubicBezTo>
                    <a:pt x="560617" y="174698"/>
                    <a:pt x="550896" y="170124"/>
                    <a:pt x="542804" y="160977"/>
                  </a:cubicBezTo>
                  <a:cubicBezTo>
                    <a:pt x="534711" y="151831"/>
                    <a:pt x="530665" y="139072"/>
                    <a:pt x="530665" y="122701"/>
                  </a:cubicBezTo>
                  <a:cubicBezTo>
                    <a:pt x="530665" y="105958"/>
                    <a:pt x="534603" y="93230"/>
                    <a:pt x="542478" y="84517"/>
                  </a:cubicBezTo>
                  <a:cubicBezTo>
                    <a:pt x="550354" y="75804"/>
                    <a:pt x="560307" y="71448"/>
                    <a:pt x="572337" y="71448"/>
                  </a:cubicBezTo>
                  <a:cubicBezTo>
                    <a:pt x="583375" y="71448"/>
                    <a:pt x="592925" y="76037"/>
                    <a:pt x="600986" y="85215"/>
                  </a:cubicBezTo>
                  <a:lnTo>
                    <a:pt x="600986" y="63169"/>
                  </a:lnTo>
                  <a:lnTo>
                    <a:pt x="572802" y="63169"/>
                  </a:lnTo>
                  <a:lnTo>
                    <a:pt x="572802" y="45775"/>
                  </a:lnTo>
                  <a:lnTo>
                    <a:pt x="600986" y="45775"/>
                  </a:lnTo>
                  <a:close/>
                  <a:moveTo>
                    <a:pt x="69745" y="36101"/>
                  </a:moveTo>
                  <a:lnTo>
                    <a:pt x="178110" y="36101"/>
                  </a:lnTo>
                  <a:lnTo>
                    <a:pt x="178110" y="59170"/>
                  </a:lnTo>
                  <a:lnTo>
                    <a:pt x="137740" y="59170"/>
                  </a:lnTo>
                  <a:lnTo>
                    <a:pt x="137740" y="172465"/>
                  </a:lnTo>
                  <a:lnTo>
                    <a:pt x="110207" y="172465"/>
                  </a:lnTo>
                  <a:lnTo>
                    <a:pt x="110207" y="59170"/>
                  </a:lnTo>
                  <a:lnTo>
                    <a:pt x="69745" y="59170"/>
                  </a:lnTo>
                  <a:close/>
                  <a:moveTo>
                    <a:pt x="1116508" y="33776"/>
                  </a:moveTo>
                  <a:lnTo>
                    <a:pt x="1140693" y="33776"/>
                  </a:lnTo>
                  <a:lnTo>
                    <a:pt x="1159947" y="61216"/>
                  </a:lnTo>
                  <a:lnTo>
                    <a:pt x="1138926" y="61216"/>
                  </a:lnTo>
                  <a:lnTo>
                    <a:pt x="1128135" y="47356"/>
                  </a:lnTo>
                  <a:lnTo>
                    <a:pt x="1118090" y="61216"/>
                  </a:lnTo>
                  <a:lnTo>
                    <a:pt x="1096975" y="61216"/>
                  </a:lnTo>
                  <a:close/>
                  <a:moveTo>
                    <a:pt x="683753" y="33776"/>
                  </a:moveTo>
                  <a:lnTo>
                    <a:pt x="707938" y="33776"/>
                  </a:lnTo>
                  <a:lnTo>
                    <a:pt x="727193" y="61216"/>
                  </a:lnTo>
                  <a:lnTo>
                    <a:pt x="706171" y="61216"/>
                  </a:lnTo>
                  <a:lnTo>
                    <a:pt x="695381" y="47356"/>
                  </a:lnTo>
                  <a:lnTo>
                    <a:pt x="685335" y="61216"/>
                  </a:lnTo>
                  <a:lnTo>
                    <a:pt x="664220" y="61216"/>
                  </a:lnTo>
                  <a:close/>
                  <a:moveTo>
                    <a:pt x="1128135" y="2522"/>
                  </a:moveTo>
                  <a:lnTo>
                    <a:pt x="1157436" y="2522"/>
                  </a:lnTo>
                  <a:lnTo>
                    <a:pt x="1132693" y="28753"/>
                  </a:lnTo>
                  <a:lnTo>
                    <a:pt x="1116136" y="28753"/>
                  </a:lnTo>
                  <a:close/>
                  <a:moveTo>
                    <a:pt x="690637" y="11"/>
                  </a:moveTo>
                  <a:cubicBezTo>
                    <a:pt x="698264" y="73"/>
                    <a:pt x="704496" y="1313"/>
                    <a:pt x="709333" y="3731"/>
                  </a:cubicBezTo>
                  <a:cubicBezTo>
                    <a:pt x="714666" y="6336"/>
                    <a:pt x="717395" y="9963"/>
                    <a:pt x="717519" y="14614"/>
                  </a:cubicBezTo>
                  <a:cubicBezTo>
                    <a:pt x="717767" y="21064"/>
                    <a:pt x="712124" y="25001"/>
                    <a:pt x="700589" y="26428"/>
                  </a:cubicBezTo>
                  <a:lnTo>
                    <a:pt x="700589" y="31078"/>
                  </a:lnTo>
                  <a:lnTo>
                    <a:pt x="690171" y="31078"/>
                  </a:lnTo>
                  <a:lnTo>
                    <a:pt x="690171" y="20846"/>
                  </a:lnTo>
                  <a:cubicBezTo>
                    <a:pt x="693706" y="20474"/>
                    <a:pt x="695970" y="20133"/>
                    <a:pt x="696962" y="19823"/>
                  </a:cubicBezTo>
                  <a:cubicBezTo>
                    <a:pt x="700248" y="19017"/>
                    <a:pt x="701923" y="17591"/>
                    <a:pt x="701985" y="15544"/>
                  </a:cubicBezTo>
                  <a:cubicBezTo>
                    <a:pt x="702047" y="14118"/>
                    <a:pt x="701179" y="12909"/>
                    <a:pt x="699380" y="11917"/>
                  </a:cubicBezTo>
                  <a:cubicBezTo>
                    <a:pt x="696776" y="10491"/>
                    <a:pt x="692652" y="9777"/>
                    <a:pt x="687009" y="9777"/>
                  </a:cubicBezTo>
                  <a:cubicBezTo>
                    <a:pt x="685087" y="9777"/>
                    <a:pt x="682172" y="9901"/>
                    <a:pt x="678265" y="10149"/>
                  </a:cubicBezTo>
                  <a:lnTo>
                    <a:pt x="677242" y="662"/>
                  </a:lnTo>
                  <a:cubicBezTo>
                    <a:pt x="679661" y="166"/>
                    <a:pt x="684125" y="-51"/>
                    <a:pt x="690637"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3" name="TextBox 22">
              <a:extLst>
                <a:ext uri="{FF2B5EF4-FFF2-40B4-BE49-F238E27FC236}">
                  <a16:creationId xmlns:a16="http://schemas.microsoft.com/office/drawing/2014/main" id="{0E188E25-562F-436E-B798-75FCCA9B5A8A}"/>
                </a:ext>
              </a:extLst>
            </p:cNvPr>
            <p:cNvSpPr txBox="1">
              <a:spLocks noChangeAspect="1"/>
            </p:cNvSpPr>
            <p:nvPr>
              <p:custDataLst>
                <p:tags r:id="rId2"/>
              </p:custDataLst>
            </p:nvPr>
          </p:nvSpPr>
          <p:spPr>
            <a:xfrm>
              <a:off x="8072748" y="1826299"/>
              <a:ext cx="896745" cy="747768"/>
            </a:xfrm>
            <a:custGeom>
              <a:avLst/>
              <a:gdLst/>
              <a:ahLst/>
              <a:cxnLst/>
              <a:rect l="l" t="t" r="r" b="b"/>
              <a:pathLst>
                <a:path w="896745" h="747768">
                  <a:moveTo>
                    <a:pt x="312948" y="662750"/>
                  </a:moveTo>
                  <a:cubicBezTo>
                    <a:pt x="309599" y="663866"/>
                    <a:pt x="304297" y="665200"/>
                    <a:pt x="297042" y="666750"/>
                  </a:cubicBezTo>
                  <a:cubicBezTo>
                    <a:pt x="289787" y="668300"/>
                    <a:pt x="285043" y="669820"/>
                    <a:pt x="282810" y="671308"/>
                  </a:cubicBezTo>
                  <a:cubicBezTo>
                    <a:pt x="279400" y="673726"/>
                    <a:pt x="277694" y="676796"/>
                    <a:pt x="277694" y="680517"/>
                  </a:cubicBezTo>
                  <a:cubicBezTo>
                    <a:pt x="277694" y="684175"/>
                    <a:pt x="279059" y="687338"/>
                    <a:pt x="281787" y="690004"/>
                  </a:cubicBezTo>
                  <a:cubicBezTo>
                    <a:pt x="284516" y="692671"/>
                    <a:pt x="287988" y="694004"/>
                    <a:pt x="292205" y="694004"/>
                  </a:cubicBezTo>
                  <a:cubicBezTo>
                    <a:pt x="296918" y="694004"/>
                    <a:pt x="301414" y="692454"/>
                    <a:pt x="305693" y="689353"/>
                  </a:cubicBezTo>
                  <a:cubicBezTo>
                    <a:pt x="308855" y="686997"/>
                    <a:pt x="310933" y="684113"/>
                    <a:pt x="311925" y="680703"/>
                  </a:cubicBezTo>
                  <a:cubicBezTo>
                    <a:pt x="312607" y="678470"/>
                    <a:pt x="312948" y="674222"/>
                    <a:pt x="312948" y="667959"/>
                  </a:cubicBezTo>
                  <a:close/>
                  <a:moveTo>
                    <a:pt x="77186" y="629822"/>
                  </a:moveTo>
                  <a:cubicBezTo>
                    <a:pt x="70799" y="629822"/>
                    <a:pt x="65497" y="632287"/>
                    <a:pt x="61280" y="637217"/>
                  </a:cubicBezTo>
                  <a:cubicBezTo>
                    <a:pt x="57063" y="642147"/>
                    <a:pt x="54955" y="649449"/>
                    <a:pt x="54955" y="659123"/>
                  </a:cubicBezTo>
                  <a:cubicBezTo>
                    <a:pt x="54955" y="670223"/>
                    <a:pt x="57156" y="678424"/>
                    <a:pt x="61559" y="683726"/>
                  </a:cubicBezTo>
                  <a:cubicBezTo>
                    <a:pt x="65962" y="689028"/>
                    <a:pt x="71326" y="691679"/>
                    <a:pt x="77651" y="691679"/>
                  </a:cubicBezTo>
                  <a:cubicBezTo>
                    <a:pt x="83728" y="691679"/>
                    <a:pt x="88782" y="689245"/>
                    <a:pt x="92813" y="684377"/>
                  </a:cubicBezTo>
                  <a:cubicBezTo>
                    <a:pt x="96843" y="679509"/>
                    <a:pt x="98859" y="671525"/>
                    <a:pt x="98859" y="660425"/>
                  </a:cubicBezTo>
                  <a:cubicBezTo>
                    <a:pt x="98859" y="650069"/>
                    <a:pt x="96782" y="642379"/>
                    <a:pt x="92627" y="637356"/>
                  </a:cubicBezTo>
                  <a:cubicBezTo>
                    <a:pt x="88472" y="632333"/>
                    <a:pt x="83325" y="629822"/>
                    <a:pt x="77186" y="629822"/>
                  </a:cubicBezTo>
                  <a:close/>
                  <a:moveTo>
                    <a:pt x="716793" y="629171"/>
                  </a:moveTo>
                  <a:cubicBezTo>
                    <a:pt x="711088" y="629171"/>
                    <a:pt x="706375" y="631248"/>
                    <a:pt x="702654" y="635403"/>
                  </a:cubicBezTo>
                  <a:cubicBezTo>
                    <a:pt x="698934" y="639558"/>
                    <a:pt x="697104" y="645201"/>
                    <a:pt x="697166" y="652332"/>
                  </a:cubicBezTo>
                  <a:lnTo>
                    <a:pt x="736234" y="652332"/>
                  </a:lnTo>
                  <a:cubicBezTo>
                    <a:pt x="736048" y="644767"/>
                    <a:pt x="734094" y="639015"/>
                    <a:pt x="730374" y="635077"/>
                  </a:cubicBezTo>
                  <a:cubicBezTo>
                    <a:pt x="726653" y="631140"/>
                    <a:pt x="722126" y="629171"/>
                    <a:pt x="716793" y="629171"/>
                  </a:cubicBezTo>
                  <a:close/>
                  <a:moveTo>
                    <a:pt x="629915" y="611404"/>
                  </a:moveTo>
                  <a:lnTo>
                    <a:pt x="656053" y="611404"/>
                  </a:lnTo>
                  <a:lnTo>
                    <a:pt x="656053" y="710189"/>
                  </a:lnTo>
                  <a:lnTo>
                    <a:pt x="629915" y="710189"/>
                  </a:lnTo>
                  <a:close/>
                  <a:moveTo>
                    <a:pt x="838962" y="609172"/>
                  </a:moveTo>
                  <a:cubicBezTo>
                    <a:pt x="844729" y="609172"/>
                    <a:pt x="850000" y="610211"/>
                    <a:pt x="854775" y="612288"/>
                  </a:cubicBezTo>
                  <a:cubicBezTo>
                    <a:pt x="859550" y="614366"/>
                    <a:pt x="863162" y="617017"/>
                    <a:pt x="865612" y="620241"/>
                  </a:cubicBezTo>
                  <a:cubicBezTo>
                    <a:pt x="868061" y="623466"/>
                    <a:pt x="869767" y="627124"/>
                    <a:pt x="870728" y="631217"/>
                  </a:cubicBezTo>
                  <a:cubicBezTo>
                    <a:pt x="871689" y="635310"/>
                    <a:pt x="872170" y="641170"/>
                    <a:pt x="872170" y="648798"/>
                  </a:cubicBezTo>
                  <a:lnTo>
                    <a:pt x="872170" y="710189"/>
                  </a:lnTo>
                  <a:lnTo>
                    <a:pt x="846032" y="710189"/>
                  </a:lnTo>
                  <a:lnTo>
                    <a:pt x="846032" y="659774"/>
                  </a:lnTo>
                  <a:cubicBezTo>
                    <a:pt x="846032" y="649108"/>
                    <a:pt x="845473" y="642209"/>
                    <a:pt x="844357" y="639077"/>
                  </a:cubicBezTo>
                  <a:cubicBezTo>
                    <a:pt x="843241" y="635946"/>
                    <a:pt x="841427" y="633512"/>
                    <a:pt x="838916" y="631775"/>
                  </a:cubicBezTo>
                  <a:cubicBezTo>
                    <a:pt x="836404" y="630039"/>
                    <a:pt x="833381" y="629171"/>
                    <a:pt x="829847" y="629171"/>
                  </a:cubicBezTo>
                  <a:cubicBezTo>
                    <a:pt x="825320" y="629171"/>
                    <a:pt x="821258" y="630411"/>
                    <a:pt x="817661" y="632892"/>
                  </a:cubicBezTo>
                  <a:cubicBezTo>
                    <a:pt x="814065" y="635372"/>
                    <a:pt x="811600" y="638659"/>
                    <a:pt x="810266" y="642751"/>
                  </a:cubicBezTo>
                  <a:cubicBezTo>
                    <a:pt x="808933" y="646844"/>
                    <a:pt x="808267" y="654410"/>
                    <a:pt x="808267" y="665448"/>
                  </a:cubicBezTo>
                  <a:lnTo>
                    <a:pt x="808267" y="710189"/>
                  </a:lnTo>
                  <a:lnTo>
                    <a:pt x="782129" y="710189"/>
                  </a:lnTo>
                  <a:lnTo>
                    <a:pt x="782129" y="611404"/>
                  </a:lnTo>
                  <a:lnTo>
                    <a:pt x="806406" y="611404"/>
                  </a:lnTo>
                  <a:lnTo>
                    <a:pt x="806406" y="625915"/>
                  </a:lnTo>
                  <a:cubicBezTo>
                    <a:pt x="815026" y="614753"/>
                    <a:pt x="825878" y="609172"/>
                    <a:pt x="838962" y="609172"/>
                  </a:cubicBezTo>
                  <a:close/>
                  <a:moveTo>
                    <a:pt x="715212" y="609172"/>
                  </a:moveTo>
                  <a:cubicBezTo>
                    <a:pt x="729909" y="609172"/>
                    <a:pt x="741505" y="614024"/>
                    <a:pt x="750000" y="623729"/>
                  </a:cubicBezTo>
                  <a:cubicBezTo>
                    <a:pt x="758496" y="633434"/>
                    <a:pt x="762558" y="648301"/>
                    <a:pt x="762186" y="668331"/>
                  </a:cubicBezTo>
                  <a:lnTo>
                    <a:pt x="696701" y="668331"/>
                  </a:lnTo>
                  <a:cubicBezTo>
                    <a:pt x="696887" y="676083"/>
                    <a:pt x="698996" y="682113"/>
                    <a:pt x="703026" y="686423"/>
                  </a:cubicBezTo>
                  <a:cubicBezTo>
                    <a:pt x="707057" y="690733"/>
                    <a:pt x="712080" y="692888"/>
                    <a:pt x="718095" y="692888"/>
                  </a:cubicBezTo>
                  <a:cubicBezTo>
                    <a:pt x="722188" y="692888"/>
                    <a:pt x="725630" y="691772"/>
                    <a:pt x="728420" y="689539"/>
                  </a:cubicBezTo>
                  <a:cubicBezTo>
                    <a:pt x="731211" y="687307"/>
                    <a:pt x="733319" y="683710"/>
                    <a:pt x="734745" y="678749"/>
                  </a:cubicBezTo>
                  <a:lnTo>
                    <a:pt x="760790" y="683121"/>
                  </a:lnTo>
                  <a:cubicBezTo>
                    <a:pt x="757442" y="692671"/>
                    <a:pt x="752155" y="699942"/>
                    <a:pt x="744931" y="704934"/>
                  </a:cubicBezTo>
                  <a:cubicBezTo>
                    <a:pt x="737706" y="709926"/>
                    <a:pt x="728668" y="712422"/>
                    <a:pt x="717816" y="712422"/>
                  </a:cubicBezTo>
                  <a:cubicBezTo>
                    <a:pt x="700639" y="712422"/>
                    <a:pt x="687927" y="706809"/>
                    <a:pt x="679679" y="695585"/>
                  </a:cubicBezTo>
                  <a:cubicBezTo>
                    <a:pt x="673168" y="686594"/>
                    <a:pt x="669912" y="675246"/>
                    <a:pt x="669912" y="661541"/>
                  </a:cubicBezTo>
                  <a:cubicBezTo>
                    <a:pt x="669912" y="645170"/>
                    <a:pt x="674191" y="632349"/>
                    <a:pt x="682749" y="623078"/>
                  </a:cubicBezTo>
                  <a:cubicBezTo>
                    <a:pt x="691306" y="613807"/>
                    <a:pt x="702127" y="609172"/>
                    <a:pt x="715212" y="609172"/>
                  </a:cubicBezTo>
                  <a:close/>
                  <a:moveTo>
                    <a:pt x="599386" y="609172"/>
                  </a:moveTo>
                  <a:cubicBezTo>
                    <a:pt x="605339" y="609172"/>
                    <a:pt x="611075" y="610815"/>
                    <a:pt x="616595" y="614102"/>
                  </a:cubicBezTo>
                  <a:lnTo>
                    <a:pt x="608502" y="636891"/>
                  </a:lnTo>
                  <a:cubicBezTo>
                    <a:pt x="604099" y="634039"/>
                    <a:pt x="600006" y="632612"/>
                    <a:pt x="596224" y="632612"/>
                  </a:cubicBezTo>
                  <a:cubicBezTo>
                    <a:pt x="592565" y="632612"/>
                    <a:pt x="589464" y="633620"/>
                    <a:pt x="586922" y="635636"/>
                  </a:cubicBezTo>
                  <a:cubicBezTo>
                    <a:pt x="584379" y="637651"/>
                    <a:pt x="582379" y="641294"/>
                    <a:pt x="580922" y="646565"/>
                  </a:cubicBezTo>
                  <a:cubicBezTo>
                    <a:pt x="579465" y="651836"/>
                    <a:pt x="578736" y="662874"/>
                    <a:pt x="578736" y="679679"/>
                  </a:cubicBezTo>
                  <a:lnTo>
                    <a:pt x="578736" y="710189"/>
                  </a:lnTo>
                  <a:lnTo>
                    <a:pt x="552598" y="710189"/>
                  </a:lnTo>
                  <a:lnTo>
                    <a:pt x="552598" y="611404"/>
                  </a:lnTo>
                  <a:lnTo>
                    <a:pt x="576876" y="611404"/>
                  </a:lnTo>
                  <a:lnTo>
                    <a:pt x="576876" y="625450"/>
                  </a:lnTo>
                  <a:cubicBezTo>
                    <a:pt x="581031" y="618815"/>
                    <a:pt x="584767" y="614443"/>
                    <a:pt x="588085" y="612335"/>
                  </a:cubicBezTo>
                  <a:cubicBezTo>
                    <a:pt x="591402" y="610226"/>
                    <a:pt x="595169" y="609172"/>
                    <a:pt x="599386" y="609172"/>
                  </a:cubicBezTo>
                  <a:close/>
                  <a:moveTo>
                    <a:pt x="297042" y="609172"/>
                  </a:moveTo>
                  <a:cubicBezTo>
                    <a:pt x="308700" y="609172"/>
                    <a:pt x="317382" y="610552"/>
                    <a:pt x="323087" y="613311"/>
                  </a:cubicBezTo>
                  <a:cubicBezTo>
                    <a:pt x="328792" y="616071"/>
                    <a:pt x="332807" y="619575"/>
                    <a:pt x="335133" y="623822"/>
                  </a:cubicBezTo>
                  <a:cubicBezTo>
                    <a:pt x="337458" y="628070"/>
                    <a:pt x="338621" y="635868"/>
                    <a:pt x="338621" y="647216"/>
                  </a:cubicBezTo>
                  <a:lnTo>
                    <a:pt x="338342" y="677726"/>
                  </a:lnTo>
                  <a:cubicBezTo>
                    <a:pt x="338342" y="686408"/>
                    <a:pt x="338760" y="692810"/>
                    <a:pt x="339597" y="696934"/>
                  </a:cubicBezTo>
                  <a:cubicBezTo>
                    <a:pt x="340435" y="701058"/>
                    <a:pt x="342000" y="705476"/>
                    <a:pt x="344295" y="710189"/>
                  </a:cubicBezTo>
                  <a:lnTo>
                    <a:pt x="318436" y="710189"/>
                  </a:lnTo>
                  <a:cubicBezTo>
                    <a:pt x="317754" y="708453"/>
                    <a:pt x="316917" y="705879"/>
                    <a:pt x="315924" y="702469"/>
                  </a:cubicBezTo>
                  <a:cubicBezTo>
                    <a:pt x="315491" y="700918"/>
                    <a:pt x="315181" y="699895"/>
                    <a:pt x="314995" y="699399"/>
                  </a:cubicBezTo>
                  <a:cubicBezTo>
                    <a:pt x="310530" y="703740"/>
                    <a:pt x="305755" y="706996"/>
                    <a:pt x="300670" y="709166"/>
                  </a:cubicBezTo>
                  <a:cubicBezTo>
                    <a:pt x="295585" y="711336"/>
                    <a:pt x="290159" y="712422"/>
                    <a:pt x="284392" y="712422"/>
                  </a:cubicBezTo>
                  <a:cubicBezTo>
                    <a:pt x="274222" y="712422"/>
                    <a:pt x="266207" y="709662"/>
                    <a:pt x="260347" y="704143"/>
                  </a:cubicBezTo>
                  <a:cubicBezTo>
                    <a:pt x="254487" y="698624"/>
                    <a:pt x="251556" y="691648"/>
                    <a:pt x="251556" y="683214"/>
                  </a:cubicBezTo>
                  <a:cubicBezTo>
                    <a:pt x="251556" y="677633"/>
                    <a:pt x="252890" y="672657"/>
                    <a:pt x="255556" y="668285"/>
                  </a:cubicBezTo>
                  <a:cubicBezTo>
                    <a:pt x="258223" y="663913"/>
                    <a:pt x="261959" y="660564"/>
                    <a:pt x="266765" y="658239"/>
                  </a:cubicBezTo>
                  <a:cubicBezTo>
                    <a:pt x="271571" y="655913"/>
                    <a:pt x="278501" y="653882"/>
                    <a:pt x="287554" y="652146"/>
                  </a:cubicBezTo>
                  <a:cubicBezTo>
                    <a:pt x="299771" y="649852"/>
                    <a:pt x="308235" y="647712"/>
                    <a:pt x="312948" y="645728"/>
                  </a:cubicBezTo>
                  <a:lnTo>
                    <a:pt x="312948" y="643123"/>
                  </a:lnTo>
                  <a:cubicBezTo>
                    <a:pt x="312948" y="638101"/>
                    <a:pt x="311708" y="634519"/>
                    <a:pt x="309227" y="632380"/>
                  </a:cubicBezTo>
                  <a:cubicBezTo>
                    <a:pt x="306747" y="630241"/>
                    <a:pt x="302065" y="629171"/>
                    <a:pt x="295182" y="629171"/>
                  </a:cubicBezTo>
                  <a:cubicBezTo>
                    <a:pt x="290531" y="629171"/>
                    <a:pt x="286903" y="630086"/>
                    <a:pt x="284299" y="631915"/>
                  </a:cubicBezTo>
                  <a:cubicBezTo>
                    <a:pt x="281694" y="633744"/>
                    <a:pt x="279586" y="636953"/>
                    <a:pt x="277974" y="641542"/>
                  </a:cubicBezTo>
                  <a:lnTo>
                    <a:pt x="254254" y="637263"/>
                  </a:lnTo>
                  <a:cubicBezTo>
                    <a:pt x="256921" y="627714"/>
                    <a:pt x="261509" y="620644"/>
                    <a:pt x="268021" y="616055"/>
                  </a:cubicBezTo>
                  <a:cubicBezTo>
                    <a:pt x="274532" y="611466"/>
                    <a:pt x="284206" y="609172"/>
                    <a:pt x="297042" y="609172"/>
                  </a:cubicBezTo>
                  <a:close/>
                  <a:moveTo>
                    <a:pt x="84255" y="609172"/>
                  </a:moveTo>
                  <a:cubicBezTo>
                    <a:pt x="95727" y="609172"/>
                    <a:pt x="105463" y="613668"/>
                    <a:pt x="113463" y="622660"/>
                  </a:cubicBezTo>
                  <a:cubicBezTo>
                    <a:pt x="121462" y="631651"/>
                    <a:pt x="125462" y="644178"/>
                    <a:pt x="125462" y="660239"/>
                  </a:cubicBezTo>
                  <a:cubicBezTo>
                    <a:pt x="125462" y="676734"/>
                    <a:pt x="121431" y="689555"/>
                    <a:pt x="113370" y="698701"/>
                  </a:cubicBezTo>
                  <a:cubicBezTo>
                    <a:pt x="105308" y="707848"/>
                    <a:pt x="95541" y="712422"/>
                    <a:pt x="84069" y="712422"/>
                  </a:cubicBezTo>
                  <a:cubicBezTo>
                    <a:pt x="78612" y="712422"/>
                    <a:pt x="73667" y="711336"/>
                    <a:pt x="69233" y="709166"/>
                  </a:cubicBezTo>
                  <a:cubicBezTo>
                    <a:pt x="64799" y="706996"/>
                    <a:pt x="60133" y="703275"/>
                    <a:pt x="55234" y="698004"/>
                  </a:cubicBezTo>
                  <a:lnTo>
                    <a:pt x="55234" y="747768"/>
                  </a:lnTo>
                  <a:lnTo>
                    <a:pt x="29096" y="747768"/>
                  </a:lnTo>
                  <a:lnTo>
                    <a:pt x="29096" y="611404"/>
                  </a:lnTo>
                  <a:lnTo>
                    <a:pt x="53466" y="611404"/>
                  </a:lnTo>
                  <a:lnTo>
                    <a:pt x="53466" y="625915"/>
                  </a:lnTo>
                  <a:cubicBezTo>
                    <a:pt x="56629" y="620954"/>
                    <a:pt x="60908" y="616924"/>
                    <a:pt x="66303" y="613823"/>
                  </a:cubicBezTo>
                  <a:cubicBezTo>
                    <a:pt x="71698" y="610722"/>
                    <a:pt x="77682" y="609172"/>
                    <a:pt x="84255" y="609172"/>
                  </a:cubicBezTo>
                  <a:close/>
                  <a:moveTo>
                    <a:pt x="514480" y="576523"/>
                  </a:moveTo>
                  <a:lnTo>
                    <a:pt x="514480" y="611404"/>
                  </a:lnTo>
                  <a:lnTo>
                    <a:pt x="532339" y="611404"/>
                  </a:lnTo>
                  <a:lnTo>
                    <a:pt x="532339" y="632240"/>
                  </a:lnTo>
                  <a:lnTo>
                    <a:pt x="514480" y="632240"/>
                  </a:lnTo>
                  <a:lnTo>
                    <a:pt x="514480" y="672052"/>
                  </a:lnTo>
                  <a:cubicBezTo>
                    <a:pt x="514480" y="680113"/>
                    <a:pt x="514650" y="684811"/>
                    <a:pt x="514991" y="686144"/>
                  </a:cubicBezTo>
                  <a:cubicBezTo>
                    <a:pt x="515332" y="687477"/>
                    <a:pt x="516108" y="688578"/>
                    <a:pt x="517317" y="689446"/>
                  </a:cubicBezTo>
                  <a:cubicBezTo>
                    <a:pt x="518526" y="690314"/>
                    <a:pt x="519999" y="690748"/>
                    <a:pt x="521735" y="690748"/>
                  </a:cubicBezTo>
                  <a:cubicBezTo>
                    <a:pt x="524154" y="690748"/>
                    <a:pt x="527657" y="689911"/>
                    <a:pt x="532246" y="688237"/>
                  </a:cubicBezTo>
                  <a:lnTo>
                    <a:pt x="534479" y="708515"/>
                  </a:lnTo>
                  <a:cubicBezTo>
                    <a:pt x="528401" y="711119"/>
                    <a:pt x="521518" y="712422"/>
                    <a:pt x="513829" y="712422"/>
                  </a:cubicBezTo>
                  <a:cubicBezTo>
                    <a:pt x="509116" y="712422"/>
                    <a:pt x="504868" y="711631"/>
                    <a:pt x="501085" y="710050"/>
                  </a:cubicBezTo>
                  <a:cubicBezTo>
                    <a:pt x="497303" y="708468"/>
                    <a:pt x="494527" y="706422"/>
                    <a:pt x="492760" y="703910"/>
                  </a:cubicBezTo>
                  <a:cubicBezTo>
                    <a:pt x="490993" y="701399"/>
                    <a:pt x="489768" y="698004"/>
                    <a:pt x="489086" y="693725"/>
                  </a:cubicBezTo>
                  <a:cubicBezTo>
                    <a:pt x="488528" y="690686"/>
                    <a:pt x="488249" y="684547"/>
                    <a:pt x="488249" y="675308"/>
                  </a:cubicBezTo>
                  <a:lnTo>
                    <a:pt x="488249" y="632240"/>
                  </a:lnTo>
                  <a:lnTo>
                    <a:pt x="476250" y="632240"/>
                  </a:lnTo>
                  <a:lnTo>
                    <a:pt x="476250" y="611404"/>
                  </a:lnTo>
                  <a:lnTo>
                    <a:pt x="488249" y="611404"/>
                  </a:lnTo>
                  <a:lnTo>
                    <a:pt x="488249" y="591778"/>
                  </a:lnTo>
                  <a:close/>
                  <a:moveTo>
                    <a:pt x="390655" y="576523"/>
                  </a:moveTo>
                  <a:lnTo>
                    <a:pt x="390655" y="611404"/>
                  </a:lnTo>
                  <a:lnTo>
                    <a:pt x="408514" y="611404"/>
                  </a:lnTo>
                  <a:lnTo>
                    <a:pt x="408514" y="632240"/>
                  </a:lnTo>
                  <a:lnTo>
                    <a:pt x="390655" y="632240"/>
                  </a:lnTo>
                  <a:lnTo>
                    <a:pt x="390655" y="672052"/>
                  </a:lnTo>
                  <a:cubicBezTo>
                    <a:pt x="390655" y="680113"/>
                    <a:pt x="390825" y="684811"/>
                    <a:pt x="391166" y="686144"/>
                  </a:cubicBezTo>
                  <a:cubicBezTo>
                    <a:pt x="391507" y="687477"/>
                    <a:pt x="392283" y="688578"/>
                    <a:pt x="393492" y="689446"/>
                  </a:cubicBezTo>
                  <a:cubicBezTo>
                    <a:pt x="394701" y="690314"/>
                    <a:pt x="396174" y="690748"/>
                    <a:pt x="397910" y="690748"/>
                  </a:cubicBezTo>
                  <a:cubicBezTo>
                    <a:pt x="400329" y="690748"/>
                    <a:pt x="403832" y="689911"/>
                    <a:pt x="408421" y="688237"/>
                  </a:cubicBezTo>
                  <a:lnTo>
                    <a:pt x="410654" y="708515"/>
                  </a:lnTo>
                  <a:cubicBezTo>
                    <a:pt x="404576" y="711119"/>
                    <a:pt x="397693" y="712422"/>
                    <a:pt x="390004" y="712422"/>
                  </a:cubicBezTo>
                  <a:cubicBezTo>
                    <a:pt x="385291" y="712422"/>
                    <a:pt x="381043" y="711631"/>
                    <a:pt x="377260" y="710050"/>
                  </a:cubicBezTo>
                  <a:cubicBezTo>
                    <a:pt x="373477" y="708468"/>
                    <a:pt x="370703" y="706422"/>
                    <a:pt x="368935" y="703910"/>
                  </a:cubicBezTo>
                  <a:cubicBezTo>
                    <a:pt x="367168" y="701399"/>
                    <a:pt x="365943" y="698004"/>
                    <a:pt x="365261" y="693725"/>
                  </a:cubicBezTo>
                  <a:cubicBezTo>
                    <a:pt x="364703" y="690686"/>
                    <a:pt x="364424" y="684547"/>
                    <a:pt x="364424" y="675308"/>
                  </a:cubicBezTo>
                  <a:lnTo>
                    <a:pt x="364424" y="632240"/>
                  </a:lnTo>
                  <a:lnTo>
                    <a:pt x="352425" y="632240"/>
                  </a:lnTo>
                  <a:lnTo>
                    <a:pt x="352425" y="611404"/>
                  </a:lnTo>
                  <a:lnTo>
                    <a:pt x="364424" y="611404"/>
                  </a:lnTo>
                  <a:lnTo>
                    <a:pt x="364424" y="591778"/>
                  </a:lnTo>
                  <a:close/>
                  <a:moveTo>
                    <a:pt x="629915" y="573825"/>
                  </a:moveTo>
                  <a:lnTo>
                    <a:pt x="656053" y="573825"/>
                  </a:lnTo>
                  <a:lnTo>
                    <a:pt x="656053" y="598010"/>
                  </a:lnTo>
                  <a:lnTo>
                    <a:pt x="629915" y="598010"/>
                  </a:lnTo>
                  <a:close/>
                  <a:moveTo>
                    <a:pt x="144047" y="573825"/>
                  </a:moveTo>
                  <a:lnTo>
                    <a:pt x="170185" y="573825"/>
                  </a:lnTo>
                  <a:lnTo>
                    <a:pt x="170185" y="623962"/>
                  </a:lnTo>
                  <a:cubicBezTo>
                    <a:pt x="178618" y="614102"/>
                    <a:pt x="188695" y="609172"/>
                    <a:pt x="200415" y="609172"/>
                  </a:cubicBezTo>
                  <a:cubicBezTo>
                    <a:pt x="206431" y="609172"/>
                    <a:pt x="211857" y="610288"/>
                    <a:pt x="216694" y="612521"/>
                  </a:cubicBezTo>
                  <a:cubicBezTo>
                    <a:pt x="221530" y="614753"/>
                    <a:pt x="225174" y="617606"/>
                    <a:pt x="227623" y="621078"/>
                  </a:cubicBezTo>
                  <a:cubicBezTo>
                    <a:pt x="230073" y="624551"/>
                    <a:pt x="231747" y="628396"/>
                    <a:pt x="232646" y="632612"/>
                  </a:cubicBezTo>
                  <a:cubicBezTo>
                    <a:pt x="233545" y="636829"/>
                    <a:pt x="233995" y="643372"/>
                    <a:pt x="233995" y="652239"/>
                  </a:cubicBezTo>
                  <a:lnTo>
                    <a:pt x="233995" y="710189"/>
                  </a:lnTo>
                  <a:lnTo>
                    <a:pt x="207857" y="710189"/>
                  </a:lnTo>
                  <a:lnTo>
                    <a:pt x="207857" y="658006"/>
                  </a:lnTo>
                  <a:cubicBezTo>
                    <a:pt x="207857" y="647650"/>
                    <a:pt x="207361" y="641077"/>
                    <a:pt x="206369" y="638287"/>
                  </a:cubicBezTo>
                  <a:cubicBezTo>
                    <a:pt x="205376" y="635496"/>
                    <a:pt x="203625" y="633279"/>
                    <a:pt x="201113" y="631636"/>
                  </a:cubicBezTo>
                  <a:cubicBezTo>
                    <a:pt x="198602" y="629993"/>
                    <a:pt x="195455" y="629171"/>
                    <a:pt x="191672" y="629171"/>
                  </a:cubicBezTo>
                  <a:cubicBezTo>
                    <a:pt x="187331" y="629171"/>
                    <a:pt x="183455" y="630225"/>
                    <a:pt x="180045" y="632333"/>
                  </a:cubicBezTo>
                  <a:cubicBezTo>
                    <a:pt x="176634" y="634442"/>
                    <a:pt x="174138" y="637620"/>
                    <a:pt x="172557" y="641868"/>
                  </a:cubicBezTo>
                  <a:cubicBezTo>
                    <a:pt x="170975" y="646116"/>
                    <a:pt x="170185" y="652394"/>
                    <a:pt x="170185" y="660704"/>
                  </a:cubicBezTo>
                  <a:lnTo>
                    <a:pt x="170185" y="710189"/>
                  </a:lnTo>
                  <a:lnTo>
                    <a:pt x="144047" y="710189"/>
                  </a:lnTo>
                  <a:close/>
                  <a:moveTo>
                    <a:pt x="704143" y="571500"/>
                  </a:moveTo>
                  <a:lnTo>
                    <a:pt x="728327" y="571500"/>
                  </a:lnTo>
                  <a:lnTo>
                    <a:pt x="747582" y="598940"/>
                  </a:lnTo>
                  <a:lnTo>
                    <a:pt x="726560" y="598940"/>
                  </a:lnTo>
                  <a:lnTo>
                    <a:pt x="715770" y="585081"/>
                  </a:lnTo>
                  <a:lnTo>
                    <a:pt x="705724" y="598940"/>
                  </a:lnTo>
                  <a:lnTo>
                    <a:pt x="684609" y="598940"/>
                  </a:lnTo>
                  <a:close/>
                  <a:moveTo>
                    <a:pt x="297507" y="571500"/>
                  </a:moveTo>
                  <a:lnTo>
                    <a:pt x="326807" y="571500"/>
                  </a:lnTo>
                  <a:lnTo>
                    <a:pt x="301228" y="599312"/>
                  </a:lnTo>
                  <a:lnTo>
                    <a:pt x="284671" y="599312"/>
                  </a:lnTo>
                  <a:close/>
                  <a:moveTo>
                    <a:pt x="711026" y="537735"/>
                  </a:moveTo>
                  <a:cubicBezTo>
                    <a:pt x="718653" y="537797"/>
                    <a:pt x="724886" y="539037"/>
                    <a:pt x="729722" y="541455"/>
                  </a:cubicBezTo>
                  <a:cubicBezTo>
                    <a:pt x="735055" y="544060"/>
                    <a:pt x="737784" y="547687"/>
                    <a:pt x="737908" y="552338"/>
                  </a:cubicBezTo>
                  <a:cubicBezTo>
                    <a:pt x="738156" y="558788"/>
                    <a:pt x="732513" y="562725"/>
                    <a:pt x="720979" y="564152"/>
                  </a:cubicBezTo>
                  <a:lnTo>
                    <a:pt x="720979" y="568802"/>
                  </a:lnTo>
                  <a:lnTo>
                    <a:pt x="710561" y="568802"/>
                  </a:lnTo>
                  <a:lnTo>
                    <a:pt x="710561" y="558571"/>
                  </a:lnTo>
                  <a:cubicBezTo>
                    <a:pt x="714095" y="558198"/>
                    <a:pt x="716359" y="557857"/>
                    <a:pt x="717351" y="557547"/>
                  </a:cubicBezTo>
                  <a:cubicBezTo>
                    <a:pt x="720638" y="556741"/>
                    <a:pt x="722312" y="555315"/>
                    <a:pt x="722374" y="553269"/>
                  </a:cubicBezTo>
                  <a:cubicBezTo>
                    <a:pt x="722436" y="551842"/>
                    <a:pt x="721568" y="550633"/>
                    <a:pt x="719770" y="549641"/>
                  </a:cubicBezTo>
                  <a:cubicBezTo>
                    <a:pt x="717165" y="548215"/>
                    <a:pt x="713041" y="547501"/>
                    <a:pt x="707398" y="547501"/>
                  </a:cubicBezTo>
                  <a:cubicBezTo>
                    <a:pt x="705476" y="547501"/>
                    <a:pt x="702561" y="547625"/>
                    <a:pt x="698655" y="547873"/>
                  </a:cubicBezTo>
                  <a:lnTo>
                    <a:pt x="697631" y="538386"/>
                  </a:lnTo>
                  <a:cubicBezTo>
                    <a:pt x="700050" y="537890"/>
                    <a:pt x="704515" y="537673"/>
                    <a:pt x="711026" y="537735"/>
                  </a:cubicBezTo>
                  <a:close/>
                  <a:moveTo>
                    <a:pt x="865398" y="377000"/>
                  </a:moveTo>
                  <a:cubicBezTo>
                    <a:pt x="862049" y="378116"/>
                    <a:pt x="856747" y="379450"/>
                    <a:pt x="849492" y="381000"/>
                  </a:cubicBezTo>
                  <a:cubicBezTo>
                    <a:pt x="842237" y="382550"/>
                    <a:pt x="837493" y="384070"/>
                    <a:pt x="835260" y="385558"/>
                  </a:cubicBezTo>
                  <a:cubicBezTo>
                    <a:pt x="831850" y="387976"/>
                    <a:pt x="830144" y="391046"/>
                    <a:pt x="830144" y="394767"/>
                  </a:cubicBezTo>
                  <a:cubicBezTo>
                    <a:pt x="830144" y="398425"/>
                    <a:pt x="831509" y="401588"/>
                    <a:pt x="834237" y="404254"/>
                  </a:cubicBezTo>
                  <a:cubicBezTo>
                    <a:pt x="836965" y="406921"/>
                    <a:pt x="840438" y="408254"/>
                    <a:pt x="844655" y="408254"/>
                  </a:cubicBezTo>
                  <a:cubicBezTo>
                    <a:pt x="849368" y="408254"/>
                    <a:pt x="853864" y="406704"/>
                    <a:pt x="858143" y="403603"/>
                  </a:cubicBezTo>
                  <a:cubicBezTo>
                    <a:pt x="861305" y="401247"/>
                    <a:pt x="863383" y="398363"/>
                    <a:pt x="864375" y="394953"/>
                  </a:cubicBezTo>
                  <a:cubicBezTo>
                    <a:pt x="865057" y="392720"/>
                    <a:pt x="865398" y="388472"/>
                    <a:pt x="865398" y="382209"/>
                  </a:cubicBezTo>
                  <a:close/>
                  <a:moveTo>
                    <a:pt x="331942" y="344723"/>
                  </a:moveTo>
                  <a:cubicBezTo>
                    <a:pt x="324873" y="344723"/>
                    <a:pt x="319137" y="347328"/>
                    <a:pt x="314734" y="352537"/>
                  </a:cubicBezTo>
                  <a:cubicBezTo>
                    <a:pt x="310083" y="358056"/>
                    <a:pt x="307758" y="365559"/>
                    <a:pt x="307758" y="375047"/>
                  </a:cubicBezTo>
                  <a:cubicBezTo>
                    <a:pt x="307758" y="384535"/>
                    <a:pt x="310083" y="392038"/>
                    <a:pt x="314734" y="397557"/>
                  </a:cubicBezTo>
                  <a:cubicBezTo>
                    <a:pt x="319137" y="402766"/>
                    <a:pt x="324873" y="405371"/>
                    <a:pt x="331942" y="405371"/>
                  </a:cubicBezTo>
                  <a:cubicBezTo>
                    <a:pt x="339011" y="405371"/>
                    <a:pt x="344716" y="402766"/>
                    <a:pt x="349057" y="397557"/>
                  </a:cubicBezTo>
                  <a:cubicBezTo>
                    <a:pt x="353708" y="392038"/>
                    <a:pt x="356034" y="384473"/>
                    <a:pt x="356034" y="374861"/>
                  </a:cubicBezTo>
                  <a:cubicBezTo>
                    <a:pt x="356034" y="365435"/>
                    <a:pt x="353708" y="357994"/>
                    <a:pt x="349057" y="352537"/>
                  </a:cubicBezTo>
                  <a:cubicBezTo>
                    <a:pt x="344716" y="347328"/>
                    <a:pt x="339011" y="344723"/>
                    <a:pt x="331942" y="344723"/>
                  </a:cubicBezTo>
                  <a:close/>
                  <a:moveTo>
                    <a:pt x="577174" y="343421"/>
                  </a:moveTo>
                  <a:cubicBezTo>
                    <a:pt x="570910" y="343421"/>
                    <a:pt x="565748" y="345855"/>
                    <a:pt x="561686" y="350723"/>
                  </a:cubicBezTo>
                  <a:cubicBezTo>
                    <a:pt x="557624" y="355591"/>
                    <a:pt x="555594" y="363017"/>
                    <a:pt x="555594" y="373000"/>
                  </a:cubicBezTo>
                  <a:cubicBezTo>
                    <a:pt x="555594" y="383480"/>
                    <a:pt x="557624" y="391154"/>
                    <a:pt x="561686" y="396022"/>
                  </a:cubicBezTo>
                  <a:cubicBezTo>
                    <a:pt x="565748" y="400890"/>
                    <a:pt x="570755" y="403324"/>
                    <a:pt x="576709" y="403324"/>
                  </a:cubicBezTo>
                  <a:cubicBezTo>
                    <a:pt x="583096" y="403324"/>
                    <a:pt x="588491" y="400828"/>
                    <a:pt x="592894" y="395836"/>
                  </a:cubicBezTo>
                  <a:cubicBezTo>
                    <a:pt x="597296" y="390844"/>
                    <a:pt x="599498" y="383449"/>
                    <a:pt x="599498" y="373652"/>
                  </a:cubicBezTo>
                  <a:cubicBezTo>
                    <a:pt x="599498" y="363420"/>
                    <a:pt x="597389" y="355823"/>
                    <a:pt x="593173" y="350862"/>
                  </a:cubicBezTo>
                  <a:cubicBezTo>
                    <a:pt x="588956" y="345901"/>
                    <a:pt x="583623" y="343421"/>
                    <a:pt x="577174" y="343421"/>
                  </a:cubicBezTo>
                  <a:close/>
                  <a:moveTo>
                    <a:pt x="693464" y="325654"/>
                  </a:moveTo>
                  <a:lnTo>
                    <a:pt x="720904" y="325654"/>
                  </a:lnTo>
                  <a:lnTo>
                    <a:pt x="739508" y="376070"/>
                  </a:lnTo>
                  <a:lnTo>
                    <a:pt x="744903" y="392906"/>
                  </a:lnTo>
                  <a:cubicBezTo>
                    <a:pt x="746329" y="388627"/>
                    <a:pt x="747228" y="385806"/>
                    <a:pt x="747601" y="384442"/>
                  </a:cubicBezTo>
                  <a:cubicBezTo>
                    <a:pt x="748469" y="381651"/>
                    <a:pt x="749399" y="378861"/>
                    <a:pt x="750391" y="376070"/>
                  </a:cubicBezTo>
                  <a:lnTo>
                    <a:pt x="769181" y="325654"/>
                  </a:lnTo>
                  <a:lnTo>
                    <a:pt x="796063" y="325654"/>
                  </a:lnTo>
                  <a:lnTo>
                    <a:pt x="756809" y="424439"/>
                  </a:lnTo>
                  <a:lnTo>
                    <a:pt x="733276" y="424439"/>
                  </a:lnTo>
                  <a:close/>
                  <a:moveTo>
                    <a:pt x="153107" y="325654"/>
                  </a:moveTo>
                  <a:lnTo>
                    <a:pt x="179245" y="325654"/>
                  </a:lnTo>
                  <a:lnTo>
                    <a:pt x="179245" y="371047"/>
                  </a:lnTo>
                  <a:cubicBezTo>
                    <a:pt x="179245" y="384070"/>
                    <a:pt x="179741" y="392565"/>
                    <a:pt x="180733" y="396534"/>
                  </a:cubicBezTo>
                  <a:cubicBezTo>
                    <a:pt x="181415" y="399510"/>
                    <a:pt x="183151" y="401991"/>
                    <a:pt x="185942" y="403975"/>
                  </a:cubicBezTo>
                  <a:cubicBezTo>
                    <a:pt x="188484" y="405836"/>
                    <a:pt x="191709" y="406766"/>
                    <a:pt x="195616" y="406766"/>
                  </a:cubicBezTo>
                  <a:cubicBezTo>
                    <a:pt x="200019" y="406766"/>
                    <a:pt x="204003" y="405557"/>
                    <a:pt x="207568" y="403138"/>
                  </a:cubicBezTo>
                  <a:cubicBezTo>
                    <a:pt x="211134" y="400720"/>
                    <a:pt x="213568" y="397681"/>
                    <a:pt x="214870" y="394022"/>
                  </a:cubicBezTo>
                  <a:cubicBezTo>
                    <a:pt x="216173" y="390364"/>
                    <a:pt x="216824" y="381465"/>
                    <a:pt x="216824" y="367326"/>
                  </a:cubicBezTo>
                  <a:lnTo>
                    <a:pt x="216824" y="325654"/>
                  </a:lnTo>
                  <a:lnTo>
                    <a:pt x="242962" y="325654"/>
                  </a:lnTo>
                  <a:lnTo>
                    <a:pt x="242962" y="374210"/>
                  </a:lnTo>
                  <a:cubicBezTo>
                    <a:pt x="251581" y="372473"/>
                    <a:pt x="257627" y="369249"/>
                    <a:pt x="261100" y="364536"/>
                  </a:cubicBezTo>
                  <a:cubicBezTo>
                    <a:pt x="263209" y="361683"/>
                    <a:pt x="264325" y="357435"/>
                    <a:pt x="264449" y="351792"/>
                  </a:cubicBezTo>
                  <a:lnTo>
                    <a:pt x="251798" y="351792"/>
                  </a:lnTo>
                  <a:lnTo>
                    <a:pt x="251798" y="325654"/>
                  </a:lnTo>
                  <a:lnTo>
                    <a:pt x="277936" y="325654"/>
                  </a:lnTo>
                  <a:lnTo>
                    <a:pt x="277936" y="344351"/>
                  </a:lnTo>
                  <a:cubicBezTo>
                    <a:pt x="277936" y="352040"/>
                    <a:pt x="277270" y="358056"/>
                    <a:pt x="275936" y="362396"/>
                  </a:cubicBezTo>
                  <a:cubicBezTo>
                    <a:pt x="274603" y="366737"/>
                    <a:pt x="272138" y="370613"/>
                    <a:pt x="268542" y="374024"/>
                  </a:cubicBezTo>
                  <a:cubicBezTo>
                    <a:pt x="263022" y="379357"/>
                    <a:pt x="254496" y="382953"/>
                    <a:pt x="242962" y="384814"/>
                  </a:cubicBezTo>
                  <a:lnTo>
                    <a:pt x="242962" y="424439"/>
                  </a:lnTo>
                  <a:lnTo>
                    <a:pt x="218684" y="424439"/>
                  </a:lnTo>
                  <a:lnTo>
                    <a:pt x="218684" y="409649"/>
                  </a:lnTo>
                  <a:cubicBezTo>
                    <a:pt x="210933" y="420997"/>
                    <a:pt x="200019" y="426672"/>
                    <a:pt x="185942" y="426672"/>
                  </a:cubicBezTo>
                  <a:cubicBezTo>
                    <a:pt x="171369" y="426672"/>
                    <a:pt x="161602" y="421122"/>
                    <a:pt x="156641" y="410021"/>
                  </a:cubicBezTo>
                  <a:cubicBezTo>
                    <a:pt x="154285" y="404750"/>
                    <a:pt x="153107" y="397464"/>
                    <a:pt x="153107" y="388162"/>
                  </a:cubicBezTo>
                  <a:close/>
                  <a:moveTo>
                    <a:pt x="849492" y="323422"/>
                  </a:moveTo>
                  <a:cubicBezTo>
                    <a:pt x="861150" y="323422"/>
                    <a:pt x="869832" y="324802"/>
                    <a:pt x="875537" y="327561"/>
                  </a:cubicBezTo>
                  <a:cubicBezTo>
                    <a:pt x="881242" y="330321"/>
                    <a:pt x="885257" y="333825"/>
                    <a:pt x="887583" y="338072"/>
                  </a:cubicBezTo>
                  <a:cubicBezTo>
                    <a:pt x="889908" y="342320"/>
                    <a:pt x="891071" y="350118"/>
                    <a:pt x="891071" y="361466"/>
                  </a:cubicBezTo>
                  <a:lnTo>
                    <a:pt x="890792" y="391976"/>
                  </a:lnTo>
                  <a:cubicBezTo>
                    <a:pt x="890792" y="400658"/>
                    <a:pt x="891210" y="407060"/>
                    <a:pt x="892047" y="411184"/>
                  </a:cubicBezTo>
                  <a:cubicBezTo>
                    <a:pt x="892885" y="415308"/>
                    <a:pt x="894450" y="419726"/>
                    <a:pt x="896745" y="424439"/>
                  </a:cubicBezTo>
                  <a:lnTo>
                    <a:pt x="870886" y="424439"/>
                  </a:lnTo>
                  <a:cubicBezTo>
                    <a:pt x="870204" y="422703"/>
                    <a:pt x="869367" y="420129"/>
                    <a:pt x="868375" y="416719"/>
                  </a:cubicBezTo>
                  <a:cubicBezTo>
                    <a:pt x="867940" y="415168"/>
                    <a:pt x="867630" y="414145"/>
                    <a:pt x="867444" y="413649"/>
                  </a:cubicBezTo>
                  <a:cubicBezTo>
                    <a:pt x="862979" y="417990"/>
                    <a:pt x="858205" y="421246"/>
                    <a:pt x="853120" y="423416"/>
                  </a:cubicBezTo>
                  <a:cubicBezTo>
                    <a:pt x="848035" y="425586"/>
                    <a:pt x="842609" y="426672"/>
                    <a:pt x="836841" y="426672"/>
                  </a:cubicBezTo>
                  <a:cubicBezTo>
                    <a:pt x="826672" y="426672"/>
                    <a:pt x="818657" y="423912"/>
                    <a:pt x="812797" y="418393"/>
                  </a:cubicBezTo>
                  <a:cubicBezTo>
                    <a:pt x="806936" y="412874"/>
                    <a:pt x="804006" y="405898"/>
                    <a:pt x="804006" y="397464"/>
                  </a:cubicBezTo>
                  <a:cubicBezTo>
                    <a:pt x="804006" y="391883"/>
                    <a:pt x="805340" y="386907"/>
                    <a:pt x="808006" y="382535"/>
                  </a:cubicBezTo>
                  <a:cubicBezTo>
                    <a:pt x="810673" y="378163"/>
                    <a:pt x="814409" y="374814"/>
                    <a:pt x="819215" y="372489"/>
                  </a:cubicBezTo>
                  <a:cubicBezTo>
                    <a:pt x="824021" y="370163"/>
                    <a:pt x="830950" y="368133"/>
                    <a:pt x="840004" y="366396"/>
                  </a:cubicBezTo>
                  <a:cubicBezTo>
                    <a:pt x="852221" y="364102"/>
                    <a:pt x="860685" y="361962"/>
                    <a:pt x="865398" y="359978"/>
                  </a:cubicBezTo>
                  <a:lnTo>
                    <a:pt x="865398" y="357373"/>
                  </a:lnTo>
                  <a:cubicBezTo>
                    <a:pt x="865398" y="352351"/>
                    <a:pt x="864158" y="348769"/>
                    <a:pt x="861677" y="346630"/>
                  </a:cubicBezTo>
                  <a:cubicBezTo>
                    <a:pt x="859197" y="344491"/>
                    <a:pt x="854515" y="343421"/>
                    <a:pt x="847631" y="343421"/>
                  </a:cubicBezTo>
                  <a:cubicBezTo>
                    <a:pt x="842981" y="343421"/>
                    <a:pt x="839353" y="344335"/>
                    <a:pt x="836749" y="346165"/>
                  </a:cubicBezTo>
                  <a:cubicBezTo>
                    <a:pt x="834144" y="347994"/>
                    <a:pt x="832036" y="351203"/>
                    <a:pt x="830423" y="355792"/>
                  </a:cubicBezTo>
                  <a:lnTo>
                    <a:pt x="806704" y="351513"/>
                  </a:lnTo>
                  <a:cubicBezTo>
                    <a:pt x="809370" y="341964"/>
                    <a:pt x="813959" y="334894"/>
                    <a:pt x="820470" y="330305"/>
                  </a:cubicBezTo>
                  <a:cubicBezTo>
                    <a:pt x="826982" y="325716"/>
                    <a:pt x="836655" y="323422"/>
                    <a:pt x="849492" y="323422"/>
                  </a:cubicBezTo>
                  <a:close/>
                  <a:moveTo>
                    <a:pt x="570476" y="323422"/>
                  </a:moveTo>
                  <a:cubicBezTo>
                    <a:pt x="582693" y="323422"/>
                    <a:pt x="592770" y="328786"/>
                    <a:pt x="600707" y="339514"/>
                  </a:cubicBezTo>
                  <a:lnTo>
                    <a:pt x="600707" y="325654"/>
                  </a:lnTo>
                  <a:lnTo>
                    <a:pt x="625171" y="325654"/>
                  </a:lnTo>
                  <a:lnTo>
                    <a:pt x="625171" y="414300"/>
                  </a:lnTo>
                  <a:cubicBezTo>
                    <a:pt x="625171" y="425958"/>
                    <a:pt x="624209" y="434671"/>
                    <a:pt x="622287" y="440438"/>
                  </a:cubicBezTo>
                  <a:cubicBezTo>
                    <a:pt x="620365" y="446205"/>
                    <a:pt x="617667" y="450732"/>
                    <a:pt x="614195" y="454019"/>
                  </a:cubicBezTo>
                  <a:cubicBezTo>
                    <a:pt x="610722" y="457305"/>
                    <a:pt x="606087" y="459879"/>
                    <a:pt x="600289" y="461739"/>
                  </a:cubicBezTo>
                  <a:cubicBezTo>
                    <a:pt x="594490" y="463600"/>
                    <a:pt x="587158" y="464530"/>
                    <a:pt x="578290" y="464530"/>
                  </a:cubicBezTo>
                  <a:cubicBezTo>
                    <a:pt x="561547" y="464530"/>
                    <a:pt x="549671" y="461662"/>
                    <a:pt x="542664" y="455926"/>
                  </a:cubicBezTo>
                  <a:cubicBezTo>
                    <a:pt x="535657" y="450190"/>
                    <a:pt x="532153" y="442919"/>
                    <a:pt x="532153" y="434113"/>
                  </a:cubicBezTo>
                  <a:cubicBezTo>
                    <a:pt x="532153" y="433245"/>
                    <a:pt x="532184" y="432191"/>
                    <a:pt x="532246" y="430950"/>
                  </a:cubicBezTo>
                  <a:lnTo>
                    <a:pt x="562105" y="434578"/>
                  </a:lnTo>
                  <a:cubicBezTo>
                    <a:pt x="562601" y="438051"/>
                    <a:pt x="563748" y="440438"/>
                    <a:pt x="565546" y="441740"/>
                  </a:cubicBezTo>
                  <a:cubicBezTo>
                    <a:pt x="568027" y="443601"/>
                    <a:pt x="571934" y="444531"/>
                    <a:pt x="577267" y="444531"/>
                  </a:cubicBezTo>
                  <a:cubicBezTo>
                    <a:pt x="584088" y="444531"/>
                    <a:pt x="589204" y="443508"/>
                    <a:pt x="592615" y="441461"/>
                  </a:cubicBezTo>
                  <a:cubicBezTo>
                    <a:pt x="594909" y="440097"/>
                    <a:pt x="596645" y="437896"/>
                    <a:pt x="597824" y="434857"/>
                  </a:cubicBezTo>
                  <a:cubicBezTo>
                    <a:pt x="598630" y="432687"/>
                    <a:pt x="599033" y="428687"/>
                    <a:pt x="599033" y="422858"/>
                  </a:cubicBezTo>
                  <a:lnTo>
                    <a:pt x="599033" y="408440"/>
                  </a:lnTo>
                  <a:cubicBezTo>
                    <a:pt x="591219" y="419106"/>
                    <a:pt x="581359" y="424439"/>
                    <a:pt x="569453" y="424439"/>
                  </a:cubicBezTo>
                  <a:cubicBezTo>
                    <a:pt x="556183" y="424439"/>
                    <a:pt x="545672" y="418827"/>
                    <a:pt x="537920" y="407603"/>
                  </a:cubicBezTo>
                  <a:cubicBezTo>
                    <a:pt x="531843" y="398735"/>
                    <a:pt x="528805" y="387697"/>
                    <a:pt x="528805" y="374489"/>
                  </a:cubicBezTo>
                  <a:cubicBezTo>
                    <a:pt x="528805" y="357932"/>
                    <a:pt x="532789" y="345281"/>
                    <a:pt x="540757" y="336538"/>
                  </a:cubicBezTo>
                  <a:cubicBezTo>
                    <a:pt x="548726" y="327794"/>
                    <a:pt x="558632" y="323422"/>
                    <a:pt x="570476" y="323422"/>
                  </a:cubicBezTo>
                  <a:close/>
                  <a:moveTo>
                    <a:pt x="477012" y="323422"/>
                  </a:moveTo>
                  <a:cubicBezTo>
                    <a:pt x="482779" y="323422"/>
                    <a:pt x="488050" y="324461"/>
                    <a:pt x="492825" y="326538"/>
                  </a:cubicBezTo>
                  <a:cubicBezTo>
                    <a:pt x="497600" y="328616"/>
                    <a:pt x="501212" y="331267"/>
                    <a:pt x="503662" y="334491"/>
                  </a:cubicBezTo>
                  <a:cubicBezTo>
                    <a:pt x="506111" y="337716"/>
                    <a:pt x="507817" y="341374"/>
                    <a:pt x="508778" y="345467"/>
                  </a:cubicBezTo>
                  <a:cubicBezTo>
                    <a:pt x="509739" y="349560"/>
                    <a:pt x="510220" y="355420"/>
                    <a:pt x="510220" y="363048"/>
                  </a:cubicBezTo>
                  <a:lnTo>
                    <a:pt x="510220" y="424439"/>
                  </a:lnTo>
                  <a:lnTo>
                    <a:pt x="484082" y="424439"/>
                  </a:lnTo>
                  <a:lnTo>
                    <a:pt x="484082" y="374024"/>
                  </a:lnTo>
                  <a:cubicBezTo>
                    <a:pt x="484082" y="363358"/>
                    <a:pt x="483524" y="356459"/>
                    <a:pt x="482407" y="353327"/>
                  </a:cubicBezTo>
                  <a:cubicBezTo>
                    <a:pt x="481291" y="350196"/>
                    <a:pt x="479477" y="347762"/>
                    <a:pt x="476966" y="346025"/>
                  </a:cubicBezTo>
                  <a:cubicBezTo>
                    <a:pt x="474454" y="344289"/>
                    <a:pt x="471431" y="343421"/>
                    <a:pt x="467897" y="343421"/>
                  </a:cubicBezTo>
                  <a:cubicBezTo>
                    <a:pt x="463370" y="343421"/>
                    <a:pt x="459308" y="344661"/>
                    <a:pt x="455711" y="347142"/>
                  </a:cubicBezTo>
                  <a:cubicBezTo>
                    <a:pt x="452115" y="349622"/>
                    <a:pt x="449650" y="352909"/>
                    <a:pt x="448316" y="357001"/>
                  </a:cubicBezTo>
                  <a:cubicBezTo>
                    <a:pt x="446983" y="361094"/>
                    <a:pt x="446317" y="368660"/>
                    <a:pt x="446317" y="379698"/>
                  </a:cubicBezTo>
                  <a:lnTo>
                    <a:pt x="446317" y="424439"/>
                  </a:lnTo>
                  <a:lnTo>
                    <a:pt x="420179" y="424439"/>
                  </a:lnTo>
                  <a:lnTo>
                    <a:pt x="420179" y="325654"/>
                  </a:lnTo>
                  <a:lnTo>
                    <a:pt x="444456" y="325654"/>
                  </a:lnTo>
                  <a:lnTo>
                    <a:pt x="444456" y="340165"/>
                  </a:lnTo>
                  <a:cubicBezTo>
                    <a:pt x="453076" y="329003"/>
                    <a:pt x="463928" y="323422"/>
                    <a:pt x="477012" y="323422"/>
                  </a:cubicBezTo>
                  <a:close/>
                  <a:moveTo>
                    <a:pt x="331849" y="323422"/>
                  </a:moveTo>
                  <a:cubicBezTo>
                    <a:pt x="346794" y="323422"/>
                    <a:pt x="359041" y="328259"/>
                    <a:pt x="368591" y="337933"/>
                  </a:cubicBezTo>
                  <a:cubicBezTo>
                    <a:pt x="377211" y="346738"/>
                    <a:pt x="381955" y="357622"/>
                    <a:pt x="382823" y="370582"/>
                  </a:cubicBezTo>
                  <a:cubicBezTo>
                    <a:pt x="390884" y="367295"/>
                    <a:pt x="395039" y="361032"/>
                    <a:pt x="395287" y="351792"/>
                  </a:cubicBezTo>
                  <a:lnTo>
                    <a:pt x="382637" y="351792"/>
                  </a:lnTo>
                  <a:lnTo>
                    <a:pt x="382637" y="325654"/>
                  </a:lnTo>
                  <a:lnTo>
                    <a:pt x="408775" y="325654"/>
                  </a:lnTo>
                  <a:lnTo>
                    <a:pt x="408775" y="344351"/>
                  </a:lnTo>
                  <a:cubicBezTo>
                    <a:pt x="408775" y="352040"/>
                    <a:pt x="408108" y="358056"/>
                    <a:pt x="406775" y="362396"/>
                  </a:cubicBezTo>
                  <a:cubicBezTo>
                    <a:pt x="405441" y="366737"/>
                    <a:pt x="402977" y="370613"/>
                    <a:pt x="399380" y="374024"/>
                  </a:cubicBezTo>
                  <a:cubicBezTo>
                    <a:pt x="395225" y="378054"/>
                    <a:pt x="389551" y="381217"/>
                    <a:pt x="382358" y="383511"/>
                  </a:cubicBezTo>
                  <a:cubicBezTo>
                    <a:pt x="380807" y="394611"/>
                    <a:pt x="376187" y="404068"/>
                    <a:pt x="368498" y="411882"/>
                  </a:cubicBezTo>
                  <a:cubicBezTo>
                    <a:pt x="358824" y="421742"/>
                    <a:pt x="346670" y="426672"/>
                    <a:pt x="332035" y="426672"/>
                  </a:cubicBezTo>
                  <a:cubicBezTo>
                    <a:pt x="322671" y="426672"/>
                    <a:pt x="314052" y="424625"/>
                    <a:pt x="306176" y="420532"/>
                  </a:cubicBezTo>
                  <a:cubicBezTo>
                    <a:pt x="297805" y="416192"/>
                    <a:pt x="291511" y="410130"/>
                    <a:pt x="287294" y="402347"/>
                  </a:cubicBezTo>
                  <a:cubicBezTo>
                    <a:pt x="283077" y="394565"/>
                    <a:pt x="280969" y="385000"/>
                    <a:pt x="280969" y="373652"/>
                  </a:cubicBezTo>
                  <a:cubicBezTo>
                    <a:pt x="280969" y="364722"/>
                    <a:pt x="283108" y="356319"/>
                    <a:pt x="287387" y="348444"/>
                  </a:cubicBezTo>
                  <a:cubicBezTo>
                    <a:pt x="291852" y="340196"/>
                    <a:pt x="297960" y="333964"/>
                    <a:pt x="305711" y="329747"/>
                  </a:cubicBezTo>
                  <a:cubicBezTo>
                    <a:pt x="313463" y="325530"/>
                    <a:pt x="322175" y="323422"/>
                    <a:pt x="331849" y="323422"/>
                  </a:cubicBezTo>
                  <a:close/>
                  <a:moveTo>
                    <a:pt x="123136" y="323422"/>
                  </a:moveTo>
                  <a:cubicBezTo>
                    <a:pt x="129090" y="323422"/>
                    <a:pt x="134826" y="325065"/>
                    <a:pt x="140345" y="328352"/>
                  </a:cubicBezTo>
                  <a:lnTo>
                    <a:pt x="132252" y="351141"/>
                  </a:lnTo>
                  <a:cubicBezTo>
                    <a:pt x="127849" y="348289"/>
                    <a:pt x="123757" y="346862"/>
                    <a:pt x="119974" y="346862"/>
                  </a:cubicBezTo>
                  <a:cubicBezTo>
                    <a:pt x="116315" y="346862"/>
                    <a:pt x="113215" y="347870"/>
                    <a:pt x="110672" y="349886"/>
                  </a:cubicBezTo>
                  <a:cubicBezTo>
                    <a:pt x="108130" y="351901"/>
                    <a:pt x="106130" y="355544"/>
                    <a:pt x="104672" y="360815"/>
                  </a:cubicBezTo>
                  <a:cubicBezTo>
                    <a:pt x="103215" y="366086"/>
                    <a:pt x="102487" y="377124"/>
                    <a:pt x="102487" y="393929"/>
                  </a:cubicBezTo>
                  <a:lnTo>
                    <a:pt x="102487" y="424439"/>
                  </a:lnTo>
                  <a:lnTo>
                    <a:pt x="76349" y="424439"/>
                  </a:lnTo>
                  <a:lnTo>
                    <a:pt x="76349" y="325654"/>
                  </a:lnTo>
                  <a:lnTo>
                    <a:pt x="100626" y="325654"/>
                  </a:lnTo>
                  <a:lnTo>
                    <a:pt x="100626" y="339700"/>
                  </a:lnTo>
                  <a:cubicBezTo>
                    <a:pt x="104781" y="333065"/>
                    <a:pt x="108517" y="328693"/>
                    <a:pt x="111835" y="326585"/>
                  </a:cubicBezTo>
                  <a:cubicBezTo>
                    <a:pt x="115152" y="324476"/>
                    <a:pt x="118920" y="323422"/>
                    <a:pt x="123136" y="323422"/>
                  </a:cubicBezTo>
                  <a:close/>
                  <a:moveTo>
                    <a:pt x="38230" y="290773"/>
                  </a:moveTo>
                  <a:lnTo>
                    <a:pt x="38230" y="325654"/>
                  </a:lnTo>
                  <a:lnTo>
                    <a:pt x="56089" y="325654"/>
                  </a:lnTo>
                  <a:lnTo>
                    <a:pt x="56089" y="346490"/>
                  </a:lnTo>
                  <a:lnTo>
                    <a:pt x="38230" y="346490"/>
                  </a:lnTo>
                  <a:lnTo>
                    <a:pt x="38230" y="386302"/>
                  </a:lnTo>
                  <a:cubicBezTo>
                    <a:pt x="38230" y="394363"/>
                    <a:pt x="38401" y="399061"/>
                    <a:pt x="38742" y="400394"/>
                  </a:cubicBezTo>
                  <a:cubicBezTo>
                    <a:pt x="39083" y="401727"/>
                    <a:pt x="39858" y="402828"/>
                    <a:pt x="41067" y="403696"/>
                  </a:cubicBezTo>
                  <a:cubicBezTo>
                    <a:pt x="42276" y="404564"/>
                    <a:pt x="43749" y="404998"/>
                    <a:pt x="45485" y="404998"/>
                  </a:cubicBezTo>
                  <a:cubicBezTo>
                    <a:pt x="47904" y="404998"/>
                    <a:pt x="51408" y="404161"/>
                    <a:pt x="55996" y="402487"/>
                  </a:cubicBezTo>
                  <a:lnTo>
                    <a:pt x="58229" y="422765"/>
                  </a:lnTo>
                  <a:cubicBezTo>
                    <a:pt x="52152" y="425369"/>
                    <a:pt x="45268" y="426672"/>
                    <a:pt x="37579" y="426672"/>
                  </a:cubicBezTo>
                  <a:cubicBezTo>
                    <a:pt x="32866" y="426672"/>
                    <a:pt x="28618" y="425881"/>
                    <a:pt x="24835" y="424300"/>
                  </a:cubicBezTo>
                  <a:cubicBezTo>
                    <a:pt x="21053" y="422718"/>
                    <a:pt x="18278" y="420672"/>
                    <a:pt x="16510" y="418160"/>
                  </a:cubicBezTo>
                  <a:cubicBezTo>
                    <a:pt x="14743" y="415649"/>
                    <a:pt x="13518" y="412254"/>
                    <a:pt x="12836" y="407975"/>
                  </a:cubicBezTo>
                  <a:cubicBezTo>
                    <a:pt x="12278" y="404936"/>
                    <a:pt x="11999" y="398797"/>
                    <a:pt x="11999" y="389558"/>
                  </a:cubicBezTo>
                  <a:lnTo>
                    <a:pt x="11999" y="346490"/>
                  </a:lnTo>
                  <a:lnTo>
                    <a:pt x="0" y="346490"/>
                  </a:lnTo>
                  <a:lnTo>
                    <a:pt x="0" y="325654"/>
                  </a:lnTo>
                  <a:lnTo>
                    <a:pt x="11999" y="325654"/>
                  </a:lnTo>
                  <a:lnTo>
                    <a:pt x="11999" y="306028"/>
                  </a:lnTo>
                  <a:close/>
                  <a:moveTo>
                    <a:pt x="821401" y="285750"/>
                  </a:moveTo>
                  <a:lnTo>
                    <a:pt x="850701" y="285750"/>
                  </a:lnTo>
                  <a:lnTo>
                    <a:pt x="863537" y="313562"/>
                  </a:lnTo>
                  <a:lnTo>
                    <a:pt x="847073" y="313562"/>
                  </a:lnTo>
                  <a:close/>
                  <a:moveTo>
                    <a:pt x="327105" y="282494"/>
                  </a:moveTo>
                  <a:cubicBezTo>
                    <a:pt x="334733" y="282556"/>
                    <a:pt x="340965" y="283797"/>
                    <a:pt x="345802" y="286215"/>
                  </a:cubicBezTo>
                  <a:cubicBezTo>
                    <a:pt x="351135" y="288820"/>
                    <a:pt x="353863" y="292447"/>
                    <a:pt x="353987" y="297098"/>
                  </a:cubicBezTo>
                  <a:cubicBezTo>
                    <a:pt x="354235" y="303547"/>
                    <a:pt x="348592" y="307485"/>
                    <a:pt x="337058" y="308911"/>
                  </a:cubicBezTo>
                  <a:lnTo>
                    <a:pt x="337058" y="313562"/>
                  </a:lnTo>
                  <a:lnTo>
                    <a:pt x="326640" y="313562"/>
                  </a:lnTo>
                  <a:lnTo>
                    <a:pt x="326640" y="303330"/>
                  </a:lnTo>
                  <a:cubicBezTo>
                    <a:pt x="330175" y="302958"/>
                    <a:pt x="332438" y="302617"/>
                    <a:pt x="333430" y="302307"/>
                  </a:cubicBezTo>
                  <a:cubicBezTo>
                    <a:pt x="336717" y="301501"/>
                    <a:pt x="338391" y="300075"/>
                    <a:pt x="338453" y="298028"/>
                  </a:cubicBezTo>
                  <a:cubicBezTo>
                    <a:pt x="338515" y="296602"/>
                    <a:pt x="337647" y="295393"/>
                    <a:pt x="335849" y="294401"/>
                  </a:cubicBezTo>
                  <a:cubicBezTo>
                    <a:pt x="333244" y="292974"/>
                    <a:pt x="329121" y="292261"/>
                    <a:pt x="323477" y="292261"/>
                  </a:cubicBezTo>
                  <a:cubicBezTo>
                    <a:pt x="321555" y="292261"/>
                    <a:pt x="318641" y="292385"/>
                    <a:pt x="314734" y="292633"/>
                  </a:cubicBezTo>
                  <a:lnTo>
                    <a:pt x="313711" y="283145"/>
                  </a:lnTo>
                  <a:cubicBezTo>
                    <a:pt x="316129" y="282649"/>
                    <a:pt x="320594" y="282432"/>
                    <a:pt x="327105" y="282494"/>
                  </a:cubicBezTo>
                  <a:close/>
                  <a:moveTo>
                    <a:pt x="382265" y="39904"/>
                  </a:moveTo>
                  <a:lnTo>
                    <a:pt x="408403" y="39904"/>
                  </a:lnTo>
                  <a:lnTo>
                    <a:pt x="408403" y="138689"/>
                  </a:lnTo>
                  <a:lnTo>
                    <a:pt x="382265" y="138689"/>
                  </a:lnTo>
                  <a:close/>
                  <a:moveTo>
                    <a:pt x="486537" y="37672"/>
                  </a:moveTo>
                  <a:cubicBezTo>
                    <a:pt x="492304" y="37672"/>
                    <a:pt x="497575" y="38711"/>
                    <a:pt x="502350" y="40788"/>
                  </a:cubicBezTo>
                  <a:cubicBezTo>
                    <a:pt x="507125" y="42865"/>
                    <a:pt x="510737" y="45516"/>
                    <a:pt x="513187" y="48741"/>
                  </a:cubicBezTo>
                  <a:cubicBezTo>
                    <a:pt x="515636" y="51966"/>
                    <a:pt x="517342" y="55624"/>
                    <a:pt x="518303" y="59717"/>
                  </a:cubicBezTo>
                  <a:cubicBezTo>
                    <a:pt x="519264" y="63810"/>
                    <a:pt x="519745" y="69670"/>
                    <a:pt x="519745" y="77297"/>
                  </a:cubicBezTo>
                  <a:lnTo>
                    <a:pt x="519745" y="138689"/>
                  </a:lnTo>
                  <a:lnTo>
                    <a:pt x="493607" y="138689"/>
                  </a:lnTo>
                  <a:lnTo>
                    <a:pt x="493607" y="88274"/>
                  </a:lnTo>
                  <a:cubicBezTo>
                    <a:pt x="493607" y="77608"/>
                    <a:pt x="493049" y="70709"/>
                    <a:pt x="491932" y="67577"/>
                  </a:cubicBezTo>
                  <a:cubicBezTo>
                    <a:pt x="490816" y="64446"/>
                    <a:pt x="489002" y="62012"/>
                    <a:pt x="486491" y="60275"/>
                  </a:cubicBezTo>
                  <a:cubicBezTo>
                    <a:pt x="483979" y="58539"/>
                    <a:pt x="480956" y="57671"/>
                    <a:pt x="477422" y="57671"/>
                  </a:cubicBezTo>
                  <a:cubicBezTo>
                    <a:pt x="472895" y="57671"/>
                    <a:pt x="468833" y="58911"/>
                    <a:pt x="465236" y="61391"/>
                  </a:cubicBezTo>
                  <a:cubicBezTo>
                    <a:pt x="461640" y="63872"/>
                    <a:pt x="459175" y="67159"/>
                    <a:pt x="457841" y="71251"/>
                  </a:cubicBezTo>
                  <a:cubicBezTo>
                    <a:pt x="456508" y="75344"/>
                    <a:pt x="455841" y="82910"/>
                    <a:pt x="455841" y="93948"/>
                  </a:cubicBezTo>
                  <a:lnTo>
                    <a:pt x="455841" y="138689"/>
                  </a:lnTo>
                  <a:lnTo>
                    <a:pt x="429704" y="138689"/>
                  </a:lnTo>
                  <a:lnTo>
                    <a:pt x="429704" y="39904"/>
                  </a:lnTo>
                  <a:lnTo>
                    <a:pt x="453981" y="39904"/>
                  </a:lnTo>
                  <a:lnTo>
                    <a:pt x="453981" y="54415"/>
                  </a:lnTo>
                  <a:cubicBezTo>
                    <a:pt x="462601" y="43253"/>
                    <a:pt x="473453" y="37672"/>
                    <a:pt x="486537" y="37672"/>
                  </a:cubicBezTo>
                  <a:close/>
                  <a:moveTo>
                    <a:pt x="544097" y="2325"/>
                  </a:moveTo>
                  <a:lnTo>
                    <a:pt x="570235" y="2325"/>
                  </a:lnTo>
                  <a:lnTo>
                    <a:pt x="570235" y="52462"/>
                  </a:lnTo>
                  <a:cubicBezTo>
                    <a:pt x="578668" y="42602"/>
                    <a:pt x="588745" y="37672"/>
                    <a:pt x="600465" y="37672"/>
                  </a:cubicBezTo>
                  <a:cubicBezTo>
                    <a:pt x="606480" y="37672"/>
                    <a:pt x="611906" y="38788"/>
                    <a:pt x="616743" y="41021"/>
                  </a:cubicBezTo>
                  <a:cubicBezTo>
                    <a:pt x="621580" y="43253"/>
                    <a:pt x="625223" y="46106"/>
                    <a:pt x="627673" y="49578"/>
                  </a:cubicBezTo>
                  <a:cubicBezTo>
                    <a:pt x="630122" y="53051"/>
                    <a:pt x="631797" y="56896"/>
                    <a:pt x="632696" y="61112"/>
                  </a:cubicBezTo>
                  <a:cubicBezTo>
                    <a:pt x="633595" y="65329"/>
                    <a:pt x="634045" y="71871"/>
                    <a:pt x="634045" y="80739"/>
                  </a:cubicBezTo>
                  <a:lnTo>
                    <a:pt x="634045" y="138689"/>
                  </a:lnTo>
                  <a:lnTo>
                    <a:pt x="607907" y="138689"/>
                  </a:lnTo>
                  <a:lnTo>
                    <a:pt x="607907" y="86506"/>
                  </a:lnTo>
                  <a:cubicBezTo>
                    <a:pt x="607907" y="76150"/>
                    <a:pt x="607411" y="69577"/>
                    <a:pt x="606418" y="66786"/>
                  </a:cubicBezTo>
                  <a:cubicBezTo>
                    <a:pt x="605426" y="63996"/>
                    <a:pt x="603674" y="61779"/>
                    <a:pt x="601163" y="60136"/>
                  </a:cubicBezTo>
                  <a:cubicBezTo>
                    <a:pt x="598651" y="58492"/>
                    <a:pt x="595504" y="57671"/>
                    <a:pt x="591722" y="57671"/>
                  </a:cubicBezTo>
                  <a:cubicBezTo>
                    <a:pt x="587381" y="57671"/>
                    <a:pt x="583505" y="58725"/>
                    <a:pt x="580094" y="60833"/>
                  </a:cubicBezTo>
                  <a:cubicBezTo>
                    <a:pt x="576684" y="62942"/>
                    <a:pt x="574188" y="66120"/>
                    <a:pt x="572607" y="70368"/>
                  </a:cubicBezTo>
                  <a:cubicBezTo>
                    <a:pt x="571025" y="74615"/>
                    <a:pt x="570235" y="80894"/>
                    <a:pt x="570235" y="89204"/>
                  </a:cubicBezTo>
                  <a:lnTo>
                    <a:pt x="570235" y="138689"/>
                  </a:lnTo>
                  <a:lnTo>
                    <a:pt x="544097" y="138689"/>
                  </a:lnTo>
                  <a:close/>
                  <a:moveTo>
                    <a:pt x="382265" y="2325"/>
                  </a:moveTo>
                  <a:lnTo>
                    <a:pt x="408403" y="2325"/>
                  </a:lnTo>
                  <a:lnTo>
                    <a:pt x="408403" y="26510"/>
                  </a:lnTo>
                  <a:lnTo>
                    <a:pt x="382265" y="26510"/>
                  </a:lnTo>
                  <a:close/>
                  <a:moveTo>
                    <a:pt x="306344" y="0"/>
                  </a:moveTo>
                  <a:cubicBezTo>
                    <a:pt x="323459" y="0"/>
                    <a:pt x="336342" y="3752"/>
                    <a:pt x="344992" y="11255"/>
                  </a:cubicBezTo>
                  <a:cubicBezTo>
                    <a:pt x="353643" y="18758"/>
                    <a:pt x="358185" y="28773"/>
                    <a:pt x="358620" y="41300"/>
                  </a:cubicBezTo>
                  <a:lnTo>
                    <a:pt x="331086" y="42509"/>
                  </a:lnTo>
                  <a:cubicBezTo>
                    <a:pt x="329908" y="35502"/>
                    <a:pt x="327381" y="30463"/>
                    <a:pt x="323505" y="27394"/>
                  </a:cubicBezTo>
                  <a:cubicBezTo>
                    <a:pt x="319630" y="24324"/>
                    <a:pt x="313816" y="22789"/>
                    <a:pt x="306065" y="22789"/>
                  </a:cubicBezTo>
                  <a:cubicBezTo>
                    <a:pt x="298065" y="22789"/>
                    <a:pt x="291802" y="24432"/>
                    <a:pt x="287275" y="27719"/>
                  </a:cubicBezTo>
                  <a:cubicBezTo>
                    <a:pt x="284361" y="29827"/>
                    <a:pt x="282903" y="32649"/>
                    <a:pt x="282903" y="36184"/>
                  </a:cubicBezTo>
                  <a:cubicBezTo>
                    <a:pt x="282903" y="39408"/>
                    <a:pt x="284268" y="42168"/>
                    <a:pt x="286996" y="44462"/>
                  </a:cubicBezTo>
                  <a:cubicBezTo>
                    <a:pt x="290469" y="47377"/>
                    <a:pt x="298902" y="50415"/>
                    <a:pt x="312297" y="53578"/>
                  </a:cubicBezTo>
                  <a:cubicBezTo>
                    <a:pt x="325691" y="56741"/>
                    <a:pt x="335598" y="60012"/>
                    <a:pt x="342016" y="63391"/>
                  </a:cubicBezTo>
                  <a:cubicBezTo>
                    <a:pt x="348434" y="66771"/>
                    <a:pt x="353457" y="71391"/>
                    <a:pt x="357085" y="77251"/>
                  </a:cubicBezTo>
                  <a:cubicBezTo>
                    <a:pt x="360712" y="83111"/>
                    <a:pt x="362526" y="90351"/>
                    <a:pt x="362526" y="98971"/>
                  </a:cubicBezTo>
                  <a:cubicBezTo>
                    <a:pt x="362526" y="106784"/>
                    <a:pt x="360356" y="114101"/>
                    <a:pt x="356015" y="120923"/>
                  </a:cubicBezTo>
                  <a:cubicBezTo>
                    <a:pt x="351674" y="127744"/>
                    <a:pt x="345535" y="132813"/>
                    <a:pt x="337598" y="136131"/>
                  </a:cubicBezTo>
                  <a:cubicBezTo>
                    <a:pt x="329660" y="139449"/>
                    <a:pt x="319769" y="141108"/>
                    <a:pt x="307925" y="141108"/>
                  </a:cubicBezTo>
                  <a:cubicBezTo>
                    <a:pt x="290686" y="141108"/>
                    <a:pt x="277446" y="137123"/>
                    <a:pt x="268207" y="129155"/>
                  </a:cubicBezTo>
                  <a:cubicBezTo>
                    <a:pt x="258967" y="121186"/>
                    <a:pt x="253448" y="109575"/>
                    <a:pt x="251650" y="94320"/>
                  </a:cubicBezTo>
                  <a:lnTo>
                    <a:pt x="278439" y="91715"/>
                  </a:lnTo>
                  <a:cubicBezTo>
                    <a:pt x="280051" y="100707"/>
                    <a:pt x="283322" y="107311"/>
                    <a:pt x="288252" y="111528"/>
                  </a:cubicBezTo>
                  <a:cubicBezTo>
                    <a:pt x="293182" y="115745"/>
                    <a:pt x="299833" y="117853"/>
                    <a:pt x="308204" y="117853"/>
                  </a:cubicBezTo>
                  <a:cubicBezTo>
                    <a:pt x="317072" y="117853"/>
                    <a:pt x="323753" y="115977"/>
                    <a:pt x="328249" y="112226"/>
                  </a:cubicBezTo>
                  <a:cubicBezTo>
                    <a:pt x="332745" y="108474"/>
                    <a:pt x="334993" y="104087"/>
                    <a:pt x="334993" y="99064"/>
                  </a:cubicBezTo>
                  <a:cubicBezTo>
                    <a:pt x="334993" y="95839"/>
                    <a:pt x="334047" y="93095"/>
                    <a:pt x="332156" y="90832"/>
                  </a:cubicBezTo>
                  <a:cubicBezTo>
                    <a:pt x="330265" y="88568"/>
                    <a:pt x="326963" y="86599"/>
                    <a:pt x="322250" y="84925"/>
                  </a:cubicBezTo>
                  <a:cubicBezTo>
                    <a:pt x="319025" y="83809"/>
                    <a:pt x="311677" y="81824"/>
                    <a:pt x="300205" y="78972"/>
                  </a:cubicBezTo>
                  <a:cubicBezTo>
                    <a:pt x="285446" y="75313"/>
                    <a:pt x="275090" y="70817"/>
                    <a:pt x="269137" y="65484"/>
                  </a:cubicBezTo>
                  <a:cubicBezTo>
                    <a:pt x="260765" y="57981"/>
                    <a:pt x="256579" y="48834"/>
                    <a:pt x="256579" y="38044"/>
                  </a:cubicBezTo>
                  <a:cubicBezTo>
                    <a:pt x="256579" y="31099"/>
                    <a:pt x="258548" y="24603"/>
                    <a:pt x="262486" y="18557"/>
                  </a:cubicBezTo>
                  <a:cubicBezTo>
                    <a:pt x="266424" y="12511"/>
                    <a:pt x="272098" y="7906"/>
                    <a:pt x="279508" y="4744"/>
                  </a:cubicBezTo>
                  <a:cubicBezTo>
                    <a:pt x="286919" y="1581"/>
                    <a:pt x="295864" y="0"/>
                    <a:pt x="30634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4" name="TextBox 23">
              <a:extLst>
                <a:ext uri="{FF2B5EF4-FFF2-40B4-BE49-F238E27FC236}">
                  <a16:creationId xmlns:a16="http://schemas.microsoft.com/office/drawing/2014/main" id="{9A17CAA3-6C8B-459E-B0E3-93FBFEDC832B}"/>
                </a:ext>
              </a:extLst>
            </p:cNvPr>
            <p:cNvSpPr txBox="1">
              <a:spLocks noChangeAspect="1"/>
            </p:cNvSpPr>
            <p:nvPr>
              <p:custDataLst>
                <p:tags r:id="rId3"/>
              </p:custDataLst>
            </p:nvPr>
          </p:nvSpPr>
          <p:spPr>
            <a:xfrm>
              <a:off x="6651592" y="4628696"/>
              <a:ext cx="809532" cy="182047"/>
            </a:xfrm>
            <a:custGeom>
              <a:avLst/>
              <a:gdLst/>
              <a:ahLst/>
              <a:cxnLst/>
              <a:rect l="l" t="t" r="r" b="b"/>
              <a:pathLst>
                <a:path w="809532" h="182047">
                  <a:moveTo>
                    <a:pt x="192510" y="94517"/>
                  </a:moveTo>
                  <a:cubicBezTo>
                    <a:pt x="189161" y="95633"/>
                    <a:pt x="183859" y="96967"/>
                    <a:pt x="176604" y="98517"/>
                  </a:cubicBezTo>
                  <a:cubicBezTo>
                    <a:pt x="169348" y="100067"/>
                    <a:pt x="164604" y="101587"/>
                    <a:pt x="162372" y="103075"/>
                  </a:cubicBezTo>
                  <a:cubicBezTo>
                    <a:pt x="158961" y="105493"/>
                    <a:pt x="157256" y="108563"/>
                    <a:pt x="157256" y="112284"/>
                  </a:cubicBezTo>
                  <a:cubicBezTo>
                    <a:pt x="157256" y="115942"/>
                    <a:pt x="158620" y="119105"/>
                    <a:pt x="161349" y="121771"/>
                  </a:cubicBezTo>
                  <a:cubicBezTo>
                    <a:pt x="164077" y="124438"/>
                    <a:pt x="167550" y="125771"/>
                    <a:pt x="171767" y="125771"/>
                  </a:cubicBezTo>
                  <a:cubicBezTo>
                    <a:pt x="176480" y="125771"/>
                    <a:pt x="180975" y="124221"/>
                    <a:pt x="185254" y="121120"/>
                  </a:cubicBezTo>
                  <a:cubicBezTo>
                    <a:pt x="188417" y="118764"/>
                    <a:pt x="190494" y="115880"/>
                    <a:pt x="191486" y="112470"/>
                  </a:cubicBezTo>
                  <a:cubicBezTo>
                    <a:pt x="192169" y="110237"/>
                    <a:pt x="192510" y="105989"/>
                    <a:pt x="192510" y="99726"/>
                  </a:cubicBezTo>
                  <a:close/>
                  <a:moveTo>
                    <a:pt x="761535" y="60938"/>
                  </a:moveTo>
                  <a:cubicBezTo>
                    <a:pt x="755272" y="60938"/>
                    <a:pt x="750110" y="63372"/>
                    <a:pt x="746048" y="68240"/>
                  </a:cubicBezTo>
                  <a:cubicBezTo>
                    <a:pt x="741986" y="73108"/>
                    <a:pt x="739955" y="80534"/>
                    <a:pt x="739955" y="90518"/>
                  </a:cubicBezTo>
                  <a:cubicBezTo>
                    <a:pt x="739955" y="100997"/>
                    <a:pt x="741986" y="108671"/>
                    <a:pt x="746048" y="113539"/>
                  </a:cubicBezTo>
                  <a:cubicBezTo>
                    <a:pt x="750110" y="118407"/>
                    <a:pt x="755117" y="120841"/>
                    <a:pt x="761070" y="120841"/>
                  </a:cubicBezTo>
                  <a:cubicBezTo>
                    <a:pt x="767457" y="120841"/>
                    <a:pt x="772852" y="118345"/>
                    <a:pt x="777255" y="113353"/>
                  </a:cubicBezTo>
                  <a:cubicBezTo>
                    <a:pt x="781658" y="108361"/>
                    <a:pt x="783860" y="100967"/>
                    <a:pt x="783860" y="91169"/>
                  </a:cubicBezTo>
                  <a:cubicBezTo>
                    <a:pt x="783860" y="80937"/>
                    <a:pt x="781751" y="73340"/>
                    <a:pt x="777534" y="68379"/>
                  </a:cubicBezTo>
                  <a:cubicBezTo>
                    <a:pt x="773318" y="63418"/>
                    <a:pt x="767984" y="60938"/>
                    <a:pt x="761535" y="60938"/>
                  </a:cubicBezTo>
                  <a:close/>
                  <a:moveTo>
                    <a:pt x="470818" y="43172"/>
                  </a:moveTo>
                  <a:lnTo>
                    <a:pt x="496956" y="43172"/>
                  </a:lnTo>
                  <a:lnTo>
                    <a:pt x="496956" y="88564"/>
                  </a:lnTo>
                  <a:cubicBezTo>
                    <a:pt x="496956" y="101587"/>
                    <a:pt x="497452" y="110082"/>
                    <a:pt x="498444" y="114051"/>
                  </a:cubicBezTo>
                  <a:cubicBezTo>
                    <a:pt x="499127" y="117028"/>
                    <a:pt x="500863" y="119508"/>
                    <a:pt x="503653" y="121492"/>
                  </a:cubicBezTo>
                  <a:cubicBezTo>
                    <a:pt x="506196" y="123353"/>
                    <a:pt x="509420" y="124283"/>
                    <a:pt x="513327" y="124283"/>
                  </a:cubicBezTo>
                  <a:cubicBezTo>
                    <a:pt x="517730" y="124283"/>
                    <a:pt x="521714" y="123074"/>
                    <a:pt x="525280" y="120655"/>
                  </a:cubicBezTo>
                  <a:cubicBezTo>
                    <a:pt x="528846" y="118237"/>
                    <a:pt x="531280" y="115198"/>
                    <a:pt x="532582" y="111539"/>
                  </a:cubicBezTo>
                  <a:cubicBezTo>
                    <a:pt x="533884" y="107881"/>
                    <a:pt x="534535" y="98982"/>
                    <a:pt x="534535" y="84843"/>
                  </a:cubicBezTo>
                  <a:lnTo>
                    <a:pt x="534535" y="43172"/>
                  </a:lnTo>
                  <a:lnTo>
                    <a:pt x="560673" y="43172"/>
                  </a:lnTo>
                  <a:lnTo>
                    <a:pt x="560673" y="91727"/>
                  </a:lnTo>
                  <a:cubicBezTo>
                    <a:pt x="569293" y="89990"/>
                    <a:pt x="575339" y="86766"/>
                    <a:pt x="578812" y="82053"/>
                  </a:cubicBezTo>
                  <a:cubicBezTo>
                    <a:pt x="580920" y="79200"/>
                    <a:pt x="582036" y="74953"/>
                    <a:pt x="582160" y="69310"/>
                  </a:cubicBezTo>
                  <a:lnTo>
                    <a:pt x="569510" y="69310"/>
                  </a:lnTo>
                  <a:lnTo>
                    <a:pt x="569510" y="43172"/>
                  </a:lnTo>
                  <a:lnTo>
                    <a:pt x="595648" y="43172"/>
                  </a:lnTo>
                  <a:lnTo>
                    <a:pt x="595648" y="61868"/>
                  </a:lnTo>
                  <a:cubicBezTo>
                    <a:pt x="595648" y="69558"/>
                    <a:pt x="594981" y="75573"/>
                    <a:pt x="593648" y="79914"/>
                  </a:cubicBezTo>
                  <a:cubicBezTo>
                    <a:pt x="592315" y="84254"/>
                    <a:pt x="589850" y="88130"/>
                    <a:pt x="586253" y="91541"/>
                  </a:cubicBezTo>
                  <a:cubicBezTo>
                    <a:pt x="580734" y="96874"/>
                    <a:pt x="572207" y="100470"/>
                    <a:pt x="560673" y="102331"/>
                  </a:cubicBezTo>
                  <a:lnTo>
                    <a:pt x="560673" y="141956"/>
                  </a:lnTo>
                  <a:lnTo>
                    <a:pt x="536396" y="141956"/>
                  </a:lnTo>
                  <a:lnTo>
                    <a:pt x="536396" y="127166"/>
                  </a:lnTo>
                  <a:cubicBezTo>
                    <a:pt x="528644" y="138515"/>
                    <a:pt x="517730" y="144189"/>
                    <a:pt x="503653" y="144189"/>
                  </a:cubicBezTo>
                  <a:cubicBezTo>
                    <a:pt x="489081" y="144189"/>
                    <a:pt x="479314" y="138639"/>
                    <a:pt x="474353" y="127539"/>
                  </a:cubicBezTo>
                  <a:cubicBezTo>
                    <a:pt x="471996" y="122268"/>
                    <a:pt x="470818" y="114981"/>
                    <a:pt x="470818" y="105679"/>
                  </a:cubicBezTo>
                  <a:close/>
                  <a:moveTo>
                    <a:pt x="754838" y="40939"/>
                  </a:moveTo>
                  <a:cubicBezTo>
                    <a:pt x="767054" y="40939"/>
                    <a:pt x="777131" y="46303"/>
                    <a:pt x="785069" y="57031"/>
                  </a:cubicBezTo>
                  <a:lnTo>
                    <a:pt x="785069" y="43172"/>
                  </a:lnTo>
                  <a:lnTo>
                    <a:pt x="809532" y="43172"/>
                  </a:lnTo>
                  <a:lnTo>
                    <a:pt x="809532" y="131817"/>
                  </a:lnTo>
                  <a:cubicBezTo>
                    <a:pt x="809532" y="143476"/>
                    <a:pt x="808571" y="152188"/>
                    <a:pt x="806649" y="157955"/>
                  </a:cubicBezTo>
                  <a:cubicBezTo>
                    <a:pt x="804726" y="163722"/>
                    <a:pt x="802029" y="168249"/>
                    <a:pt x="798556" y="171536"/>
                  </a:cubicBezTo>
                  <a:cubicBezTo>
                    <a:pt x="795084" y="174822"/>
                    <a:pt x="790448" y="177396"/>
                    <a:pt x="784650" y="179256"/>
                  </a:cubicBezTo>
                  <a:cubicBezTo>
                    <a:pt x="778852" y="181117"/>
                    <a:pt x="771519" y="182047"/>
                    <a:pt x="762651" y="182047"/>
                  </a:cubicBezTo>
                  <a:cubicBezTo>
                    <a:pt x="745908" y="182047"/>
                    <a:pt x="734033" y="179179"/>
                    <a:pt x="727026" y="173443"/>
                  </a:cubicBezTo>
                  <a:cubicBezTo>
                    <a:pt x="720018" y="167707"/>
                    <a:pt x="716515" y="160436"/>
                    <a:pt x="716515" y="151630"/>
                  </a:cubicBezTo>
                  <a:cubicBezTo>
                    <a:pt x="716515" y="150762"/>
                    <a:pt x="716546" y="149708"/>
                    <a:pt x="716608" y="148467"/>
                  </a:cubicBezTo>
                  <a:lnTo>
                    <a:pt x="746466" y="152095"/>
                  </a:lnTo>
                  <a:cubicBezTo>
                    <a:pt x="746963" y="155568"/>
                    <a:pt x="748110" y="157955"/>
                    <a:pt x="749908" y="159258"/>
                  </a:cubicBezTo>
                  <a:cubicBezTo>
                    <a:pt x="752389" y="161118"/>
                    <a:pt x="756295" y="162048"/>
                    <a:pt x="761628" y="162048"/>
                  </a:cubicBezTo>
                  <a:cubicBezTo>
                    <a:pt x="768450" y="162048"/>
                    <a:pt x="773566" y="161025"/>
                    <a:pt x="776976" y="158978"/>
                  </a:cubicBezTo>
                  <a:cubicBezTo>
                    <a:pt x="779271" y="157614"/>
                    <a:pt x="781007" y="155413"/>
                    <a:pt x="782185" y="152374"/>
                  </a:cubicBezTo>
                  <a:cubicBezTo>
                    <a:pt x="782991" y="150204"/>
                    <a:pt x="783394" y="146204"/>
                    <a:pt x="783394" y="140375"/>
                  </a:cubicBezTo>
                  <a:lnTo>
                    <a:pt x="783394" y="125957"/>
                  </a:lnTo>
                  <a:cubicBezTo>
                    <a:pt x="775581" y="136623"/>
                    <a:pt x="765721" y="141956"/>
                    <a:pt x="753815" y="141956"/>
                  </a:cubicBezTo>
                  <a:cubicBezTo>
                    <a:pt x="740544" y="141956"/>
                    <a:pt x="730033" y="136344"/>
                    <a:pt x="722282" y="125120"/>
                  </a:cubicBezTo>
                  <a:cubicBezTo>
                    <a:pt x="716205" y="116252"/>
                    <a:pt x="713166" y="105214"/>
                    <a:pt x="713166" y="92006"/>
                  </a:cubicBezTo>
                  <a:cubicBezTo>
                    <a:pt x="713166" y="75449"/>
                    <a:pt x="717150" y="62798"/>
                    <a:pt x="725119" y="54055"/>
                  </a:cubicBezTo>
                  <a:cubicBezTo>
                    <a:pt x="733087" y="45311"/>
                    <a:pt x="742994" y="40939"/>
                    <a:pt x="754838" y="40939"/>
                  </a:cubicBezTo>
                  <a:close/>
                  <a:moveTo>
                    <a:pt x="661374" y="40939"/>
                  </a:moveTo>
                  <a:cubicBezTo>
                    <a:pt x="667141" y="40939"/>
                    <a:pt x="672412" y="41978"/>
                    <a:pt x="677187" y="44055"/>
                  </a:cubicBezTo>
                  <a:cubicBezTo>
                    <a:pt x="681962" y="46133"/>
                    <a:pt x="685574" y="48784"/>
                    <a:pt x="688024" y="52008"/>
                  </a:cubicBezTo>
                  <a:cubicBezTo>
                    <a:pt x="690473" y="55233"/>
                    <a:pt x="692178" y="58892"/>
                    <a:pt x="693139" y="62984"/>
                  </a:cubicBezTo>
                  <a:cubicBezTo>
                    <a:pt x="694101" y="67077"/>
                    <a:pt x="694581" y="72937"/>
                    <a:pt x="694581" y="80565"/>
                  </a:cubicBezTo>
                  <a:lnTo>
                    <a:pt x="694581" y="141956"/>
                  </a:lnTo>
                  <a:lnTo>
                    <a:pt x="668443" y="141956"/>
                  </a:lnTo>
                  <a:lnTo>
                    <a:pt x="668443" y="91541"/>
                  </a:lnTo>
                  <a:cubicBezTo>
                    <a:pt x="668443" y="80875"/>
                    <a:pt x="667885" y="73976"/>
                    <a:pt x="666769" y="70844"/>
                  </a:cubicBezTo>
                  <a:cubicBezTo>
                    <a:pt x="665653" y="67713"/>
                    <a:pt x="663839" y="65279"/>
                    <a:pt x="661327" y="63542"/>
                  </a:cubicBezTo>
                  <a:cubicBezTo>
                    <a:pt x="658816" y="61806"/>
                    <a:pt x="655793" y="60938"/>
                    <a:pt x="652258" y="60938"/>
                  </a:cubicBezTo>
                  <a:cubicBezTo>
                    <a:pt x="647731" y="60938"/>
                    <a:pt x="643670" y="62178"/>
                    <a:pt x="640073" y="64659"/>
                  </a:cubicBezTo>
                  <a:cubicBezTo>
                    <a:pt x="636476" y="67139"/>
                    <a:pt x="634011" y="70426"/>
                    <a:pt x="632678" y="74518"/>
                  </a:cubicBezTo>
                  <a:cubicBezTo>
                    <a:pt x="631345" y="78611"/>
                    <a:pt x="630678" y="86177"/>
                    <a:pt x="630678" y="97215"/>
                  </a:cubicBezTo>
                  <a:lnTo>
                    <a:pt x="630678" y="141956"/>
                  </a:lnTo>
                  <a:lnTo>
                    <a:pt x="604540" y="141956"/>
                  </a:lnTo>
                  <a:lnTo>
                    <a:pt x="604540" y="43172"/>
                  </a:lnTo>
                  <a:lnTo>
                    <a:pt x="628818" y="43172"/>
                  </a:lnTo>
                  <a:lnTo>
                    <a:pt x="628818" y="57682"/>
                  </a:lnTo>
                  <a:cubicBezTo>
                    <a:pt x="637437" y="46520"/>
                    <a:pt x="648289" y="40939"/>
                    <a:pt x="661374" y="40939"/>
                  </a:cubicBezTo>
                  <a:close/>
                  <a:moveTo>
                    <a:pt x="295703" y="40939"/>
                  </a:moveTo>
                  <a:cubicBezTo>
                    <a:pt x="302028" y="40939"/>
                    <a:pt x="307517" y="42241"/>
                    <a:pt x="312167" y="44846"/>
                  </a:cubicBezTo>
                  <a:cubicBezTo>
                    <a:pt x="316818" y="47450"/>
                    <a:pt x="320632" y="51388"/>
                    <a:pt x="323609" y="56659"/>
                  </a:cubicBezTo>
                  <a:cubicBezTo>
                    <a:pt x="327949" y="51388"/>
                    <a:pt x="332631" y="47450"/>
                    <a:pt x="337654" y="44846"/>
                  </a:cubicBezTo>
                  <a:cubicBezTo>
                    <a:pt x="342677" y="42241"/>
                    <a:pt x="348041" y="40939"/>
                    <a:pt x="353746" y="40939"/>
                  </a:cubicBezTo>
                  <a:cubicBezTo>
                    <a:pt x="361002" y="40939"/>
                    <a:pt x="367141" y="42412"/>
                    <a:pt x="372164" y="45357"/>
                  </a:cubicBezTo>
                  <a:cubicBezTo>
                    <a:pt x="377187" y="48303"/>
                    <a:pt x="380938" y="52628"/>
                    <a:pt x="383419" y="58333"/>
                  </a:cubicBezTo>
                  <a:cubicBezTo>
                    <a:pt x="385217" y="62550"/>
                    <a:pt x="386116" y="69372"/>
                    <a:pt x="386116" y="78797"/>
                  </a:cubicBezTo>
                  <a:lnTo>
                    <a:pt x="386116" y="141956"/>
                  </a:lnTo>
                  <a:lnTo>
                    <a:pt x="359978" y="141956"/>
                  </a:lnTo>
                  <a:lnTo>
                    <a:pt x="359978" y="85495"/>
                  </a:lnTo>
                  <a:cubicBezTo>
                    <a:pt x="359978" y="75697"/>
                    <a:pt x="359079" y="69372"/>
                    <a:pt x="357281" y="66519"/>
                  </a:cubicBezTo>
                  <a:cubicBezTo>
                    <a:pt x="354862" y="62798"/>
                    <a:pt x="351142" y="60938"/>
                    <a:pt x="346119" y="60938"/>
                  </a:cubicBezTo>
                  <a:cubicBezTo>
                    <a:pt x="342460" y="60938"/>
                    <a:pt x="339018" y="62054"/>
                    <a:pt x="335794" y="64287"/>
                  </a:cubicBezTo>
                  <a:cubicBezTo>
                    <a:pt x="332569" y="66519"/>
                    <a:pt x="330244" y="69790"/>
                    <a:pt x="328818" y="74100"/>
                  </a:cubicBezTo>
                  <a:cubicBezTo>
                    <a:pt x="327391" y="78410"/>
                    <a:pt x="326678" y="85216"/>
                    <a:pt x="326678" y="94517"/>
                  </a:cubicBezTo>
                  <a:lnTo>
                    <a:pt x="326678" y="141956"/>
                  </a:lnTo>
                  <a:lnTo>
                    <a:pt x="300540" y="141956"/>
                  </a:lnTo>
                  <a:lnTo>
                    <a:pt x="300540" y="87820"/>
                  </a:lnTo>
                  <a:cubicBezTo>
                    <a:pt x="300540" y="78208"/>
                    <a:pt x="300075" y="72007"/>
                    <a:pt x="299145" y="69216"/>
                  </a:cubicBezTo>
                  <a:cubicBezTo>
                    <a:pt x="298215" y="66426"/>
                    <a:pt x="296773" y="64349"/>
                    <a:pt x="294820" y="62984"/>
                  </a:cubicBezTo>
                  <a:cubicBezTo>
                    <a:pt x="292866" y="61620"/>
                    <a:pt x="290215" y="60938"/>
                    <a:pt x="286867" y="60938"/>
                  </a:cubicBezTo>
                  <a:cubicBezTo>
                    <a:pt x="282836" y="60938"/>
                    <a:pt x="279208" y="62023"/>
                    <a:pt x="275984" y="64194"/>
                  </a:cubicBezTo>
                  <a:cubicBezTo>
                    <a:pt x="272759" y="66364"/>
                    <a:pt x="270449" y="69496"/>
                    <a:pt x="269054" y="73588"/>
                  </a:cubicBezTo>
                  <a:cubicBezTo>
                    <a:pt x="267658" y="77681"/>
                    <a:pt x="266961" y="84471"/>
                    <a:pt x="266961" y="93959"/>
                  </a:cubicBezTo>
                  <a:lnTo>
                    <a:pt x="266961" y="141956"/>
                  </a:lnTo>
                  <a:lnTo>
                    <a:pt x="240823" y="141956"/>
                  </a:lnTo>
                  <a:lnTo>
                    <a:pt x="240823" y="43172"/>
                  </a:lnTo>
                  <a:lnTo>
                    <a:pt x="264914" y="43172"/>
                  </a:lnTo>
                  <a:lnTo>
                    <a:pt x="264914" y="56659"/>
                  </a:lnTo>
                  <a:cubicBezTo>
                    <a:pt x="273534" y="46179"/>
                    <a:pt x="283797" y="40939"/>
                    <a:pt x="295703" y="40939"/>
                  </a:cubicBezTo>
                  <a:close/>
                  <a:moveTo>
                    <a:pt x="176604" y="40939"/>
                  </a:moveTo>
                  <a:cubicBezTo>
                    <a:pt x="188262" y="40939"/>
                    <a:pt x="196943" y="42319"/>
                    <a:pt x="202649" y="45078"/>
                  </a:cubicBezTo>
                  <a:cubicBezTo>
                    <a:pt x="208354" y="47838"/>
                    <a:pt x="212369" y="51342"/>
                    <a:pt x="214694" y="55589"/>
                  </a:cubicBezTo>
                  <a:cubicBezTo>
                    <a:pt x="217020" y="59837"/>
                    <a:pt x="218182" y="67635"/>
                    <a:pt x="218182" y="78983"/>
                  </a:cubicBezTo>
                  <a:lnTo>
                    <a:pt x="217903" y="109493"/>
                  </a:lnTo>
                  <a:cubicBezTo>
                    <a:pt x="217903" y="118175"/>
                    <a:pt x="218322" y="124577"/>
                    <a:pt x="219159" y="128701"/>
                  </a:cubicBezTo>
                  <a:cubicBezTo>
                    <a:pt x="219996" y="132825"/>
                    <a:pt x="221562" y="137243"/>
                    <a:pt x="223857" y="141956"/>
                  </a:cubicBezTo>
                  <a:lnTo>
                    <a:pt x="197998" y="141956"/>
                  </a:lnTo>
                  <a:cubicBezTo>
                    <a:pt x="197316" y="140220"/>
                    <a:pt x="196478" y="137646"/>
                    <a:pt x="195486" y="134236"/>
                  </a:cubicBezTo>
                  <a:cubicBezTo>
                    <a:pt x="195052" y="132685"/>
                    <a:pt x="194742" y="131662"/>
                    <a:pt x="194556" y="131166"/>
                  </a:cubicBezTo>
                  <a:cubicBezTo>
                    <a:pt x="190091" y="135507"/>
                    <a:pt x="185316" y="138763"/>
                    <a:pt x="180231" y="140933"/>
                  </a:cubicBezTo>
                  <a:cubicBezTo>
                    <a:pt x="175146" y="143103"/>
                    <a:pt x="169720" y="144189"/>
                    <a:pt x="163953" y="144189"/>
                  </a:cubicBezTo>
                  <a:cubicBezTo>
                    <a:pt x="153783" y="144189"/>
                    <a:pt x="145768" y="141429"/>
                    <a:pt x="139908" y="135910"/>
                  </a:cubicBezTo>
                  <a:cubicBezTo>
                    <a:pt x="134048" y="130391"/>
                    <a:pt x="131118" y="123415"/>
                    <a:pt x="131118" y="114981"/>
                  </a:cubicBezTo>
                  <a:cubicBezTo>
                    <a:pt x="131118" y="109400"/>
                    <a:pt x="132451" y="104424"/>
                    <a:pt x="135118" y="100052"/>
                  </a:cubicBezTo>
                  <a:cubicBezTo>
                    <a:pt x="137784" y="95680"/>
                    <a:pt x="141520" y="92331"/>
                    <a:pt x="146326" y="90006"/>
                  </a:cubicBezTo>
                  <a:cubicBezTo>
                    <a:pt x="151132" y="87680"/>
                    <a:pt x="158062" y="85650"/>
                    <a:pt x="167116" y="83913"/>
                  </a:cubicBezTo>
                  <a:cubicBezTo>
                    <a:pt x="179332" y="81619"/>
                    <a:pt x="187797" y="79479"/>
                    <a:pt x="192510" y="77495"/>
                  </a:cubicBezTo>
                  <a:lnTo>
                    <a:pt x="192510" y="74891"/>
                  </a:lnTo>
                  <a:cubicBezTo>
                    <a:pt x="192510" y="69868"/>
                    <a:pt x="191269" y="66286"/>
                    <a:pt x="188789" y="64147"/>
                  </a:cubicBezTo>
                  <a:cubicBezTo>
                    <a:pt x="186308" y="62008"/>
                    <a:pt x="181627" y="60938"/>
                    <a:pt x="174743" y="60938"/>
                  </a:cubicBezTo>
                  <a:cubicBezTo>
                    <a:pt x="170092" y="60938"/>
                    <a:pt x="166465" y="61853"/>
                    <a:pt x="163860" y="63682"/>
                  </a:cubicBezTo>
                  <a:cubicBezTo>
                    <a:pt x="161256" y="65511"/>
                    <a:pt x="159147" y="68720"/>
                    <a:pt x="157535" y="73309"/>
                  </a:cubicBezTo>
                  <a:lnTo>
                    <a:pt x="133816" y="69030"/>
                  </a:lnTo>
                  <a:cubicBezTo>
                    <a:pt x="136482" y="59481"/>
                    <a:pt x="141071" y="52411"/>
                    <a:pt x="147582" y="47822"/>
                  </a:cubicBezTo>
                  <a:cubicBezTo>
                    <a:pt x="154093" y="43234"/>
                    <a:pt x="163767" y="40939"/>
                    <a:pt x="176604" y="40939"/>
                  </a:cubicBezTo>
                  <a:close/>
                  <a:moveTo>
                    <a:pt x="515374" y="3267"/>
                  </a:moveTo>
                  <a:lnTo>
                    <a:pt x="544674" y="3267"/>
                  </a:lnTo>
                  <a:lnTo>
                    <a:pt x="519094" y="31079"/>
                  </a:lnTo>
                  <a:lnTo>
                    <a:pt x="502537" y="31079"/>
                  </a:lnTo>
                  <a:close/>
                  <a:moveTo>
                    <a:pt x="63811" y="3267"/>
                  </a:moveTo>
                  <a:cubicBezTo>
                    <a:pt x="80492" y="3267"/>
                    <a:pt x="94041" y="8197"/>
                    <a:pt x="104459" y="18057"/>
                  </a:cubicBezTo>
                  <a:cubicBezTo>
                    <a:pt x="110660" y="23886"/>
                    <a:pt x="115311" y="32258"/>
                    <a:pt x="118412" y="43172"/>
                  </a:cubicBezTo>
                  <a:lnTo>
                    <a:pt x="91158" y="49683"/>
                  </a:lnTo>
                  <a:cubicBezTo>
                    <a:pt x="89545" y="42613"/>
                    <a:pt x="86181" y="37032"/>
                    <a:pt x="81065" y="32940"/>
                  </a:cubicBezTo>
                  <a:cubicBezTo>
                    <a:pt x="75949" y="28847"/>
                    <a:pt x="69733" y="26800"/>
                    <a:pt x="62415" y="26800"/>
                  </a:cubicBezTo>
                  <a:cubicBezTo>
                    <a:pt x="52307" y="26800"/>
                    <a:pt x="44106" y="30428"/>
                    <a:pt x="37812" y="37684"/>
                  </a:cubicBezTo>
                  <a:cubicBezTo>
                    <a:pt x="31518" y="44939"/>
                    <a:pt x="28371" y="56690"/>
                    <a:pt x="28371" y="72937"/>
                  </a:cubicBezTo>
                  <a:cubicBezTo>
                    <a:pt x="28371" y="90176"/>
                    <a:pt x="31471" y="102455"/>
                    <a:pt x="37673" y="109772"/>
                  </a:cubicBezTo>
                  <a:cubicBezTo>
                    <a:pt x="43874" y="117090"/>
                    <a:pt x="51935" y="120748"/>
                    <a:pt x="61857" y="120748"/>
                  </a:cubicBezTo>
                  <a:cubicBezTo>
                    <a:pt x="69175" y="120748"/>
                    <a:pt x="75469" y="118423"/>
                    <a:pt x="80740" y="113772"/>
                  </a:cubicBezTo>
                  <a:cubicBezTo>
                    <a:pt x="86011" y="109121"/>
                    <a:pt x="89793" y="101804"/>
                    <a:pt x="92088" y="91820"/>
                  </a:cubicBezTo>
                  <a:lnTo>
                    <a:pt x="118784" y="100284"/>
                  </a:lnTo>
                  <a:cubicBezTo>
                    <a:pt x="114691" y="115167"/>
                    <a:pt x="107885" y="126221"/>
                    <a:pt x="98367" y="133445"/>
                  </a:cubicBezTo>
                  <a:cubicBezTo>
                    <a:pt x="88848" y="140669"/>
                    <a:pt x="76771" y="144282"/>
                    <a:pt x="62136" y="144282"/>
                  </a:cubicBezTo>
                  <a:cubicBezTo>
                    <a:pt x="44029" y="144282"/>
                    <a:pt x="29146" y="138096"/>
                    <a:pt x="17488" y="125725"/>
                  </a:cubicBezTo>
                  <a:cubicBezTo>
                    <a:pt x="5830" y="113353"/>
                    <a:pt x="0" y="96440"/>
                    <a:pt x="0" y="74984"/>
                  </a:cubicBezTo>
                  <a:cubicBezTo>
                    <a:pt x="0" y="52287"/>
                    <a:pt x="5861" y="34660"/>
                    <a:pt x="17581" y="22103"/>
                  </a:cubicBezTo>
                  <a:cubicBezTo>
                    <a:pt x="29301" y="9546"/>
                    <a:pt x="44711" y="3267"/>
                    <a:pt x="63811" y="3267"/>
                  </a:cubicBezTo>
                  <a:close/>
                  <a:moveTo>
                    <a:pt x="171860" y="11"/>
                  </a:moveTo>
                  <a:cubicBezTo>
                    <a:pt x="179487" y="73"/>
                    <a:pt x="185719" y="1314"/>
                    <a:pt x="190556" y="3732"/>
                  </a:cubicBezTo>
                  <a:cubicBezTo>
                    <a:pt x="195889" y="6337"/>
                    <a:pt x="198618" y="9964"/>
                    <a:pt x="198742" y="14615"/>
                  </a:cubicBezTo>
                  <a:cubicBezTo>
                    <a:pt x="198990" y="21064"/>
                    <a:pt x="193347" y="25002"/>
                    <a:pt x="181813" y="26428"/>
                  </a:cubicBezTo>
                  <a:lnTo>
                    <a:pt x="181813" y="31079"/>
                  </a:lnTo>
                  <a:lnTo>
                    <a:pt x="171395" y="31079"/>
                  </a:lnTo>
                  <a:lnTo>
                    <a:pt x="171395" y="20847"/>
                  </a:lnTo>
                  <a:cubicBezTo>
                    <a:pt x="174929" y="20475"/>
                    <a:pt x="177193" y="20134"/>
                    <a:pt x="178185" y="19824"/>
                  </a:cubicBezTo>
                  <a:cubicBezTo>
                    <a:pt x="181472" y="19018"/>
                    <a:pt x="183146" y="17592"/>
                    <a:pt x="183208" y="15545"/>
                  </a:cubicBezTo>
                  <a:cubicBezTo>
                    <a:pt x="183270" y="14119"/>
                    <a:pt x="182402" y="12910"/>
                    <a:pt x="180603" y="11918"/>
                  </a:cubicBezTo>
                  <a:cubicBezTo>
                    <a:pt x="177999" y="10491"/>
                    <a:pt x="173875" y="9778"/>
                    <a:pt x="168232" y="9778"/>
                  </a:cubicBezTo>
                  <a:cubicBezTo>
                    <a:pt x="166310" y="9778"/>
                    <a:pt x="163395" y="9902"/>
                    <a:pt x="159488" y="10150"/>
                  </a:cubicBezTo>
                  <a:lnTo>
                    <a:pt x="158465" y="663"/>
                  </a:lnTo>
                  <a:cubicBezTo>
                    <a:pt x="160884" y="166"/>
                    <a:pt x="165348" y="-51"/>
                    <a:pt x="171860"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5" name="TextBox 24">
              <a:extLst>
                <a:ext uri="{FF2B5EF4-FFF2-40B4-BE49-F238E27FC236}">
                  <a16:creationId xmlns:a16="http://schemas.microsoft.com/office/drawing/2014/main" id="{704B266E-77A8-4552-A4FE-0DC1C0D9263E}"/>
                </a:ext>
              </a:extLst>
            </p:cNvPr>
            <p:cNvSpPr txBox="1">
              <a:spLocks noChangeAspect="1"/>
            </p:cNvSpPr>
            <p:nvPr>
              <p:custDataLst>
                <p:tags r:id="rId4"/>
              </p:custDataLst>
            </p:nvPr>
          </p:nvSpPr>
          <p:spPr>
            <a:xfrm>
              <a:off x="9667753" y="4628696"/>
              <a:ext cx="772920" cy="144375"/>
            </a:xfrm>
            <a:custGeom>
              <a:avLst/>
              <a:gdLst/>
              <a:ahLst/>
              <a:cxnLst/>
              <a:rect l="l" t="t" r="r" b="b"/>
              <a:pathLst>
                <a:path w="772920" h="144375">
                  <a:moveTo>
                    <a:pt x="632798" y="94517"/>
                  </a:moveTo>
                  <a:cubicBezTo>
                    <a:pt x="629450" y="95633"/>
                    <a:pt x="624148" y="96967"/>
                    <a:pt x="616892" y="98517"/>
                  </a:cubicBezTo>
                  <a:cubicBezTo>
                    <a:pt x="609637" y="100067"/>
                    <a:pt x="604893" y="101587"/>
                    <a:pt x="602661" y="103075"/>
                  </a:cubicBezTo>
                  <a:cubicBezTo>
                    <a:pt x="599250" y="105493"/>
                    <a:pt x="597545" y="108563"/>
                    <a:pt x="597545" y="112284"/>
                  </a:cubicBezTo>
                  <a:cubicBezTo>
                    <a:pt x="597545" y="115942"/>
                    <a:pt x="598909" y="119105"/>
                    <a:pt x="601637" y="121771"/>
                  </a:cubicBezTo>
                  <a:cubicBezTo>
                    <a:pt x="604366" y="124438"/>
                    <a:pt x="607839" y="125771"/>
                    <a:pt x="612055" y="125771"/>
                  </a:cubicBezTo>
                  <a:cubicBezTo>
                    <a:pt x="616768" y="125771"/>
                    <a:pt x="621264" y="124221"/>
                    <a:pt x="625543" y="121120"/>
                  </a:cubicBezTo>
                  <a:cubicBezTo>
                    <a:pt x="628706" y="118764"/>
                    <a:pt x="630783" y="115880"/>
                    <a:pt x="631775" y="112470"/>
                  </a:cubicBezTo>
                  <a:cubicBezTo>
                    <a:pt x="632457" y="110237"/>
                    <a:pt x="632798" y="105989"/>
                    <a:pt x="632798" y="99726"/>
                  </a:cubicBezTo>
                  <a:close/>
                  <a:moveTo>
                    <a:pt x="130615" y="43172"/>
                  </a:moveTo>
                  <a:lnTo>
                    <a:pt x="156753" y="43172"/>
                  </a:lnTo>
                  <a:lnTo>
                    <a:pt x="156753" y="141956"/>
                  </a:lnTo>
                  <a:lnTo>
                    <a:pt x="130615" y="141956"/>
                  </a:lnTo>
                  <a:close/>
                  <a:moveTo>
                    <a:pt x="739713" y="40939"/>
                  </a:moveTo>
                  <a:cubicBezTo>
                    <a:pt x="745480" y="40939"/>
                    <a:pt x="750751" y="41978"/>
                    <a:pt x="755526" y="44055"/>
                  </a:cubicBezTo>
                  <a:cubicBezTo>
                    <a:pt x="760301" y="46133"/>
                    <a:pt x="763913" y="48784"/>
                    <a:pt x="766362" y="52008"/>
                  </a:cubicBezTo>
                  <a:cubicBezTo>
                    <a:pt x="768812" y="55233"/>
                    <a:pt x="770517" y="58892"/>
                    <a:pt x="771478" y="62984"/>
                  </a:cubicBezTo>
                  <a:cubicBezTo>
                    <a:pt x="772439" y="67077"/>
                    <a:pt x="772920" y="72937"/>
                    <a:pt x="772920" y="80565"/>
                  </a:cubicBezTo>
                  <a:lnTo>
                    <a:pt x="772920" y="141956"/>
                  </a:lnTo>
                  <a:lnTo>
                    <a:pt x="746782" y="141956"/>
                  </a:lnTo>
                  <a:lnTo>
                    <a:pt x="746782" y="91541"/>
                  </a:lnTo>
                  <a:cubicBezTo>
                    <a:pt x="746782" y="80875"/>
                    <a:pt x="746224" y="73976"/>
                    <a:pt x="745108" y="70844"/>
                  </a:cubicBezTo>
                  <a:cubicBezTo>
                    <a:pt x="743992" y="67713"/>
                    <a:pt x="742178" y="65279"/>
                    <a:pt x="739666" y="63542"/>
                  </a:cubicBezTo>
                  <a:cubicBezTo>
                    <a:pt x="737155" y="61806"/>
                    <a:pt x="734132" y="60938"/>
                    <a:pt x="730597" y="60938"/>
                  </a:cubicBezTo>
                  <a:cubicBezTo>
                    <a:pt x="726070" y="60938"/>
                    <a:pt x="722009" y="62178"/>
                    <a:pt x="718412" y="64659"/>
                  </a:cubicBezTo>
                  <a:cubicBezTo>
                    <a:pt x="714815" y="67139"/>
                    <a:pt x="712350" y="70426"/>
                    <a:pt x="711017" y="74518"/>
                  </a:cubicBezTo>
                  <a:cubicBezTo>
                    <a:pt x="709684" y="78611"/>
                    <a:pt x="709017" y="86177"/>
                    <a:pt x="709017" y="97215"/>
                  </a:cubicBezTo>
                  <a:lnTo>
                    <a:pt x="709017" y="141956"/>
                  </a:lnTo>
                  <a:lnTo>
                    <a:pt x="682879" y="141956"/>
                  </a:lnTo>
                  <a:lnTo>
                    <a:pt x="682879" y="43172"/>
                  </a:lnTo>
                  <a:lnTo>
                    <a:pt x="707157" y="43172"/>
                  </a:lnTo>
                  <a:lnTo>
                    <a:pt x="707157" y="57682"/>
                  </a:lnTo>
                  <a:cubicBezTo>
                    <a:pt x="715776" y="46520"/>
                    <a:pt x="726628" y="40939"/>
                    <a:pt x="739713" y="40939"/>
                  </a:cubicBezTo>
                  <a:close/>
                  <a:moveTo>
                    <a:pt x="616892" y="40939"/>
                  </a:moveTo>
                  <a:cubicBezTo>
                    <a:pt x="628551" y="40939"/>
                    <a:pt x="637232" y="42319"/>
                    <a:pt x="642937" y="45078"/>
                  </a:cubicBezTo>
                  <a:cubicBezTo>
                    <a:pt x="648642" y="47838"/>
                    <a:pt x="652658" y="51342"/>
                    <a:pt x="654983" y="55589"/>
                  </a:cubicBezTo>
                  <a:cubicBezTo>
                    <a:pt x="657309" y="59837"/>
                    <a:pt x="658471" y="67635"/>
                    <a:pt x="658471" y="78983"/>
                  </a:cubicBezTo>
                  <a:lnTo>
                    <a:pt x="658192" y="109493"/>
                  </a:lnTo>
                  <a:cubicBezTo>
                    <a:pt x="658192" y="118175"/>
                    <a:pt x="658611" y="124577"/>
                    <a:pt x="659448" y="128701"/>
                  </a:cubicBezTo>
                  <a:cubicBezTo>
                    <a:pt x="660285" y="132825"/>
                    <a:pt x="661851" y="137243"/>
                    <a:pt x="664145" y="141956"/>
                  </a:cubicBezTo>
                  <a:lnTo>
                    <a:pt x="638286" y="141956"/>
                  </a:lnTo>
                  <a:cubicBezTo>
                    <a:pt x="637604" y="140220"/>
                    <a:pt x="636767" y="137646"/>
                    <a:pt x="635775" y="134236"/>
                  </a:cubicBezTo>
                  <a:cubicBezTo>
                    <a:pt x="635341" y="132685"/>
                    <a:pt x="635031" y="131662"/>
                    <a:pt x="634845" y="131166"/>
                  </a:cubicBezTo>
                  <a:cubicBezTo>
                    <a:pt x="630380" y="135507"/>
                    <a:pt x="625605" y="138763"/>
                    <a:pt x="620520" y="140933"/>
                  </a:cubicBezTo>
                  <a:cubicBezTo>
                    <a:pt x="615435" y="143103"/>
                    <a:pt x="610009" y="144189"/>
                    <a:pt x="604242" y="144189"/>
                  </a:cubicBezTo>
                  <a:cubicBezTo>
                    <a:pt x="594072" y="144189"/>
                    <a:pt x="586057" y="141429"/>
                    <a:pt x="580197" y="135910"/>
                  </a:cubicBezTo>
                  <a:cubicBezTo>
                    <a:pt x="574337" y="130391"/>
                    <a:pt x="571407" y="123415"/>
                    <a:pt x="571407" y="114981"/>
                  </a:cubicBezTo>
                  <a:cubicBezTo>
                    <a:pt x="571407" y="109400"/>
                    <a:pt x="572740" y="104424"/>
                    <a:pt x="575407" y="100052"/>
                  </a:cubicBezTo>
                  <a:cubicBezTo>
                    <a:pt x="578073" y="95680"/>
                    <a:pt x="581809" y="92331"/>
                    <a:pt x="586615" y="90006"/>
                  </a:cubicBezTo>
                  <a:cubicBezTo>
                    <a:pt x="591421" y="87680"/>
                    <a:pt x="598351" y="85650"/>
                    <a:pt x="607405" y="83913"/>
                  </a:cubicBezTo>
                  <a:cubicBezTo>
                    <a:pt x="619621" y="81619"/>
                    <a:pt x="628085" y="79479"/>
                    <a:pt x="632798" y="77495"/>
                  </a:cubicBezTo>
                  <a:lnTo>
                    <a:pt x="632798" y="74891"/>
                  </a:lnTo>
                  <a:cubicBezTo>
                    <a:pt x="632798" y="69868"/>
                    <a:pt x="631558" y="66286"/>
                    <a:pt x="629078" y="64147"/>
                  </a:cubicBezTo>
                  <a:cubicBezTo>
                    <a:pt x="626597" y="62008"/>
                    <a:pt x="621915" y="60938"/>
                    <a:pt x="615032" y="60938"/>
                  </a:cubicBezTo>
                  <a:cubicBezTo>
                    <a:pt x="610381" y="60938"/>
                    <a:pt x="606753" y="61853"/>
                    <a:pt x="604149" y="63682"/>
                  </a:cubicBezTo>
                  <a:cubicBezTo>
                    <a:pt x="601544" y="65511"/>
                    <a:pt x="599436" y="68720"/>
                    <a:pt x="597824" y="73309"/>
                  </a:cubicBezTo>
                  <a:lnTo>
                    <a:pt x="574104" y="69030"/>
                  </a:lnTo>
                  <a:cubicBezTo>
                    <a:pt x="576771" y="59481"/>
                    <a:pt x="581360" y="52411"/>
                    <a:pt x="587871" y="47822"/>
                  </a:cubicBezTo>
                  <a:cubicBezTo>
                    <a:pt x="594382" y="43234"/>
                    <a:pt x="604056" y="40939"/>
                    <a:pt x="616892" y="40939"/>
                  </a:cubicBezTo>
                  <a:close/>
                  <a:moveTo>
                    <a:pt x="509513" y="40939"/>
                  </a:moveTo>
                  <a:cubicBezTo>
                    <a:pt x="523031" y="40939"/>
                    <a:pt x="533077" y="43141"/>
                    <a:pt x="539651" y="47543"/>
                  </a:cubicBezTo>
                  <a:cubicBezTo>
                    <a:pt x="546224" y="51946"/>
                    <a:pt x="550751" y="58457"/>
                    <a:pt x="553231" y="67077"/>
                  </a:cubicBezTo>
                  <a:lnTo>
                    <a:pt x="528581" y="71635"/>
                  </a:lnTo>
                  <a:cubicBezTo>
                    <a:pt x="527527" y="67790"/>
                    <a:pt x="525527" y="64845"/>
                    <a:pt x="522582" y="62798"/>
                  </a:cubicBezTo>
                  <a:cubicBezTo>
                    <a:pt x="519636" y="60752"/>
                    <a:pt x="515435" y="59729"/>
                    <a:pt x="509978" y="59729"/>
                  </a:cubicBezTo>
                  <a:cubicBezTo>
                    <a:pt x="503095" y="59729"/>
                    <a:pt x="498165" y="60690"/>
                    <a:pt x="495188" y="62612"/>
                  </a:cubicBezTo>
                  <a:cubicBezTo>
                    <a:pt x="493204" y="63977"/>
                    <a:pt x="492212" y="65744"/>
                    <a:pt x="492212" y="67914"/>
                  </a:cubicBezTo>
                  <a:cubicBezTo>
                    <a:pt x="492212" y="69775"/>
                    <a:pt x="493080" y="71356"/>
                    <a:pt x="494816" y="72658"/>
                  </a:cubicBezTo>
                  <a:cubicBezTo>
                    <a:pt x="497173" y="74394"/>
                    <a:pt x="505312" y="76844"/>
                    <a:pt x="519233" y="80007"/>
                  </a:cubicBezTo>
                  <a:cubicBezTo>
                    <a:pt x="533155" y="83169"/>
                    <a:pt x="542875" y="87045"/>
                    <a:pt x="548394" y="91634"/>
                  </a:cubicBezTo>
                  <a:cubicBezTo>
                    <a:pt x="553851" y="96285"/>
                    <a:pt x="556580" y="102765"/>
                    <a:pt x="556580" y="111074"/>
                  </a:cubicBezTo>
                  <a:cubicBezTo>
                    <a:pt x="556580" y="120128"/>
                    <a:pt x="552797" y="127911"/>
                    <a:pt x="545232" y="134422"/>
                  </a:cubicBezTo>
                  <a:cubicBezTo>
                    <a:pt x="537666" y="140933"/>
                    <a:pt x="526473" y="144189"/>
                    <a:pt x="511652" y="144189"/>
                  </a:cubicBezTo>
                  <a:cubicBezTo>
                    <a:pt x="498196" y="144189"/>
                    <a:pt x="487545" y="141460"/>
                    <a:pt x="479701" y="136003"/>
                  </a:cubicBezTo>
                  <a:cubicBezTo>
                    <a:pt x="471856" y="130546"/>
                    <a:pt x="466725" y="123136"/>
                    <a:pt x="464306" y="113772"/>
                  </a:cubicBezTo>
                  <a:lnTo>
                    <a:pt x="490537" y="109772"/>
                  </a:lnTo>
                  <a:cubicBezTo>
                    <a:pt x="491653" y="114857"/>
                    <a:pt x="493917" y="118717"/>
                    <a:pt x="497328" y="121353"/>
                  </a:cubicBezTo>
                  <a:cubicBezTo>
                    <a:pt x="500738" y="123988"/>
                    <a:pt x="505513" y="125306"/>
                    <a:pt x="511652" y="125306"/>
                  </a:cubicBezTo>
                  <a:cubicBezTo>
                    <a:pt x="518411" y="125306"/>
                    <a:pt x="523497" y="124066"/>
                    <a:pt x="526907" y="121585"/>
                  </a:cubicBezTo>
                  <a:cubicBezTo>
                    <a:pt x="529202" y="119849"/>
                    <a:pt x="530349" y="117524"/>
                    <a:pt x="530349" y="114609"/>
                  </a:cubicBezTo>
                  <a:cubicBezTo>
                    <a:pt x="530349" y="112625"/>
                    <a:pt x="529729" y="110981"/>
                    <a:pt x="528488" y="109679"/>
                  </a:cubicBezTo>
                  <a:cubicBezTo>
                    <a:pt x="527186" y="108439"/>
                    <a:pt x="524272" y="107292"/>
                    <a:pt x="519745" y="106237"/>
                  </a:cubicBezTo>
                  <a:cubicBezTo>
                    <a:pt x="498661" y="101587"/>
                    <a:pt x="485297" y="97339"/>
                    <a:pt x="479654" y="93494"/>
                  </a:cubicBezTo>
                  <a:cubicBezTo>
                    <a:pt x="471841" y="88161"/>
                    <a:pt x="467934" y="80751"/>
                    <a:pt x="467934" y="71263"/>
                  </a:cubicBezTo>
                  <a:cubicBezTo>
                    <a:pt x="467934" y="62705"/>
                    <a:pt x="471314" y="55512"/>
                    <a:pt x="478073" y="49683"/>
                  </a:cubicBezTo>
                  <a:cubicBezTo>
                    <a:pt x="484832" y="43854"/>
                    <a:pt x="495312" y="40939"/>
                    <a:pt x="509513" y="40939"/>
                  </a:cubicBezTo>
                  <a:close/>
                  <a:moveTo>
                    <a:pt x="234888" y="40939"/>
                  </a:moveTo>
                  <a:cubicBezTo>
                    <a:pt x="240655" y="40939"/>
                    <a:pt x="245926" y="41978"/>
                    <a:pt x="250701" y="44055"/>
                  </a:cubicBezTo>
                  <a:cubicBezTo>
                    <a:pt x="255476" y="46133"/>
                    <a:pt x="259088" y="48784"/>
                    <a:pt x="261537" y="52008"/>
                  </a:cubicBezTo>
                  <a:cubicBezTo>
                    <a:pt x="263987" y="55233"/>
                    <a:pt x="265692" y="58892"/>
                    <a:pt x="266653" y="62984"/>
                  </a:cubicBezTo>
                  <a:cubicBezTo>
                    <a:pt x="267615" y="67077"/>
                    <a:pt x="268095" y="72937"/>
                    <a:pt x="268095" y="80565"/>
                  </a:cubicBezTo>
                  <a:lnTo>
                    <a:pt x="268095" y="141956"/>
                  </a:lnTo>
                  <a:lnTo>
                    <a:pt x="241957" y="141956"/>
                  </a:lnTo>
                  <a:lnTo>
                    <a:pt x="241957" y="91541"/>
                  </a:lnTo>
                  <a:cubicBezTo>
                    <a:pt x="241957" y="80875"/>
                    <a:pt x="241399" y="73976"/>
                    <a:pt x="240283" y="70844"/>
                  </a:cubicBezTo>
                  <a:cubicBezTo>
                    <a:pt x="239167" y="67713"/>
                    <a:pt x="237353" y="65279"/>
                    <a:pt x="234841" y="63542"/>
                  </a:cubicBezTo>
                  <a:cubicBezTo>
                    <a:pt x="232330" y="61806"/>
                    <a:pt x="229307" y="60938"/>
                    <a:pt x="225772" y="60938"/>
                  </a:cubicBezTo>
                  <a:cubicBezTo>
                    <a:pt x="221245" y="60938"/>
                    <a:pt x="217183" y="62178"/>
                    <a:pt x="213587" y="64659"/>
                  </a:cubicBezTo>
                  <a:cubicBezTo>
                    <a:pt x="209990" y="67139"/>
                    <a:pt x="207525" y="70426"/>
                    <a:pt x="206192" y="74518"/>
                  </a:cubicBezTo>
                  <a:cubicBezTo>
                    <a:pt x="204859" y="78611"/>
                    <a:pt x="204192" y="86177"/>
                    <a:pt x="204192" y="97215"/>
                  </a:cubicBezTo>
                  <a:lnTo>
                    <a:pt x="204192" y="141956"/>
                  </a:lnTo>
                  <a:lnTo>
                    <a:pt x="178054" y="141956"/>
                  </a:lnTo>
                  <a:lnTo>
                    <a:pt x="178054" y="43172"/>
                  </a:lnTo>
                  <a:lnTo>
                    <a:pt x="202332" y="43172"/>
                  </a:lnTo>
                  <a:lnTo>
                    <a:pt x="202332" y="57682"/>
                  </a:lnTo>
                  <a:cubicBezTo>
                    <a:pt x="210951" y="46520"/>
                    <a:pt x="221803" y="40939"/>
                    <a:pt x="234888" y="40939"/>
                  </a:cubicBezTo>
                  <a:close/>
                  <a:moveTo>
                    <a:pt x="292447" y="5592"/>
                  </a:moveTo>
                  <a:lnTo>
                    <a:pt x="318585" y="5592"/>
                  </a:lnTo>
                  <a:lnTo>
                    <a:pt x="318585" y="55729"/>
                  </a:lnTo>
                  <a:cubicBezTo>
                    <a:pt x="327019" y="45869"/>
                    <a:pt x="337095" y="40939"/>
                    <a:pt x="348816" y="40939"/>
                  </a:cubicBezTo>
                  <a:cubicBezTo>
                    <a:pt x="354831" y="40939"/>
                    <a:pt x="360257" y="42055"/>
                    <a:pt x="365094" y="44288"/>
                  </a:cubicBezTo>
                  <a:cubicBezTo>
                    <a:pt x="369931" y="46520"/>
                    <a:pt x="373574" y="49373"/>
                    <a:pt x="376023" y="52845"/>
                  </a:cubicBezTo>
                  <a:cubicBezTo>
                    <a:pt x="378473" y="56318"/>
                    <a:pt x="380147" y="60163"/>
                    <a:pt x="381046" y="64380"/>
                  </a:cubicBezTo>
                  <a:cubicBezTo>
                    <a:pt x="381945" y="68596"/>
                    <a:pt x="382395" y="75139"/>
                    <a:pt x="382395" y="84006"/>
                  </a:cubicBezTo>
                  <a:lnTo>
                    <a:pt x="382395" y="141956"/>
                  </a:lnTo>
                  <a:lnTo>
                    <a:pt x="356257" y="141956"/>
                  </a:lnTo>
                  <a:lnTo>
                    <a:pt x="356257" y="89773"/>
                  </a:lnTo>
                  <a:cubicBezTo>
                    <a:pt x="356257" y="79417"/>
                    <a:pt x="355761" y="72844"/>
                    <a:pt x="354769" y="70054"/>
                  </a:cubicBezTo>
                  <a:cubicBezTo>
                    <a:pt x="353777" y="67263"/>
                    <a:pt x="352025" y="65046"/>
                    <a:pt x="349513" y="63403"/>
                  </a:cubicBezTo>
                  <a:cubicBezTo>
                    <a:pt x="347002" y="61760"/>
                    <a:pt x="343855" y="60938"/>
                    <a:pt x="340072" y="60938"/>
                  </a:cubicBezTo>
                  <a:cubicBezTo>
                    <a:pt x="335731" y="60938"/>
                    <a:pt x="331856" y="61992"/>
                    <a:pt x="328445" y="64101"/>
                  </a:cubicBezTo>
                  <a:cubicBezTo>
                    <a:pt x="325034" y="66209"/>
                    <a:pt x="322538" y="69387"/>
                    <a:pt x="320957" y="73635"/>
                  </a:cubicBezTo>
                  <a:cubicBezTo>
                    <a:pt x="319376" y="77883"/>
                    <a:pt x="318585" y="84161"/>
                    <a:pt x="318585" y="92471"/>
                  </a:cubicBezTo>
                  <a:lnTo>
                    <a:pt x="318585" y="141956"/>
                  </a:lnTo>
                  <a:lnTo>
                    <a:pt x="292447" y="141956"/>
                  </a:lnTo>
                  <a:close/>
                  <a:moveTo>
                    <a:pt x="130615" y="5592"/>
                  </a:moveTo>
                  <a:lnTo>
                    <a:pt x="156753" y="5592"/>
                  </a:lnTo>
                  <a:lnTo>
                    <a:pt x="156753" y="29777"/>
                  </a:lnTo>
                  <a:lnTo>
                    <a:pt x="130615" y="29777"/>
                  </a:lnTo>
                  <a:close/>
                  <a:moveTo>
                    <a:pt x="54694" y="3267"/>
                  </a:moveTo>
                  <a:cubicBezTo>
                    <a:pt x="71809" y="3267"/>
                    <a:pt x="84692" y="7019"/>
                    <a:pt x="93343" y="14522"/>
                  </a:cubicBezTo>
                  <a:cubicBezTo>
                    <a:pt x="101994" y="22026"/>
                    <a:pt x="106536" y="32040"/>
                    <a:pt x="106970" y="44567"/>
                  </a:cubicBezTo>
                  <a:lnTo>
                    <a:pt x="79437" y="45776"/>
                  </a:lnTo>
                  <a:cubicBezTo>
                    <a:pt x="78259" y="38769"/>
                    <a:pt x="75732" y="33730"/>
                    <a:pt x="71856" y="30661"/>
                  </a:cubicBezTo>
                  <a:cubicBezTo>
                    <a:pt x="67980" y="27591"/>
                    <a:pt x="62167" y="26056"/>
                    <a:pt x="54415" y="26056"/>
                  </a:cubicBezTo>
                  <a:cubicBezTo>
                    <a:pt x="46416" y="26056"/>
                    <a:pt x="40152" y="27700"/>
                    <a:pt x="35626" y="30986"/>
                  </a:cubicBezTo>
                  <a:cubicBezTo>
                    <a:pt x="32711" y="33095"/>
                    <a:pt x="31254" y="35916"/>
                    <a:pt x="31254" y="39451"/>
                  </a:cubicBezTo>
                  <a:cubicBezTo>
                    <a:pt x="31254" y="42675"/>
                    <a:pt x="32618" y="45435"/>
                    <a:pt x="35347" y="47729"/>
                  </a:cubicBezTo>
                  <a:cubicBezTo>
                    <a:pt x="38819" y="50644"/>
                    <a:pt x="47253" y="53683"/>
                    <a:pt x="60647" y="56845"/>
                  </a:cubicBezTo>
                  <a:cubicBezTo>
                    <a:pt x="74042" y="60008"/>
                    <a:pt x="83948" y="63279"/>
                    <a:pt x="90366" y="66659"/>
                  </a:cubicBezTo>
                  <a:cubicBezTo>
                    <a:pt x="96785" y="70038"/>
                    <a:pt x="101808" y="74658"/>
                    <a:pt x="105435" y="80518"/>
                  </a:cubicBezTo>
                  <a:cubicBezTo>
                    <a:pt x="109063" y="86378"/>
                    <a:pt x="110877" y="93618"/>
                    <a:pt x="110877" y="102238"/>
                  </a:cubicBezTo>
                  <a:cubicBezTo>
                    <a:pt x="110877" y="110051"/>
                    <a:pt x="108706" y="117369"/>
                    <a:pt x="104366" y="124190"/>
                  </a:cubicBezTo>
                  <a:cubicBezTo>
                    <a:pt x="100025" y="131011"/>
                    <a:pt x="93886" y="136081"/>
                    <a:pt x="85948" y="139398"/>
                  </a:cubicBezTo>
                  <a:cubicBezTo>
                    <a:pt x="78011" y="142716"/>
                    <a:pt x="68120" y="144375"/>
                    <a:pt x="56275" y="144375"/>
                  </a:cubicBezTo>
                  <a:cubicBezTo>
                    <a:pt x="39036" y="144375"/>
                    <a:pt x="25797" y="140390"/>
                    <a:pt x="16557" y="132422"/>
                  </a:cubicBezTo>
                  <a:cubicBezTo>
                    <a:pt x="7317" y="124453"/>
                    <a:pt x="1798" y="112842"/>
                    <a:pt x="0" y="97587"/>
                  </a:cubicBezTo>
                  <a:lnTo>
                    <a:pt x="26789" y="94982"/>
                  </a:lnTo>
                  <a:cubicBezTo>
                    <a:pt x="28401" y="103974"/>
                    <a:pt x="31672" y="110578"/>
                    <a:pt x="36602" y="114795"/>
                  </a:cubicBezTo>
                  <a:cubicBezTo>
                    <a:pt x="41532" y="119012"/>
                    <a:pt x="48183" y="121120"/>
                    <a:pt x="56555" y="121120"/>
                  </a:cubicBezTo>
                  <a:cubicBezTo>
                    <a:pt x="65422" y="121120"/>
                    <a:pt x="72104" y="119244"/>
                    <a:pt x="76600" y="115493"/>
                  </a:cubicBezTo>
                  <a:cubicBezTo>
                    <a:pt x="81096" y="111741"/>
                    <a:pt x="83344" y="107354"/>
                    <a:pt x="83344" y="102331"/>
                  </a:cubicBezTo>
                  <a:cubicBezTo>
                    <a:pt x="83344" y="99106"/>
                    <a:pt x="82398" y="96362"/>
                    <a:pt x="80507" y="94099"/>
                  </a:cubicBezTo>
                  <a:cubicBezTo>
                    <a:pt x="78615" y="91835"/>
                    <a:pt x="75313" y="89866"/>
                    <a:pt x="70600" y="88192"/>
                  </a:cubicBezTo>
                  <a:cubicBezTo>
                    <a:pt x="67376" y="87076"/>
                    <a:pt x="60027" y="85092"/>
                    <a:pt x="48555" y="82239"/>
                  </a:cubicBezTo>
                  <a:cubicBezTo>
                    <a:pt x="33796" y="78580"/>
                    <a:pt x="23440" y="74084"/>
                    <a:pt x="17487" y="68751"/>
                  </a:cubicBezTo>
                  <a:cubicBezTo>
                    <a:pt x="9116" y="61248"/>
                    <a:pt x="4930" y="52101"/>
                    <a:pt x="4930" y="41311"/>
                  </a:cubicBezTo>
                  <a:cubicBezTo>
                    <a:pt x="4930" y="34366"/>
                    <a:pt x="6899" y="27870"/>
                    <a:pt x="10836" y="21824"/>
                  </a:cubicBezTo>
                  <a:cubicBezTo>
                    <a:pt x="14774" y="15778"/>
                    <a:pt x="20448" y="11174"/>
                    <a:pt x="27859" y="8011"/>
                  </a:cubicBezTo>
                  <a:cubicBezTo>
                    <a:pt x="35269" y="4848"/>
                    <a:pt x="44214" y="3267"/>
                    <a:pt x="54694" y="3267"/>
                  </a:cubicBezTo>
                  <a:close/>
                  <a:moveTo>
                    <a:pt x="612148" y="11"/>
                  </a:moveTo>
                  <a:cubicBezTo>
                    <a:pt x="619776" y="73"/>
                    <a:pt x="626008" y="1314"/>
                    <a:pt x="630845" y="3732"/>
                  </a:cubicBezTo>
                  <a:cubicBezTo>
                    <a:pt x="636178" y="6337"/>
                    <a:pt x="638907" y="9964"/>
                    <a:pt x="639031" y="14615"/>
                  </a:cubicBezTo>
                  <a:cubicBezTo>
                    <a:pt x="639279" y="21064"/>
                    <a:pt x="633635" y="25002"/>
                    <a:pt x="622101" y="26428"/>
                  </a:cubicBezTo>
                  <a:lnTo>
                    <a:pt x="622101" y="31079"/>
                  </a:lnTo>
                  <a:lnTo>
                    <a:pt x="611683" y="31079"/>
                  </a:lnTo>
                  <a:lnTo>
                    <a:pt x="611683" y="20847"/>
                  </a:lnTo>
                  <a:cubicBezTo>
                    <a:pt x="615218" y="20475"/>
                    <a:pt x="617481" y="20134"/>
                    <a:pt x="618474" y="19824"/>
                  </a:cubicBezTo>
                  <a:cubicBezTo>
                    <a:pt x="621760" y="19018"/>
                    <a:pt x="623435" y="17592"/>
                    <a:pt x="623497" y="15545"/>
                  </a:cubicBezTo>
                  <a:cubicBezTo>
                    <a:pt x="623559" y="14119"/>
                    <a:pt x="622691" y="12910"/>
                    <a:pt x="620892" y="11918"/>
                  </a:cubicBezTo>
                  <a:cubicBezTo>
                    <a:pt x="618288" y="10491"/>
                    <a:pt x="614164" y="9778"/>
                    <a:pt x="608521" y="9778"/>
                  </a:cubicBezTo>
                  <a:cubicBezTo>
                    <a:pt x="606598" y="9778"/>
                    <a:pt x="603684" y="9902"/>
                    <a:pt x="599777" y="10150"/>
                  </a:cubicBezTo>
                  <a:lnTo>
                    <a:pt x="598754" y="663"/>
                  </a:lnTo>
                  <a:cubicBezTo>
                    <a:pt x="601172" y="166"/>
                    <a:pt x="605637" y="-51"/>
                    <a:pt x="612148"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grpSp>
      <p:grpSp>
        <p:nvGrpSpPr>
          <p:cNvPr id="26" name="Group 25">
            <a:extLst>
              <a:ext uri="{FF2B5EF4-FFF2-40B4-BE49-F238E27FC236}">
                <a16:creationId xmlns:a16="http://schemas.microsoft.com/office/drawing/2014/main" id="{0246DA49-1589-1F28-C002-63E0FBFDE92B}"/>
              </a:ext>
            </a:extLst>
          </p:cNvPr>
          <p:cNvGrpSpPr/>
          <p:nvPr/>
        </p:nvGrpSpPr>
        <p:grpSpPr>
          <a:xfrm>
            <a:off x="424946" y="658001"/>
            <a:ext cx="1524000" cy="457250"/>
            <a:chOff x="800100" y="1783116"/>
            <a:chExt cx="1524000" cy="457250"/>
          </a:xfrm>
        </p:grpSpPr>
        <p:sp>
          <p:nvSpPr>
            <p:cNvPr id="27" name="Rectangle 26">
              <a:extLst>
                <a:ext uri="{FF2B5EF4-FFF2-40B4-BE49-F238E27FC236}">
                  <a16:creationId xmlns:a16="http://schemas.microsoft.com/office/drawing/2014/main" id="{94FF49D1-EF6F-D3AB-BA6A-2A4EB79DF12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a16="http://schemas.microsoft.com/office/drawing/2014/main" id="{8149EF22-4CDA-BF30-3159-A0D8B070667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29" name="TextBox 28">
            <a:extLst>
              <a:ext uri="{FF2B5EF4-FFF2-40B4-BE49-F238E27FC236}">
                <a16:creationId xmlns:a16="http://schemas.microsoft.com/office/drawing/2014/main" id="{1FE51362-ACF3-CF99-2702-661B773D25D5}"/>
              </a:ext>
            </a:extLst>
          </p:cNvPr>
          <p:cNvSpPr txBox="1"/>
          <p:nvPr/>
        </p:nvSpPr>
        <p:spPr>
          <a:xfrm>
            <a:off x="538868" y="2312890"/>
            <a:ext cx="8299048" cy="2262927"/>
          </a:xfrm>
          <a:prstGeom prst="rect">
            <a:avLst/>
          </a:prstGeom>
          <a:noFill/>
        </p:spPr>
        <p:txBody>
          <a:bodyPr wrap="square" lIns="0" tIns="0" rIns="0" bIns="0" rtlCol="0">
            <a:spAutoFit/>
          </a:bodyPr>
          <a:lstStyle>
            <a:defPPr>
              <a:defRPr lang="en-US"/>
            </a:defPPr>
            <a:lvl1pPr>
              <a:lnSpc>
                <a:spcPct val="125000"/>
              </a:lnSpc>
              <a:defRPr sz="2400" i="1">
                <a:latin typeface="Arial" panose="020B0604020202020204" pitchFamily="34" charset="0"/>
                <a:cs typeface="Arial" panose="020B0604020202020204" pitchFamily="34" charset="0"/>
              </a:defRPr>
            </a:lvl1pPr>
          </a:lstStyle>
          <a:p>
            <a:r>
              <a:rPr lang="vi-VN" b="1" dirty="0"/>
              <a:t>Cơ thể có các hoạt động sống:</a:t>
            </a:r>
          </a:p>
          <a:p>
            <a:pPr marL="342900" indent="-342900">
              <a:buFont typeface="Courier New" panose="02070309020205020404" pitchFamily="49" charset="0"/>
              <a:buChar char="o"/>
            </a:pPr>
            <a:r>
              <a:rPr lang="vi-VN" dirty="0"/>
              <a:t>Trao đổi chất và chuyển hóa năng lượng</a:t>
            </a:r>
          </a:p>
          <a:p>
            <a:pPr marL="342900" indent="-342900">
              <a:buFont typeface="Courier New" panose="02070309020205020404" pitchFamily="49" charset="0"/>
              <a:buChar char="o"/>
            </a:pPr>
            <a:r>
              <a:rPr lang="vi-VN" dirty="0"/>
              <a:t>Sinh trưởng và phát triển</a:t>
            </a:r>
          </a:p>
          <a:p>
            <a:pPr marL="342900" indent="-342900">
              <a:buFont typeface="Courier New" panose="02070309020205020404" pitchFamily="49" charset="0"/>
              <a:buChar char="o"/>
            </a:pPr>
            <a:r>
              <a:rPr lang="vi-VN" dirty="0"/>
              <a:t>Sinh sản</a:t>
            </a:r>
          </a:p>
          <a:p>
            <a:pPr marL="342900" indent="-342900">
              <a:buFont typeface="Courier New" panose="02070309020205020404" pitchFamily="49" charset="0"/>
              <a:buChar char="o"/>
            </a:pPr>
            <a:r>
              <a:rPr lang="vi-VN" dirty="0"/>
              <a:t>Cảm ứng</a:t>
            </a:r>
          </a:p>
        </p:txBody>
      </p:sp>
    </p:spTree>
    <p:extLst>
      <p:ext uri="{BB962C8B-B14F-4D97-AF65-F5344CB8AC3E}">
        <p14:creationId xmlns:p14="http://schemas.microsoft.com/office/powerpoint/2010/main" val="395611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ppt_x"/>
                                          </p:val>
                                        </p:tav>
                                        <p:tav tm="100000">
                                          <p:val>
                                            <p:strVal val="#ppt_x"/>
                                          </p:val>
                                        </p:tav>
                                      </p:tavLst>
                                    </p:anim>
                                    <p:anim calcmode="lin" valueType="num">
                                      <p:cBhvr additive="base">
                                        <p:cTn id="15" dur="500" fill="hold"/>
                                        <p:tgtEl>
                                          <p:spTgt spid="2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8545E-664D-4F99-BD24-3E9FC7F1FAA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427469" y="43800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94BDD2-0364-47A8-8280-6F86582F548E}"/>
              </a:ext>
            </a:extLst>
          </p:cNvPr>
          <p:cNvSpPr txBox="1"/>
          <p:nvPr/>
        </p:nvSpPr>
        <p:spPr>
          <a:xfrm>
            <a:off x="1519541" y="4260443"/>
            <a:ext cx="4179673" cy="2262927"/>
          </a:xfrm>
          <a:prstGeom prst="rect">
            <a:avLst/>
          </a:prstGeom>
          <a:noFill/>
        </p:spPr>
        <p:txBody>
          <a:bodyPr wrap="square" lIns="0" tIns="0" rIns="0" bIns="0" rtlCol="0">
            <a:spAutoFit/>
          </a:bodyPr>
          <a:lstStyle>
            <a:defPPr>
              <a:defRPr lang="en-US"/>
            </a:defPPr>
            <a:lvl1pPr algn="just">
              <a:lnSpc>
                <a:spcPct val="125000"/>
              </a:lnSpc>
              <a:defRPr sz="2400">
                <a:latin typeface="Arial" panose="020B0604020202020204" pitchFamily="34" charset="0"/>
                <a:cs typeface="Arial" panose="020B0604020202020204" pitchFamily="34" charset="0"/>
              </a:defRPr>
            </a:lvl1pPr>
          </a:lstStyle>
          <a:p>
            <a:r>
              <a:rPr lang="vi-VN" dirty="0"/>
              <a:t>Mối quan hệ qua lại này </a:t>
            </a:r>
            <a:r>
              <a:rPr lang="vi-VN" b="1" dirty="0"/>
              <a:t>đảm bảo sự thống nhất </a:t>
            </a:r>
            <a:r>
              <a:rPr lang="vi-VN" dirty="0"/>
              <a:t>trong hoạt động của toàn bộ cơ thể tồn tại và phát triển </a:t>
            </a:r>
            <a:r>
              <a:rPr lang="vi-VN" b="1" dirty="0"/>
              <a:t>như một thể thống nhất.</a:t>
            </a:r>
          </a:p>
        </p:txBody>
      </p:sp>
      <p:sp>
        <p:nvSpPr>
          <p:cNvPr id="5" name="TextBox 4">
            <a:extLst>
              <a:ext uri="{FF2B5EF4-FFF2-40B4-BE49-F238E27FC236}">
                <a16:creationId xmlns:a16="http://schemas.microsoft.com/office/drawing/2014/main" id="{5A9BC950-9DD9-4AB6-91B0-C5956A736F72}"/>
              </a:ext>
            </a:extLst>
          </p:cNvPr>
          <p:cNvSpPr txBox="1"/>
          <p:nvPr/>
        </p:nvSpPr>
        <p:spPr>
          <a:xfrm>
            <a:off x="6318354" y="5779469"/>
            <a:ext cx="5155558" cy="804772"/>
          </a:xfrm>
          <a:prstGeom prst="rect">
            <a:avLst/>
          </a:prstGeom>
          <a:noFill/>
        </p:spPr>
        <p:txBody>
          <a:bodyPr wrap="square" lIns="0" tIns="0" rIns="0" bIns="0" rtlCol="0">
            <a:spAutoFit/>
          </a:bodyPr>
          <a:lstStyle/>
          <a:p>
            <a:pPr algn="ctr">
              <a:lnSpc>
                <a:spcPct val="125000"/>
              </a:lnSpc>
            </a:pPr>
            <a:r>
              <a:rPr lang="vi-VN" sz="2200" b="1" dirty="0">
                <a:latin typeface="Arial" panose="020B0604020202020204" pitchFamily="34" charset="0"/>
                <a:cs typeface="Arial" panose="020B0604020202020204" pitchFamily="34" charset="0"/>
              </a:rPr>
              <a:t>Sơ đồ mối quan hệ </a:t>
            </a:r>
          </a:p>
          <a:p>
            <a:pPr algn="ctr">
              <a:lnSpc>
                <a:spcPct val="125000"/>
              </a:lnSpc>
            </a:pPr>
            <a:r>
              <a:rPr lang="vi-VN" sz="2200" b="1" dirty="0">
                <a:latin typeface="Arial" panose="020B0604020202020204" pitchFamily="34" charset="0"/>
                <a:cs typeface="Arial" panose="020B0604020202020204" pitchFamily="34" charset="0"/>
              </a:rPr>
              <a:t>giữa các hoạt động sống trong cơ thể</a:t>
            </a:r>
            <a:endParaRPr lang="vi-VN" sz="2200" b="1" dirty="0"/>
          </a:p>
        </p:txBody>
      </p:sp>
      <p:grpSp>
        <p:nvGrpSpPr>
          <p:cNvPr id="6" name="Group 5">
            <a:extLst>
              <a:ext uri="{FF2B5EF4-FFF2-40B4-BE49-F238E27FC236}">
                <a16:creationId xmlns:a16="http://schemas.microsoft.com/office/drawing/2014/main" id="{032B2313-D1C0-4D83-9D10-7ED1027BF056}"/>
              </a:ext>
            </a:extLst>
          </p:cNvPr>
          <p:cNvGrpSpPr/>
          <p:nvPr/>
        </p:nvGrpSpPr>
        <p:grpSpPr>
          <a:xfrm>
            <a:off x="6011347" y="253314"/>
            <a:ext cx="5769572" cy="5285202"/>
            <a:chOff x="6387451" y="1568916"/>
            <a:chExt cx="4333400" cy="3969600"/>
          </a:xfrm>
        </p:grpSpPr>
        <p:sp>
          <p:nvSpPr>
            <p:cNvPr id="7" name="Oval 6">
              <a:extLst>
                <a:ext uri="{FF2B5EF4-FFF2-40B4-BE49-F238E27FC236}">
                  <a16:creationId xmlns:a16="http://schemas.microsoft.com/office/drawing/2014/main" id="{C755243E-5810-4B5C-A704-C2E1401E76A1}"/>
                </a:ext>
              </a:extLst>
            </p:cNvPr>
            <p:cNvSpPr/>
            <p:nvPr/>
          </p:nvSpPr>
          <p:spPr>
            <a:xfrm>
              <a:off x="6897273" y="2290304"/>
              <a:ext cx="3248214" cy="3248212"/>
            </a:xfrm>
            <a:prstGeom prst="ellipse">
              <a:avLst/>
            </a:prstGeom>
            <a:noFill/>
            <a:ln w="127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Oval 7">
              <a:extLst>
                <a:ext uri="{FF2B5EF4-FFF2-40B4-BE49-F238E27FC236}">
                  <a16:creationId xmlns:a16="http://schemas.microsoft.com/office/drawing/2014/main" id="{33D808FB-EDE2-4E18-A34D-7CB311FEA387}"/>
                </a:ext>
              </a:extLst>
            </p:cNvPr>
            <p:cNvSpPr/>
            <p:nvPr/>
          </p:nvSpPr>
          <p:spPr>
            <a:xfrm>
              <a:off x="7695560" y="3088590"/>
              <a:ext cx="1651640" cy="1651640"/>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Oval 8">
              <a:extLst>
                <a:ext uri="{FF2B5EF4-FFF2-40B4-BE49-F238E27FC236}">
                  <a16:creationId xmlns:a16="http://schemas.microsoft.com/office/drawing/2014/main" id="{309D39C0-CDF8-4A9D-80D2-25DD81603081}"/>
                </a:ext>
              </a:extLst>
            </p:cNvPr>
            <p:cNvSpPr/>
            <p:nvPr/>
          </p:nvSpPr>
          <p:spPr>
            <a:xfrm>
              <a:off x="7852813" y="1568916"/>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Oval 9">
              <a:extLst>
                <a:ext uri="{FF2B5EF4-FFF2-40B4-BE49-F238E27FC236}">
                  <a16:creationId xmlns:a16="http://schemas.microsoft.com/office/drawing/2014/main" id="{DB000B93-BF53-4FEB-81C5-A3BE83649DBC}"/>
                </a:ext>
              </a:extLst>
            </p:cNvPr>
            <p:cNvSpPr/>
            <p:nvPr/>
          </p:nvSpPr>
          <p:spPr>
            <a:xfrm>
              <a:off x="938670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Oval 10">
              <a:extLst>
                <a:ext uri="{FF2B5EF4-FFF2-40B4-BE49-F238E27FC236}">
                  <a16:creationId xmlns:a16="http://schemas.microsoft.com/office/drawing/2014/main" id="{E4BF6EF4-9042-40A7-AE9D-E52022F898CC}"/>
                </a:ext>
              </a:extLst>
            </p:cNvPr>
            <p:cNvSpPr/>
            <p:nvPr/>
          </p:nvSpPr>
          <p:spPr>
            <a:xfrm>
              <a:off x="638745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Arrow: Left-Right 11">
              <a:extLst>
                <a:ext uri="{FF2B5EF4-FFF2-40B4-BE49-F238E27FC236}">
                  <a16:creationId xmlns:a16="http://schemas.microsoft.com/office/drawing/2014/main" id="{9EF72085-A064-4214-8C62-B969CD574CCA}"/>
                </a:ext>
              </a:extLst>
            </p:cNvPr>
            <p:cNvSpPr/>
            <p:nvPr/>
          </p:nvSpPr>
          <p:spPr>
            <a:xfrm rot="5400000">
              <a:off x="8380480" y="294223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Arrow: Left-Right 12">
              <a:extLst>
                <a:ext uri="{FF2B5EF4-FFF2-40B4-BE49-F238E27FC236}">
                  <a16:creationId xmlns:a16="http://schemas.microsoft.com/office/drawing/2014/main" id="{FB6599D3-6FD4-4F4F-9307-39C638477387}"/>
                </a:ext>
              </a:extLst>
            </p:cNvPr>
            <p:cNvSpPr/>
            <p:nvPr/>
          </p:nvSpPr>
          <p:spPr>
            <a:xfrm rot="9000000">
              <a:off x="7567944" y="426028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Arrow: Left-Right 13">
              <a:extLst>
                <a:ext uri="{FF2B5EF4-FFF2-40B4-BE49-F238E27FC236}">
                  <a16:creationId xmlns:a16="http://schemas.microsoft.com/office/drawing/2014/main" id="{EAEB9D06-596E-4A9F-953E-76FB82F4A683}"/>
                </a:ext>
              </a:extLst>
            </p:cNvPr>
            <p:cNvSpPr/>
            <p:nvPr/>
          </p:nvSpPr>
          <p:spPr>
            <a:xfrm rot="12600000" flipH="1">
              <a:off x="9229656" y="4260286"/>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Isosceles Triangle 14">
              <a:extLst>
                <a:ext uri="{FF2B5EF4-FFF2-40B4-BE49-F238E27FC236}">
                  <a16:creationId xmlns:a16="http://schemas.microsoft.com/office/drawing/2014/main" id="{62795824-B03E-4C17-B857-B4A4B4BBE025}"/>
                </a:ext>
              </a:extLst>
            </p:cNvPr>
            <p:cNvSpPr/>
            <p:nvPr/>
          </p:nvSpPr>
          <p:spPr>
            <a:xfrm rot="3600000">
              <a:off x="7706549"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Isosceles Triangle 15">
              <a:extLst>
                <a:ext uri="{FF2B5EF4-FFF2-40B4-BE49-F238E27FC236}">
                  <a16:creationId xmlns:a16="http://schemas.microsoft.com/office/drawing/2014/main" id="{F98AA3FA-404E-4AE4-9C15-D1DED8C007F2}"/>
                </a:ext>
              </a:extLst>
            </p:cNvPr>
            <p:cNvSpPr/>
            <p:nvPr/>
          </p:nvSpPr>
          <p:spPr>
            <a:xfrm rot="18000000" flipH="1">
              <a:off x="9083414"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Isosceles Triangle 16">
              <a:extLst>
                <a:ext uri="{FF2B5EF4-FFF2-40B4-BE49-F238E27FC236}">
                  <a16:creationId xmlns:a16="http://schemas.microsoft.com/office/drawing/2014/main" id="{265ED8D3-CE78-4B9B-9462-BE4B09499FB0}"/>
                </a:ext>
              </a:extLst>
            </p:cNvPr>
            <p:cNvSpPr/>
            <p:nvPr/>
          </p:nvSpPr>
          <p:spPr>
            <a:xfrm rot="9900000" flipH="1">
              <a:off x="6790454" y="3874362"/>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Isosceles Triangle 17">
              <a:extLst>
                <a:ext uri="{FF2B5EF4-FFF2-40B4-BE49-F238E27FC236}">
                  <a16:creationId xmlns:a16="http://schemas.microsoft.com/office/drawing/2014/main" id="{8757CFC8-0FC8-4373-8AD0-1F3F82535AB9}"/>
                </a:ext>
              </a:extLst>
            </p:cNvPr>
            <p:cNvSpPr/>
            <p:nvPr/>
          </p:nvSpPr>
          <p:spPr>
            <a:xfrm rot="11700000">
              <a:off x="9985759" y="387436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Isosceles Triangle 18">
              <a:extLst>
                <a:ext uri="{FF2B5EF4-FFF2-40B4-BE49-F238E27FC236}">
                  <a16:creationId xmlns:a16="http://schemas.microsoft.com/office/drawing/2014/main" id="{E7E1B11B-456E-4B0F-B874-EA773D9F2FA2}"/>
                </a:ext>
              </a:extLst>
            </p:cNvPr>
            <p:cNvSpPr/>
            <p:nvPr/>
          </p:nvSpPr>
          <p:spPr>
            <a:xfrm rot="2729354">
              <a:off x="9400705" y="5066368"/>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Isosceles Triangle 19">
              <a:extLst>
                <a:ext uri="{FF2B5EF4-FFF2-40B4-BE49-F238E27FC236}">
                  <a16:creationId xmlns:a16="http://schemas.microsoft.com/office/drawing/2014/main" id="{873B752B-81CF-4C00-B72C-571CE3A08073}"/>
                </a:ext>
              </a:extLst>
            </p:cNvPr>
            <p:cNvSpPr/>
            <p:nvPr/>
          </p:nvSpPr>
          <p:spPr>
            <a:xfrm rot="18870646" flipH="1">
              <a:off x="7417380" y="509732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TextBox 20">
              <a:extLst>
                <a:ext uri="{FF2B5EF4-FFF2-40B4-BE49-F238E27FC236}">
                  <a16:creationId xmlns:a16="http://schemas.microsoft.com/office/drawing/2014/main" id="{2B0645FD-A85E-4E4D-95C1-E208AEA65475}"/>
                </a:ext>
              </a:extLst>
            </p:cNvPr>
            <p:cNvSpPr txBox="1">
              <a:spLocks noChangeAspect="1"/>
            </p:cNvSpPr>
            <p:nvPr>
              <p:custDataLst>
                <p:tags r:id="rId1"/>
              </p:custDataLst>
            </p:nvPr>
          </p:nvSpPr>
          <p:spPr>
            <a:xfrm>
              <a:off x="7861305" y="3567728"/>
              <a:ext cx="1308180" cy="784056"/>
            </a:xfrm>
            <a:custGeom>
              <a:avLst/>
              <a:gdLst/>
              <a:ahLst/>
              <a:cxnLst/>
              <a:rect l="l" t="t" r="r" b="b"/>
              <a:pathLst>
                <a:path w="1308180" h="784056">
                  <a:moveTo>
                    <a:pt x="862589" y="755127"/>
                  </a:moveTo>
                  <a:lnTo>
                    <a:pt x="888727" y="755127"/>
                  </a:lnTo>
                  <a:lnTo>
                    <a:pt x="888727" y="781265"/>
                  </a:lnTo>
                  <a:lnTo>
                    <a:pt x="862589" y="781265"/>
                  </a:lnTo>
                  <a:close/>
                  <a:moveTo>
                    <a:pt x="314809" y="696526"/>
                  </a:moveTo>
                  <a:cubicBezTo>
                    <a:pt x="311460" y="697642"/>
                    <a:pt x="306158" y="698976"/>
                    <a:pt x="298903" y="700526"/>
                  </a:cubicBezTo>
                  <a:cubicBezTo>
                    <a:pt x="291647" y="702076"/>
                    <a:pt x="286903" y="703596"/>
                    <a:pt x="284671" y="705084"/>
                  </a:cubicBezTo>
                  <a:cubicBezTo>
                    <a:pt x="281260" y="707502"/>
                    <a:pt x="279555" y="710572"/>
                    <a:pt x="279555" y="714293"/>
                  </a:cubicBezTo>
                  <a:cubicBezTo>
                    <a:pt x="279555" y="717951"/>
                    <a:pt x="280919" y="721114"/>
                    <a:pt x="283648" y="723780"/>
                  </a:cubicBezTo>
                  <a:cubicBezTo>
                    <a:pt x="286376" y="726447"/>
                    <a:pt x="289849" y="727780"/>
                    <a:pt x="294066" y="727780"/>
                  </a:cubicBezTo>
                  <a:cubicBezTo>
                    <a:pt x="298779" y="727780"/>
                    <a:pt x="303274" y="726230"/>
                    <a:pt x="307553" y="723129"/>
                  </a:cubicBezTo>
                  <a:cubicBezTo>
                    <a:pt x="310716" y="720773"/>
                    <a:pt x="312793" y="717889"/>
                    <a:pt x="313785" y="714479"/>
                  </a:cubicBezTo>
                  <a:cubicBezTo>
                    <a:pt x="314468" y="712246"/>
                    <a:pt x="314809" y="707998"/>
                    <a:pt x="314809" y="701735"/>
                  </a:cubicBezTo>
                  <a:close/>
                  <a:moveTo>
                    <a:pt x="876728" y="664249"/>
                  </a:moveTo>
                  <a:cubicBezTo>
                    <a:pt x="869658" y="664249"/>
                    <a:pt x="863922" y="666854"/>
                    <a:pt x="859519" y="672063"/>
                  </a:cubicBezTo>
                  <a:cubicBezTo>
                    <a:pt x="854868" y="677582"/>
                    <a:pt x="852543" y="685085"/>
                    <a:pt x="852543" y="694573"/>
                  </a:cubicBezTo>
                  <a:cubicBezTo>
                    <a:pt x="852543" y="704061"/>
                    <a:pt x="854868" y="711564"/>
                    <a:pt x="859519" y="717083"/>
                  </a:cubicBezTo>
                  <a:cubicBezTo>
                    <a:pt x="863922" y="722292"/>
                    <a:pt x="869658" y="724897"/>
                    <a:pt x="876728" y="724897"/>
                  </a:cubicBezTo>
                  <a:cubicBezTo>
                    <a:pt x="883797" y="724897"/>
                    <a:pt x="889502" y="722292"/>
                    <a:pt x="893843" y="717083"/>
                  </a:cubicBezTo>
                  <a:cubicBezTo>
                    <a:pt x="898494" y="711564"/>
                    <a:pt x="900819" y="703999"/>
                    <a:pt x="900819" y="694387"/>
                  </a:cubicBezTo>
                  <a:cubicBezTo>
                    <a:pt x="900819" y="684961"/>
                    <a:pt x="898494" y="677520"/>
                    <a:pt x="893843" y="672063"/>
                  </a:cubicBezTo>
                  <a:cubicBezTo>
                    <a:pt x="889502" y="666854"/>
                    <a:pt x="883797" y="664249"/>
                    <a:pt x="876728" y="664249"/>
                  </a:cubicBezTo>
                  <a:close/>
                  <a:moveTo>
                    <a:pt x="1121959" y="662947"/>
                  </a:moveTo>
                  <a:cubicBezTo>
                    <a:pt x="1115696" y="662947"/>
                    <a:pt x="1110533" y="665381"/>
                    <a:pt x="1106472" y="670249"/>
                  </a:cubicBezTo>
                  <a:cubicBezTo>
                    <a:pt x="1102410" y="675117"/>
                    <a:pt x="1100379" y="682543"/>
                    <a:pt x="1100379" y="692526"/>
                  </a:cubicBezTo>
                  <a:cubicBezTo>
                    <a:pt x="1100379" y="703006"/>
                    <a:pt x="1102410" y="710680"/>
                    <a:pt x="1106472" y="715548"/>
                  </a:cubicBezTo>
                  <a:cubicBezTo>
                    <a:pt x="1110533" y="720416"/>
                    <a:pt x="1115541" y="722850"/>
                    <a:pt x="1121494" y="722850"/>
                  </a:cubicBezTo>
                  <a:cubicBezTo>
                    <a:pt x="1127881" y="722850"/>
                    <a:pt x="1133276" y="720354"/>
                    <a:pt x="1137679" y="715362"/>
                  </a:cubicBezTo>
                  <a:cubicBezTo>
                    <a:pt x="1142082" y="710370"/>
                    <a:pt x="1144283" y="702975"/>
                    <a:pt x="1144283" y="693178"/>
                  </a:cubicBezTo>
                  <a:cubicBezTo>
                    <a:pt x="1144283" y="682946"/>
                    <a:pt x="1142175" y="675349"/>
                    <a:pt x="1137958" y="670388"/>
                  </a:cubicBezTo>
                  <a:cubicBezTo>
                    <a:pt x="1133741" y="665427"/>
                    <a:pt x="1128408" y="662947"/>
                    <a:pt x="1121959" y="662947"/>
                  </a:cubicBezTo>
                  <a:close/>
                  <a:moveTo>
                    <a:pt x="521884" y="662947"/>
                  </a:moveTo>
                  <a:cubicBezTo>
                    <a:pt x="515621" y="662947"/>
                    <a:pt x="510459" y="665381"/>
                    <a:pt x="506397" y="670249"/>
                  </a:cubicBezTo>
                  <a:cubicBezTo>
                    <a:pt x="502335" y="675117"/>
                    <a:pt x="500304" y="682543"/>
                    <a:pt x="500304" y="692526"/>
                  </a:cubicBezTo>
                  <a:cubicBezTo>
                    <a:pt x="500304" y="703006"/>
                    <a:pt x="502335" y="710680"/>
                    <a:pt x="506397" y="715548"/>
                  </a:cubicBezTo>
                  <a:cubicBezTo>
                    <a:pt x="510459" y="720416"/>
                    <a:pt x="515466" y="722850"/>
                    <a:pt x="521419" y="722850"/>
                  </a:cubicBezTo>
                  <a:cubicBezTo>
                    <a:pt x="527806" y="722850"/>
                    <a:pt x="533201" y="720354"/>
                    <a:pt x="537604" y="715362"/>
                  </a:cubicBezTo>
                  <a:cubicBezTo>
                    <a:pt x="542007" y="710370"/>
                    <a:pt x="544208" y="702975"/>
                    <a:pt x="544208" y="693178"/>
                  </a:cubicBezTo>
                  <a:cubicBezTo>
                    <a:pt x="544208" y="682946"/>
                    <a:pt x="542100" y="675349"/>
                    <a:pt x="537883" y="670388"/>
                  </a:cubicBezTo>
                  <a:cubicBezTo>
                    <a:pt x="533666" y="665427"/>
                    <a:pt x="528333" y="662947"/>
                    <a:pt x="521884" y="662947"/>
                  </a:cubicBezTo>
                  <a:close/>
                  <a:moveTo>
                    <a:pt x="697892" y="645181"/>
                  </a:moveTo>
                  <a:lnTo>
                    <a:pt x="724030" y="645181"/>
                  </a:lnTo>
                  <a:lnTo>
                    <a:pt x="724030" y="690573"/>
                  </a:lnTo>
                  <a:cubicBezTo>
                    <a:pt x="724030" y="703596"/>
                    <a:pt x="724526" y="712091"/>
                    <a:pt x="725518" y="716060"/>
                  </a:cubicBezTo>
                  <a:cubicBezTo>
                    <a:pt x="726200" y="719037"/>
                    <a:pt x="727937" y="721517"/>
                    <a:pt x="730727" y="723501"/>
                  </a:cubicBezTo>
                  <a:cubicBezTo>
                    <a:pt x="733270" y="725362"/>
                    <a:pt x="736494" y="726292"/>
                    <a:pt x="740401" y="726292"/>
                  </a:cubicBezTo>
                  <a:cubicBezTo>
                    <a:pt x="744804" y="726292"/>
                    <a:pt x="748788" y="725083"/>
                    <a:pt x="752354" y="722664"/>
                  </a:cubicBezTo>
                  <a:cubicBezTo>
                    <a:pt x="755919" y="720246"/>
                    <a:pt x="758353" y="717207"/>
                    <a:pt x="759656" y="713548"/>
                  </a:cubicBezTo>
                  <a:cubicBezTo>
                    <a:pt x="760958" y="709890"/>
                    <a:pt x="761609" y="700991"/>
                    <a:pt x="761609" y="686852"/>
                  </a:cubicBezTo>
                  <a:lnTo>
                    <a:pt x="761609" y="645181"/>
                  </a:lnTo>
                  <a:lnTo>
                    <a:pt x="787747" y="645181"/>
                  </a:lnTo>
                  <a:lnTo>
                    <a:pt x="787747" y="693736"/>
                  </a:lnTo>
                  <a:cubicBezTo>
                    <a:pt x="796367" y="691999"/>
                    <a:pt x="802413" y="688775"/>
                    <a:pt x="805885" y="684062"/>
                  </a:cubicBezTo>
                  <a:cubicBezTo>
                    <a:pt x="807994" y="681209"/>
                    <a:pt x="809110" y="676962"/>
                    <a:pt x="809234" y="671318"/>
                  </a:cubicBezTo>
                  <a:lnTo>
                    <a:pt x="796584" y="671318"/>
                  </a:lnTo>
                  <a:lnTo>
                    <a:pt x="796584" y="645181"/>
                  </a:lnTo>
                  <a:lnTo>
                    <a:pt x="822722" y="645181"/>
                  </a:lnTo>
                  <a:lnTo>
                    <a:pt x="822722" y="663877"/>
                  </a:lnTo>
                  <a:cubicBezTo>
                    <a:pt x="822722" y="671567"/>
                    <a:pt x="822055" y="677582"/>
                    <a:pt x="820722" y="681922"/>
                  </a:cubicBezTo>
                  <a:cubicBezTo>
                    <a:pt x="819388" y="686263"/>
                    <a:pt x="816923" y="690139"/>
                    <a:pt x="813327" y="693550"/>
                  </a:cubicBezTo>
                  <a:cubicBezTo>
                    <a:pt x="807808" y="698883"/>
                    <a:pt x="799281" y="702479"/>
                    <a:pt x="787747" y="704340"/>
                  </a:cubicBezTo>
                  <a:lnTo>
                    <a:pt x="787747" y="743965"/>
                  </a:lnTo>
                  <a:lnTo>
                    <a:pt x="763469" y="743965"/>
                  </a:lnTo>
                  <a:lnTo>
                    <a:pt x="763469" y="729175"/>
                  </a:lnTo>
                  <a:cubicBezTo>
                    <a:pt x="755718" y="740524"/>
                    <a:pt x="744804" y="746198"/>
                    <a:pt x="730727" y="746198"/>
                  </a:cubicBezTo>
                  <a:cubicBezTo>
                    <a:pt x="716154" y="746198"/>
                    <a:pt x="706388" y="740648"/>
                    <a:pt x="701427" y="729547"/>
                  </a:cubicBezTo>
                  <a:cubicBezTo>
                    <a:pt x="699070" y="724277"/>
                    <a:pt x="697892" y="716990"/>
                    <a:pt x="697892" y="707688"/>
                  </a:cubicBezTo>
                  <a:close/>
                  <a:moveTo>
                    <a:pt x="1115262" y="642948"/>
                  </a:moveTo>
                  <a:cubicBezTo>
                    <a:pt x="1127478" y="642948"/>
                    <a:pt x="1137555" y="648312"/>
                    <a:pt x="1145493" y="659040"/>
                  </a:cubicBezTo>
                  <a:lnTo>
                    <a:pt x="1145493" y="645181"/>
                  </a:lnTo>
                  <a:lnTo>
                    <a:pt x="1169956" y="645181"/>
                  </a:lnTo>
                  <a:lnTo>
                    <a:pt x="1169956" y="733826"/>
                  </a:lnTo>
                  <a:cubicBezTo>
                    <a:pt x="1169956" y="745485"/>
                    <a:pt x="1168995" y="754197"/>
                    <a:pt x="1167073" y="759964"/>
                  </a:cubicBezTo>
                  <a:cubicBezTo>
                    <a:pt x="1165150" y="765731"/>
                    <a:pt x="1162453" y="770258"/>
                    <a:pt x="1158980" y="773545"/>
                  </a:cubicBezTo>
                  <a:cubicBezTo>
                    <a:pt x="1155507" y="776831"/>
                    <a:pt x="1150872" y="779405"/>
                    <a:pt x="1145074" y="781265"/>
                  </a:cubicBezTo>
                  <a:cubicBezTo>
                    <a:pt x="1139276" y="783126"/>
                    <a:pt x="1131943" y="784056"/>
                    <a:pt x="1123075" y="784056"/>
                  </a:cubicBezTo>
                  <a:cubicBezTo>
                    <a:pt x="1106332" y="784056"/>
                    <a:pt x="1094457" y="781188"/>
                    <a:pt x="1087450" y="775452"/>
                  </a:cubicBezTo>
                  <a:cubicBezTo>
                    <a:pt x="1080442" y="769716"/>
                    <a:pt x="1076939" y="762445"/>
                    <a:pt x="1076939" y="753639"/>
                  </a:cubicBezTo>
                  <a:cubicBezTo>
                    <a:pt x="1076939" y="752771"/>
                    <a:pt x="1076969" y="751717"/>
                    <a:pt x="1077032" y="750476"/>
                  </a:cubicBezTo>
                  <a:lnTo>
                    <a:pt x="1106890" y="754104"/>
                  </a:lnTo>
                  <a:cubicBezTo>
                    <a:pt x="1107386" y="757577"/>
                    <a:pt x="1108533" y="759964"/>
                    <a:pt x="1110332" y="761266"/>
                  </a:cubicBezTo>
                  <a:cubicBezTo>
                    <a:pt x="1112812" y="763127"/>
                    <a:pt x="1116719" y="764057"/>
                    <a:pt x="1122052" y="764057"/>
                  </a:cubicBezTo>
                  <a:cubicBezTo>
                    <a:pt x="1128873" y="764057"/>
                    <a:pt x="1133989" y="763034"/>
                    <a:pt x="1137400" y="760987"/>
                  </a:cubicBezTo>
                  <a:cubicBezTo>
                    <a:pt x="1139694" y="759623"/>
                    <a:pt x="1141431" y="757422"/>
                    <a:pt x="1142609" y="754383"/>
                  </a:cubicBezTo>
                  <a:cubicBezTo>
                    <a:pt x="1143415" y="752213"/>
                    <a:pt x="1143818" y="748213"/>
                    <a:pt x="1143818" y="742384"/>
                  </a:cubicBezTo>
                  <a:lnTo>
                    <a:pt x="1143818" y="727966"/>
                  </a:lnTo>
                  <a:cubicBezTo>
                    <a:pt x="1136005" y="738632"/>
                    <a:pt x="1126145" y="743965"/>
                    <a:pt x="1114239" y="743965"/>
                  </a:cubicBezTo>
                  <a:cubicBezTo>
                    <a:pt x="1100968" y="743965"/>
                    <a:pt x="1090457" y="738353"/>
                    <a:pt x="1082706" y="727129"/>
                  </a:cubicBezTo>
                  <a:cubicBezTo>
                    <a:pt x="1076629" y="718261"/>
                    <a:pt x="1073590" y="707223"/>
                    <a:pt x="1073590" y="694015"/>
                  </a:cubicBezTo>
                  <a:cubicBezTo>
                    <a:pt x="1073590" y="677458"/>
                    <a:pt x="1077574" y="664807"/>
                    <a:pt x="1085543" y="656064"/>
                  </a:cubicBezTo>
                  <a:cubicBezTo>
                    <a:pt x="1093511" y="647320"/>
                    <a:pt x="1103418" y="642948"/>
                    <a:pt x="1115262" y="642948"/>
                  </a:cubicBezTo>
                  <a:close/>
                  <a:moveTo>
                    <a:pt x="1021798" y="642948"/>
                  </a:moveTo>
                  <a:cubicBezTo>
                    <a:pt x="1027565" y="642948"/>
                    <a:pt x="1032836" y="643987"/>
                    <a:pt x="1037611" y="646064"/>
                  </a:cubicBezTo>
                  <a:cubicBezTo>
                    <a:pt x="1042386" y="648142"/>
                    <a:pt x="1045998" y="650793"/>
                    <a:pt x="1048447" y="654017"/>
                  </a:cubicBezTo>
                  <a:cubicBezTo>
                    <a:pt x="1050897" y="657242"/>
                    <a:pt x="1052602" y="660901"/>
                    <a:pt x="1053563" y="664993"/>
                  </a:cubicBezTo>
                  <a:cubicBezTo>
                    <a:pt x="1054525" y="669086"/>
                    <a:pt x="1055005" y="674946"/>
                    <a:pt x="1055005" y="682574"/>
                  </a:cubicBezTo>
                  <a:lnTo>
                    <a:pt x="1055005" y="743965"/>
                  </a:lnTo>
                  <a:lnTo>
                    <a:pt x="1028867" y="743965"/>
                  </a:lnTo>
                  <a:lnTo>
                    <a:pt x="1028867" y="693550"/>
                  </a:lnTo>
                  <a:cubicBezTo>
                    <a:pt x="1028867" y="682884"/>
                    <a:pt x="1028309" y="675985"/>
                    <a:pt x="1027193" y="672853"/>
                  </a:cubicBezTo>
                  <a:cubicBezTo>
                    <a:pt x="1026077" y="669722"/>
                    <a:pt x="1024263" y="667288"/>
                    <a:pt x="1021751" y="665551"/>
                  </a:cubicBezTo>
                  <a:cubicBezTo>
                    <a:pt x="1019240" y="663815"/>
                    <a:pt x="1016217" y="662947"/>
                    <a:pt x="1012682" y="662947"/>
                  </a:cubicBezTo>
                  <a:cubicBezTo>
                    <a:pt x="1008155" y="662947"/>
                    <a:pt x="1004093" y="664187"/>
                    <a:pt x="1000497" y="666668"/>
                  </a:cubicBezTo>
                  <a:cubicBezTo>
                    <a:pt x="996900" y="669148"/>
                    <a:pt x="994435" y="672435"/>
                    <a:pt x="993102" y="676527"/>
                  </a:cubicBezTo>
                  <a:cubicBezTo>
                    <a:pt x="991769" y="680620"/>
                    <a:pt x="991102" y="688186"/>
                    <a:pt x="991102" y="699224"/>
                  </a:cubicBezTo>
                  <a:lnTo>
                    <a:pt x="991102" y="743965"/>
                  </a:lnTo>
                  <a:lnTo>
                    <a:pt x="964964" y="743965"/>
                  </a:lnTo>
                  <a:lnTo>
                    <a:pt x="964964" y="645181"/>
                  </a:lnTo>
                  <a:lnTo>
                    <a:pt x="989242" y="645181"/>
                  </a:lnTo>
                  <a:lnTo>
                    <a:pt x="989242" y="659691"/>
                  </a:lnTo>
                  <a:cubicBezTo>
                    <a:pt x="997861" y="648529"/>
                    <a:pt x="1008713" y="642948"/>
                    <a:pt x="1021798" y="642948"/>
                  </a:cubicBezTo>
                  <a:close/>
                  <a:moveTo>
                    <a:pt x="876635" y="642948"/>
                  </a:moveTo>
                  <a:cubicBezTo>
                    <a:pt x="891579" y="642948"/>
                    <a:pt x="903827" y="647785"/>
                    <a:pt x="913377" y="657459"/>
                  </a:cubicBezTo>
                  <a:cubicBezTo>
                    <a:pt x="921996" y="666265"/>
                    <a:pt x="926740" y="677148"/>
                    <a:pt x="927608" y="690108"/>
                  </a:cubicBezTo>
                  <a:cubicBezTo>
                    <a:pt x="935670" y="686821"/>
                    <a:pt x="939825" y="680558"/>
                    <a:pt x="940073" y="671318"/>
                  </a:cubicBezTo>
                  <a:lnTo>
                    <a:pt x="927422" y="671318"/>
                  </a:lnTo>
                  <a:lnTo>
                    <a:pt x="927422" y="645181"/>
                  </a:lnTo>
                  <a:lnTo>
                    <a:pt x="953560" y="645181"/>
                  </a:lnTo>
                  <a:lnTo>
                    <a:pt x="953560" y="663877"/>
                  </a:lnTo>
                  <a:cubicBezTo>
                    <a:pt x="953560" y="671567"/>
                    <a:pt x="952893" y="677582"/>
                    <a:pt x="951560" y="681922"/>
                  </a:cubicBezTo>
                  <a:cubicBezTo>
                    <a:pt x="950227" y="686263"/>
                    <a:pt x="947762" y="690139"/>
                    <a:pt x="944165" y="693550"/>
                  </a:cubicBezTo>
                  <a:cubicBezTo>
                    <a:pt x="940011" y="697580"/>
                    <a:pt x="934336" y="700743"/>
                    <a:pt x="927143" y="703037"/>
                  </a:cubicBezTo>
                  <a:cubicBezTo>
                    <a:pt x="925593" y="714138"/>
                    <a:pt x="920973" y="723594"/>
                    <a:pt x="913283" y="731408"/>
                  </a:cubicBezTo>
                  <a:cubicBezTo>
                    <a:pt x="903610" y="741268"/>
                    <a:pt x="891455" y="746198"/>
                    <a:pt x="876821" y="746198"/>
                  </a:cubicBezTo>
                  <a:cubicBezTo>
                    <a:pt x="867457" y="746198"/>
                    <a:pt x="858837" y="744151"/>
                    <a:pt x="850962" y="740058"/>
                  </a:cubicBezTo>
                  <a:cubicBezTo>
                    <a:pt x="842590" y="735718"/>
                    <a:pt x="836296" y="729656"/>
                    <a:pt x="832079" y="721874"/>
                  </a:cubicBezTo>
                  <a:cubicBezTo>
                    <a:pt x="827862" y="714091"/>
                    <a:pt x="825754" y="704526"/>
                    <a:pt x="825754" y="693178"/>
                  </a:cubicBezTo>
                  <a:cubicBezTo>
                    <a:pt x="825754" y="684248"/>
                    <a:pt x="827893" y="675845"/>
                    <a:pt x="832172" y="667970"/>
                  </a:cubicBezTo>
                  <a:cubicBezTo>
                    <a:pt x="836637" y="659722"/>
                    <a:pt x="842745" y="653490"/>
                    <a:pt x="850497" y="649273"/>
                  </a:cubicBezTo>
                  <a:cubicBezTo>
                    <a:pt x="858248" y="645057"/>
                    <a:pt x="866961" y="642948"/>
                    <a:pt x="876635" y="642948"/>
                  </a:cubicBezTo>
                  <a:close/>
                  <a:moveTo>
                    <a:pt x="515187" y="642948"/>
                  </a:moveTo>
                  <a:cubicBezTo>
                    <a:pt x="527403" y="642948"/>
                    <a:pt x="537480" y="648312"/>
                    <a:pt x="545418" y="659040"/>
                  </a:cubicBezTo>
                  <a:lnTo>
                    <a:pt x="545418" y="645181"/>
                  </a:lnTo>
                  <a:lnTo>
                    <a:pt x="569881" y="645181"/>
                  </a:lnTo>
                  <a:lnTo>
                    <a:pt x="569881" y="733826"/>
                  </a:lnTo>
                  <a:cubicBezTo>
                    <a:pt x="569881" y="745485"/>
                    <a:pt x="568920" y="754197"/>
                    <a:pt x="566998" y="759964"/>
                  </a:cubicBezTo>
                  <a:cubicBezTo>
                    <a:pt x="565075" y="765731"/>
                    <a:pt x="562378" y="770258"/>
                    <a:pt x="558905" y="773545"/>
                  </a:cubicBezTo>
                  <a:cubicBezTo>
                    <a:pt x="555432" y="776831"/>
                    <a:pt x="550797" y="779405"/>
                    <a:pt x="544999" y="781265"/>
                  </a:cubicBezTo>
                  <a:cubicBezTo>
                    <a:pt x="539201" y="783126"/>
                    <a:pt x="531868" y="784056"/>
                    <a:pt x="523001" y="784056"/>
                  </a:cubicBezTo>
                  <a:cubicBezTo>
                    <a:pt x="506257" y="784056"/>
                    <a:pt x="494382" y="781188"/>
                    <a:pt x="487375" y="775452"/>
                  </a:cubicBezTo>
                  <a:cubicBezTo>
                    <a:pt x="480367" y="769716"/>
                    <a:pt x="476864" y="762445"/>
                    <a:pt x="476864" y="753639"/>
                  </a:cubicBezTo>
                  <a:cubicBezTo>
                    <a:pt x="476864" y="752771"/>
                    <a:pt x="476895" y="751717"/>
                    <a:pt x="476957" y="750476"/>
                  </a:cubicBezTo>
                  <a:lnTo>
                    <a:pt x="506816" y="754104"/>
                  </a:lnTo>
                  <a:cubicBezTo>
                    <a:pt x="507312" y="757577"/>
                    <a:pt x="508459" y="759964"/>
                    <a:pt x="510257" y="761266"/>
                  </a:cubicBezTo>
                  <a:cubicBezTo>
                    <a:pt x="512738" y="763127"/>
                    <a:pt x="516644" y="764057"/>
                    <a:pt x="521977" y="764057"/>
                  </a:cubicBezTo>
                  <a:cubicBezTo>
                    <a:pt x="528798" y="764057"/>
                    <a:pt x="533914" y="763034"/>
                    <a:pt x="537325" y="760987"/>
                  </a:cubicBezTo>
                  <a:cubicBezTo>
                    <a:pt x="539619" y="759623"/>
                    <a:pt x="541356" y="757422"/>
                    <a:pt x="542534" y="754383"/>
                  </a:cubicBezTo>
                  <a:cubicBezTo>
                    <a:pt x="543340" y="752213"/>
                    <a:pt x="543743" y="748213"/>
                    <a:pt x="543743" y="742384"/>
                  </a:cubicBezTo>
                  <a:lnTo>
                    <a:pt x="543743" y="727966"/>
                  </a:lnTo>
                  <a:cubicBezTo>
                    <a:pt x="535930" y="738632"/>
                    <a:pt x="526070" y="743965"/>
                    <a:pt x="514164" y="743965"/>
                  </a:cubicBezTo>
                  <a:cubicBezTo>
                    <a:pt x="500893" y="743965"/>
                    <a:pt x="490382" y="738353"/>
                    <a:pt x="482631" y="727129"/>
                  </a:cubicBezTo>
                  <a:cubicBezTo>
                    <a:pt x="476554" y="718261"/>
                    <a:pt x="473515" y="707223"/>
                    <a:pt x="473515" y="694015"/>
                  </a:cubicBezTo>
                  <a:cubicBezTo>
                    <a:pt x="473515" y="677458"/>
                    <a:pt x="477499" y="664807"/>
                    <a:pt x="485468" y="656064"/>
                  </a:cubicBezTo>
                  <a:cubicBezTo>
                    <a:pt x="493436" y="647320"/>
                    <a:pt x="503343" y="642948"/>
                    <a:pt x="515187" y="642948"/>
                  </a:cubicBezTo>
                  <a:close/>
                  <a:moveTo>
                    <a:pt x="421723" y="642948"/>
                  </a:moveTo>
                  <a:cubicBezTo>
                    <a:pt x="427490" y="642948"/>
                    <a:pt x="432761" y="643987"/>
                    <a:pt x="437536" y="646064"/>
                  </a:cubicBezTo>
                  <a:cubicBezTo>
                    <a:pt x="442311" y="648142"/>
                    <a:pt x="445923" y="650793"/>
                    <a:pt x="448373" y="654017"/>
                  </a:cubicBezTo>
                  <a:cubicBezTo>
                    <a:pt x="450822" y="657242"/>
                    <a:pt x="452527" y="660901"/>
                    <a:pt x="453488" y="664993"/>
                  </a:cubicBezTo>
                  <a:cubicBezTo>
                    <a:pt x="454450" y="669086"/>
                    <a:pt x="454930" y="674946"/>
                    <a:pt x="454930" y="682574"/>
                  </a:cubicBezTo>
                  <a:lnTo>
                    <a:pt x="454930" y="743965"/>
                  </a:lnTo>
                  <a:lnTo>
                    <a:pt x="428792" y="743965"/>
                  </a:lnTo>
                  <a:lnTo>
                    <a:pt x="428792" y="693550"/>
                  </a:lnTo>
                  <a:cubicBezTo>
                    <a:pt x="428792" y="682884"/>
                    <a:pt x="428234" y="675985"/>
                    <a:pt x="427118" y="672853"/>
                  </a:cubicBezTo>
                  <a:cubicBezTo>
                    <a:pt x="426002" y="669722"/>
                    <a:pt x="424188" y="667288"/>
                    <a:pt x="421677" y="665551"/>
                  </a:cubicBezTo>
                  <a:cubicBezTo>
                    <a:pt x="419165" y="663815"/>
                    <a:pt x="416142" y="662947"/>
                    <a:pt x="412607" y="662947"/>
                  </a:cubicBezTo>
                  <a:cubicBezTo>
                    <a:pt x="408080" y="662947"/>
                    <a:pt x="404019" y="664187"/>
                    <a:pt x="400422" y="666668"/>
                  </a:cubicBezTo>
                  <a:cubicBezTo>
                    <a:pt x="396825" y="669148"/>
                    <a:pt x="394360" y="672435"/>
                    <a:pt x="393027" y="676527"/>
                  </a:cubicBezTo>
                  <a:cubicBezTo>
                    <a:pt x="391694" y="680620"/>
                    <a:pt x="391027" y="688186"/>
                    <a:pt x="391027" y="699224"/>
                  </a:cubicBezTo>
                  <a:lnTo>
                    <a:pt x="391027" y="743965"/>
                  </a:lnTo>
                  <a:lnTo>
                    <a:pt x="364889" y="743965"/>
                  </a:lnTo>
                  <a:lnTo>
                    <a:pt x="364889" y="645181"/>
                  </a:lnTo>
                  <a:lnTo>
                    <a:pt x="389167" y="645181"/>
                  </a:lnTo>
                  <a:lnTo>
                    <a:pt x="389167" y="659691"/>
                  </a:lnTo>
                  <a:cubicBezTo>
                    <a:pt x="397786" y="648529"/>
                    <a:pt x="408639" y="642948"/>
                    <a:pt x="421723" y="642948"/>
                  </a:cubicBezTo>
                  <a:close/>
                  <a:moveTo>
                    <a:pt x="298903" y="642948"/>
                  </a:moveTo>
                  <a:cubicBezTo>
                    <a:pt x="310561" y="642948"/>
                    <a:pt x="319242" y="644328"/>
                    <a:pt x="324948" y="647087"/>
                  </a:cubicBezTo>
                  <a:cubicBezTo>
                    <a:pt x="330653" y="649847"/>
                    <a:pt x="334668" y="653351"/>
                    <a:pt x="336993" y="657598"/>
                  </a:cubicBezTo>
                  <a:cubicBezTo>
                    <a:pt x="339319" y="661846"/>
                    <a:pt x="340481" y="669644"/>
                    <a:pt x="340481" y="680992"/>
                  </a:cubicBezTo>
                  <a:lnTo>
                    <a:pt x="340202" y="711502"/>
                  </a:lnTo>
                  <a:cubicBezTo>
                    <a:pt x="340202" y="720184"/>
                    <a:pt x="340621" y="726586"/>
                    <a:pt x="341458" y="730710"/>
                  </a:cubicBezTo>
                  <a:cubicBezTo>
                    <a:pt x="342295" y="734834"/>
                    <a:pt x="343861" y="739252"/>
                    <a:pt x="346156" y="743965"/>
                  </a:cubicBezTo>
                  <a:lnTo>
                    <a:pt x="320297" y="743965"/>
                  </a:lnTo>
                  <a:cubicBezTo>
                    <a:pt x="319615" y="742229"/>
                    <a:pt x="318777" y="739655"/>
                    <a:pt x="317785" y="736245"/>
                  </a:cubicBezTo>
                  <a:cubicBezTo>
                    <a:pt x="317351" y="734694"/>
                    <a:pt x="317041" y="733671"/>
                    <a:pt x="316855" y="733175"/>
                  </a:cubicBezTo>
                  <a:cubicBezTo>
                    <a:pt x="312390" y="737516"/>
                    <a:pt x="307615" y="740772"/>
                    <a:pt x="302530" y="742942"/>
                  </a:cubicBezTo>
                  <a:cubicBezTo>
                    <a:pt x="297445" y="745112"/>
                    <a:pt x="292019" y="746198"/>
                    <a:pt x="286252" y="746198"/>
                  </a:cubicBezTo>
                  <a:cubicBezTo>
                    <a:pt x="276082" y="746198"/>
                    <a:pt x="268067" y="743438"/>
                    <a:pt x="262207" y="737919"/>
                  </a:cubicBezTo>
                  <a:cubicBezTo>
                    <a:pt x="256347" y="732400"/>
                    <a:pt x="253417" y="725424"/>
                    <a:pt x="253417" y="716990"/>
                  </a:cubicBezTo>
                  <a:cubicBezTo>
                    <a:pt x="253417" y="711409"/>
                    <a:pt x="254750" y="706433"/>
                    <a:pt x="257417" y="702061"/>
                  </a:cubicBezTo>
                  <a:cubicBezTo>
                    <a:pt x="260083" y="697689"/>
                    <a:pt x="263819" y="694340"/>
                    <a:pt x="268625" y="692015"/>
                  </a:cubicBezTo>
                  <a:cubicBezTo>
                    <a:pt x="273431" y="689689"/>
                    <a:pt x="280361" y="687659"/>
                    <a:pt x="289415" y="685922"/>
                  </a:cubicBezTo>
                  <a:cubicBezTo>
                    <a:pt x="301631" y="683628"/>
                    <a:pt x="310096" y="681488"/>
                    <a:pt x="314809" y="679504"/>
                  </a:cubicBezTo>
                  <a:lnTo>
                    <a:pt x="314809" y="676900"/>
                  </a:lnTo>
                  <a:cubicBezTo>
                    <a:pt x="314809" y="671877"/>
                    <a:pt x="313568" y="668295"/>
                    <a:pt x="311088" y="666156"/>
                  </a:cubicBezTo>
                  <a:cubicBezTo>
                    <a:pt x="308607" y="664017"/>
                    <a:pt x="303926" y="662947"/>
                    <a:pt x="297042" y="662947"/>
                  </a:cubicBezTo>
                  <a:cubicBezTo>
                    <a:pt x="292391" y="662947"/>
                    <a:pt x="288764" y="663862"/>
                    <a:pt x="286159" y="665691"/>
                  </a:cubicBezTo>
                  <a:cubicBezTo>
                    <a:pt x="283555" y="667520"/>
                    <a:pt x="281446" y="670729"/>
                    <a:pt x="279834" y="675318"/>
                  </a:cubicBezTo>
                  <a:lnTo>
                    <a:pt x="256115" y="671039"/>
                  </a:lnTo>
                  <a:cubicBezTo>
                    <a:pt x="258781" y="661490"/>
                    <a:pt x="263370" y="654420"/>
                    <a:pt x="269881" y="649831"/>
                  </a:cubicBezTo>
                  <a:cubicBezTo>
                    <a:pt x="276392" y="645243"/>
                    <a:pt x="286066" y="642948"/>
                    <a:pt x="298903" y="642948"/>
                  </a:cubicBezTo>
                  <a:close/>
                  <a:moveTo>
                    <a:pt x="202648" y="642948"/>
                  </a:moveTo>
                  <a:cubicBezTo>
                    <a:pt x="208415" y="642948"/>
                    <a:pt x="213686" y="643987"/>
                    <a:pt x="218461" y="646064"/>
                  </a:cubicBezTo>
                  <a:cubicBezTo>
                    <a:pt x="223236" y="648142"/>
                    <a:pt x="226848" y="650793"/>
                    <a:pt x="229298" y="654017"/>
                  </a:cubicBezTo>
                  <a:cubicBezTo>
                    <a:pt x="231747" y="657242"/>
                    <a:pt x="233452" y="660901"/>
                    <a:pt x="234414" y="664993"/>
                  </a:cubicBezTo>
                  <a:cubicBezTo>
                    <a:pt x="235375" y="669086"/>
                    <a:pt x="235855" y="674946"/>
                    <a:pt x="235855" y="682574"/>
                  </a:cubicBezTo>
                  <a:lnTo>
                    <a:pt x="235855" y="743965"/>
                  </a:lnTo>
                  <a:lnTo>
                    <a:pt x="209717" y="743965"/>
                  </a:lnTo>
                  <a:lnTo>
                    <a:pt x="209717" y="693550"/>
                  </a:lnTo>
                  <a:cubicBezTo>
                    <a:pt x="209717" y="682884"/>
                    <a:pt x="209159" y="675985"/>
                    <a:pt x="208043" y="672853"/>
                  </a:cubicBezTo>
                  <a:cubicBezTo>
                    <a:pt x="206927" y="669722"/>
                    <a:pt x="205113" y="667288"/>
                    <a:pt x="202602" y="665551"/>
                  </a:cubicBezTo>
                  <a:cubicBezTo>
                    <a:pt x="200090" y="663815"/>
                    <a:pt x="197067" y="662947"/>
                    <a:pt x="193532" y="662947"/>
                  </a:cubicBezTo>
                  <a:cubicBezTo>
                    <a:pt x="189005" y="662947"/>
                    <a:pt x="184944" y="664187"/>
                    <a:pt x="181347" y="666668"/>
                  </a:cubicBezTo>
                  <a:cubicBezTo>
                    <a:pt x="177750" y="669148"/>
                    <a:pt x="175285" y="672435"/>
                    <a:pt x="173952" y="676527"/>
                  </a:cubicBezTo>
                  <a:cubicBezTo>
                    <a:pt x="172619" y="680620"/>
                    <a:pt x="171952" y="688186"/>
                    <a:pt x="171952" y="699224"/>
                  </a:cubicBezTo>
                  <a:lnTo>
                    <a:pt x="171952" y="743965"/>
                  </a:lnTo>
                  <a:lnTo>
                    <a:pt x="145814" y="743965"/>
                  </a:lnTo>
                  <a:lnTo>
                    <a:pt x="145814" y="645181"/>
                  </a:lnTo>
                  <a:lnTo>
                    <a:pt x="170092" y="645181"/>
                  </a:lnTo>
                  <a:lnTo>
                    <a:pt x="170092" y="659691"/>
                  </a:lnTo>
                  <a:cubicBezTo>
                    <a:pt x="178712" y="648529"/>
                    <a:pt x="189564" y="642948"/>
                    <a:pt x="202648" y="642948"/>
                  </a:cubicBezTo>
                  <a:close/>
                  <a:moveTo>
                    <a:pt x="650825" y="607601"/>
                  </a:moveTo>
                  <a:lnTo>
                    <a:pt x="676963" y="607601"/>
                  </a:lnTo>
                  <a:lnTo>
                    <a:pt x="676963" y="743965"/>
                  </a:lnTo>
                  <a:lnTo>
                    <a:pt x="650825" y="743965"/>
                  </a:lnTo>
                  <a:close/>
                  <a:moveTo>
                    <a:pt x="270439" y="605276"/>
                  </a:moveTo>
                  <a:lnTo>
                    <a:pt x="283183" y="605276"/>
                  </a:lnTo>
                  <a:cubicBezTo>
                    <a:pt x="283617" y="609679"/>
                    <a:pt x="285167" y="613012"/>
                    <a:pt x="287834" y="615275"/>
                  </a:cubicBezTo>
                  <a:cubicBezTo>
                    <a:pt x="290500" y="617539"/>
                    <a:pt x="294376" y="618670"/>
                    <a:pt x="299461" y="618670"/>
                  </a:cubicBezTo>
                  <a:cubicBezTo>
                    <a:pt x="304546" y="618670"/>
                    <a:pt x="308421" y="617539"/>
                    <a:pt x="311088" y="615275"/>
                  </a:cubicBezTo>
                  <a:cubicBezTo>
                    <a:pt x="313754" y="613012"/>
                    <a:pt x="315305" y="609679"/>
                    <a:pt x="315739" y="605276"/>
                  </a:cubicBezTo>
                  <a:lnTo>
                    <a:pt x="328482" y="605276"/>
                  </a:lnTo>
                  <a:cubicBezTo>
                    <a:pt x="327738" y="613710"/>
                    <a:pt x="324777" y="620329"/>
                    <a:pt x="319599" y="625135"/>
                  </a:cubicBezTo>
                  <a:cubicBezTo>
                    <a:pt x="314421" y="629941"/>
                    <a:pt x="307708" y="632344"/>
                    <a:pt x="299461" y="632344"/>
                  </a:cubicBezTo>
                  <a:cubicBezTo>
                    <a:pt x="291213" y="632344"/>
                    <a:pt x="284500" y="629941"/>
                    <a:pt x="279322" y="625135"/>
                  </a:cubicBezTo>
                  <a:cubicBezTo>
                    <a:pt x="274144" y="620329"/>
                    <a:pt x="271183" y="613710"/>
                    <a:pt x="270439" y="605276"/>
                  </a:cubicBezTo>
                  <a:close/>
                  <a:moveTo>
                    <a:pt x="1276833" y="410776"/>
                  </a:moveTo>
                  <a:cubicBezTo>
                    <a:pt x="1273485" y="411892"/>
                    <a:pt x="1268183" y="413226"/>
                    <a:pt x="1260927" y="414776"/>
                  </a:cubicBezTo>
                  <a:cubicBezTo>
                    <a:pt x="1253672" y="416326"/>
                    <a:pt x="1248928" y="417846"/>
                    <a:pt x="1246696" y="419334"/>
                  </a:cubicBezTo>
                  <a:cubicBezTo>
                    <a:pt x="1243285" y="421752"/>
                    <a:pt x="1241580" y="424822"/>
                    <a:pt x="1241580" y="428543"/>
                  </a:cubicBezTo>
                  <a:cubicBezTo>
                    <a:pt x="1241580" y="432201"/>
                    <a:pt x="1242944" y="435364"/>
                    <a:pt x="1245673" y="438030"/>
                  </a:cubicBezTo>
                  <a:cubicBezTo>
                    <a:pt x="1248401" y="440697"/>
                    <a:pt x="1251874" y="442030"/>
                    <a:pt x="1256091" y="442030"/>
                  </a:cubicBezTo>
                  <a:cubicBezTo>
                    <a:pt x="1260803" y="442030"/>
                    <a:pt x="1265299" y="440480"/>
                    <a:pt x="1269578" y="437379"/>
                  </a:cubicBezTo>
                  <a:cubicBezTo>
                    <a:pt x="1272741" y="435023"/>
                    <a:pt x="1274818" y="432139"/>
                    <a:pt x="1275810" y="428729"/>
                  </a:cubicBezTo>
                  <a:cubicBezTo>
                    <a:pt x="1276493" y="426496"/>
                    <a:pt x="1276833" y="422248"/>
                    <a:pt x="1276833" y="415985"/>
                  </a:cubicBezTo>
                  <a:close/>
                  <a:moveTo>
                    <a:pt x="171934" y="410776"/>
                  </a:moveTo>
                  <a:cubicBezTo>
                    <a:pt x="168585" y="411892"/>
                    <a:pt x="163283" y="413226"/>
                    <a:pt x="156028" y="414776"/>
                  </a:cubicBezTo>
                  <a:cubicBezTo>
                    <a:pt x="148772" y="416326"/>
                    <a:pt x="144028" y="417846"/>
                    <a:pt x="141796" y="419334"/>
                  </a:cubicBezTo>
                  <a:cubicBezTo>
                    <a:pt x="138385" y="421752"/>
                    <a:pt x="136680" y="424822"/>
                    <a:pt x="136680" y="428543"/>
                  </a:cubicBezTo>
                  <a:cubicBezTo>
                    <a:pt x="136680" y="432201"/>
                    <a:pt x="138044" y="435364"/>
                    <a:pt x="140773" y="438030"/>
                  </a:cubicBezTo>
                  <a:cubicBezTo>
                    <a:pt x="143501" y="440697"/>
                    <a:pt x="146974" y="442030"/>
                    <a:pt x="151191" y="442030"/>
                  </a:cubicBezTo>
                  <a:cubicBezTo>
                    <a:pt x="155904" y="442030"/>
                    <a:pt x="160399" y="440480"/>
                    <a:pt x="164678" y="437379"/>
                  </a:cubicBezTo>
                  <a:cubicBezTo>
                    <a:pt x="167841" y="435023"/>
                    <a:pt x="169918" y="432139"/>
                    <a:pt x="170910" y="428729"/>
                  </a:cubicBezTo>
                  <a:cubicBezTo>
                    <a:pt x="171593" y="426496"/>
                    <a:pt x="171934" y="422248"/>
                    <a:pt x="171934" y="415985"/>
                  </a:cubicBezTo>
                  <a:close/>
                  <a:moveTo>
                    <a:pt x="1152953" y="378499"/>
                  </a:moveTo>
                  <a:cubicBezTo>
                    <a:pt x="1146131" y="378499"/>
                    <a:pt x="1140395" y="381104"/>
                    <a:pt x="1135744" y="386313"/>
                  </a:cubicBezTo>
                  <a:cubicBezTo>
                    <a:pt x="1131093" y="391522"/>
                    <a:pt x="1128768" y="399025"/>
                    <a:pt x="1128768" y="408823"/>
                  </a:cubicBezTo>
                  <a:cubicBezTo>
                    <a:pt x="1128768" y="418621"/>
                    <a:pt x="1131093" y="426124"/>
                    <a:pt x="1135744" y="431333"/>
                  </a:cubicBezTo>
                  <a:cubicBezTo>
                    <a:pt x="1140395" y="436542"/>
                    <a:pt x="1146131" y="439147"/>
                    <a:pt x="1152953" y="439147"/>
                  </a:cubicBezTo>
                  <a:cubicBezTo>
                    <a:pt x="1159774" y="439147"/>
                    <a:pt x="1165495" y="436542"/>
                    <a:pt x="1170114" y="431333"/>
                  </a:cubicBezTo>
                  <a:cubicBezTo>
                    <a:pt x="1174734" y="426124"/>
                    <a:pt x="1177044" y="418559"/>
                    <a:pt x="1177044" y="408637"/>
                  </a:cubicBezTo>
                  <a:cubicBezTo>
                    <a:pt x="1177044" y="398963"/>
                    <a:pt x="1174734" y="391522"/>
                    <a:pt x="1170114" y="386313"/>
                  </a:cubicBezTo>
                  <a:cubicBezTo>
                    <a:pt x="1165495" y="381104"/>
                    <a:pt x="1159774" y="378499"/>
                    <a:pt x="1152953" y="378499"/>
                  </a:cubicBezTo>
                  <a:close/>
                  <a:moveTo>
                    <a:pt x="756753" y="377197"/>
                  </a:moveTo>
                  <a:cubicBezTo>
                    <a:pt x="751048" y="377197"/>
                    <a:pt x="746335" y="379274"/>
                    <a:pt x="742615" y="383429"/>
                  </a:cubicBezTo>
                  <a:cubicBezTo>
                    <a:pt x="738894" y="387584"/>
                    <a:pt x="737065" y="393227"/>
                    <a:pt x="737127" y="400358"/>
                  </a:cubicBezTo>
                  <a:lnTo>
                    <a:pt x="776194" y="400358"/>
                  </a:lnTo>
                  <a:cubicBezTo>
                    <a:pt x="776008" y="392793"/>
                    <a:pt x="774055" y="387041"/>
                    <a:pt x="770334" y="383103"/>
                  </a:cubicBezTo>
                  <a:cubicBezTo>
                    <a:pt x="766613" y="379166"/>
                    <a:pt x="762087" y="377197"/>
                    <a:pt x="756753" y="377197"/>
                  </a:cubicBezTo>
                  <a:close/>
                  <a:moveTo>
                    <a:pt x="600354" y="359430"/>
                  </a:moveTo>
                  <a:lnTo>
                    <a:pt x="628166" y="359430"/>
                  </a:lnTo>
                  <a:lnTo>
                    <a:pt x="651792" y="429566"/>
                  </a:lnTo>
                  <a:lnTo>
                    <a:pt x="674861" y="359430"/>
                  </a:lnTo>
                  <a:lnTo>
                    <a:pt x="701929" y="359430"/>
                  </a:lnTo>
                  <a:lnTo>
                    <a:pt x="667047" y="454494"/>
                  </a:lnTo>
                  <a:lnTo>
                    <a:pt x="660815" y="471703"/>
                  </a:lnTo>
                  <a:cubicBezTo>
                    <a:pt x="658521" y="477470"/>
                    <a:pt x="656335" y="481873"/>
                    <a:pt x="654257" y="484911"/>
                  </a:cubicBezTo>
                  <a:cubicBezTo>
                    <a:pt x="652180" y="487950"/>
                    <a:pt x="649793" y="490415"/>
                    <a:pt x="647095" y="492306"/>
                  </a:cubicBezTo>
                  <a:cubicBezTo>
                    <a:pt x="644398" y="494197"/>
                    <a:pt x="641080" y="495670"/>
                    <a:pt x="637142" y="496724"/>
                  </a:cubicBezTo>
                  <a:cubicBezTo>
                    <a:pt x="633204" y="497779"/>
                    <a:pt x="628755" y="498306"/>
                    <a:pt x="623794" y="498306"/>
                  </a:cubicBezTo>
                  <a:cubicBezTo>
                    <a:pt x="618771" y="498306"/>
                    <a:pt x="613841" y="497779"/>
                    <a:pt x="609004" y="496724"/>
                  </a:cubicBezTo>
                  <a:lnTo>
                    <a:pt x="606679" y="476261"/>
                  </a:lnTo>
                  <a:cubicBezTo>
                    <a:pt x="610772" y="477067"/>
                    <a:pt x="614461" y="477470"/>
                    <a:pt x="617748" y="477470"/>
                  </a:cubicBezTo>
                  <a:cubicBezTo>
                    <a:pt x="623825" y="477470"/>
                    <a:pt x="628321" y="475687"/>
                    <a:pt x="631236" y="472121"/>
                  </a:cubicBezTo>
                  <a:cubicBezTo>
                    <a:pt x="634150" y="468556"/>
                    <a:pt x="636383" y="464013"/>
                    <a:pt x="637933" y="458494"/>
                  </a:cubicBezTo>
                  <a:close/>
                  <a:moveTo>
                    <a:pt x="497867" y="359430"/>
                  </a:moveTo>
                  <a:lnTo>
                    <a:pt x="524005" y="359430"/>
                  </a:lnTo>
                  <a:lnTo>
                    <a:pt x="524005" y="404823"/>
                  </a:lnTo>
                  <a:cubicBezTo>
                    <a:pt x="524005" y="418714"/>
                    <a:pt x="524486" y="427225"/>
                    <a:pt x="525447" y="430356"/>
                  </a:cubicBezTo>
                  <a:cubicBezTo>
                    <a:pt x="526408" y="433488"/>
                    <a:pt x="528160" y="435968"/>
                    <a:pt x="530702" y="437798"/>
                  </a:cubicBezTo>
                  <a:cubicBezTo>
                    <a:pt x="533245" y="439627"/>
                    <a:pt x="536469" y="440542"/>
                    <a:pt x="540376" y="440542"/>
                  </a:cubicBezTo>
                  <a:cubicBezTo>
                    <a:pt x="544841" y="440542"/>
                    <a:pt x="548841" y="439317"/>
                    <a:pt x="552375" y="436868"/>
                  </a:cubicBezTo>
                  <a:cubicBezTo>
                    <a:pt x="555910" y="434418"/>
                    <a:pt x="558328" y="431380"/>
                    <a:pt x="559631" y="427752"/>
                  </a:cubicBezTo>
                  <a:cubicBezTo>
                    <a:pt x="560933" y="424124"/>
                    <a:pt x="561584" y="415241"/>
                    <a:pt x="561584" y="401102"/>
                  </a:cubicBezTo>
                  <a:lnTo>
                    <a:pt x="561584" y="359430"/>
                  </a:lnTo>
                  <a:lnTo>
                    <a:pt x="587722" y="359430"/>
                  </a:lnTo>
                  <a:lnTo>
                    <a:pt x="587722" y="458215"/>
                  </a:lnTo>
                  <a:lnTo>
                    <a:pt x="563444" y="458215"/>
                  </a:lnTo>
                  <a:lnTo>
                    <a:pt x="563444" y="443425"/>
                  </a:lnTo>
                  <a:cubicBezTo>
                    <a:pt x="559848" y="448696"/>
                    <a:pt x="555119" y="452851"/>
                    <a:pt x="549259" y="455890"/>
                  </a:cubicBezTo>
                  <a:cubicBezTo>
                    <a:pt x="543399" y="458928"/>
                    <a:pt x="537213" y="460448"/>
                    <a:pt x="530702" y="460448"/>
                  </a:cubicBezTo>
                  <a:cubicBezTo>
                    <a:pt x="524067" y="460448"/>
                    <a:pt x="518114" y="458990"/>
                    <a:pt x="512843" y="456076"/>
                  </a:cubicBezTo>
                  <a:cubicBezTo>
                    <a:pt x="507572" y="453161"/>
                    <a:pt x="503758" y="449068"/>
                    <a:pt x="501402" y="443797"/>
                  </a:cubicBezTo>
                  <a:cubicBezTo>
                    <a:pt x="499045" y="438526"/>
                    <a:pt x="497867" y="431240"/>
                    <a:pt x="497867" y="421938"/>
                  </a:cubicBezTo>
                  <a:close/>
                  <a:moveTo>
                    <a:pt x="0" y="359430"/>
                  </a:moveTo>
                  <a:lnTo>
                    <a:pt x="27440" y="359430"/>
                  </a:lnTo>
                  <a:lnTo>
                    <a:pt x="46044" y="409846"/>
                  </a:lnTo>
                  <a:lnTo>
                    <a:pt x="51439" y="426682"/>
                  </a:lnTo>
                  <a:cubicBezTo>
                    <a:pt x="52865" y="422403"/>
                    <a:pt x="53764" y="419582"/>
                    <a:pt x="54136" y="418218"/>
                  </a:cubicBezTo>
                  <a:cubicBezTo>
                    <a:pt x="55004" y="415427"/>
                    <a:pt x="55935" y="412637"/>
                    <a:pt x="56927" y="409846"/>
                  </a:cubicBezTo>
                  <a:lnTo>
                    <a:pt x="75716" y="359430"/>
                  </a:lnTo>
                  <a:lnTo>
                    <a:pt x="102598" y="359430"/>
                  </a:lnTo>
                  <a:lnTo>
                    <a:pt x="63345" y="458215"/>
                  </a:lnTo>
                  <a:lnTo>
                    <a:pt x="39811" y="458215"/>
                  </a:lnTo>
                  <a:close/>
                  <a:moveTo>
                    <a:pt x="1260927" y="357198"/>
                  </a:moveTo>
                  <a:cubicBezTo>
                    <a:pt x="1272586" y="357198"/>
                    <a:pt x="1281267" y="358578"/>
                    <a:pt x="1286972" y="361337"/>
                  </a:cubicBezTo>
                  <a:cubicBezTo>
                    <a:pt x="1292677" y="364097"/>
                    <a:pt x="1296693" y="367601"/>
                    <a:pt x="1299018" y="371848"/>
                  </a:cubicBezTo>
                  <a:cubicBezTo>
                    <a:pt x="1301344" y="376096"/>
                    <a:pt x="1302506" y="383894"/>
                    <a:pt x="1302506" y="395242"/>
                  </a:cubicBezTo>
                  <a:lnTo>
                    <a:pt x="1302227" y="425752"/>
                  </a:lnTo>
                  <a:cubicBezTo>
                    <a:pt x="1302227" y="434434"/>
                    <a:pt x="1302646" y="440836"/>
                    <a:pt x="1303483" y="444960"/>
                  </a:cubicBezTo>
                  <a:cubicBezTo>
                    <a:pt x="1304320" y="449084"/>
                    <a:pt x="1305886" y="453502"/>
                    <a:pt x="1308180" y="458215"/>
                  </a:cubicBezTo>
                  <a:lnTo>
                    <a:pt x="1282321" y="458215"/>
                  </a:lnTo>
                  <a:cubicBezTo>
                    <a:pt x="1281639" y="456479"/>
                    <a:pt x="1280802" y="453905"/>
                    <a:pt x="1279810" y="450495"/>
                  </a:cubicBezTo>
                  <a:cubicBezTo>
                    <a:pt x="1279376" y="448944"/>
                    <a:pt x="1279066" y="447921"/>
                    <a:pt x="1278880" y="447425"/>
                  </a:cubicBezTo>
                  <a:cubicBezTo>
                    <a:pt x="1274415" y="451766"/>
                    <a:pt x="1269640" y="455022"/>
                    <a:pt x="1264555" y="457192"/>
                  </a:cubicBezTo>
                  <a:cubicBezTo>
                    <a:pt x="1259470" y="459362"/>
                    <a:pt x="1254044" y="460448"/>
                    <a:pt x="1248277" y="460448"/>
                  </a:cubicBezTo>
                  <a:cubicBezTo>
                    <a:pt x="1238107" y="460448"/>
                    <a:pt x="1230092" y="457688"/>
                    <a:pt x="1224232" y="452169"/>
                  </a:cubicBezTo>
                  <a:cubicBezTo>
                    <a:pt x="1218372" y="446650"/>
                    <a:pt x="1215442" y="439674"/>
                    <a:pt x="1215442" y="431240"/>
                  </a:cubicBezTo>
                  <a:cubicBezTo>
                    <a:pt x="1215442" y="425659"/>
                    <a:pt x="1216775" y="420683"/>
                    <a:pt x="1219442" y="416311"/>
                  </a:cubicBezTo>
                  <a:cubicBezTo>
                    <a:pt x="1222108" y="411939"/>
                    <a:pt x="1225844" y="408590"/>
                    <a:pt x="1230650" y="406265"/>
                  </a:cubicBezTo>
                  <a:cubicBezTo>
                    <a:pt x="1235456" y="403939"/>
                    <a:pt x="1242386" y="401909"/>
                    <a:pt x="1251440" y="400172"/>
                  </a:cubicBezTo>
                  <a:cubicBezTo>
                    <a:pt x="1263656" y="397878"/>
                    <a:pt x="1272121" y="395738"/>
                    <a:pt x="1276833" y="393754"/>
                  </a:cubicBezTo>
                  <a:lnTo>
                    <a:pt x="1276833" y="391149"/>
                  </a:lnTo>
                  <a:cubicBezTo>
                    <a:pt x="1276833" y="386127"/>
                    <a:pt x="1275593" y="382545"/>
                    <a:pt x="1273113" y="380406"/>
                  </a:cubicBezTo>
                  <a:cubicBezTo>
                    <a:pt x="1270632" y="378267"/>
                    <a:pt x="1265950" y="377197"/>
                    <a:pt x="1259067" y="377197"/>
                  </a:cubicBezTo>
                  <a:cubicBezTo>
                    <a:pt x="1254416" y="377197"/>
                    <a:pt x="1250789" y="378111"/>
                    <a:pt x="1248184" y="379941"/>
                  </a:cubicBezTo>
                  <a:cubicBezTo>
                    <a:pt x="1245579" y="381770"/>
                    <a:pt x="1243471" y="384979"/>
                    <a:pt x="1241859" y="389568"/>
                  </a:cubicBezTo>
                  <a:lnTo>
                    <a:pt x="1218139" y="385289"/>
                  </a:lnTo>
                  <a:cubicBezTo>
                    <a:pt x="1220806" y="375740"/>
                    <a:pt x="1225395" y="368670"/>
                    <a:pt x="1231906" y="364081"/>
                  </a:cubicBezTo>
                  <a:cubicBezTo>
                    <a:pt x="1238417" y="359492"/>
                    <a:pt x="1248091" y="357198"/>
                    <a:pt x="1260927" y="357198"/>
                  </a:cubicBezTo>
                  <a:close/>
                  <a:moveTo>
                    <a:pt x="1152860" y="357198"/>
                  </a:moveTo>
                  <a:cubicBezTo>
                    <a:pt x="1167805" y="357198"/>
                    <a:pt x="1180052" y="362050"/>
                    <a:pt x="1189601" y="371755"/>
                  </a:cubicBezTo>
                  <a:cubicBezTo>
                    <a:pt x="1199151" y="381460"/>
                    <a:pt x="1203926" y="393723"/>
                    <a:pt x="1203926" y="408544"/>
                  </a:cubicBezTo>
                  <a:cubicBezTo>
                    <a:pt x="1203926" y="423489"/>
                    <a:pt x="1199105" y="435875"/>
                    <a:pt x="1189462" y="445704"/>
                  </a:cubicBezTo>
                  <a:cubicBezTo>
                    <a:pt x="1179819" y="455533"/>
                    <a:pt x="1167680" y="460448"/>
                    <a:pt x="1153046" y="460448"/>
                  </a:cubicBezTo>
                  <a:cubicBezTo>
                    <a:pt x="1143992" y="460448"/>
                    <a:pt x="1135357" y="458401"/>
                    <a:pt x="1127140" y="454308"/>
                  </a:cubicBezTo>
                  <a:cubicBezTo>
                    <a:pt x="1118924" y="450216"/>
                    <a:pt x="1112676" y="444216"/>
                    <a:pt x="1108397" y="436310"/>
                  </a:cubicBezTo>
                  <a:cubicBezTo>
                    <a:pt x="1104118" y="428403"/>
                    <a:pt x="1101979" y="418776"/>
                    <a:pt x="1101979" y="407428"/>
                  </a:cubicBezTo>
                  <a:cubicBezTo>
                    <a:pt x="1101979" y="398746"/>
                    <a:pt x="1104118" y="390343"/>
                    <a:pt x="1108397" y="382220"/>
                  </a:cubicBezTo>
                  <a:cubicBezTo>
                    <a:pt x="1112676" y="374096"/>
                    <a:pt x="1118738" y="367895"/>
                    <a:pt x="1126582" y="363616"/>
                  </a:cubicBezTo>
                  <a:cubicBezTo>
                    <a:pt x="1134427" y="359337"/>
                    <a:pt x="1143186" y="357198"/>
                    <a:pt x="1152860" y="357198"/>
                  </a:cubicBezTo>
                  <a:close/>
                  <a:moveTo>
                    <a:pt x="878923" y="357198"/>
                  </a:moveTo>
                  <a:cubicBezTo>
                    <a:pt x="884690" y="357198"/>
                    <a:pt x="889961" y="358237"/>
                    <a:pt x="894736" y="360314"/>
                  </a:cubicBezTo>
                  <a:cubicBezTo>
                    <a:pt x="899511" y="362392"/>
                    <a:pt x="903123" y="365043"/>
                    <a:pt x="905572" y="368267"/>
                  </a:cubicBezTo>
                  <a:cubicBezTo>
                    <a:pt x="908022" y="371492"/>
                    <a:pt x="909727" y="375150"/>
                    <a:pt x="910688" y="379243"/>
                  </a:cubicBezTo>
                  <a:cubicBezTo>
                    <a:pt x="911649" y="383336"/>
                    <a:pt x="912130" y="389196"/>
                    <a:pt x="912130" y="396824"/>
                  </a:cubicBezTo>
                  <a:lnTo>
                    <a:pt x="912130" y="458215"/>
                  </a:lnTo>
                  <a:lnTo>
                    <a:pt x="885992" y="458215"/>
                  </a:lnTo>
                  <a:lnTo>
                    <a:pt x="885992" y="407800"/>
                  </a:lnTo>
                  <a:cubicBezTo>
                    <a:pt x="885992" y="397134"/>
                    <a:pt x="885434" y="390235"/>
                    <a:pt x="884318" y="387103"/>
                  </a:cubicBezTo>
                  <a:cubicBezTo>
                    <a:pt x="883202" y="383972"/>
                    <a:pt x="881388" y="381538"/>
                    <a:pt x="878876" y="379801"/>
                  </a:cubicBezTo>
                  <a:cubicBezTo>
                    <a:pt x="876365" y="378065"/>
                    <a:pt x="873342" y="377197"/>
                    <a:pt x="869807" y="377197"/>
                  </a:cubicBezTo>
                  <a:cubicBezTo>
                    <a:pt x="865280" y="377197"/>
                    <a:pt x="861219" y="378437"/>
                    <a:pt x="857622" y="380918"/>
                  </a:cubicBezTo>
                  <a:cubicBezTo>
                    <a:pt x="854025" y="383398"/>
                    <a:pt x="851560" y="386685"/>
                    <a:pt x="850227" y="390777"/>
                  </a:cubicBezTo>
                  <a:cubicBezTo>
                    <a:pt x="848894" y="394870"/>
                    <a:pt x="848227" y="402436"/>
                    <a:pt x="848227" y="413474"/>
                  </a:cubicBezTo>
                  <a:lnTo>
                    <a:pt x="848227" y="458215"/>
                  </a:lnTo>
                  <a:lnTo>
                    <a:pt x="822089" y="458215"/>
                  </a:lnTo>
                  <a:lnTo>
                    <a:pt x="822089" y="359430"/>
                  </a:lnTo>
                  <a:lnTo>
                    <a:pt x="846367" y="359430"/>
                  </a:lnTo>
                  <a:lnTo>
                    <a:pt x="846367" y="373941"/>
                  </a:lnTo>
                  <a:cubicBezTo>
                    <a:pt x="854986" y="362779"/>
                    <a:pt x="865838" y="357198"/>
                    <a:pt x="878923" y="357198"/>
                  </a:cubicBezTo>
                  <a:close/>
                  <a:moveTo>
                    <a:pt x="755172" y="357198"/>
                  </a:moveTo>
                  <a:cubicBezTo>
                    <a:pt x="769869" y="357198"/>
                    <a:pt x="781465" y="362050"/>
                    <a:pt x="789961" y="371755"/>
                  </a:cubicBezTo>
                  <a:cubicBezTo>
                    <a:pt x="798456" y="381460"/>
                    <a:pt x="802518" y="396327"/>
                    <a:pt x="802146" y="416357"/>
                  </a:cubicBezTo>
                  <a:lnTo>
                    <a:pt x="736662" y="416357"/>
                  </a:lnTo>
                  <a:cubicBezTo>
                    <a:pt x="736848" y="424109"/>
                    <a:pt x="738956" y="430139"/>
                    <a:pt x="742987" y="434449"/>
                  </a:cubicBezTo>
                  <a:cubicBezTo>
                    <a:pt x="747018" y="438759"/>
                    <a:pt x="752041" y="440914"/>
                    <a:pt x="758056" y="440914"/>
                  </a:cubicBezTo>
                  <a:cubicBezTo>
                    <a:pt x="762149" y="440914"/>
                    <a:pt x="765590" y="439798"/>
                    <a:pt x="768381" y="437565"/>
                  </a:cubicBezTo>
                  <a:cubicBezTo>
                    <a:pt x="771171" y="435333"/>
                    <a:pt x="773280" y="431736"/>
                    <a:pt x="774706" y="426775"/>
                  </a:cubicBezTo>
                  <a:lnTo>
                    <a:pt x="800751" y="431147"/>
                  </a:lnTo>
                  <a:cubicBezTo>
                    <a:pt x="797402" y="440697"/>
                    <a:pt x="792116" y="447968"/>
                    <a:pt x="784891" y="452960"/>
                  </a:cubicBezTo>
                  <a:cubicBezTo>
                    <a:pt x="777667" y="457952"/>
                    <a:pt x="768629" y="460448"/>
                    <a:pt x="757777" y="460448"/>
                  </a:cubicBezTo>
                  <a:cubicBezTo>
                    <a:pt x="740599" y="460448"/>
                    <a:pt x="727887" y="454836"/>
                    <a:pt x="719639" y="443611"/>
                  </a:cubicBezTo>
                  <a:cubicBezTo>
                    <a:pt x="713128" y="434620"/>
                    <a:pt x="709873" y="423272"/>
                    <a:pt x="709873" y="409567"/>
                  </a:cubicBezTo>
                  <a:cubicBezTo>
                    <a:pt x="709873" y="393196"/>
                    <a:pt x="714151" y="380375"/>
                    <a:pt x="722709" y="371104"/>
                  </a:cubicBezTo>
                  <a:cubicBezTo>
                    <a:pt x="731267" y="361833"/>
                    <a:pt x="742088" y="357198"/>
                    <a:pt x="755172" y="357198"/>
                  </a:cubicBezTo>
                  <a:close/>
                  <a:moveTo>
                    <a:pt x="321487" y="357198"/>
                  </a:moveTo>
                  <a:cubicBezTo>
                    <a:pt x="333518" y="357198"/>
                    <a:pt x="343083" y="359787"/>
                    <a:pt x="350183" y="364965"/>
                  </a:cubicBezTo>
                  <a:cubicBezTo>
                    <a:pt x="357284" y="370143"/>
                    <a:pt x="362384" y="378034"/>
                    <a:pt x="365485" y="388638"/>
                  </a:cubicBezTo>
                  <a:lnTo>
                    <a:pt x="339719" y="393289"/>
                  </a:lnTo>
                  <a:cubicBezTo>
                    <a:pt x="338851" y="388142"/>
                    <a:pt x="336882" y="384266"/>
                    <a:pt x="333812" y="381662"/>
                  </a:cubicBezTo>
                  <a:cubicBezTo>
                    <a:pt x="330743" y="379057"/>
                    <a:pt x="326758" y="377755"/>
                    <a:pt x="321859" y="377755"/>
                  </a:cubicBezTo>
                  <a:cubicBezTo>
                    <a:pt x="315348" y="377755"/>
                    <a:pt x="310155" y="380003"/>
                    <a:pt x="306279" y="384499"/>
                  </a:cubicBezTo>
                  <a:cubicBezTo>
                    <a:pt x="302403" y="388995"/>
                    <a:pt x="300465" y="396513"/>
                    <a:pt x="300465" y="407055"/>
                  </a:cubicBezTo>
                  <a:cubicBezTo>
                    <a:pt x="300465" y="418776"/>
                    <a:pt x="302434" y="427054"/>
                    <a:pt x="306372" y="431891"/>
                  </a:cubicBezTo>
                  <a:cubicBezTo>
                    <a:pt x="310310" y="436728"/>
                    <a:pt x="315596" y="439147"/>
                    <a:pt x="322231" y="439147"/>
                  </a:cubicBezTo>
                  <a:cubicBezTo>
                    <a:pt x="327192" y="439147"/>
                    <a:pt x="331254" y="437736"/>
                    <a:pt x="334417" y="434914"/>
                  </a:cubicBezTo>
                  <a:cubicBezTo>
                    <a:pt x="337579" y="432093"/>
                    <a:pt x="339812" y="427240"/>
                    <a:pt x="341114" y="420357"/>
                  </a:cubicBezTo>
                  <a:lnTo>
                    <a:pt x="366787" y="424729"/>
                  </a:lnTo>
                  <a:cubicBezTo>
                    <a:pt x="364120" y="436511"/>
                    <a:pt x="359004" y="445410"/>
                    <a:pt x="351439" y="451425"/>
                  </a:cubicBezTo>
                  <a:cubicBezTo>
                    <a:pt x="343874" y="457440"/>
                    <a:pt x="333735" y="460448"/>
                    <a:pt x="321022" y="460448"/>
                  </a:cubicBezTo>
                  <a:cubicBezTo>
                    <a:pt x="306573" y="460448"/>
                    <a:pt x="295055" y="455890"/>
                    <a:pt x="286466" y="446774"/>
                  </a:cubicBezTo>
                  <a:cubicBezTo>
                    <a:pt x="277878" y="437658"/>
                    <a:pt x="273583" y="425039"/>
                    <a:pt x="273583" y="408916"/>
                  </a:cubicBezTo>
                  <a:cubicBezTo>
                    <a:pt x="273583" y="392607"/>
                    <a:pt x="277893" y="379910"/>
                    <a:pt x="286513" y="370825"/>
                  </a:cubicBezTo>
                  <a:cubicBezTo>
                    <a:pt x="295132" y="361740"/>
                    <a:pt x="306791" y="357198"/>
                    <a:pt x="321487" y="357198"/>
                  </a:cubicBezTo>
                  <a:close/>
                  <a:moveTo>
                    <a:pt x="156028" y="357198"/>
                  </a:moveTo>
                  <a:cubicBezTo>
                    <a:pt x="167686" y="357198"/>
                    <a:pt x="176367" y="358578"/>
                    <a:pt x="182073" y="361337"/>
                  </a:cubicBezTo>
                  <a:cubicBezTo>
                    <a:pt x="187778" y="364097"/>
                    <a:pt x="191793" y="367601"/>
                    <a:pt x="194118" y="371848"/>
                  </a:cubicBezTo>
                  <a:cubicBezTo>
                    <a:pt x="196444" y="376096"/>
                    <a:pt x="197606" y="383894"/>
                    <a:pt x="197606" y="395242"/>
                  </a:cubicBezTo>
                  <a:lnTo>
                    <a:pt x="197327" y="425752"/>
                  </a:lnTo>
                  <a:cubicBezTo>
                    <a:pt x="197327" y="434434"/>
                    <a:pt x="197746" y="440836"/>
                    <a:pt x="198583" y="444960"/>
                  </a:cubicBezTo>
                  <a:cubicBezTo>
                    <a:pt x="199420" y="449084"/>
                    <a:pt x="200986" y="453502"/>
                    <a:pt x="203281" y="458215"/>
                  </a:cubicBezTo>
                  <a:lnTo>
                    <a:pt x="177422" y="458215"/>
                  </a:lnTo>
                  <a:cubicBezTo>
                    <a:pt x="176740" y="456479"/>
                    <a:pt x="175902" y="453905"/>
                    <a:pt x="174910" y="450495"/>
                  </a:cubicBezTo>
                  <a:cubicBezTo>
                    <a:pt x="174476" y="448944"/>
                    <a:pt x="174166" y="447921"/>
                    <a:pt x="173980" y="447425"/>
                  </a:cubicBezTo>
                  <a:cubicBezTo>
                    <a:pt x="169515" y="451766"/>
                    <a:pt x="164740" y="455022"/>
                    <a:pt x="159655" y="457192"/>
                  </a:cubicBezTo>
                  <a:cubicBezTo>
                    <a:pt x="154570" y="459362"/>
                    <a:pt x="149144" y="460448"/>
                    <a:pt x="143377" y="460448"/>
                  </a:cubicBezTo>
                  <a:cubicBezTo>
                    <a:pt x="133207" y="460448"/>
                    <a:pt x="125192" y="457688"/>
                    <a:pt x="119332" y="452169"/>
                  </a:cubicBezTo>
                  <a:cubicBezTo>
                    <a:pt x="113472" y="446650"/>
                    <a:pt x="110542" y="439674"/>
                    <a:pt x="110542" y="431240"/>
                  </a:cubicBezTo>
                  <a:cubicBezTo>
                    <a:pt x="110542" y="425659"/>
                    <a:pt x="111875" y="420683"/>
                    <a:pt x="114542" y="416311"/>
                  </a:cubicBezTo>
                  <a:cubicBezTo>
                    <a:pt x="117208" y="411939"/>
                    <a:pt x="120945" y="408590"/>
                    <a:pt x="125750" y="406265"/>
                  </a:cubicBezTo>
                  <a:cubicBezTo>
                    <a:pt x="130556" y="403939"/>
                    <a:pt x="137486" y="401909"/>
                    <a:pt x="146540" y="400172"/>
                  </a:cubicBezTo>
                  <a:cubicBezTo>
                    <a:pt x="158756" y="397878"/>
                    <a:pt x="167221" y="395738"/>
                    <a:pt x="171934" y="393754"/>
                  </a:cubicBezTo>
                  <a:lnTo>
                    <a:pt x="171934" y="391149"/>
                  </a:lnTo>
                  <a:cubicBezTo>
                    <a:pt x="171934" y="386127"/>
                    <a:pt x="170693" y="382545"/>
                    <a:pt x="168213" y="380406"/>
                  </a:cubicBezTo>
                  <a:cubicBezTo>
                    <a:pt x="165732" y="378267"/>
                    <a:pt x="161051" y="377197"/>
                    <a:pt x="154167" y="377197"/>
                  </a:cubicBezTo>
                  <a:cubicBezTo>
                    <a:pt x="149516" y="377197"/>
                    <a:pt x="145889" y="378111"/>
                    <a:pt x="143284" y="379941"/>
                  </a:cubicBezTo>
                  <a:cubicBezTo>
                    <a:pt x="140680" y="381770"/>
                    <a:pt x="138571" y="384979"/>
                    <a:pt x="136959" y="389568"/>
                  </a:cubicBezTo>
                  <a:lnTo>
                    <a:pt x="113240" y="385289"/>
                  </a:lnTo>
                  <a:cubicBezTo>
                    <a:pt x="115906" y="375740"/>
                    <a:pt x="120495" y="368670"/>
                    <a:pt x="127006" y="364081"/>
                  </a:cubicBezTo>
                  <a:cubicBezTo>
                    <a:pt x="133517" y="359492"/>
                    <a:pt x="143191" y="357198"/>
                    <a:pt x="156028" y="357198"/>
                  </a:cubicBezTo>
                  <a:close/>
                  <a:moveTo>
                    <a:pt x="993632" y="321851"/>
                  </a:moveTo>
                  <a:lnTo>
                    <a:pt x="1019770" y="321851"/>
                  </a:lnTo>
                  <a:lnTo>
                    <a:pt x="1019770" y="371988"/>
                  </a:lnTo>
                  <a:cubicBezTo>
                    <a:pt x="1028203" y="362128"/>
                    <a:pt x="1038281" y="357198"/>
                    <a:pt x="1050001" y="357198"/>
                  </a:cubicBezTo>
                  <a:cubicBezTo>
                    <a:pt x="1056016" y="357198"/>
                    <a:pt x="1061442" y="358314"/>
                    <a:pt x="1066279" y="360547"/>
                  </a:cubicBezTo>
                  <a:cubicBezTo>
                    <a:pt x="1071116" y="362779"/>
                    <a:pt x="1074759" y="365632"/>
                    <a:pt x="1077208" y="369104"/>
                  </a:cubicBezTo>
                  <a:cubicBezTo>
                    <a:pt x="1079658" y="372577"/>
                    <a:pt x="1081332" y="376422"/>
                    <a:pt x="1082231" y="380638"/>
                  </a:cubicBezTo>
                  <a:cubicBezTo>
                    <a:pt x="1083130" y="384855"/>
                    <a:pt x="1083580" y="391398"/>
                    <a:pt x="1083580" y="400265"/>
                  </a:cubicBezTo>
                  <a:lnTo>
                    <a:pt x="1083580" y="458215"/>
                  </a:lnTo>
                  <a:lnTo>
                    <a:pt x="1057442" y="458215"/>
                  </a:lnTo>
                  <a:lnTo>
                    <a:pt x="1057442" y="406032"/>
                  </a:lnTo>
                  <a:cubicBezTo>
                    <a:pt x="1057442" y="395676"/>
                    <a:pt x="1056946" y="389103"/>
                    <a:pt x="1055954" y="386313"/>
                  </a:cubicBezTo>
                  <a:cubicBezTo>
                    <a:pt x="1054962" y="383522"/>
                    <a:pt x="1053210" y="381305"/>
                    <a:pt x="1050698" y="379662"/>
                  </a:cubicBezTo>
                  <a:cubicBezTo>
                    <a:pt x="1048187" y="378019"/>
                    <a:pt x="1045040" y="377197"/>
                    <a:pt x="1041257" y="377197"/>
                  </a:cubicBezTo>
                  <a:cubicBezTo>
                    <a:pt x="1036916" y="377197"/>
                    <a:pt x="1033041" y="378251"/>
                    <a:pt x="1029630" y="380359"/>
                  </a:cubicBezTo>
                  <a:cubicBezTo>
                    <a:pt x="1026219" y="382468"/>
                    <a:pt x="1023723" y="385646"/>
                    <a:pt x="1022142" y="389894"/>
                  </a:cubicBezTo>
                  <a:cubicBezTo>
                    <a:pt x="1020561" y="394142"/>
                    <a:pt x="1019770" y="400420"/>
                    <a:pt x="1019770" y="408730"/>
                  </a:cubicBezTo>
                  <a:lnTo>
                    <a:pt x="1019770" y="458215"/>
                  </a:lnTo>
                  <a:lnTo>
                    <a:pt x="993632" y="458215"/>
                  </a:lnTo>
                  <a:close/>
                  <a:moveTo>
                    <a:pt x="384032" y="321851"/>
                  </a:moveTo>
                  <a:lnTo>
                    <a:pt x="410170" y="321851"/>
                  </a:lnTo>
                  <a:lnTo>
                    <a:pt x="410170" y="371988"/>
                  </a:lnTo>
                  <a:cubicBezTo>
                    <a:pt x="418604" y="362128"/>
                    <a:pt x="428681" y="357198"/>
                    <a:pt x="440401" y="357198"/>
                  </a:cubicBezTo>
                  <a:cubicBezTo>
                    <a:pt x="446416" y="357198"/>
                    <a:pt x="451842" y="358314"/>
                    <a:pt x="456679" y="360547"/>
                  </a:cubicBezTo>
                  <a:cubicBezTo>
                    <a:pt x="461516" y="362779"/>
                    <a:pt x="465159" y="365632"/>
                    <a:pt x="467609" y="369104"/>
                  </a:cubicBezTo>
                  <a:cubicBezTo>
                    <a:pt x="470058" y="372577"/>
                    <a:pt x="471732" y="376422"/>
                    <a:pt x="472632" y="380638"/>
                  </a:cubicBezTo>
                  <a:cubicBezTo>
                    <a:pt x="473531" y="384855"/>
                    <a:pt x="473980" y="391398"/>
                    <a:pt x="473980" y="400265"/>
                  </a:cubicBezTo>
                  <a:lnTo>
                    <a:pt x="473980" y="458215"/>
                  </a:lnTo>
                  <a:lnTo>
                    <a:pt x="447842" y="458215"/>
                  </a:lnTo>
                  <a:lnTo>
                    <a:pt x="447842" y="406032"/>
                  </a:lnTo>
                  <a:cubicBezTo>
                    <a:pt x="447842" y="395676"/>
                    <a:pt x="447346" y="389103"/>
                    <a:pt x="446354" y="386313"/>
                  </a:cubicBezTo>
                  <a:cubicBezTo>
                    <a:pt x="445362" y="383522"/>
                    <a:pt x="443610" y="381305"/>
                    <a:pt x="441099" y="379662"/>
                  </a:cubicBezTo>
                  <a:cubicBezTo>
                    <a:pt x="438587" y="378019"/>
                    <a:pt x="435440" y="377197"/>
                    <a:pt x="431657" y="377197"/>
                  </a:cubicBezTo>
                  <a:cubicBezTo>
                    <a:pt x="427316" y="377197"/>
                    <a:pt x="423441" y="378251"/>
                    <a:pt x="420030" y="380359"/>
                  </a:cubicBezTo>
                  <a:cubicBezTo>
                    <a:pt x="416619" y="382468"/>
                    <a:pt x="414124" y="385646"/>
                    <a:pt x="412542" y="389894"/>
                  </a:cubicBezTo>
                  <a:cubicBezTo>
                    <a:pt x="410961" y="394142"/>
                    <a:pt x="410170" y="400420"/>
                    <a:pt x="410170" y="408730"/>
                  </a:cubicBezTo>
                  <a:lnTo>
                    <a:pt x="410170" y="458215"/>
                  </a:lnTo>
                  <a:lnTo>
                    <a:pt x="384032" y="458215"/>
                  </a:lnTo>
                  <a:close/>
                  <a:moveTo>
                    <a:pt x="1152581" y="319526"/>
                  </a:moveTo>
                  <a:lnTo>
                    <a:pt x="1181881" y="319526"/>
                  </a:lnTo>
                  <a:lnTo>
                    <a:pt x="1156301" y="347338"/>
                  </a:lnTo>
                  <a:lnTo>
                    <a:pt x="1139744" y="347338"/>
                  </a:lnTo>
                  <a:close/>
                  <a:moveTo>
                    <a:pt x="744103" y="319526"/>
                  </a:moveTo>
                  <a:lnTo>
                    <a:pt x="768288" y="319526"/>
                  </a:lnTo>
                  <a:lnTo>
                    <a:pt x="787542" y="346966"/>
                  </a:lnTo>
                  <a:lnTo>
                    <a:pt x="766520" y="346966"/>
                  </a:lnTo>
                  <a:lnTo>
                    <a:pt x="755730" y="333106"/>
                  </a:lnTo>
                  <a:lnTo>
                    <a:pt x="745684" y="346966"/>
                  </a:lnTo>
                  <a:lnTo>
                    <a:pt x="724569" y="346966"/>
                  </a:lnTo>
                  <a:close/>
                  <a:moveTo>
                    <a:pt x="127936" y="319526"/>
                  </a:moveTo>
                  <a:lnTo>
                    <a:pt x="157237" y="319526"/>
                  </a:lnTo>
                  <a:lnTo>
                    <a:pt x="170073" y="347338"/>
                  </a:lnTo>
                  <a:lnTo>
                    <a:pt x="153609" y="347338"/>
                  </a:lnTo>
                  <a:close/>
                  <a:moveTo>
                    <a:pt x="750986" y="285761"/>
                  </a:moveTo>
                  <a:cubicBezTo>
                    <a:pt x="758614" y="285823"/>
                    <a:pt x="764846" y="287063"/>
                    <a:pt x="769683" y="289481"/>
                  </a:cubicBezTo>
                  <a:cubicBezTo>
                    <a:pt x="775016" y="292086"/>
                    <a:pt x="777744" y="295713"/>
                    <a:pt x="777869" y="300364"/>
                  </a:cubicBezTo>
                  <a:cubicBezTo>
                    <a:pt x="778117" y="306814"/>
                    <a:pt x="772473" y="310751"/>
                    <a:pt x="760939" y="312178"/>
                  </a:cubicBezTo>
                  <a:lnTo>
                    <a:pt x="760939" y="316828"/>
                  </a:lnTo>
                  <a:lnTo>
                    <a:pt x="750521" y="316828"/>
                  </a:lnTo>
                  <a:lnTo>
                    <a:pt x="750521" y="306596"/>
                  </a:lnTo>
                  <a:cubicBezTo>
                    <a:pt x="754056" y="306224"/>
                    <a:pt x="756319" y="305883"/>
                    <a:pt x="757312" y="305573"/>
                  </a:cubicBezTo>
                  <a:cubicBezTo>
                    <a:pt x="760598" y="304767"/>
                    <a:pt x="762273" y="303341"/>
                    <a:pt x="762335" y="301294"/>
                  </a:cubicBezTo>
                  <a:cubicBezTo>
                    <a:pt x="762397" y="299868"/>
                    <a:pt x="761528" y="298659"/>
                    <a:pt x="759730" y="297667"/>
                  </a:cubicBezTo>
                  <a:cubicBezTo>
                    <a:pt x="757126" y="296241"/>
                    <a:pt x="753002" y="295527"/>
                    <a:pt x="747359" y="295527"/>
                  </a:cubicBezTo>
                  <a:cubicBezTo>
                    <a:pt x="745436" y="295527"/>
                    <a:pt x="742522" y="295651"/>
                    <a:pt x="738615" y="295899"/>
                  </a:cubicBezTo>
                  <a:lnTo>
                    <a:pt x="737592" y="286412"/>
                  </a:lnTo>
                  <a:cubicBezTo>
                    <a:pt x="740010" y="285916"/>
                    <a:pt x="744475" y="285699"/>
                    <a:pt x="750986" y="285761"/>
                  </a:cubicBezTo>
                  <a:close/>
                  <a:moveTo>
                    <a:pt x="1143483" y="125026"/>
                  </a:moveTo>
                  <a:cubicBezTo>
                    <a:pt x="1140135" y="126142"/>
                    <a:pt x="1134833" y="127476"/>
                    <a:pt x="1127577" y="129026"/>
                  </a:cubicBezTo>
                  <a:cubicBezTo>
                    <a:pt x="1120322" y="130576"/>
                    <a:pt x="1115578" y="132096"/>
                    <a:pt x="1113346" y="133584"/>
                  </a:cubicBezTo>
                  <a:cubicBezTo>
                    <a:pt x="1109935" y="136002"/>
                    <a:pt x="1108230" y="139072"/>
                    <a:pt x="1108230" y="142793"/>
                  </a:cubicBezTo>
                  <a:cubicBezTo>
                    <a:pt x="1108230" y="146451"/>
                    <a:pt x="1109594" y="149614"/>
                    <a:pt x="1112323" y="152280"/>
                  </a:cubicBezTo>
                  <a:cubicBezTo>
                    <a:pt x="1115051" y="154947"/>
                    <a:pt x="1118524" y="156280"/>
                    <a:pt x="1122741" y="156280"/>
                  </a:cubicBezTo>
                  <a:cubicBezTo>
                    <a:pt x="1127453" y="156280"/>
                    <a:pt x="1131949" y="154730"/>
                    <a:pt x="1136228" y="151629"/>
                  </a:cubicBezTo>
                  <a:cubicBezTo>
                    <a:pt x="1139391" y="149273"/>
                    <a:pt x="1141468" y="146389"/>
                    <a:pt x="1142460" y="142979"/>
                  </a:cubicBezTo>
                  <a:cubicBezTo>
                    <a:pt x="1143142" y="140746"/>
                    <a:pt x="1143483" y="136498"/>
                    <a:pt x="1143483" y="130235"/>
                  </a:cubicBezTo>
                  <a:close/>
                  <a:moveTo>
                    <a:pt x="324334" y="125026"/>
                  </a:moveTo>
                  <a:cubicBezTo>
                    <a:pt x="320985" y="126142"/>
                    <a:pt x="315683" y="127476"/>
                    <a:pt x="308428" y="129026"/>
                  </a:cubicBezTo>
                  <a:cubicBezTo>
                    <a:pt x="301172" y="130576"/>
                    <a:pt x="296428" y="132096"/>
                    <a:pt x="294196" y="133584"/>
                  </a:cubicBezTo>
                  <a:cubicBezTo>
                    <a:pt x="290785" y="136002"/>
                    <a:pt x="289080" y="139072"/>
                    <a:pt x="289080" y="142793"/>
                  </a:cubicBezTo>
                  <a:cubicBezTo>
                    <a:pt x="289080" y="146451"/>
                    <a:pt x="290444" y="149614"/>
                    <a:pt x="293173" y="152280"/>
                  </a:cubicBezTo>
                  <a:cubicBezTo>
                    <a:pt x="295901" y="154947"/>
                    <a:pt x="299374" y="156280"/>
                    <a:pt x="303591" y="156280"/>
                  </a:cubicBezTo>
                  <a:cubicBezTo>
                    <a:pt x="308304" y="156280"/>
                    <a:pt x="312799" y="154730"/>
                    <a:pt x="317078" y="151629"/>
                  </a:cubicBezTo>
                  <a:cubicBezTo>
                    <a:pt x="320241" y="149273"/>
                    <a:pt x="322318" y="146389"/>
                    <a:pt x="323310" y="142979"/>
                  </a:cubicBezTo>
                  <a:cubicBezTo>
                    <a:pt x="323993" y="140746"/>
                    <a:pt x="324334" y="136498"/>
                    <a:pt x="324334" y="130235"/>
                  </a:cubicBezTo>
                  <a:close/>
                  <a:moveTo>
                    <a:pt x="695753" y="92749"/>
                  </a:moveTo>
                  <a:cubicBezTo>
                    <a:pt x="688931" y="92749"/>
                    <a:pt x="683195" y="95354"/>
                    <a:pt x="678544" y="100563"/>
                  </a:cubicBezTo>
                  <a:cubicBezTo>
                    <a:pt x="673893" y="105772"/>
                    <a:pt x="671568" y="113275"/>
                    <a:pt x="671568" y="123073"/>
                  </a:cubicBezTo>
                  <a:cubicBezTo>
                    <a:pt x="671568" y="132871"/>
                    <a:pt x="673893" y="140374"/>
                    <a:pt x="678544" y="145583"/>
                  </a:cubicBezTo>
                  <a:cubicBezTo>
                    <a:pt x="683195" y="150792"/>
                    <a:pt x="688931" y="153397"/>
                    <a:pt x="695753" y="153397"/>
                  </a:cubicBezTo>
                  <a:cubicBezTo>
                    <a:pt x="702574" y="153397"/>
                    <a:pt x="708294" y="150792"/>
                    <a:pt x="712914" y="145583"/>
                  </a:cubicBezTo>
                  <a:cubicBezTo>
                    <a:pt x="717534" y="140374"/>
                    <a:pt x="719844" y="132809"/>
                    <a:pt x="719844" y="122887"/>
                  </a:cubicBezTo>
                  <a:cubicBezTo>
                    <a:pt x="719844" y="113213"/>
                    <a:pt x="717534" y="105772"/>
                    <a:pt x="712914" y="100563"/>
                  </a:cubicBezTo>
                  <a:cubicBezTo>
                    <a:pt x="708294" y="95354"/>
                    <a:pt x="702574" y="92749"/>
                    <a:pt x="695753" y="92749"/>
                  </a:cubicBezTo>
                  <a:close/>
                  <a:moveTo>
                    <a:pt x="419528" y="92749"/>
                  </a:moveTo>
                  <a:cubicBezTo>
                    <a:pt x="412707" y="92749"/>
                    <a:pt x="406970" y="95354"/>
                    <a:pt x="402320" y="100563"/>
                  </a:cubicBezTo>
                  <a:cubicBezTo>
                    <a:pt x="397669" y="105772"/>
                    <a:pt x="395343" y="113275"/>
                    <a:pt x="395343" y="123073"/>
                  </a:cubicBezTo>
                  <a:cubicBezTo>
                    <a:pt x="395343" y="132871"/>
                    <a:pt x="397669" y="140374"/>
                    <a:pt x="402320" y="145583"/>
                  </a:cubicBezTo>
                  <a:cubicBezTo>
                    <a:pt x="406970" y="150792"/>
                    <a:pt x="412707" y="153397"/>
                    <a:pt x="419528" y="153397"/>
                  </a:cubicBezTo>
                  <a:cubicBezTo>
                    <a:pt x="426349" y="153397"/>
                    <a:pt x="432070" y="150792"/>
                    <a:pt x="436690" y="145583"/>
                  </a:cubicBezTo>
                  <a:cubicBezTo>
                    <a:pt x="441309" y="140374"/>
                    <a:pt x="443619" y="132809"/>
                    <a:pt x="443619" y="122887"/>
                  </a:cubicBezTo>
                  <a:cubicBezTo>
                    <a:pt x="443619" y="113213"/>
                    <a:pt x="441309" y="105772"/>
                    <a:pt x="436690" y="100563"/>
                  </a:cubicBezTo>
                  <a:cubicBezTo>
                    <a:pt x="432070" y="95354"/>
                    <a:pt x="426349" y="92749"/>
                    <a:pt x="419528" y="92749"/>
                  </a:cubicBezTo>
                  <a:close/>
                  <a:moveTo>
                    <a:pt x="579220" y="91447"/>
                  </a:moveTo>
                  <a:cubicBezTo>
                    <a:pt x="573019" y="91447"/>
                    <a:pt x="567826" y="93912"/>
                    <a:pt x="563640" y="98842"/>
                  </a:cubicBezTo>
                  <a:cubicBezTo>
                    <a:pt x="559454" y="103772"/>
                    <a:pt x="557361" y="111136"/>
                    <a:pt x="557361" y="120933"/>
                  </a:cubicBezTo>
                  <a:cubicBezTo>
                    <a:pt x="557361" y="131475"/>
                    <a:pt x="558818" y="139103"/>
                    <a:pt x="561733" y="143816"/>
                  </a:cubicBezTo>
                  <a:cubicBezTo>
                    <a:pt x="565950" y="150637"/>
                    <a:pt x="571841" y="154048"/>
                    <a:pt x="579406" y="154048"/>
                  </a:cubicBezTo>
                  <a:cubicBezTo>
                    <a:pt x="585421" y="154048"/>
                    <a:pt x="590537" y="151490"/>
                    <a:pt x="594754" y="146374"/>
                  </a:cubicBezTo>
                  <a:cubicBezTo>
                    <a:pt x="598971" y="141258"/>
                    <a:pt x="601079" y="133615"/>
                    <a:pt x="601079" y="123445"/>
                  </a:cubicBezTo>
                  <a:cubicBezTo>
                    <a:pt x="601079" y="112097"/>
                    <a:pt x="599033" y="103927"/>
                    <a:pt x="594940" y="98935"/>
                  </a:cubicBezTo>
                  <a:cubicBezTo>
                    <a:pt x="590847" y="93943"/>
                    <a:pt x="585607" y="91447"/>
                    <a:pt x="579220" y="91447"/>
                  </a:cubicBezTo>
                  <a:close/>
                  <a:moveTo>
                    <a:pt x="765125" y="73680"/>
                  </a:moveTo>
                  <a:lnTo>
                    <a:pt x="791263" y="73680"/>
                  </a:lnTo>
                  <a:lnTo>
                    <a:pt x="791263" y="172465"/>
                  </a:lnTo>
                  <a:lnTo>
                    <a:pt x="765125" y="172465"/>
                  </a:lnTo>
                  <a:close/>
                  <a:moveTo>
                    <a:pt x="1127577" y="71448"/>
                  </a:moveTo>
                  <a:cubicBezTo>
                    <a:pt x="1139236" y="71448"/>
                    <a:pt x="1147917" y="72828"/>
                    <a:pt x="1153622" y="75587"/>
                  </a:cubicBezTo>
                  <a:cubicBezTo>
                    <a:pt x="1159327" y="78347"/>
                    <a:pt x="1163343" y="81851"/>
                    <a:pt x="1165668" y="86098"/>
                  </a:cubicBezTo>
                  <a:cubicBezTo>
                    <a:pt x="1167994" y="90346"/>
                    <a:pt x="1169156" y="98144"/>
                    <a:pt x="1169156" y="109492"/>
                  </a:cubicBezTo>
                  <a:lnTo>
                    <a:pt x="1168877" y="140002"/>
                  </a:lnTo>
                  <a:cubicBezTo>
                    <a:pt x="1168877" y="148684"/>
                    <a:pt x="1169296" y="155086"/>
                    <a:pt x="1170133" y="159210"/>
                  </a:cubicBezTo>
                  <a:cubicBezTo>
                    <a:pt x="1170970" y="163334"/>
                    <a:pt x="1172536" y="167752"/>
                    <a:pt x="1174830" y="172465"/>
                  </a:cubicBezTo>
                  <a:lnTo>
                    <a:pt x="1148971" y="172465"/>
                  </a:lnTo>
                  <a:cubicBezTo>
                    <a:pt x="1148289" y="170729"/>
                    <a:pt x="1147452" y="168155"/>
                    <a:pt x="1146460" y="164745"/>
                  </a:cubicBezTo>
                  <a:cubicBezTo>
                    <a:pt x="1146026" y="163194"/>
                    <a:pt x="1145716" y="162171"/>
                    <a:pt x="1145530" y="161675"/>
                  </a:cubicBezTo>
                  <a:cubicBezTo>
                    <a:pt x="1141065" y="166016"/>
                    <a:pt x="1136290" y="169272"/>
                    <a:pt x="1131205" y="171442"/>
                  </a:cubicBezTo>
                  <a:cubicBezTo>
                    <a:pt x="1126120" y="173612"/>
                    <a:pt x="1120694" y="174698"/>
                    <a:pt x="1114927" y="174698"/>
                  </a:cubicBezTo>
                  <a:cubicBezTo>
                    <a:pt x="1104757" y="174698"/>
                    <a:pt x="1096742" y="171938"/>
                    <a:pt x="1090882" y="166419"/>
                  </a:cubicBezTo>
                  <a:cubicBezTo>
                    <a:pt x="1085022" y="160900"/>
                    <a:pt x="1082092" y="153924"/>
                    <a:pt x="1082092" y="145490"/>
                  </a:cubicBezTo>
                  <a:cubicBezTo>
                    <a:pt x="1082092" y="139909"/>
                    <a:pt x="1083425" y="134933"/>
                    <a:pt x="1086091" y="130561"/>
                  </a:cubicBezTo>
                  <a:cubicBezTo>
                    <a:pt x="1088758" y="126189"/>
                    <a:pt x="1092494" y="122840"/>
                    <a:pt x="1097300" y="120515"/>
                  </a:cubicBezTo>
                  <a:cubicBezTo>
                    <a:pt x="1102106" y="118189"/>
                    <a:pt x="1109036" y="116159"/>
                    <a:pt x="1118090" y="114422"/>
                  </a:cubicBezTo>
                  <a:cubicBezTo>
                    <a:pt x="1130306" y="112128"/>
                    <a:pt x="1138771" y="109988"/>
                    <a:pt x="1143483" y="108004"/>
                  </a:cubicBezTo>
                  <a:lnTo>
                    <a:pt x="1143483" y="105399"/>
                  </a:lnTo>
                  <a:cubicBezTo>
                    <a:pt x="1143483" y="100377"/>
                    <a:pt x="1142243" y="96795"/>
                    <a:pt x="1139763" y="94656"/>
                  </a:cubicBezTo>
                  <a:cubicBezTo>
                    <a:pt x="1137282" y="92517"/>
                    <a:pt x="1132600" y="91447"/>
                    <a:pt x="1125717" y="91447"/>
                  </a:cubicBezTo>
                  <a:cubicBezTo>
                    <a:pt x="1121066" y="91447"/>
                    <a:pt x="1117439" y="92361"/>
                    <a:pt x="1114834" y="94191"/>
                  </a:cubicBezTo>
                  <a:cubicBezTo>
                    <a:pt x="1112229" y="96020"/>
                    <a:pt x="1110121" y="99229"/>
                    <a:pt x="1108509" y="103818"/>
                  </a:cubicBezTo>
                  <a:lnTo>
                    <a:pt x="1084789" y="99539"/>
                  </a:lnTo>
                  <a:cubicBezTo>
                    <a:pt x="1087456" y="89990"/>
                    <a:pt x="1092045" y="82920"/>
                    <a:pt x="1098556" y="78331"/>
                  </a:cubicBezTo>
                  <a:cubicBezTo>
                    <a:pt x="1105067" y="73742"/>
                    <a:pt x="1114741" y="71448"/>
                    <a:pt x="1127577" y="71448"/>
                  </a:cubicBezTo>
                  <a:close/>
                  <a:moveTo>
                    <a:pt x="912037" y="71448"/>
                  </a:moveTo>
                  <a:cubicBezTo>
                    <a:pt x="924067" y="71448"/>
                    <a:pt x="933633" y="74037"/>
                    <a:pt x="940733" y="79215"/>
                  </a:cubicBezTo>
                  <a:cubicBezTo>
                    <a:pt x="947833" y="84393"/>
                    <a:pt x="952934" y="92284"/>
                    <a:pt x="956034" y="102888"/>
                  </a:cubicBezTo>
                  <a:lnTo>
                    <a:pt x="930269" y="107539"/>
                  </a:lnTo>
                  <a:cubicBezTo>
                    <a:pt x="929400" y="102392"/>
                    <a:pt x="927431" y="98516"/>
                    <a:pt x="924362" y="95912"/>
                  </a:cubicBezTo>
                  <a:cubicBezTo>
                    <a:pt x="921292" y="93307"/>
                    <a:pt x="917308" y="92005"/>
                    <a:pt x="912409" y="92005"/>
                  </a:cubicBezTo>
                  <a:cubicBezTo>
                    <a:pt x="905898" y="92005"/>
                    <a:pt x="900704" y="94253"/>
                    <a:pt x="896829" y="98749"/>
                  </a:cubicBezTo>
                  <a:cubicBezTo>
                    <a:pt x="892953" y="103245"/>
                    <a:pt x="891015" y="110763"/>
                    <a:pt x="891015" y="121305"/>
                  </a:cubicBezTo>
                  <a:cubicBezTo>
                    <a:pt x="891015" y="133026"/>
                    <a:pt x="892984" y="141304"/>
                    <a:pt x="896922" y="146141"/>
                  </a:cubicBezTo>
                  <a:cubicBezTo>
                    <a:pt x="900859" y="150978"/>
                    <a:pt x="906146" y="153397"/>
                    <a:pt x="912781" y="153397"/>
                  </a:cubicBezTo>
                  <a:cubicBezTo>
                    <a:pt x="917742" y="153397"/>
                    <a:pt x="921804" y="151986"/>
                    <a:pt x="924967" y="149164"/>
                  </a:cubicBezTo>
                  <a:cubicBezTo>
                    <a:pt x="928129" y="146343"/>
                    <a:pt x="930361" y="141490"/>
                    <a:pt x="931664" y="134607"/>
                  </a:cubicBezTo>
                  <a:lnTo>
                    <a:pt x="957337" y="138979"/>
                  </a:lnTo>
                  <a:cubicBezTo>
                    <a:pt x="954670" y="150761"/>
                    <a:pt x="949554" y="159660"/>
                    <a:pt x="941989" y="165675"/>
                  </a:cubicBezTo>
                  <a:cubicBezTo>
                    <a:pt x="934423" y="171690"/>
                    <a:pt x="924284" y="174698"/>
                    <a:pt x="911572" y="174698"/>
                  </a:cubicBezTo>
                  <a:cubicBezTo>
                    <a:pt x="897123" y="174698"/>
                    <a:pt x="885605" y="170140"/>
                    <a:pt x="877016" y="161024"/>
                  </a:cubicBezTo>
                  <a:cubicBezTo>
                    <a:pt x="868427" y="151908"/>
                    <a:pt x="864133" y="139289"/>
                    <a:pt x="864133" y="123166"/>
                  </a:cubicBezTo>
                  <a:cubicBezTo>
                    <a:pt x="864133" y="106857"/>
                    <a:pt x="868443" y="94160"/>
                    <a:pt x="877062" y="85075"/>
                  </a:cubicBezTo>
                  <a:cubicBezTo>
                    <a:pt x="885682" y="75990"/>
                    <a:pt x="897340" y="71448"/>
                    <a:pt x="912037" y="71448"/>
                  </a:cubicBezTo>
                  <a:close/>
                  <a:moveTo>
                    <a:pt x="695660" y="71448"/>
                  </a:moveTo>
                  <a:cubicBezTo>
                    <a:pt x="710604" y="71448"/>
                    <a:pt x="722852" y="76300"/>
                    <a:pt x="732401" y="86005"/>
                  </a:cubicBezTo>
                  <a:cubicBezTo>
                    <a:pt x="741951" y="95710"/>
                    <a:pt x="746726" y="107973"/>
                    <a:pt x="746726" y="122794"/>
                  </a:cubicBezTo>
                  <a:cubicBezTo>
                    <a:pt x="746726" y="137739"/>
                    <a:pt x="741905" y="150125"/>
                    <a:pt x="732262" y="159954"/>
                  </a:cubicBezTo>
                  <a:cubicBezTo>
                    <a:pt x="722619" y="169783"/>
                    <a:pt x="710480" y="174698"/>
                    <a:pt x="695846" y="174698"/>
                  </a:cubicBezTo>
                  <a:cubicBezTo>
                    <a:pt x="686792" y="174698"/>
                    <a:pt x="678157" y="172651"/>
                    <a:pt x="669940" y="168558"/>
                  </a:cubicBezTo>
                  <a:cubicBezTo>
                    <a:pt x="661724" y="164466"/>
                    <a:pt x="655476" y="158466"/>
                    <a:pt x="651197" y="150559"/>
                  </a:cubicBezTo>
                  <a:cubicBezTo>
                    <a:pt x="646918" y="142653"/>
                    <a:pt x="644779" y="133026"/>
                    <a:pt x="644779" y="121678"/>
                  </a:cubicBezTo>
                  <a:cubicBezTo>
                    <a:pt x="644779" y="112996"/>
                    <a:pt x="646918" y="104593"/>
                    <a:pt x="651197" y="96470"/>
                  </a:cubicBezTo>
                  <a:cubicBezTo>
                    <a:pt x="655476" y="88346"/>
                    <a:pt x="661538" y="82145"/>
                    <a:pt x="669382" y="77866"/>
                  </a:cubicBezTo>
                  <a:cubicBezTo>
                    <a:pt x="677227" y="73587"/>
                    <a:pt x="685986" y="71448"/>
                    <a:pt x="695660" y="71448"/>
                  </a:cubicBezTo>
                  <a:close/>
                  <a:moveTo>
                    <a:pt x="419435" y="71448"/>
                  </a:moveTo>
                  <a:cubicBezTo>
                    <a:pt x="434380" y="71448"/>
                    <a:pt x="446627" y="76300"/>
                    <a:pt x="456177" y="86005"/>
                  </a:cubicBezTo>
                  <a:cubicBezTo>
                    <a:pt x="465727" y="95710"/>
                    <a:pt x="470501" y="107973"/>
                    <a:pt x="470501" y="122794"/>
                  </a:cubicBezTo>
                  <a:cubicBezTo>
                    <a:pt x="470501" y="137739"/>
                    <a:pt x="465680" y="150125"/>
                    <a:pt x="456037" y="159954"/>
                  </a:cubicBezTo>
                  <a:cubicBezTo>
                    <a:pt x="446394" y="169783"/>
                    <a:pt x="434256" y="174698"/>
                    <a:pt x="419621" y="174698"/>
                  </a:cubicBezTo>
                  <a:cubicBezTo>
                    <a:pt x="410567" y="174698"/>
                    <a:pt x="401932" y="172651"/>
                    <a:pt x="393715" y="168558"/>
                  </a:cubicBezTo>
                  <a:cubicBezTo>
                    <a:pt x="385499" y="164466"/>
                    <a:pt x="379251" y="158466"/>
                    <a:pt x="374972" y="150559"/>
                  </a:cubicBezTo>
                  <a:cubicBezTo>
                    <a:pt x="370694" y="142653"/>
                    <a:pt x="368554" y="133026"/>
                    <a:pt x="368554" y="121678"/>
                  </a:cubicBezTo>
                  <a:cubicBezTo>
                    <a:pt x="368554" y="112996"/>
                    <a:pt x="370694" y="104593"/>
                    <a:pt x="374972" y="96470"/>
                  </a:cubicBezTo>
                  <a:cubicBezTo>
                    <a:pt x="379251" y="88346"/>
                    <a:pt x="385313" y="82145"/>
                    <a:pt x="393157" y="77866"/>
                  </a:cubicBezTo>
                  <a:cubicBezTo>
                    <a:pt x="401002" y="73587"/>
                    <a:pt x="409761" y="71448"/>
                    <a:pt x="419435" y="71448"/>
                  </a:cubicBezTo>
                  <a:close/>
                  <a:moveTo>
                    <a:pt x="308428" y="71448"/>
                  </a:moveTo>
                  <a:cubicBezTo>
                    <a:pt x="320086" y="71448"/>
                    <a:pt x="328767" y="72828"/>
                    <a:pt x="334473" y="75587"/>
                  </a:cubicBezTo>
                  <a:cubicBezTo>
                    <a:pt x="340178" y="78347"/>
                    <a:pt x="344193" y="81851"/>
                    <a:pt x="346518" y="86098"/>
                  </a:cubicBezTo>
                  <a:cubicBezTo>
                    <a:pt x="348844" y="90346"/>
                    <a:pt x="350006" y="98144"/>
                    <a:pt x="350006" y="109492"/>
                  </a:cubicBezTo>
                  <a:lnTo>
                    <a:pt x="349727" y="140002"/>
                  </a:lnTo>
                  <a:cubicBezTo>
                    <a:pt x="349727" y="148684"/>
                    <a:pt x="350146" y="155086"/>
                    <a:pt x="350983" y="159210"/>
                  </a:cubicBezTo>
                  <a:cubicBezTo>
                    <a:pt x="351820" y="163334"/>
                    <a:pt x="353386" y="167752"/>
                    <a:pt x="355681" y="172465"/>
                  </a:cubicBezTo>
                  <a:lnTo>
                    <a:pt x="329822" y="172465"/>
                  </a:lnTo>
                  <a:cubicBezTo>
                    <a:pt x="329140" y="170729"/>
                    <a:pt x="328302" y="168155"/>
                    <a:pt x="327310" y="164745"/>
                  </a:cubicBezTo>
                  <a:cubicBezTo>
                    <a:pt x="326876" y="163194"/>
                    <a:pt x="326566" y="162171"/>
                    <a:pt x="326380" y="161675"/>
                  </a:cubicBezTo>
                  <a:cubicBezTo>
                    <a:pt x="321915" y="166016"/>
                    <a:pt x="317140" y="169272"/>
                    <a:pt x="312055" y="171442"/>
                  </a:cubicBezTo>
                  <a:cubicBezTo>
                    <a:pt x="306970" y="173612"/>
                    <a:pt x="301544" y="174698"/>
                    <a:pt x="295777" y="174698"/>
                  </a:cubicBezTo>
                  <a:cubicBezTo>
                    <a:pt x="285607" y="174698"/>
                    <a:pt x="277592" y="171938"/>
                    <a:pt x="271732" y="166419"/>
                  </a:cubicBezTo>
                  <a:cubicBezTo>
                    <a:pt x="265872" y="160900"/>
                    <a:pt x="262942" y="153924"/>
                    <a:pt x="262942" y="145490"/>
                  </a:cubicBezTo>
                  <a:cubicBezTo>
                    <a:pt x="262942" y="139909"/>
                    <a:pt x="264275" y="134933"/>
                    <a:pt x="266942" y="130561"/>
                  </a:cubicBezTo>
                  <a:cubicBezTo>
                    <a:pt x="269608" y="126189"/>
                    <a:pt x="273344" y="122840"/>
                    <a:pt x="278150" y="120515"/>
                  </a:cubicBezTo>
                  <a:cubicBezTo>
                    <a:pt x="282956" y="118189"/>
                    <a:pt x="289886" y="116159"/>
                    <a:pt x="298940" y="114422"/>
                  </a:cubicBezTo>
                  <a:cubicBezTo>
                    <a:pt x="311156" y="112128"/>
                    <a:pt x="319621" y="109988"/>
                    <a:pt x="324334" y="108004"/>
                  </a:cubicBezTo>
                  <a:lnTo>
                    <a:pt x="324334" y="105399"/>
                  </a:lnTo>
                  <a:cubicBezTo>
                    <a:pt x="324334" y="100377"/>
                    <a:pt x="323093" y="96795"/>
                    <a:pt x="320613" y="94656"/>
                  </a:cubicBezTo>
                  <a:cubicBezTo>
                    <a:pt x="318132" y="92517"/>
                    <a:pt x="313451" y="91447"/>
                    <a:pt x="306567" y="91447"/>
                  </a:cubicBezTo>
                  <a:cubicBezTo>
                    <a:pt x="301916" y="91447"/>
                    <a:pt x="298289" y="92361"/>
                    <a:pt x="295684" y="94191"/>
                  </a:cubicBezTo>
                  <a:cubicBezTo>
                    <a:pt x="293080" y="96020"/>
                    <a:pt x="290971" y="99229"/>
                    <a:pt x="289359" y="103818"/>
                  </a:cubicBezTo>
                  <a:lnTo>
                    <a:pt x="265640" y="99539"/>
                  </a:lnTo>
                  <a:cubicBezTo>
                    <a:pt x="268306" y="89990"/>
                    <a:pt x="272895" y="82920"/>
                    <a:pt x="279406" y="78331"/>
                  </a:cubicBezTo>
                  <a:cubicBezTo>
                    <a:pt x="285917" y="73742"/>
                    <a:pt x="295591" y="71448"/>
                    <a:pt x="308428" y="71448"/>
                  </a:cubicBezTo>
                  <a:close/>
                  <a:moveTo>
                    <a:pt x="239297" y="71448"/>
                  </a:moveTo>
                  <a:cubicBezTo>
                    <a:pt x="245250" y="71448"/>
                    <a:pt x="250986" y="73091"/>
                    <a:pt x="256505" y="76378"/>
                  </a:cubicBezTo>
                  <a:lnTo>
                    <a:pt x="248413" y="99167"/>
                  </a:lnTo>
                  <a:cubicBezTo>
                    <a:pt x="244010" y="96315"/>
                    <a:pt x="239917" y="94888"/>
                    <a:pt x="236134" y="94888"/>
                  </a:cubicBezTo>
                  <a:cubicBezTo>
                    <a:pt x="232476" y="94888"/>
                    <a:pt x="229375" y="95896"/>
                    <a:pt x="226833" y="97912"/>
                  </a:cubicBezTo>
                  <a:cubicBezTo>
                    <a:pt x="224290" y="99927"/>
                    <a:pt x="222290" y="103570"/>
                    <a:pt x="220833" y="108841"/>
                  </a:cubicBezTo>
                  <a:cubicBezTo>
                    <a:pt x="219376" y="114112"/>
                    <a:pt x="218647" y="125150"/>
                    <a:pt x="218647" y="141955"/>
                  </a:cubicBezTo>
                  <a:lnTo>
                    <a:pt x="218647" y="172465"/>
                  </a:lnTo>
                  <a:lnTo>
                    <a:pt x="192509" y="172465"/>
                  </a:lnTo>
                  <a:lnTo>
                    <a:pt x="192509" y="73680"/>
                  </a:lnTo>
                  <a:lnTo>
                    <a:pt x="216787" y="73680"/>
                  </a:lnTo>
                  <a:lnTo>
                    <a:pt x="216787" y="87726"/>
                  </a:lnTo>
                  <a:cubicBezTo>
                    <a:pt x="220941" y="81091"/>
                    <a:pt x="224678" y="76719"/>
                    <a:pt x="227995" y="74611"/>
                  </a:cubicBezTo>
                  <a:cubicBezTo>
                    <a:pt x="231313" y="72502"/>
                    <a:pt x="235080" y="71448"/>
                    <a:pt x="239297" y="71448"/>
                  </a:cubicBezTo>
                  <a:close/>
                  <a:moveTo>
                    <a:pt x="1221190" y="38799"/>
                  </a:moveTo>
                  <a:lnTo>
                    <a:pt x="1221190" y="73680"/>
                  </a:lnTo>
                  <a:lnTo>
                    <a:pt x="1239050" y="73680"/>
                  </a:lnTo>
                  <a:lnTo>
                    <a:pt x="1239050" y="94516"/>
                  </a:lnTo>
                  <a:lnTo>
                    <a:pt x="1221190" y="94516"/>
                  </a:lnTo>
                  <a:lnTo>
                    <a:pt x="1221190" y="134328"/>
                  </a:lnTo>
                  <a:cubicBezTo>
                    <a:pt x="1221190" y="142389"/>
                    <a:pt x="1221361" y="147087"/>
                    <a:pt x="1221702" y="148420"/>
                  </a:cubicBezTo>
                  <a:cubicBezTo>
                    <a:pt x="1222043" y="149753"/>
                    <a:pt x="1222818" y="150854"/>
                    <a:pt x="1224027" y="151722"/>
                  </a:cubicBezTo>
                  <a:cubicBezTo>
                    <a:pt x="1225237" y="152590"/>
                    <a:pt x="1226709" y="153024"/>
                    <a:pt x="1228446" y="153024"/>
                  </a:cubicBezTo>
                  <a:cubicBezTo>
                    <a:pt x="1230864" y="153024"/>
                    <a:pt x="1234368" y="152187"/>
                    <a:pt x="1238957" y="150513"/>
                  </a:cubicBezTo>
                  <a:lnTo>
                    <a:pt x="1241189" y="170791"/>
                  </a:lnTo>
                  <a:cubicBezTo>
                    <a:pt x="1235112" y="173395"/>
                    <a:pt x="1228229" y="174698"/>
                    <a:pt x="1220539" y="174698"/>
                  </a:cubicBezTo>
                  <a:cubicBezTo>
                    <a:pt x="1215826" y="174698"/>
                    <a:pt x="1211579" y="173907"/>
                    <a:pt x="1207796" y="172326"/>
                  </a:cubicBezTo>
                  <a:cubicBezTo>
                    <a:pt x="1204013" y="170744"/>
                    <a:pt x="1201238" y="168698"/>
                    <a:pt x="1199471" y="166186"/>
                  </a:cubicBezTo>
                  <a:cubicBezTo>
                    <a:pt x="1197703" y="163675"/>
                    <a:pt x="1196479" y="160280"/>
                    <a:pt x="1195797" y="156001"/>
                  </a:cubicBezTo>
                  <a:cubicBezTo>
                    <a:pt x="1195238" y="152962"/>
                    <a:pt x="1194959" y="146823"/>
                    <a:pt x="1194959" y="137584"/>
                  </a:cubicBezTo>
                  <a:lnTo>
                    <a:pt x="1194959" y="94516"/>
                  </a:lnTo>
                  <a:lnTo>
                    <a:pt x="1182960" y="94516"/>
                  </a:lnTo>
                  <a:lnTo>
                    <a:pt x="1182960" y="73680"/>
                  </a:lnTo>
                  <a:lnTo>
                    <a:pt x="1194959" y="73680"/>
                  </a:lnTo>
                  <a:lnTo>
                    <a:pt x="1194959" y="54054"/>
                  </a:lnTo>
                  <a:close/>
                  <a:moveTo>
                    <a:pt x="974582" y="36101"/>
                  </a:moveTo>
                  <a:lnTo>
                    <a:pt x="1000720" y="36101"/>
                  </a:lnTo>
                  <a:lnTo>
                    <a:pt x="1000720" y="86238"/>
                  </a:lnTo>
                  <a:cubicBezTo>
                    <a:pt x="1009153" y="76378"/>
                    <a:pt x="1019231" y="71448"/>
                    <a:pt x="1030951" y="71448"/>
                  </a:cubicBezTo>
                  <a:cubicBezTo>
                    <a:pt x="1036966" y="71448"/>
                    <a:pt x="1042392" y="72564"/>
                    <a:pt x="1047229" y="74797"/>
                  </a:cubicBezTo>
                  <a:cubicBezTo>
                    <a:pt x="1052066" y="77029"/>
                    <a:pt x="1055709" y="79882"/>
                    <a:pt x="1058158" y="83354"/>
                  </a:cubicBezTo>
                  <a:cubicBezTo>
                    <a:pt x="1060608" y="86827"/>
                    <a:pt x="1062282" y="90672"/>
                    <a:pt x="1063181" y="94888"/>
                  </a:cubicBezTo>
                  <a:cubicBezTo>
                    <a:pt x="1064080" y="99105"/>
                    <a:pt x="1064530" y="105648"/>
                    <a:pt x="1064530" y="114515"/>
                  </a:cubicBezTo>
                  <a:lnTo>
                    <a:pt x="1064530" y="172465"/>
                  </a:lnTo>
                  <a:lnTo>
                    <a:pt x="1038392" y="172465"/>
                  </a:lnTo>
                  <a:lnTo>
                    <a:pt x="1038392" y="120282"/>
                  </a:lnTo>
                  <a:cubicBezTo>
                    <a:pt x="1038392" y="109926"/>
                    <a:pt x="1037896" y="103353"/>
                    <a:pt x="1036904" y="100563"/>
                  </a:cubicBezTo>
                  <a:cubicBezTo>
                    <a:pt x="1035912" y="97772"/>
                    <a:pt x="1034160" y="95555"/>
                    <a:pt x="1031648" y="93912"/>
                  </a:cubicBezTo>
                  <a:cubicBezTo>
                    <a:pt x="1029137" y="92268"/>
                    <a:pt x="1025990" y="91447"/>
                    <a:pt x="1022207" y="91447"/>
                  </a:cubicBezTo>
                  <a:cubicBezTo>
                    <a:pt x="1017866" y="91447"/>
                    <a:pt x="1013991" y="92501"/>
                    <a:pt x="1010580" y="94609"/>
                  </a:cubicBezTo>
                  <a:cubicBezTo>
                    <a:pt x="1007169" y="96718"/>
                    <a:pt x="1004673" y="99896"/>
                    <a:pt x="1003092" y="104144"/>
                  </a:cubicBezTo>
                  <a:cubicBezTo>
                    <a:pt x="1001511" y="108392"/>
                    <a:pt x="1000720" y="114670"/>
                    <a:pt x="1000720" y="122980"/>
                  </a:cubicBezTo>
                  <a:lnTo>
                    <a:pt x="1000720" y="172465"/>
                  </a:lnTo>
                  <a:lnTo>
                    <a:pt x="974582" y="172465"/>
                  </a:lnTo>
                  <a:close/>
                  <a:moveTo>
                    <a:pt x="765125" y="36101"/>
                  </a:moveTo>
                  <a:lnTo>
                    <a:pt x="791263" y="36101"/>
                  </a:lnTo>
                  <a:lnTo>
                    <a:pt x="791263" y="60286"/>
                  </a:lnTo>
                  <a:lnTo>
                    <a:pt x="765125" y="60286"/>
                  </a:lnTo>
                  <a:close/>
                  <a:moveTo>
                    <a:pt x="600986" y="36101"/>
                  </a:moveTo>
                  <a:lnTo>
                    <a:pt x="627124" y="36101"/>
                  </a:lnTo>
                  <a:lnTo>
                    <a:pt x="627124" y="45775"/>
                  </a:lnTo>
                  <a:lnTo>
                    <a:pt x="637449" y="45775"/>
                  </a:lnTo>
                  <a:lnTo>
                    <a:pt x="637449" y="63169"/>
                  </a:lnTo>
                  <a:lnTo>
                    <a:pt x="627124" y="63169"/>
                  </a:lnTo>
                  <a:lnTo>
                    <a:pt x="627124" y="172465"/>
                  </a:lnTo>
                  <a:lnTo>
                    <a:pt x="602847" y="172465"/>
                  </a:lnTo>
                  <a:lnTo>
                    <a:pt x="602847" y="157954"/>
                  </a:lnTo>
                  <a:cubicBezTo>
                    <a:pt x="598816" y="163597"/>
                    <a:pt x="594056" y="167799"/>
                    <a:pt x="588569" y="170558"/>
                  </a:cubicBezTo>
                  <a:cubicBezTo>
                    <a:pt x="583080" y="173318"/>
                    <a:pt x="577546" y="174698"/>
                    <a:pt x="571965" y="174698"/>
                  </a:cubicBezTo>
                  <a:cubicBezTo>
                    <a:pt x="560617" y="174698"/>
                    <a:pt x="550896" y="170124"/>
                    <a:pt x="542804" y="160977"/>
                  </a:cubicBezTo>
                  <a:cubicBezTo>
                    <a:pt x="534711" y="151831"/>
                    <a:pt x="530665" y="139072"/>
                    <a:pt x="530665" y="122701"/>
                  </a:cubicBezTo>
                  <a:cubicBezTo>
                    <a:pt x="530665" y="105958"/>
                    <a:pt x="534603" y="93230"/>
                    <a:pt x="542478" y="84517"/>
                  </a:cubicBezTo>
                  <a:cubicBezTo>
                    <a:pt x="550354" y="75804"/>
                    <a:pt x="560307" y="71448"/>
                    <a:pt x="572337" y="71448"/>
                  </a:cubicBezTo>
                  <a:cubicBezTo>
                    <a:pt x="583375" y="71448"/>
                    <a:pt x="592925" y="76037"/>
                    <a:pt x="600986" y="85215"/>
                  </a:cubicBezTo>
                  <a:lnTo>
                    <a:pt x="600986" y="63169"/>
                  </a:lnTo>
                  <a:lnTo>
                    <a:pt x="572802" y="63169"/>
                  </a:lnTo>
                  <a:lnTo>
                    <a:pt x="572802" y="45775"/>
                  </a:lnTo>
                  <a:lnTo>
                    <a:pt x="600986" y="45775"/>
                  </a:lnTo>
                  <a:close/>
                  <a:moveTo>
                    <a:pt x="69745" y="36101"/>
                  </a:moveTo>
                  <a:lnTo>
                    <a:pt x="178110" y="36101"/>
                  </a:lnTo>
                  <a:lnTo>
                    <a:pt x="178110" y="59170"/>
                  </a:lnTo>
                  <a:lnTo>
                    <a:pt x="137740" y="59170"/>
                  </a:lnTo>
                  <a:lnTo>
                    <a:pt x="137740" y="172465"/>
                  </a:lnTo>
                  <a:lnTo>
                    <a:pt x="110207" y="172465"/>
                  </a:lnTo>
                  <a:lnTo>
                    <a:pt x="110207" y="59170"/>
                  </a:lnTo>
                  <a:lnTo>
                    <a:pt x="69745" y="59170"/>
                  </a:lnTo>
                  <a:close/>
                  <a:moveTo>
                    <a:pt x="1116508" y="33776"/>
                  </a:moveTo>
                  <a:lnTo>
                    <a:pt x="1140693" y="33776"/>
                  </a:lnTo>
                  <a:lnTo>
                    <a:pt x="1159947" y="61216"/>
                  </a:lnTo>
                  <a:lnTo>
                    <a:pt x="1138926" y="61216"/>
                  </a:lnTo>
                  <a:lnTo>
                    <a:pt x="1128135" y="47356"/>
                  </a:lnTo>
                  <a:lnTo>
                    <a:pt x="1118090" y="61216"/>
                  </a:lnTo>
                  <a:lnTo>
                    <a:pt x="1096975" y="61216"/>
                  </a:lnTo>
                  <a:close/>
                  <a:moveTo>
                    <a:pt x="683753" y="33776"/>
                  </a:moveTo>
                  <a:lnTo>
                    <a:pt x="707938" y="33776"/>
                  </a:lnTo>
                  <a:lnTo>
                    <a:pt x="727193" y="61216"/>
                  </a:lnTo>
                  <a:lnTo>
                    <a:pt x="706171" y="61216"/>
                  </a:lnTo>
                  <a:lnTo>
                    <a:pt x="695381" y="47356"/>
                  </a:lnTo>
                  <a:lnTo>
                    <a:pt x="685335" y="61216"/>
                  </a:lnTo>
                  <a:lnTo>
                    <a:pt x="664220" y="61216"/>
                  </a:lnTo>
                  <a:close/>
                  <a:moveTo>
                    <a:pt x="1128135" y="2522"/>
                  </a:moveTo>
                  <a:lnTo>
                    <a:pt x="1157436" y="2522"/>
                  </a:lnTo>
                  <a:lnTo>
                    <a:pt x="1132693" y="28753"/>
                  </a:lnTo>
                  <a:lnTo>
                    <a:pt x="1116136" y="28753"/>
                  </a:lnTo>
                  <a:close/>
                  <a:moveTo>
                    <a:pt x="690637" y="11"/>
                  </a:moveTo>
                  <a:cubicBezTo>
                    <a:pt x="698264" y="73"/>
                    <a:pt x="704496" y="1313"/>
                    <a:pt x="709333" y="3731"/>
                  </a:cubicBezTo>
                  <a:cubicBezTo>
                    <a:pt x="714666" y="6336"/>
                    <a:pt x="717395" y="9963"/>
                    <a:pt x="717519" y="14614"/>
                  </a:cubicBezTo>
                  <a:cubicBezTo>
                    <a:pt x="717767" y="21064"/>
                    <a:pt x="712124" y="25001"/>
                    <a:pt x="700589" y="26428"/>
                  </a:cubicBezTo>
                  <a:lnTo>
                    <a:pt x="700589" y="31078"/>
                  </a:lnTo>
                  <a:lnTo>
                    <a:pt x="690171" y="31078"/>
                  </a:lnTo>
                  <a:lnTo>
                    <a:pt x="690171" y="20846"/>
                  </a:lnTo>
                  <a:cubicBezTo>
                    <a:pt x="693706" y="20474"/>
                    <a:pt x="695970" y="20133"/>
                    <a:pt x="696962" y="19823"/>
                  </a:cubicBezTo>
                  <a:cubicBezTo>
                    <a:pt x="700248" y="19017"/>
                    <a:pt x="701923" y="17591"/>
                    <a:pt x="701985" y="15544"/>
                  </a:cubicBezTo>
                  <a:cubicBezTo>
                    <a:pt x="702047" y="14118"/>
                    <a:pt x="701179" y="12909"/>
                    <a:pt x="699380" y="11917"/>
                  </a:cubicBezTo>
                  <a:cubicBezTo>
                    <a:pt x="696776" y="10491"/>
                    <a:pt x="692652" y="9777"/>
                    <a:pt x="687009" y="9777"/>
                  </a:cubicBezTo>
                  <a:cubicBezTo>
                    <a:pt x="685087" y="9777"/>
                    <a:pt x="682172" y="9901"/>
                    <a:pt x="678265" y="10149"/>
                  </a:cubicBezTo>
                  <a:lnTo>
                    <a:pt x="677242" y="662"/>
                  </a:lnTo>
                  <a:cubicBezTo>
                    <a:pt x="679661" y="166"/>
                    <a:pt x="684125" y="-51"/>
                    <a:pt x="690637"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2" name="TextBox 21">
              <a:extLst>
                <a:ext uri="{FF2B5EF4-FFF2-40B4-BE49-F238E27FC236}">
                  <a16:creationId xmlns:a16="http://schemas.microsoft.com/office/drawing/2014/main" id="{524D2C64-70E0-4248-97B7-ED91C9A6E7B2}"/>
                </a:ext>
              </a:extLst>
            </p:cNvPr>
            <p:cNvSpPr txBox="1">
              <a:spLocks noChangeAspect="1"/>
            </p:cNvSpPr>
            <p:nvPr>
              <p:custDataLst>
                <p:tags r:id="rId2"/>
              </p:custDataLst>
            </p:nvPr>
          </p:nvSpPr>
          <p:spPr>
            <a:xfrm>
              <a:off x="8072748" y="1826299"/>
              <a:ext cx="896745" cy="747768"/>
            </a:xfrm>
            <a:custGeom>
              <a:avLst/>
              <a:gdLst/>
              <a:ahLst/>
              <a:cxnLst/>
              <a:rect l="l" t="t" r="r" b="b"/>
              <a:pathLst>
                <a:path w="896745" h="747768">
                  <a:moveTo>
                    <a:pt x="312948" y="662750"/>
                  </a:moveTo>
                  <a:cubicBezTo>
                    <a:pt x="309599" y="663866"/>
                    <a:pt x="304297" y="665200"/>
                    <a:pt x="297042" y="666750"/>
                  </a:cubicBezTo>
                  <a:cubicBezTo>
                    <a:pt x="289787" y="668300"/>
                    <a:pt x="285043" y="669820"/>
                    <a:pt x="282810" y="671308"/>
                  </a:cubicBezTo>
                  <a:cubicBezTo>
                    <a:pt x="279400" y="673726"/>
                    <a:pt x="277694" y="676796"/>
                    <a:pt x="277694" y="680517"/>
                  </a:cubicBezTo>
                  <a:cubicBezTo>
                    <a:pt x="277694" y="684175"/>
                    <a:pt x="279059" y="687338"/>
                    <a:pt x="281787" y="690004"/>
                  </a:cubicBezTo>
                  <a:cubicBezTo>
                    <a:pt x="284516" y="692671"/>
                    <a:pt x="287988" y="694004"/>
                    <a:pt x="292205" y="694004"/>
                  </a:cubicBezTo>
                  <a:cubicBezTo>
                    <a:pt x="296918" y="694004"/>
                    <a:pt x="301414" y="692454"/>
                    <a:pt x="305693" y="689353"/>
                  </a:cubicBezTo>
                  <a:cubicBezTo>
                    <a:pt x="308855" y="686997"/>
                    <a:pt x="310933" y="684113"/>
                    <a:pt x="311925" y="680703"/>
                  </a:cubicBezTo>
                  <a:cubicBezTo>
                    <a:pt x="312607" y="678470"/>
                    <a:pt x="312948" y="674222"/>
                    <a:pt x="312948" y="667959"/>
                  </a:cubicBezTo>
                  <a:close/>
                  <a:moveTo>
                    <a:pt x="77186" y="629822"/>
                  </a:moveTo>
                  <a:cubicBezTo>
                    <a:pt x="70799" y="629822"/>
                    <a:pt x="65497" y="632287"/>
                    <a:pt x="61280" y="637217"/>
                  </a:cubicBezTo>
                  <a:cubicBezTo>
                    <a:pt x="57063" y="642147"/>
                    <a:pt x="54955" y="649449"/>
                    <a:pt x="54955" y="659123"/>
                  </a:cubicBezTo>
                  <a:cubicBezTo>
                    <a:pt x="54955" y="670223"/>
                    <a:pt x="57156" y="678424"/>
                    <a:pt x="61559" y="683726"/>
                  </a:cubicBezTo>
                  <a:cubicBezTo>
                    <a:pt x="65962" y="689028"/>
                    <a:pt x="71326" y="691679"/>
                    <a:pt x="77651" y="691679"/>
                  </a:cubicBezTo>
                  <a:cubicBezTo>
                    <a:pt x="83728" y="691679"/>
                    <a:pt x="88782" y="689245"/>
                    <a:pt x="92813" y="684377"/>
                  </a:cubicBezTo>
                  <a:cubicBezTo>
                    <a:pt x="96843" y="679509"/>
                    <a:pt x="98859" y="671525"/>
                    <a:pt x="98859" y="660425"/>
                  </a:cubicBezTo>
                  <a:cubicBezTo>
                    <a:pt x="98859" y="650069"/>
                    <a:pt x="96782" y="642379"/>
                    <a:pt x="92627" y="637356"/>
                  </a:cubicBezTo>
                  <a:cubicBezTo>
                    <a:pt x="88472" y="632333"/>
                    <a:pt x="83325" y="629822"/>
                    <a:pt x="77186" y="629822"/>
                  </a:cubicBezTo>
                  <a:close/>
                  <a:moveTo>
                    <a:pt x="716793" y="629171"/>
                  </a:moveTo>
                  <a:cubicBezTo>
                    <a:pt x="711088" y="629171"/>
                    <a:pt x="706375" y="631248"/>
                    <a:pt x="702654" y="635403"/>
                  </a:cubicBezTo>
                  <a:cubicBezTo>
                    <a:pt x="698934" y="639558"/>
                    <a:pt x="697104" y="645201"/>
                    <a:pt x="697166" y="652332"/>
                  </a:cubicBezTo>
                  <a:lnTo>
                    <a:pt x="736234" y="652332"/>
                  </a:lnTo>
                  <a:cubicBezTo>
                    <a:pt x="736048" y="644767"/>
                    <a:pt x="734094" y="639015"/>
                    <a:pt x="730374" y="635077"/>
                  </a:cubicBezTo>
                  <a:cubicBezTo>
                    <a:pt x="726653" y="631140"/>
                    <a:pt x="722126" y="629171"/>
                    <a:pt x="716793" y="629171"/>
                  </a:cubicBezTo>
                  <a:close/>
                  <a:moveTo>
                    <a:pt x="629915" y="611404"/>
                  </a:moveTo>
                  <a:lnTo>
                    <a:pt x="656053" y="611404"/>
                  </a:lnTo>
                  <a:lnTo>
                    <a:pt x="656053" y="710189"/>
                  </a:lnTo>
                  <a:lnTo>
                    <a:pt x="629915" y="710189"/>
                  </a:lnTo>
                  <a:close/>
                  <a:moveTo>
                    <a:pt x="838962" y="609172"/>
                  </a:moveTo>
                  <a:cubicBezTo>
                    <a:pt x="844729" y="609172"/>
                    <a:pt x="850000" y="610211"/>
                    <a:pt x="854775" y="612288"/>
                  </a:cubicBezTo>
                  <a:cubicBezTo>
                    <a:pt x="859550" y="614366"/>
                    <a:pt x="863162" y="617017"/>
                    <a:pt x="865612" y="620241"/>
                  </a:cubicBezTo>
                  <a:cubicBezTo>
                    <a:pt x="868061" y="623466"/>
                    <a:pt x="869767" y="627124"/>
                    <a:pt x="870728" y="631217"/>
                  </a:cubicBezTo>
                  <a:cubicBezTo>
                    <a:pt x="871689" y="635310"/>
                    <a:pt x="872170" y="641170"/>
                    <a:pt x="872170" y="648798"/>
                  </a:cubicBezTo>
                  <a:lnTo>
                    <a:pt x="872170" y="710189"/>
                  </a:lnTo>
                  <a:lnTo>
                    <a:pt x="846032" y="710189"/>
                  </a:lnTo>
                  <a:lnTo>
                    <a:pt x="846032" y="659774"/>
                  </a:lnTo>
                  <a:cubicBezTo>
                    <a:pt x="846032" y="649108"/>
                    <a:pt x="845473" y="642209"/>
                    <a:pt x="844357" y="639077"/>
                  </a:cubicBezTo>
                  <a:cubicBezTo>
                    <a:pt x="843241" y="635946"/>
                    <a:pt x="841427" y="633512"/>
                    <a:pt x="838916" y="631775"/>
                  </a:cubicBezTo>
                  <a:cubicBezTo>
                    <a:pt x="836404" y="630039"/>
                    <a:pt x="833381" y="629171"/>
                    <a:pt x="829847" y="629171"/>
                  </a:cubicBezTo>
                  <a:cubicBezTo>
                    <a:pt x="825320" y="629171"/>
                    <a:pt x="821258" y="630411"/>
                    <a:pt x="817661" y="632892"/>
                  </a:cubicBezTo>
                  <a:cubicBezTo>
                    <a:pt x="814065" y="635372"/>
                    <a:pt x="811600" y="638659"/>
                    <a:pt x="810266" y="642751"/>
                  </a:cubicBezTo>
                  <a:cubicBezTo>
                    <a:pt x="808933" y="646844"/>
                    <a:pt x="808267" y="654410"/>
                    <a:pt x="808267" y="665448"/>
                  </a:cubicBezTo>
                  <a:lnTo>
                    <a:pt x="808267" y="710189"/>
                  </a:lnTo>
                  <a:lnTo>
                    <a:pt x="782129" y="710189"/>
                  </a:lnTo>
                  <a:lnTo>
                    <a:pt x="782129" y="611404"/>
                  </a:lnTo>
                  <a:lnTo>
                    <a:pt x="806406" y="611404"/>
                  </a:lnTo>
                  <a:lnTo>
                    <a:pt x="806406" y="625915"/>
                  </a:lnTo>
                  <a:cubicBezTo>
                    <a:pt x="815026" y="614753"/>
                    <a:pt x="825878" y="609172"/>
                    <a:pt x="838962" y="609172"/>
                  </a:cubicBezTo>
                  <a:close/>
                  <a:moveTo>
                    <a:pt x="715212" y="609172"/>
                  </a:moveTo>
                  <a:cubicBezTo>
                    <a:pt x="729909" y="609172"/>
                    <a:pt x="741505" y="614024"/>
                    <a:pt x="750000" y="623729"/>
                  </a:cubicBezTo>
                  <a:cubicBezTo>
                    <a:pt x="758496" y="633434"/>
                    <a:pt x="762558" y="648301"/>
                    <a:pt x="762186" y="668331"/>
                  </a:cubicBezTo>
                  <a:lnTo>
                    <a:pt x="696701" y="668331"/>
                  </a:lnTo>
                  <a:cubicBezTo>
                    <a:pt x="696887" y="676083"/>
                    <a:pt x="698996" y="682113"/>
                    <a:pt x="703026" y="686423"/>
                  </a:cubicBezTo>
                  <a:cubicBezTo>
                    <a:pt x="707057" y="690733"/>
                    <a:pt x="712080" y="692888"/>
                    <a:pt x="718095" y="692888"/>
                  </a:cubicBezTo>
                  <a:cubicBezTo>
                    <a:pt x="722188" y="692888"/>
                    <a:pt x="725630" y="691772"/>
                    <a:pt x="728420" y="689539"/>
                  </a:cubicBezTo>
                  <a:cubicBezTo>
                    <a:pt x="731211" y="687307"/>
                    <a:pt x="733319" y="683710"/>
                    <a:pt x="734745" y="678749"/>
                  </a:cubicBezTo>
                  <a:lnTo>
                    <a:pt x="760790" y="683121"/>
                  </a:lnTo>
                  <a:cubicBezTo>
                    <a:pt x="757442" y="692671"/>
                    <a:pt x="752155" y="699942"/>
                    <a:pt x="744931" y="704934"/>
                  </a:cubicBezTo>
                  <a:cubicBezTo>
                    <a:pt x="737706" y="709926"/>
                    <a:pt x="728668" y="712422"/>
                    <a:pt x="717816" y="712422"/>
                  </a:cubicBezTo>
                  <a:cubicBezTo>
                    <a:pt x="700639" y="712422"/>
                    <a:pt x="687927" y="706809"/>
                    <a:pt x="679679" y="695585"/>
                  </a:cubicBezTo>
                  <a:cubicBezTo>
                    <a:pt x="673168" y="686594"/>
                    <a:pt x="669912" y="675246"/>
                    <a:pt x="669912" y="661541"/>
                  </a:cubicBezTo>
                  <a:cubicBezTo>
                    <a:pt x="669912" y="645170"/>
                    <a:pt x="674191" y="632349"/>
                    <a:pt x="682749" y="623078"/>
                  </a:cubicBezTo>
                  <a:cubicBezTo>
                    <a:pt x="691306" y="613807"/>
                    <a:pt x="702127" y="609172"/>
                    <a:pt x="715212" y="609172"/>
                  </a:cubicBezTo>
                  <a:close/>
                  <a:moveTo>
                    <a:pt x="599386" y="609172"/>
                  </a:moveTo>
                  <a:cubicBezTo>
                    <a:pt x="605339" y="609172"/>
                    <a:pt x="611075" y="610815"/>
                    <a:pt x="616595" y="614102"/>
                  </a:cubicBezTo>
                  <a:lnTo>
                    <a:pt x="608502" y="636891"/>
                  </a:lnTo>
                  <a:cubicBezTo>
                    <a:pt x="604099" y="634039"/>
                    <a:pt x="600006" y="632612"/>
                    <a:pt x="596224" y="632612"/>
                  </a:cubicBezTo>
                  <a:cubicBezTo>
                    <a:pt x="592565" y="632612"/>
                    <a:pt x="589464" y="633620"/>
                    <a:pt x="586922" y="635636"/>
                  </a:cubicBezTo>
                  <a:cubicBezTo>
                    <a:pt x="584379" y="637651"/>
                    <a:pt x="582379" y="641294"/>
                    <a:pt x="580922" y="646565"/>
                  </a:cubicBezTo>
                  <a:cubicBezTo>
                    <a:pt x="579465" y="651836"/>
                    <a:pt x="578736" y="662874"/>
                    <a:pt x="578736" y="679679"/>
                  </a:cubicBezTo>
                  <a:lnTo>
                    <a:pt x="578736" y="710189"/>
                  </a:lnTo>
                  <a:lnTo>
                    <a:pt x="552598" y="710189"/>
                  </a:lnTo>
                  <a:lnTo>
                    <a:pt x="552598" y="611404"/>
                  </a:lnTo>
                  <a:lnTo>
                    <a:pt x="576876" y="611404"/>
                  </a:lnTo>
                  <a:lnTo>
                    <a:pt x="576876" y="625450"/>
                  </a:lnTo>
                  <a:cubicBezTo>
                    <a:pt x="581031" y="618815"/>
                    <a:pt x="584767" y="614443"/>
                    <a:pt x="588085" y="612335"/>
                  </a:cubicBezTo>
                  <a:cubicBezTo>
                    <a:pt x="591402" y="610226"/>
                    <a:pt x="595169" y="609172"/>
                    <a:pt x="599386" y="609172"/>
                  </a:cubicBezTo>
                  <a:close/>
                  <a:moveTo>
                    <a:pt x="297042" y="609172"/>
                  </a:moveTo>
                  <a:cubicBezTo>
                    <a:pt x="308700" y="609172"/>
                    <a:pt x="317382" y="610552"/>
                    <a:pt x="323087" y="613311"/>
                  </a:cubicBezTo>
                  <a:cubicBezTo>
                    <a:pt x="328792" y="616071"/>
                    <a:pt x="332807" y="619575"/>
                    <a:pt x="335133" y="623822"/>
                  </a:cubicBezTo>
                  <a:cubicBezTo>
                    <a:pt x="337458" y="628070"/>
                    <a:pt x="338621" y="635868"/>
                    <a:pt x="338621" y="647216"/>
                  </a:cubicBezTo>
                  <a:lnTo>
                    <a:pt x="338342" y="677726"/>
                  </a:lnTo>
                  <a:cubicBezTo>
                    <a:pt x="338342" y="686408"/>
                    <a:pt x="338760" y="692810"/>
                    <a:pt x="339597" y="696934"/>
                  </a:cubicBezTo>
                  <a:cubicBezTo>
                    <a:pt x="340435" y="701058"/>
                    <a:pt x="342000" y="705476"/>
                    <a:pt x="344295" y="710189"/>
                  </a:cubicBezTo>
                  <a:lnTo>
                    <a:pt x="318436" y="710189"/>
                  </a:lnTo>
                  <a:cubicBezTo>
                    <a:pt x="317754" y="708453"/>
                    <a:pt x="316917" y="705879"/>
                    <a:pt x="315924" y="702469"/>
                  </a:cubicBezTo>
                  <a:cubicBezTo>
                    <a:pt x="315491" y="700918"/>
                    <a:pt x="315181" y="699895"/>
                    <a:pt x="314995" y="699399"/>
                  </a:cubicBezTo>
                  <a:cubicBezTo>
                    <a:pt x="310530" y="703740"/>
                    <a:pt x="305755" y="706996"/>
                    <a:pt x="300670" y="709166"/>
                  </a:cubicBezTo>
                  <a:cubicBezTo>
                    <a:pt x="295585" y="711336"/>
                    <a:pt x="290159" y="712422"/>
                    <a:pt x="284392" y="712422"/>
                  </a:cubicBezTo>
                  <a:cubicBezTo>
                    <a:pt x="274222" y="712422"/>
                    <a:pt x="266207" y="709662"/>
                    <a:pt x="260347" y="704143"/>
                  </a:cubicBezTo>
                  <a:cubicBezTo>
                    <a:pt x="254487" y="698624"/>
                    <a:pt x="251556" y="691648"/>
                    <a:pt x="251556" y="683214"/>
                  </a:cubicBezTo>
                  <a:cubicBezTo>
                    <a:pt x="251556" y="677633"/>
                    <a:pt x="252890" y="672657"/>
                    <a:pt x="255556" y="668285"/>
                  </a:cubicBezTo>
                  <a:cubicBezTo>
                    <a:pt x="258223" y="663913"/>
                    <a:pt x="261959" y="660564"/>
                    <a:pt x="266765" y="658239"/>
                  </a:cubicBezTo>
                  <a:cubicBezTo>
                    <a:pt x="271571" y="655913"/>
                    <a:pt x="278501" y="653882"/>
                    <a:pt x="287554" y="652146"/>
                  </a:cubicBezTo>
                  <a:cubicBezTo>
                    <a:pt x="299771" y="649852"/>
                    <a:pt x="308235" y="647712"/>
                    <a:pt x="312948" y="645728"/>
                  </a:cubicBezTo>
                  <a:lnTo>
                    <a:pt x="312948" y="643123"/>
                  </a:lnTo>
                  <a:cubicBezTo>
                    <a:pt x="312948" y="638101"/>
                    <a:pt x="311708" y="634519"/>
                    <a:pt x="309227" y="632380"/>
                  </a:cubicBezTo>
                  <a:cubicBezTo>
                    <a:pt x="306747" y="630241"/>
                    <a:pt x="302065" y="629171"/>
                    <a:pt x="295182" y="629171"/>
                  </a:cubicBezTo>
                  <a:cubicBezTo>
                    <a:pt x="290531" y="629171"/>
                    <a:pt x="286903" y="630086"/>
                    <a:pt x="284299" y="631915"/>
                  </a:cubicBezTo>
                  <a:cubicBezTo>
                    <a:pt x="281694" y="633744"/>
                    <a:pt x="279586" y="636953"/>
                    <a:pt x="277974" y="641542"/>
                  </a:cubicBezTo>
                  <a:lnTo>
                    <a:pt x="254254" y="637263"/>
                  </a:lnTo>
                  <a:cubicBezTo>
                    <a:pt x="256921" y="627714"/>
                    <a:pt x="261509" y="620644"/>
                    <a:pt x="268021" y="616055"/>
                  </a:cubicBezTo>
                  <a:cubicBezTo>
                    <a:pt x="274532" y="611466"/>
                    <a:pt x="284206" y="609172"/>
                    <a:pt x="297042" y="609172"/>
                  </a:cubicBezTo>
                  <a:close/>
                  <a:moveTo>
                    <a:pt x="84255" y="609172"/>
                  </a:moveTo>
                  <a:cubicBezTo>
                    <a:pt x="95727" y="609172"/>
                    <a:pt x="105463" y="613668"/>
                    <a:pt x="113463" y="622660"/>
                  </a:cubicBezTo>
                  <a:cubicBezTo>
                    <a:pt x="121462" y="631651"/>
                    <a:pt x="125462" y="644178"/>
                    <a:pt x="125462" y="660239"/>
                  </a:cubicBezTo>
                  <a:cubicBezTo>
                    <a:pt x="125462" y="676734"/>
                    <a:pt x="121431" y="689555"/>
                    <a:pt x="113370" y="698701"/>
                  </a:cubicBezTo>
                  <a:cubicBezTo>
                    <a:pt x="105308" y="707848"/>
                    <a:pt x="95541" y="712422"/>
                    <a:pt x="84069" y="712422"/>
                  </a:cubicBezTo>
                  <a:cubicBezTo>
                    <a:pt x="78612" y="712422"/>
                    <a:pt x="73667" y="711336"/>
                    <a:pt x="69233" y="709166"/>
                  </a:cubicBezTo>
                  <a:cubicBezTo>
                    <a:pt x="64799" y="706996"/>
                    <a:pt x="60133" y="703275"/>
                    <a:pt x="55234" y="698004"/>
                  </a:cubicBezTo>
                  <a:lnTo>
                    <a:pt x="55234" y="747768"/>
                  </a:lnTo>
                  <a:lnTo>
                    <a:pt x="29096" y="747768"/>
                  </a:lnTo>
                  <a:lnTo>
                    <a:pt x="29096" y="611404"/>
                  </a:lnTo>
                  <a:lnTo>
                    <a:pt x="53466" y="611404"/>
                  </a:lnTo>
                  <a:lnTo>
                    <a:pt x="53466" y="625915"/>
                  </a:lnTo>
                  <a:cubicBezTo>
                    <a:pt x="56629" y="620954"/>
                    <a:pt x="60908" y="616924"/>
                    <a:pt x="66303" y="613823"/>
                  </a:cubicBezTo>
                  <a:cubicBezTo>
                    <a:pt x="71698" y="610722"/>
                    <a:pt x="77682" y="609172"/>
                    <a:pt x="84255" y="609172"/>
                  </a:cubicBezTo>
                  <a:close/>
                  <a:moveTo>
                    <a:pt x="514480" y="576523"/>
                  </a:moveTo>
                  <a:lnTo>
                    <a:pt x="514480" y="611404"/>
                  </a:lnTo>
                  <a:lnTo>
                    <a:pt x="532339" y="611404"/>
                  </a:lnTo>
                  <a:lnTo>
                    <a:pt x="532339" y="632240"/>
                  </a:lnTo>
                  <a:lnTo>
                    <a:pt x="514480" y="632240"/>
                  </a:lnTo>
                  <a:lnTo>
                    <a:pt x="514480" y="672052"/>
                  </a:lnTo>
                  <a:cubicBezTo>
                    <a:pt x="514480" y="680113"/>
                    <a:pt x="514650" y="684811"/>
                    <a:pt x="514991" y="686144"/>
                  </a:cubicBezTo>
                  <a:cubicBezTo>
                    <a:pt x="515332" y="687477"/>
                    <a:pt x="516108" y="688578"/>
                    <a:pt x="517317" y="689446"/>
                  </a:cubicBezTo>
                  <a:cubicBezTo>
                    <a:pt x="518526" y="690314"/>
                    <a:pt x="519999" y="690748"/>
                    <a:pt x="521735" y="690748"/>
                  </a:cubicBezTo>
                  <a:cubicBezTo>
                    <a:pt x="524154" y="690748"/>
                    <a:pt x="527657" y="689911"/>
                    <a:pt x="532246" y="688237"/>
                  </a:cubicBezTo>
                  <a:lnTo>
                    <a:pt x="534479" y="708515"/>
                  </a:lnTo>
                  <a:cubicBezTo>
                    <a:pt x="528401" y="711119"/>
                    <a:pt x="521518" y="712422"/>
                    <a:pt x="513829" y="712422"/>
                  </a:cubicBezTo>
                  <a:cubicBezTo>
                    <a:pt x="509116" y="712422"/>
                    <a:pt x="504868" y="711631"/>
                    <a:pt x="501085" y="710050"/>
                  </a:cubicBezTo>
                  <a:cubicBezTo>
                    <a:pt x="497303" y="708468"/>
                    <a:pt x="494527" y="706422"/>
                    <a:pt x="492760" y="703910"/>
                  </a:cubicBezTo>
                  <a:cubicBezTo>
                    <a:pt x="490993" y="701399"/>
                    <a:pt x="489768" y="698004"/>
                    <a:pt x="489086" y="693725"/>
                  </a:cubicBezTo>
                  <a:cubicBezTo>
                    <a:pt x="488528" y="690686"/>
                    <a:pt x="488249" y="684547"/>
                    <a:pt x="488249" y="675308"/>
                  </a:cubicBezTo>
                  <a:lnTo>
                    <a:pt x="488249" y="632240"/>
                  </a:lnTo>
                  <a:lnTo>
                    <a:pt x="476250" y="632240"/>
                  </a:lnTo>
                  <a:lnTo>
                    <a:pt x="476250" y="611404"/>
                  </a:lnTo>
                  <a:lnTo>
                    <a:pt x="488249" y="611404"/>
                  </a:lnTo>
                  <a:lnTo>
                    <a:pt x="488249" y="591778"/>
                  </a:lnTo>
                  <a:close/>
                  <a:moveTo>
                    <a:pt x="390655" y="576523"/>
                  </a:moveTo>
                  <a:lnTo>
                    <a:pt x="390655" y="611404"/>
                  </a:lnTo>
                  <a:lnTo>
                    <a:pt x="408514" y="611404"/>
                  </a:lnTo>
                  <a:lnTo>
                    <a:pt x="408514" y="632240"/>
                  </a:lnTo>
                  <a:lnTo>
                    <a:pt x="390655" y="632240"/>
                  </a:lnTo>
                  <a:lnTo>
                    <a:pt x="390655" y="672052"/>
                  </a:lnTo>
                  <a:cubicBezTo>
                    <a:pt x="390655" y="680113"/>
                    <a:pt x="390825" y="684811"/>
                    <a:pt x="391166" y="686144"/>
                  </a:cubicBezTo>
                  <a:cubicBezTo>
                    <a:pt x="391507" y="687477"/>
                    <a:pt x="392283" y="688578"/>
                    <a:pt x="393492" y="689446"/>
                  </a:cubicBezTo>
                  <a:cubicBezTo>
                    <a:pt x="394701" y="690314"/>
                    <a:pt x="396174" y="690748"/>
                    <a:pt x="397910" y="690748"/>
                  </a:cubicBezTo>
                  <a:cubicBezTo>
                    <a:pt x="400329" y="690748"/>
                    <a:pt x="403832" y="689911"/>
                    <a:pt x="408421" y="688237"/>
                  </a:cubicBezTo>
                  <a:lnTo>
                    <a:pt x="410654" y="708515"/>
                  </a:lnTo>
                  <a:cubicBezTo>
                    <a:pt x="404576" y="711119"/>
                    <a:pt x="397693" y="712422"/>
                    <a:pt x="390004" y="712422"/>
                  </a:cubicBezTo>
                  <a:cubicBezTo>
                    <a:pt x="385291" y="712422"/>
                    <a:pt x="381043" y="711631"/>
                    <a:pt x="377260" y="710050"/>
                  </a:cubicBezTo>
                  <a:cubicBezTo>
                    <a:pt x="373477" y="708468"/>
                    <a:pt x="370703" y="706422"/>
                    <a:pt x="368935" y="703910"/>
                  </a:cubicBezTo>
                  <a:cubicBezTo>
                    <a:pt x="367168" y="701399"/>
                    <a:pt x="365943" y="698004"/>
                    <a:pt x="365261" y="693725"/>
                  </a:cubicBezTo>
                  <a:cubicBezTo>
                    <a:pt x="364703" y="690686"/>
                    <a:pt x="364424" y="684547"/>
                    <a:pt x="364424" y="675308"/>
                  </a:cubicBezTo>
                  <a:lnTo>
                    <a:pt x="364424" y="632240"/>
                  </a:lnTo>
                  <a:lnTo>
                    <a:pt x="352425" y="632240"/>
                  </a:lnTo>
                  <a:lnTo>
                    <a:pt x="352425" y="611404"/>
                  </a:lnTo>
                  <a:lnTo>
                    <a:pt x="364424" y="611404"/>
                  </a:lnTo>
                  <a:lnTo>
                    <a:pt x="364424" y="591778"/>
                  </a:lnTo>
                  <a:close/>
                  <a:moveTo>
                    <a:pt x="629915" y="573825"/>
                  </a:moveTo>
                  <a:lnTo>
                    <a:pt x="656053" y="573825"/>
                  </a:lnTo>
                  <a:lnTo>
                    <a:pt x="656053" y="598010"/>
                  </a:lnTo>
                  <a:lnTo>
                    <a:pt x="629915" y="598010"/>
                  </a:lnTo>
                  <a:close/>
                  <a:moveTo>
                    <a:pt x="144047" y="573825"/>
                  </a:moveTo>
                  <a:lnTo>
                    <a:pt x="170185" y="573825"/>
                  </a:lnTo>
                  <a:lnTo>
                    <a:pt x="170185" y="623962"/>
                  </a:lnTo>
                  <a:cubicBezTo>
                    <a:pt x="178618" y="614102"/>
                    <a:pt x="188695" y="609172"/>
                    <a:pt x="200415" y="609172"/>
                  </a:cubicBezTo>
                  <a:cubicBezTo>
                    <a:pt x="206431" y="609172"/>
                    <a:pt x="211857" y="610288"/>
                    <a:pt x="216694" y="612521"/>
                  </a:cubicBezTo>
                  <a:cubicBezTo>
                    <a:pt x="221530" y="614753"/>
                    <a:pt x="225174" y="617606"/>
                    <a:pt x="227623" y="621078"/>
                  </a:cubicBezTo>
                  <a:cubicBezTo>
                    <a:pt x="230073" y="624551"/>
                    <a:pt x="231747" y="628396"/>
                    <a:pt x="232646" y="632612"/>
                  </a:cubicBezTo>
                  <a:cubicBezTo>
                    <a:pt x="233545" y="636829"/>
                    <a:pt x="233995" y="643372"/>
                    <a:pt x="233995" y="652239"/>
                  </a:cubicBezTo>
                  <a:lnTo>
                    <a:pt x="233995" y="710189"/>
                  </a:lnTo>
                  <a:lnTo>
                    <a:pt x="207857" y="710189"/>
                  </a:lnTo>
                  <a:lnTo>
                    <a:pt x="207857" y="658006"/>
                  </a:lnTo>
                  <a:cubicBezTo>
                    <a:pt x="207857" y="647650"/>
                    <a:pt x="207361" y="641077"/>
                    <a:pt x="206369" y="638287"/>
                  </a:cubicBezTo>
                  <a:cubicBezTo>
                    <a:pt x="205376" y="635496"/>
                    <a:pt x="203625" y="633279"/>
                    <a:pt x="201113" y="631636"/>
                  </a:cubicBezTo>
                  <a:cubicBezTo>
                    <a:pt x="198602" y="629993"/>
                    <a:pt x="195455" y="629171"/>
                    <a:pt x="191672" y="629171"/>
                  </a:cubicBezTo>
                  <a:cubicBezTo>
                    <a:pt x="187331" y="629171"/>
                    <a:pt x="183455" y="630225"/>
                    <a:pt x="180045" y="632333"/>
                  </a:cubicBezTo>
                  <a:cubicBezTo>
                    <a:pt x="176634" y="634442"/>
                    <a:pt x="174138" y="637620"/>
                    <a:pt x="172557" y="641868"/>
                  </a:cubicBezTo>
                  <a:cubicBezTo>
                    <a:pt x="170975" y="646116"/>
                    <a:pt x="170185" y="652394"/>
                    <a:pt x="170185" y="660704"/>
                  </a:cubicBezTo>
                  <a:lnTo>
                    <a:pt x="170185" y="710189"/>
                  </a:lnTo>
                  <a:lnTo>
                    <a:pt x="144047" y="710189"/>
                  </a:lnTo>
                  <a:close/>
                  <a:moveTo>
                    <a:pt x="704143" y="571500"/>
                  </a:moveTo>
                  <a:lnTo>
                    <a:pt x="728327" y="571500"/>
                  </a:lnTo>
                  <a:lnTo>
                    <a:pt x="747582" y="598940"/>
                  </a:lnTo>
                  <a:lnTo>
                    <a:pt x="726560" y="598940"/>
                  </a:lnTo>
                  <a:lnTo>
                    <a:pt x="715770" y="585081"/>
                  </a:lnTo>
                  <a:lnTo>
                    <a:pt x="705724" y="598940"/>
                  </a:lnTo>
                  <a:lnTo>
                    <a:pt x="684609" y="598940"/>
                  </a:lnTo>
                  <a:close/>
                  <a:moveTo>
                    <a:pt x="297507" y="571500"/>
                  </a:moveTo>
                  <a:lnTo>
                    <a:pt x="326807" y="571500"/>
                  </a:lnTo>
                  <a:lnTo>
                    <a:pt x="301228" y="599312"/>
                  </a:lnTo>
                  <a:lnTo>
                    <a:pt x="284671" y="599312"/>
                  </a:lnTo>
                  <a:close/>
                  <a:moveTo>
                    <a:pt x="711026" y="537735"/>
                  </a:moveTo>
                  <a:cubicBezTo>
                    <a:pt x="718653" y="537797"/>
                    <a:pt x="724886" y="539037"/>
                    <a:pt x="729722" y="541455"/>
                  </a:cubicBezTo>
                  <a:cubicBezTo>
                    <a:pt x="735055" y="544060"/>
                    <a:pt x="737784" y="547687"/>
                    <a:pt x="737908" y="552338"/>
                  </a:cubicBezTo>
                  <a:cubicBezTo>
                    <a:pt x="738156" y="558788"/>
                    <a:pt x="732513" y="562725"/>
                    <a:pt x="720979" y="564152"/>
                  </a:cubicBezTo>
                  <a:lnTo>
                    <a:pt x="720979" y="568802"/>
                  </a:lnTo>
                  <a:lnTo>
                    <a:pt x="710561" y="568802"/>
                  </a:lnTo>
                  <a:lnTo>
                    <a:pt x="710561" y="558571"/>
                  </a:lnTo>
                  <a:cubicBezTo>
                    <a:pt x="714095" y="558198"/>
                    <a:pt x="716359" y="557857"/>
                    <a:pt x="717351" y="557547"/>
                  </a:cubicBezTo>
                  <a:cubicBezTo>
                    <a:pt x="720638" y="556741"/>
                    <a:pt x="722312" y="555315"/>
                    <a:pt x="722374" y="553269"/>
                  </a:cubicBezTo>
                  <a:cubicBezTo>
                    <a:pt x="722436" y="551842"/>
                    <a:pt x="721568" y="550633"/>
                    <a:pt x="719770" y="549641"/>
                  </a:cubicBezTo>
                  <a:cubicBezTo>
                    <a:pt x="717165" y="548215"/>
                    <a:pt x="713041" y="547501"/>
                    <a:pt x="707398" y="547501"/>
                  </a:cubicBezTo>
                  <a:cubicBezTo>
                    <a:pt x="705476" y="547501"/>
                    <a:pt x="702561" y="547625"/>
                    <a:pt x="698655" y="547873"/>
                  </a:cubicBezTo>
                  <a:lnTo>
                    <a:pt x="697631" y="538386"/>
                  </a:lnTo>
                  <a:cubicBezTo>
                    <a:pt x="700050" y="537890"/>
                    <a:pt x="704515" y="537673"/>
                    <a:pt x="711026" y="537735"/>
                  </a:cubicBezTo>
                  <a:close/>
                  <a:moveTo>
                    <a:pt x="865398" y="377000"/>
                  </a:moveTo>
                  <a:cubicBezTo>
                    <a:pt x="862049" y="378116"/>
                    <a:pt x="856747" y="379450"/>
                    <a:pt x="849492" y="381000"/>
                  </a:cubicBezTo>
                  <a:cubicBezTo>
                    <a:pt x="842237" y="382550"/>
                    <a:pt x="837493" y="384070"/>
                    <a:pt x="835260" y="385558"/>
                  </a:cubicBezTo>
                  <a:cubicBezTo>
                    <a:pt x="831850" y="387976"/>
                    <a:pt x="830144" y="391046"/>
                    <a:pt x="830144" y="394767"/>
                  </a:cubicBezTo>
                  <a:cubicBezTo>
                    <a:pt x="830144" y="398425"/>
                    <a:pt x="831509" y="401588"/>
                    <a:pt x="834237" y="404254"/>
                  </a:cubicBezTo>
                  <a:cubicBezTo>
                    <a:pt x="836965" y="406921"/>
                    <a:pt x="840438" y="408254"/>
                    <a:pt x="844655" y="408254"/>
                  </a:cubicBezTo>
                  <a:cubicBezTo>
                    <a:pt x="849368" y="408254"/>
                    <a:pt x="853864" y="406704"/>
                    <a:pt x="858143" y="403603"/>
                  </a:cubicBezTo>
                  <a:cubicBezTo>
                    <a:pt x="861305" y="401247"/>
                    <a:pt x="863383" y="398363"/>
                    <a:pt x="864375" y="394953"/>
                  </a:cubicBezTo>
                  <a:cubicBezTo>
                    <a:pt x="865057" y="392720"/>
                    <a:pt x="865398" y="388472"/>
                    <a:pt x="865398" y="382209"/>
                  </a:cubicBezTo>
                  <a:close/>
                  <a:moveTo>
                    <a:pt x="331942" y="344723"/>
                  </a:moveTo>
                  <a:cubicBezTo>
                    <a:pt x="324873" y="344723"/>
                    <a:pt x="319137" y="347328"/>
                    <a:pt x="314734" y="352537"/>
                  </a:cubicBezTo>
                  <a:cubicBezTo>
                    <a:pt x="310083" y="358056"/>
                    <a:pt x="307758" y="365559"/>
                    <a:pt x="307758" y="375047"/>
                  </a:cubicBezTo>
                  <a:cubicBezTo>
                    <a:pt x="307758" y="384535"/>
                    <a:pt x="310083" y="392038"/>
                    <a:pt x="314734" y="397557"/>
                  </a:cubicBezTo>
                  <a:cubicBezTo>
                    <a:pt x="319137" y="402766"/>
                    <a:pt x="324873" y="405371"/>
                    <a:pt x="331942" y="405371"/>
                  </a:cubicBezTo>
                  <a:cubicBezTo>
                    <a:pt x="339011" y="405371"/>
                    <a:pt x="344716" y="402766"/>
                    <a:pt x="349057" y="397557"/>
                  </a:cubicBezTo>
                  <a:cubicBezTo>
                    <a:pt x="353708" y="392038"/>
                    <a:pt x="356034" y="384473"/>
                    <a:pt x="356034" y="374861"/>
                  </a:cubicBezTo>
                  <a:cubicBezTo>
                    <a:pt x="356034" y="365435"/>
                    <a:pt x="353708" y="357994"/>
                    <a:pt x="349057" y="352537"/>
                  </a:cubicBezTo>
                  <a:cubicBezTo>
                    <a:pt x="344716" y="347328"/>
                    <a:pt x="339011" y="344723"/>
                    <a:pt x="331942" y="344723"/>
                  </a:cubicBezTo>
                  <a:close/>
                  <a:moveTo>
                    <a:pt x="577174" y="343421"/>
                  </a:moveTo>
                  <a:cubicBezTo>
                    <a:pt x="570910" y="343421"/>
                    <a:pt x="565748" y="345855"/>
                    <a:pt x="561686" y="350723"/>
                  </a:cubicBezTo>
                  <a:cubicBezTo>
                    <a:pt x="557624" y="355591"/>
                    <a:pt x="555594" y="363017"/>
                    <a:pt x="555594" y="373000"/>
                  </a:cubicBezTo>
                  <a:cubicBezTo>
                    <a:pt x="555594" y="383480"/>
                    <a:pt x="557624" y="391154"/>
                    <a:pt x="561686" y="396022"/>
                  </a:cubicBezTo>
                  <a:cubicBezTo>
                    <a:pt x="565748" y="400890"/>
                    <a:pt x="570755" y="403324"/>
                    <a:pt x="576709" y="403324"/>
                  </a:cubicBezTo>
                  <a:cubicBezTo>
                    <a:pt x="583096" y="403324"/>
                    <a:pt x="588491" y="400828"/>
                    <a:pt x="592894" y="395836"/>
                  </a:cubicBezTo>
                  <a:cubicBezTo>
                    <a:pt x="597296" y="390844"/>
                    <a:pt x="599498" y="383449"/>
                    <a:pt x="599498" y="373652"/>
                  </a:cubicBezTo>
                  <a:cubicBezTo>
                    <a:pt x="599498" y="363420"/>
                    <a:pt x="597389" y="355823"/>
                    <a:pt x="593173" y="350862"/>
                  </a:cubicBezTo>
                  <a:cubicBezTo>
                    <a:pt x="588956" y="345901"/>
                    <a:pt x="583623" y="343421"/>
                    <a:pt x="577174" y="343421"/>
                  </a:cubicBezTo>
                  <a:close/>
                  <a:moveTo>
                    <a:pt x="693464" y="325654"/>
                  </a:moveTo>
                  <a:lnTo>
                    <a:pt x="720904" y="325654"/>
                  </a:lnTo>
                  <a:lnTo>
                    <a:pt x="739508" y="376070"/>
                  </a:lnTo>
                  <a:lnTo>
                    <a:pt x="744903" y="392906"/>
                  </a:lnTo>
                  <a:cubicBezTo>
                    <a:pt x="746329" y="388627"/>
                    <a:pt x="747228" y="385806"/>
                    <a:pt x="747601" y="384442"/>
                  </a:cubicBezTo>
                  <a:cubicBezTo>
                    <a:pt x="748469" y="381651"/>
                    <a:pt x="749399" y="378861"/>
                    <a:pt x="750391" y="376070"/>
                  </a:cubicBezTo>
                  <a:lnTo>
                    <a:pt x="769181" y="325654"/>
                  </a:lnTo>
                  <a:lnTo>
                    <a:pt x="796063" y="325654"/>
                  </a:lnTo>
                  <a:lnTo>
                    <a:pt x="756809" y="424439"/>
                  </a:lnTo>
                  <a:lnTo>
                    <a:pt x="733276" y="424439"/>
                  </a:lnTo>
                  <a:close/>
                  <a:moveTo>
                    <a:pt x="153107" y="325654"/>
                  </a:moveTo>
                  <a:lnTo>
                    <a:pt x="179245" y="325654"/>
                  </a:lnTo>
                  <a:lnTo>
                    <a:pt x="179245" y="371047"/>
                  </a:lnTo>
                  <a:cubicBezTo>
                    <a:pt x="179245" y="384070"/>
                    <a:pt x="179741" y="392565"/>
                    <a:pt x="180733" y="396534"/>
                  </a:cubicBezTo>
                  <a:cubicBezTo>
                    <a:pt x="181415" y="399510"/>
                    <a:pt x="183151" y="401991"/>
                    <a:pt x="185942" y="403975"/>
                  </a:cubicBezTo>
                  <a:cubicBezTo>
                    <a:pt x="188484" y="405836"/>
                    <a:pt x="191709" y="406766"/>
                    <a:pt x="195616" y="406766"/>
                  </a:cubicBezTo>
                  <a:cubicBezTo>
                    <a:pt x="200019" y="406766"/>
                    <a:pt x="204003" y="405557"/>
                    <a:pt x="207568" y="403138"/>
                  </a:cubicBezTo>
                  <a:cubicBezTo>
                    <a:pt x="211134" y="400720"/>
                    <a:pt x="213568" y="397681"/>
                    <a:pt x="214870" y="394022"/>
                  </a:cubicBezTo>
                  <a:cubicBezTo>
                    <a:pt x="216173" y="390364"/>
                    <a:pt x="216824" y="381465"/>
                    <a:pt x="216824" y="367326"/>
                  </a:cubicBezTo>
                  <a:lnTo>
                    <a:pt x="216824" y="325654"/>
                  </a:lnTo>
                  <a:lnTo>
                    <a:pt x="242962" y="325654"/>
                  </a:lnTo>
                  <a:lnTo>
                    <a:pt x="242962" y="374210"/>
                  </a:lnTo>
                  <a:cubicBezTo>
                    <a:pt x="251581" y="372473"/>
                    <a:pt x="257627" y="369249"/>
                    <a:pt x="261100" y="364536"/>
                  </a:cubicBezTo>
                  <a:cubicBezTo>
                    <a:pt x="263209" y="361683"/>
                    <a:pt x="264325" y="357435"/>
                    <a:pt x="264449" y="351792"/>
                  </a:cubicBezTo>
                  <a:lnTo>
                    <a:pt x="251798" y="351792"/>
                  </a:lnTo>
                  <a:lnTo>
                    <a:pt x="251798" y="325654"/>
                  </a:lnTo>
                  <a:lnTo>
                    <a:pt x="277936" y="325654"/>
                  </a:lnTo>
                  <a:lnTo>
                    <a:pt x="277936" y="344351"/>
                  </a:lnTo>
                  <a:cubicBezTo>
                    <a:pt x="277936" y="352040"/>
                    <a:pt x="277270" y="358056"/>
                    <a:pt x="275936" y="362396"/>
                  </a:cubicBezTo>
                  <a:cubicBezTo>
                    <a:pt x="274603" y="366737"/>
                    <a:pt x="272138" y="370613"/>
                    <a:pt x="268542" y="374024"/>
                  </a:cubicBezTo>
                  <a:cubicBezTo>
                    <a:pt x="263022" y="379357"/>
                    <a:pt x="254496" y="382953"/>
                    <a:pt x="242962" y="384814"/>
                  </a:cubicBezTo>
                  <a:lnTo>
                    <a:pt x="242962" y="424439"/>
                  </a:lnTo>
                  <a:lnTo>
                    <a:pt x="218684" y="424439"/>
                  </a:lnTo>
                  <a:lnTo>
                    <a:pt x="218684" y="409649"/>
                  </a:lnTo>
                  <a:cubicBezTo>
                    <a:pt x="210933" y="420997"/>
                    <a:pt x="200019" y="426672"/>
                    <a:pt x="185942" y="426672"/>
                  </a:cubicBezTo>
                  <a:cubicBezTo>
                    <a:pt x="171369" y="426672"/>
                    <a:pt x="161602" y="421122"/>
                    <a:pt x="156641" y="410021"/>
                  </a:cubicBezTo>
                  <a:cubicBezTo>
                    <a:pt x="154285" y="404750"/>
                    <a:pt x="153107" y="397464"/>
                    <a:pt x="153107" y="388162"/>
                  </a:cubicBezTo>
                  <a:close/>
                  <a:moveTo>
                    <a:pt x="849492" y="323422"/>
                  </a:moveTo>
                  <a:cubicBezTo>
                    <a:pt x="861150" y="323422"/>
                    <a:pt x="869832" y="324802"/>
                    <a:pt x="875537" y="327561"/>
                  </a:cubicBezTo>
                  <a:cubicBezTo>
                    <a:pt x="881242" y="330321"/>
                    <a:pt x="885257" y="333825"/>
                    <a:pt x="887583" y="338072"/>
                  </a:cubicBezTo>
                  <a:cubicBezTo>
                    <a:pt x="889908" y="342320"/>
                    <a:pt x="891071" y="350118"/>
                    <a:pt x="891071" y="361466"/>
                  </a:cubicBezTo>
                  <a:lnTo>
                    <a:pt x="890792" y="391976"/>
                  </a:lnTo>
                  <a:cubicBezTo>
                    <a:pt x="890792" y="400658"/>
                    <a:pt x="891210" y="407060"/>
                    <a:pt x="892047" y="411184"/>
                  </a:cubicBezTo>
                  <a:cubicBezTo>
                    <a:pt x="892885" y="415308"/>
                    <a:pt x="894450" y="419726"/>
                    <a:pt x="896745" y="424439"/>
                  </a:cubicBezTo>
                  <a:lnTo>
                    <a:pt x="870886" y="424439"/>
                  </a:lnTo>
                  <a:cubicBezTo>
                    <a:pt x="870204" y="422703"/>
                    <a:pt x="869367" y="420129"/>
                    <a:pt x="868375" y="416719"/>
                  </a:cubicBezTo>
                  <a:cubicBezTo>
                    <a:pt x="867940" y="415168"/>
                    <a:pt x="867630" y="414145"/>
                    <a:pt x="867444" y="413649"/>
                  </a:cubicBezTo>
                  <a:cubicBezTo>
                    <a:pt x="862979" y="417990"/>
                    <a:pt x="858205" y="421246"/>
                    <a:pt x="853120" y="423416"/>
                  </a:cubicBezTo>
                  <a:cubicBezTo>
                    <a:pt x="848035" y="425586"/>
                    <a:pt x="842609" y="426672"/>
                    <a:pt x="836841" y="426672"/>
                  </a:cubicBezTo>
                  <a:cubicBezTo>
                    <a:pt x="826672" y="426672"/>
                    <a:pt x="818657" y="423912"/>
                    <a:pt x="812797" y="418393"/>
                  </a:cubicBezTo>
                  <a:cubicBezTo>
                    <a:pt x="806936" y="412874"/>
                    <a:pt x="804006" y="405898"/>
                    <a:pt x="804006" y="397464"/>
                  </a:cubicBezTo>
                  <a:cubicBezTo>
                    <a:pt x="804006" y="391883"/>
                    <a:pt x="805340" y="386907"/>
                    <a:pt x="808006" y="382535"/>
                  </a:cubicBezTo>
                  <a:cubicBezTo>
                    <a:pt x="810673" y="378163"/>
                    <a:pt x="814409" y="374814"/>
                    <a:pt x="819215" y="372489"/>
                  </a:cubicBezTo>
                  <a:cubicBezTo>
                    <a:pt x="824021" y="370163"/>
                    <a:pt x="830950" y="368133"/>
                    <a:pt x="840004" y="366396"/>
                  </a:cubicBezTo>
                  <a:cubicBezTo>
                    <a:pt x="852221" y="364102"/>
                    <a:pt x="860685" y="361962"/>
                    <a:pt x="865398" y="359978"/>
                  </a:cubicBezTo>
                  <a:lnTo>
                    <a:pt x="865398" y="357373"/>
                  </a:lnTo>
                  <a:cubicBezTo>
                    <a:pt x="865398" y="352351"/>
                    <a:pt x="864158" y="348769"/>
                    <a:pt x="861677" y="346630"/>
                  </a:cubicBezTo>
                  <a:cubicBezTo>
                    <a:pt x="859197" y="344491"/>
                    <a:pt x="854515" y="343421"/>
                    <a:pt x="847631" y="343421"/>
                  </a:cubicBezTo>
                  <a:cubicBezTo>
                    <a:pt x="842981" y="343421"/>
                    <a:pt x="839353" y="344335"/>
                    <a:pt x="836749" y="346165"/>
                  </a:cubicBezTo>
                  <a:cubicBezTo>
                    <a:pt x="834144" y="347994"/>
                    <a:pt x="832036" y="351203"/>
                    <a:pt x="830423" y="355792"/>
                  </a:cubicBezTo>
                  <a:lnTo>
                    <a:pt x="806704" y="351513"/>
                  </a:lnTo>
                  <a:cubicBezTo>
                    <a:pt x="809370" y="341964"/>
                    <a:pt x="813959" y="334894"/>
                    <a:pt x="820470" y="330305"/>
                  </a:cubicBezTo>
                  <a:cubicBezTo>
                    <a:pt x="826982" y="325716"/>
                    <a:pt x="836655" y="323422"/>
                    <a:pt x="849492" y="323422"/>
                  </a:cubicBezTo>
                  <a:close/>
                  <a:moveTo>
                    <a:pt x="570476" y="323422"/>
                  </a:moveTo>
                  <a:cubicBezTo>
                    <a:pt x="582693" y="323422"/>
                    <a:pt x="592770" y="328786"/>
                    <a:pt x="600707" y="339514"/>
                  </a:cubicBezTo>
                  <a:lnTo>
                    <a:pt x="600707" y="325654"/>
                  </a:lnTo>
                  <a:lnTo>
                    <a:pt x="625171" y="325654"/>
                  </a:lnTo>
                  <a:lnTo>
                    <a:pt x="625171" y="414300"/>
                  </a:lnTo>
                  <a:cubicBezTo>
                    <a:pt x="625171" y="425958"/>
                    <a:pt x="624209" y="434671"/>
                    <a:pt x="622287" y="440438"/>
                  </a:cubicBezTo>
                  <a:cubicBezTo>
                    <a:pt x="620365" y="446205"/>
                    <a:pt x="617667" y="450732"/>
                    <a:pt x="614195" y="454019"/>
                  </a:cubicBezTo>
                  <a:cubicBezTo>
                    <a:pt x="610722" y="457305"/>
                    <a:pt x="606087" y="459879"/>
                    <a:pt x="600289" y="461739"/>
                  </a:cubicBezTo>
                  <a:cubicBezTo>
                    <a:pt x="594490" y="463600"/>
                    <a:pt x="587158" y="464530"/>
                    <a:pt x="578290" y="464530"/>
                  </a:cubicBezTo>
                  <a:cubicBezTo>
                    <a:pt x="561547" y="464530"/>
                    <a:pt x="549671" y="461662"/>
                    <a:pt x="542664" y="455926"/>
                  </a:cubicBezTo>
                  <a:cubicBezTo>
                    <a:pt x="535657" y="450190"/>
                    <a:pt x="532153" y="442919"/>
                    <a:pt x="532153" y="434113"/>
                  </a:cubicBezTo>
                  <a:cubicBezTo>
                    <a:pt x="532153" y="433245"/>
                    <a:pt x="532184" y="432191"/>
                    <a:pt x="532246" y="430950"/>
                  </a:cubicBezTo>
                  <a:lnTo>
                    <a:pt x="562105" y="434578"/>
                  </a:lnTo>
                  <a:cubicBezTo>
                    <a:pt x="562601" y="438051"/>
                    <a:pt x="563748" y="440438"/>
                    <a:pt x="565546" y="441740"/>
                  </a:cubicBezTo>
                  <a:cubicBezTo>
                    <a:pt x="568027" y="443601"/>
                    <a:pt x="571934" y="444531"/>
                    <a:pt x="577267" y="444531"/>
                  </a:cubicBezTo>
                  <a:cubicBezTo>
                    <a:pt x="584088" y="444531"/>
                    <a:pt x="589204" y="443508"/>
                    <a:pt x="592615" y="441461"/>
                  </a:cubicBezTo>
                  <a:cubicBezTo>
                    <a:pt x="594909" y="440097"/>
                    <a:pt x="596645" y="437896"/>
                    <a:pt x="597824" y="434857"/>
                  </a:cubicBezTo>
                  <a:cubicBezTo>
                    <a:pt x="598630" y="432687"/>
                    <a:pt x="599033" y="428687"/>
                    <a:pt x="599033" y="422858"/>
                  </a:cubicBezTo>
                  <a:lnTo>
                    <a:pt x="599033" y="408440"/>
                  </a:lnTo>
                  <a:cubicBezTo>
                    <a:pt x="591219" y="419106"/>
                    <a:pt x="581359" y="424439"/>
                    <a:pt x="569453" y="424439"/>
                  </a:cubicBezTo>
                  <a:cubicBezTo>
                    <a:pt x="556183" y="424439"/>
                    <a:pt x="545672" y="418827"/>
                    <a:pt x="537920" y="407603"/>
                  </a:cubicBezTo>
                  <a:cubicBezTo>
                    <a:pt x="531843" y="398735"/>
                    <a:pt x="528805" y="387697"/>
                    <a:pt x="528805" y="374489"/>
                  </a:cubicBezTo>
                  <a:cubicBezTo>
                    <a:pt x="528805" y="357932"/>
                    <a:pt x="532789" y="345281"/>
                    <a:pt x="540757" y="336538"/>
                  </a:cubicBezTo>
                  <a:cubicBezTo>
                    <a:pt x="548726" y="327794"/>
                    <a:pt x="558632" y="323422"/>
                    <a:pt x="570476" y="323422"/>
                  </a:cubicBezTo>
                  <a:close/>
                  <a:moveTo>
                    <a:pt x="477012" y="323422"/>
                  </a:moveTo>
                  <a:cubicBezTo>
                    <a:pt x="482779" y="323422"/>
                    <a:pt x="488050" y="324461"/>
                    <a:pt x="492825" y="326538"/>
                  </a:cubicBezTo>
                  <a:cubicBezTo>
                    <a:pt x="497600" y="328616"/>
                    <a:pt x="501212" y="331267"/>
                    <a:pt x="503662" y="334491"/>
                  </a:cubicBezTo>
                  <a:cubicBezTo>
                    <a:pt x="506111" y="337716"/>
                    <a:pt x="507817" y="341374"/>
                    <a:pt x="508778" y="345467"/>
                  </a:cubicBezTo>
                  <a:cubicBezTo>
                    <a:pt x="509739" y="349560"/>
                    <a:pt x="510220" y="355420"/>
                    <a:pt x="510220" y="363048"/>
                  </a:cubicBezTo>
                  <a:lnTo>
                    <a:pt x="510220" y="424439"/>
                  </a:lnTo>
                  <a:lnTo>
                    <a:pt x="484082" y="424439"/>
                  </a:lnTo>
                  <a:lnTo>
                    <a:pt x="484082" y="374024"/>
                  </a:lnTo>
                  <a:cubicBezTo>
                    <a:pt x="484082" y="363358"/>
                    <a:pt x="483524" y="356459"/>
                    <a:pt x="482407" y="353327"/>
                  </a:cubicBezTo>
                  <a:cubicBezTo>
                    <a:pt x="481291" y="350196"/>
                    <a:pt x="479477" y="347762"/>
                    <a:pt x="476966" y="346025"/>
                  </a:cubicBezTo>
                  <a:cubicBezTo>
                    <a:pt x="474454" y="344289"/>
                    <a:pt x="471431" y="343421"/>
                    <a:pt x="467897" y="343421"/>
                  </a:cubicBezTo>
                  <a:cubicBezTo>
                    <a:pt x="463370" y="343421"/>
                    <a:pt x="459308" y="344661"/>
                    <a:pt x="455711" y="347142"/>
                  </a:cubicBezTo>
                  <a:cubicBezTo>
                    <a:pt x="452115" y="349622"/>
                    <a:pt x="449650" y="352909"/>
                    <a:pt x="448316" y="357001"/>
                  </a:cubicBezTo>
                  <a:cubicBezTo>
                    <a:pt x="446983" y="361094"/>
                    <a:pt x="446317" y="368660"/>
                    <a:pt x="446317" y="379698"/>
                  </a:cubicBezTo>
                  <a:lnTo>
                    <a:pt x="446317" y="424439"/>
                  </a:lnTo>
                  <a:lnTo>
                    <a:pt x="420179" y="424439"/>
                  </a:lnTo>
                  <a:lnTo>
                    <a:pt x="420179" y="325654"/>
                  </a:lnTo>
                  <a:lnTo>
                    <a:pt x="444456" y="325654"/>
                  </a:lnTo>
                  <a:lnTo>
                    <a:pt x="444456" y="340165"/>
                  </a:lnTo>
                  <a:cubicBezTo>
                    <a:pt x="453076" y="329003"/>
                    <a:pt x="463928" y="323422"/>
                    <a:pt x="477012" y="323422"/>
                  </a:cubicBezTo>
                  <a:close/>
                  <a:moveTo>
                    <a:pt x="331849" y="323422"/>
                  </a:moveTo>
                  <a:cubicBezTo>
                    <a:pt x="346794" y="323422"/>
                    <a:pt x="359041" y="328259"/>
                    <a:pt x="368591" y="337933"/>
                  </a:cubicBezTo>
                  <a:cubicBezTo>
                    <a:pt x="377211" y="346738"/>
                    <a:pt x="381955" y="357622"/>
                    <a:pt x="382823" y="370582"/>
                  </a:cubicBezTo>
                  <a:cubicBezTo>
                    <a:pt x="390884" y="367295"/>
                    <a:pt x="395039" y="361032"/>
                    <a:pt x="395287" y="351792"/>
                  </a:cubicBezTo>
                  <a:lnTo>
                    <a:pt x="382637" y="351792"/>
                  </a:lnTo>
                  <a:lnTo>
                    <a:pt x="382637" y="325654"/>
                  </a:lnTo>
                  <a:lnTo>
                    <a:pt x="408775" y="325654"/>
                  </a:lnTo>
                  <a:lnTo>
                    <a:pt x="408775" y="344351"/>
                  </a:lnTo>
                  <a:cubicBezTo>
                    <a:pt x="408775" y="352040"/>
                    <a:pt x="408108" y="358056"/>
                    <a:pt x="406775" y="362396"/>
                  </a:cubicBezTo>
                  <a:cubicBezTo>
                    <a:pt x="405441" y="366737"/>
                    <a:pt x="402977" y="370613"/>
                    <a:pt x="399380" y="374024"/>
                  </a:cubicBezTo>
                  <a:cubicBezTo>
                    <a:pt x="395225" y="378054"/>
                    <a:pt x="389551" y="381217"/>
                    <a:pt x="382358" y="383511"/>
                  </a:cubicBezTo>
                  <a:cubicBezTo>
                    <a:pt x="380807" y="394611"/>
                    <a:pt x="376187" y="404068"/>
                    <a:pt x="368498" y="411882"/>
                  </a:cubicBezTo>
                  <a:cubicBezTo>
                    <a:pt x="358824" y="421742"/>
                    <a:pt x="346670" y="426672"/>
                    <a:pt x="332035" y="426672"/>
                  </a:cubicBezTo>
                  <a:cubicBezTo>
                    <a:pt x="322671" y="426672"/>
                    <a:pt x="314052" y="424625"/>
                    <a:pt x="306176" y="420532"/>
                  </a:cubicBezTo>
                  <a:cubicBezTo>
                    <a:pt x="297805" y="416192"/>
                    <a:pt x="291511" y="410130"/>
                    <a:pt x="287294" y="402347"/>
                  </a:cubicBezTo>
                  <a:cubicBezTo>
                    <a:pt x="283077" y="394565"/>
                    <a:pt x="280969" y="385000"/>
                    <a:pt x="280969" y="373652"/>
                  </a:cubicBezTo>
                  <a:cubicBezTo>
                    <a:pt x="280969" y="364722"/>
                    <a:pt x="283108" y="356319"/>
                    <a:pt x="287387" y="348444"/>
                  </a:cubicBezTo>
                  <a:cubicBezTo>
                    <a:pt x="291852" y="340196"/>
                    <a:pt x="297960" y="333964"/>
                    <a:pt x="305711" y="329747"/>
                  </a:cubicBezTo>
                  <a:cubicBezTo>
                    <a:pt x="313463" y="325530"/>
                    <a:pt x="322175" y="323422"/>
                    <a:pt x="331849" y="323422"/>
                  </a:cubicBezTo>
                  <a:close/>
                  <a:moveTo>
                    <a:pt x="123136" y="323422"/>
                  </a:moveTo>
                  <a:cubicBezTo>
                    <a:pt x="129090" y="323422"/>
                    <a:pt x="134826" y="325065"/>
                    <a:pt x="140345" y="328352"/>
                  </a:cubicBezTo>
                  <a:lnTo>
                    <a:pt x="132252" y="351141"/>
                  </a:lnTo>
                  <a:cubicBezTo>
                    <a:pt x="127849" y="348289"/>
                    <a:pt x="123757" y="346862"/>
                    <a:pt x="119974" y="346862"/>
                  </a:cubicBezTo>
                  <a:cubicBezTo>
                    <a:pt x="116315" y="346862"/>
                    <a:pt x="113215" y="347870"/>
                    <a:pt x="110672" y="349886"/>
                  </a:cubicBezTo>
                  <a:cubicBezTo>
                    <a:pt x="108130" y="351901"/>
                    <a:pt x="106130" y="355544"/>
                    <a:pt x="104672" y="360815"/>
                  </a:cubicBezTo>
                  <a:cubicBezTo>
                    <a:pt x="103215" y="366086"/>
                    <a:pt x="102487" y="377124"/>
                    <a:pt x="102487" y="393929"/>
                  </a:cubicBezTo>
                  <a:lnTo>
                    <a:pt x="102487" y="424439"/>
                  </a:lnTo>
                  <a:lnTo>
                    <a:pt x="76349" y="424439"/>
                  </a:lnTo>
                  <a:lnTo>
                    <a:pt x="76349" y="325654"/>
                  </a:lnTo>
                  <a:lnTo>
                    <a:pt x="100626" y="325654"/>
                  </a:lnTo>
                  <a:lnTo>
                    <a:pt x="100626" y="339700"/>
                  </a:lnTo>
                  <a:cubicBezTo>
                    <a:pt x="104781" y="333065"/>
                    <a:pt x="108517" y="328693"/>
                    <a:pt x="111835" y="326585"/>
                  </a:cubicBezTo>
                  <a:cubicBezTo>
                    <a:pt x="115152" y="324476"/>
                    <a:pt x="118920" y="323422"/>
                    <a:pt x="123136" y="323422"/>
                  </a:cubicBezTo>
                  <a:close/>
                  <a:moveTo>
                    <a:pt x="38230" y="290773"/>
                  </a:moveTo>
                  <a:lnTo>
                    <a:pt x="38230" y="325654"/>
                  </a:lnTo>
                  <a:lnTo>
                    <a:pt x="56089" y="325654"/>
                  </a:lnTo>
                  <a:lnTo>
                    <a:pt x="56089" y="346490"/>
                  </a:lnTo>
                  <a:lnTo>
                    <a:pt x="38230" y="346490"/>
                  </a:lnTo>
                  <a:lnTo>
                    <a:pt x="38230" y="386302"/>
                  </a:lnTo>
                  <a:cubicBezTo>
                    <a:pt x="38230" y="394363"/>
                    <a:pt x="38401" y="399061"/>
                    <a:pt x="38742" y="400394"/>
                  </a:cubicBezTo>
                  <a:cubicBezTo>
                    <a:pt x="39083" y="401727"/>
                    <a:pt x="39858" y="402828"/>
                    <a:pt x="41067" y="403696"/>
                  </a:cubicBezTo>
                  <a:cubicBezTo>
                    <a:pt x="42276" y="404564"/>
                    <a:pt x="43749" y="404998"/>
                    <a:pt x="45485" y="404998"/>
                  </a:cubicBezTo>
                  <a:cubicBezTo>
                    <a:pt x="47904" y="404998"/>
                    <a:pt x="51408" y="404161"/>
                    <a:pt x="55996" y="402487"/>
                  </a:cubicBezTo>
                  <a:lnTo>
                    <a:pt x="58229" y="422765"/>
                  </a:lnTo>
                  <a:cubicBezTo>
                    <a:pt x="52152" y="425369"/>
                    <a:pt x="45268" y="426672"/>
                    <a:pt x="37579" y="426672"/>
                  </a:cubicBezTo>
                  <a:cubicBezTo>
                    <a:pt x="32866" y="426672"/>
                    <a:pt x="28618" y="425881"/>
                    <a:pt x="24835" y="424300"/>
                  </a:cubicBezTo>
                  <a:cubicBezTo>
                    <a:pt x="21053" y="422718"/>
                    <a:pt x="18278" y="420672"/>
                    <a:pt x="16510" y="418160"/>
                  </a:cubicBezTo>
                  <a:cubicBezTo>
                    <a:pt x="14743" y="415649"/>
                    <a:pt x="13518" y="412254"/>
                    <a:pt x="12836" y="407975"/>
                  </a:cubicBezTo>
                  <a:cubicBezTo>
                    <a:pt x="12278" y="404936"/>
                    <a:pt x="11999" y="398797"/>
                    <a:pt x="11999" y="389558"/>
                  </a:cubicBezTo>
                  <a:lnTo>
                    <a:pt x="11999" y="346490"/>
                  </a:lnTo>
                  <a:lnTo>
                    <a:pt x="0" y="346490"/>
                  </a:lnTo>
                  <a:lnTo>
                    <a:pt x="0" y="325654"/>
                  </a:lnTo>
                  <a:lnTo>
                    <a:pt x="11999" y="325654"/>
                  </a:lnTo>
                  <a:lnTo>
                    <a:pt x="11999" y="306028"/>
                  </a:lnTo>
                  <a:close/>
                  <a:moveTo>
                    <a:pt x="821401" y="285750"/>
                  </a:moveTo>
                  <a:lnTo>
                    <a:pt x="850701" y="285750"/>
                  </a:lnTo>
                  <a:lnTo>
                    <a:pt x="863537" y="313562"/>
                  </a:lnTo>
                  <a:lnTo>
                    <a:pt x="847073" y="313562"/>
                  </a:lnTo>
                  <a:close/>
                  <a:moveTo>
                    <a:pt x="327105" y="282494"/>
                  </a:moveTo>
                  <a:cubicBezTo>
                    <a:pt x="334733" y="282556"/>
                    <a:pt x="340965" y="283797"/>
                    <a:pt x="345802" y="286215"/>
                  </a:cubicBezTo>
                  <a:cubicBezTo>
                    <a:pt x="351135" y="288820"/>
                    <a:pt x="353863" y="292447"/>
                    <a:pt x="353987" y="297098"/>
                  </a:cubicBezTo>
                  <a:cubicBezTo>
                    <a:pt x="354235" y="303547"/>
                    <a:pt x="348592" y="307485"/>
                    <a:pt x="337058" y="308911"/>
                  </a:cubicBezTo>
                  <a:lnTo>
                    <a:pt x="337058" y="313562"/>
                  </a:lnTo>
                  <a:lnTo>
                    <a:pt x="326640" y="313562"/>
                  </a:lnTo>
                  <a:lnTo>
                    <a:pt x="326640" y="303330"/>
                  </a:lnTo>
                  <a:cubicBezTo>
                    <a:pt x="330175" y="302958"/>
                    <a:pt x="332438" y="302617"/>
                    <a:pt x="333430" y="302307"/>
                  </a:cubicBezTo>
                  <a:cubicBezTo>
                    <a:pt x="336717" y="301501"/>
                    <a:pt x="338391" y="300075"/>
                    <a:pt x="338453" y="298028"/>
                  </a:cubicBezTo>
                  <a:cubicBezTo>
                    <a:pt x="338515" y="296602"/>
                    <a:pt x="337647" y="295393"/>
                    <a:pt x="335849" y="294401"/>
                  </a:cubicBezTo>
                  <a:cubicBezTo>
                    <a:pt x="333244" y="292974"/>
                    <a:pt x="329121" y="292261"/>
                    <a:pt x="323477" y="292261"/>
                  </a:cubicBezTo>
                  <a:cubicBezTo>
                    <a:pt x="321555" y="292261"/>
                    <a:pt x="318641" y="292385"/>
                    <a:pt x="314734" y="292633"/>
                  </a:cubicBezTo>
                  <a:lnTo>
                    <a:pt x="313711" y="283145"/>
                  </a:lnTo>
                  <a:cubicBezTo>
                    <a:pt x="316129" y="282649"/>
                    <a:pt x="320594" y="282432"/>
                    <a:pt x="327105" y="282494"/>
                  </a:cubicBezTo>
                  <a:close/>
                  <a:moveTo>
                    <a:pt x="382265" y="39904"/>
                  </a:moveTo>
                  <a:lnTo>
                    <a:pt x="408403" y="39904"/>
                  </a:lnTo>
                  <a:lnTo>
                    <a:pt x="408403" y="138689"/>
                  </a:lnTo>
                  <a:lnTo>
                    <a:pt x="382265" y="138689"/>
                  </a:lnTo>
                  <a:close/>
                  <a:moveTo>
                    <a:pt x="486537" y="37672"/>
                  </a:moveTo>
                  <a:cubicBezTo>
                    <a:pt x="492304" y="37672"/>
                    <a:pt x="497575" y="38711"/>
                    <a:pt x="502350" y="40788"/>
                  </a:cubicBezTo>
                  <a:cubicBezTo>
                    <a:pt x="507125" y="42865"/>
                    <a:pt x="510737" y="45516"/>
                    <a:pt x="513187" y="48741"/>
                  </a:cubicBezTo>
                  <a:cubicBezTo>
                    <a:pt x="515636" y="51966"/>
                    <a:pt x="517342" y="55624"/>
                    <a:pt x="518303" y="59717"/>
                  </a:cubicBezTo>
                  <a:cubicBezTo>
                    <a:pt x="519264" y="63810"/>
                    <a:pt x="519745" y="69670"/>
                    <a:pt x="519745" y="77297"/>
                  </a:cubicBezTo>
                  <a:lnTo>
                    <a:pt x="519745" y="138689"/>
                  </a:lnTo>
                  <a:lnTo>
                    <a:pt x="493607" y="138689"/>
                  </a:lnTo>
                  <a:lnTo>
                    <a:pt x="493607" y="88274"/>
                  </a:lnTo>
                  <a:cubicBezTo>
                    <a:pt x="493607" y="77608"/>
                    <a:pt x="493049" y="70709"/>
                    <a:pt x="491932" y="67577"/>
                  </a:cubicBezTo>
                  <a:cubicBezTo>
                    <a:pt x="490816" y="64446"/>
                    <a:pt x="489002" y="62012"/>
                    <a:pt x="486491" y="60275"/>
                  </a:cubicBezTo>
                  <a:cubicBezTo>
                    <a:pt x="483979" y="58539"/>
                    <a:pt x="480956" y="57671"/>
                    <a:pt x="477422" y="57671"/>
                  </a:cubicBezTo>
                  <a:cubicBezTo>
                    <a:pt x="472895" y="57671"/>
                    <a:pt x="468833" y="58911"/>
                    <a:pt x="465236" y="61391"/>
                  </a:cubicBezTo>
                  <a:cubicBezTo>
                    <a:pt x="461640" y="63872"/>
                    <a:pt x="459175" y="67159"/>
                    <a:pt x="457841" y="71251"/>
                  </a:cubicBezTo>
                  <a:cubicBezTo>
                    <a:pt x="456508" y="75344"/>
                    <a:pt x="455841" y="82910"/>
                    <a:pt x="455841" y="93948"/>
                  </a:cubicBezTo>
                  <a:lnTo>
                    <a:pt x="455841" y="138689"/>
                  </a:lnTo>
                  <a:lnTo>
                    <a:pt x="429704" y="138689"/>
                  </a:lnTo>
                  <a:lnTo>
                    <a:pt x="429704" y="39904"/>
                  </a:lnTo>
                  <a:lnTo>
                    <a:pt x="453981" y="39904"/>
                  </a:lnTo>
                  <a:lnTo>
                    <a:pt x="453981" y="54415"/>
                  </a:lnTo>
                  <a:cubicBezTo>
                    <a:pt x="462601" y="43253"/>
                    <a:pt x="473453" y="37672"/>
                    <a:pt x="486537" y="37672"/>
                  </a:cubicBezTo>
                  <a:close/>
                  <a:moveTo>
                    <a:pt x="544097" y="2325"/>
                  </a:moveTo>
                  <a:lnTo>
                    <a:pt x="570235" y="2325"/>
                  </a:lnTo>
                  <a:lnTo>
                    <a:pt x="570235" y="52462"/>
                  </a:lnTo>
                  <a:cubicBezTo>
                    <a:pt x="578668" y="42602"/>
                    <a:pt x="588745" y="37672"/>
                    <a:pt x="600465" y="37672"/>
                  </a:cubicBezTo>
                  <a:cubicBezTo>
                    <a:pt x="606480" y="37672"/>
                    <a:pt x="611906" y="38788"/>
                    <a:pt x="616743" y="41021"/>
                  </a:cubicBezTo>
                  <a:cubicBezTo>
                    <a:pt x="621580" y="43253"/>
                    <a:pt x="625223" y="46106"/>
                    <a:pt x="627673" y="49578"/>
                  </a:cubicBezTo>
                  <a:cubicBezTo>
                    <a:pt x="630122" y="53051"/>
                    <a:pt x="631797" y="56896"/>
                    <a:pt x="632696" y="61112"/>
                  </a:cubicBezTo>
                  <a:cubicBezTo>
                    <a:pt x="633595" y="65329"/>
                    <a:pt x="634045" y="71871"/>
                    <a:pt x="634045" y="80739"/>
                  </a:cubicBezTo>
                  <a:lnTo>
                    <a:pt x="634045" y="138689"/>
                  </a:lnTo>
                  <a:lnTo>
                    <a:pt x="607907" y="138689"/>
                  </a:lnTo>
                  <a:lnTo>
                    <a:pt x="607907" y="86506"/>
                  </a:lnTo>
                  <a:cubicBezTo>
                    <a:pt x="607907" y="76150"/>
                    <a:pt x="607411" y="69577"/>
                    <a:pt x="606418" y="66786"/>
                  </a:cubicBezTo>
                  <a:cubicBezTo>
                    <a:pt x="605426" y="63996"/>
                    <a:pt x="603674" y="61779"/>
                    <a:pt x="601163" y="60136"/>
                  </a:cubicBezTo>
                  <a:cubicBezTo>
                    <a:pt x="598651" y="58492"/>
                    <a:pt x="595504" y="57671"/>
                    <a:pt x="591722" y="57671"/>
                  </a:cubicBezTo>
                  <a:cubicBezTo>
                    <a:pt x="587381" y="57671"/>
                    <a:pt x="583505" y="58725"/>
                    <a:pt x="580094" y="60833"/>
                  </a:cubicBezTo>
                  <a:cubicBezTo>
                    <a:pt x="576684" y="62942"/>
                    <a:pt x="574188" y="66120"/>
                    <a:pt x="572607" y="70368"/>
                  </a:cubicBezTo>
                  <a:cubicBezTo>
                    <a:pt x="571025" y="74615"/>
                    <a:pt x="570235" y="80894"/>
                    <a:pt x="570235" y="89204"/>
                  </a:cubicBezTo>
                  <a:lnTo>
                    <a:pt x="570235" y="138689"/>
                  </a:lnTo>
                  <a:lnTo>
                    <a:pt x="544097" y="138689"/>
                  </a:lnTo>
                  <a:close/>
                  <a:moveTo>
                    <a:pt x="382265" y="2325"/>
                  </a:moveTo>
                  <a:lnTo>
                    <a:pt x="408403" y="2325"/>
                  </a:lnTo>
                  <a:lnTo>
                    <a:pt x="408403" y="26510"/>
                  </a:lnTo>
                  <a:lnTo>
                    <a:pt x="382265" y="26510"/>
                  </a:lnTo>
                  <a:close/>
                  <a:moveTo>
                    <a:pt x="306344" y="0"/>
                  </a:moveTo>
                  <a:cubicBezTo>
                    <a:pt x="323459" y="0"/>
                    <a:pt x="336342" y="3752"/>
                    <a:pt x="344992" y="11255"/>
                  </a:cubicBezTo>
                  <a:cubicBezTo>
                    <a:pt x="353643" y="18758"/>
                    <a:pt x="358185" y="28773"/>
                    <a:pt x="358620" y="41300"/>
                  </a:cubicBezTo>
                  <a:lnTo>
                    <a:pt x="331086" y="42509"/>
                  </a:lnTo>
                  <a:cubicBezTo>
                    <a:pt x="329908" y="35502"/>
                    <a:pt x="327381" y="30463"/>
                    <a:pt x="323505" y="27394"/>
                  </a:cubicBezTo>
                  <a:cubicBezTo>
                    <a:pt x="319630" y="24324"/>
                    <a:pt x="313816" y="22789"/>
                    <a:pt x="306065" y="22789"/>
                  </a:cubicBezTo>
                  <a:cubicBezTo>
                    <a:pt x="298065" y="22789"/>
                    <a:pt x="291802" y="24432"/>
                    <a:pt x="287275" y="27719"/>
                  </a:cubicBezTo>
                  <a:cubicBezTo>
                    <a:pt x="284361" y="29827"/>
                    <a:pt x="282903" y="32649"/>
                    <a:pt x="282903" y="36184"/>
                  </a:cubicBezTo>
                  <a:cubicBezTo>
                    <a:pt x="282903" y="39408"/>
                    <a:pt x="284268" y="42168"/>
                    <a:pt x="286996" y="44462"/>
                  </a:cubicBezTo>
                  <a:cubicBezTo>
                    <a:pt x="290469" y="47377"/>
                    <a:pt x="298902" y="50415"/>
                    <a:pt x="312297" y="53578"/>
                  </a:cubicBezTo>
                  <a:cubicBezTo>
                    <a:pt x="325691" y="56741"/>
                    <a:pt x="335598" y="60012"/>
                    <a:pt x="342016" y="63391"/>
                  </a:cubicBezTo>
                  <a:cubicBezTo>
                    <a:pt x="348434" y="66771"/>
                    <a:pt x="353457" y="71391"/>
                    <a:pt x="357085" y="77251"/>
                  </a:cubicBezTo>
                  <a:cubicBezTo>
                    <a:pt x="360712" y="83111"/>
                    <a:pt x="362526" y="90351"/>
                    <a:pt x="362526" y="98971"/>
                  </a:cubicBezTo>
                  <a:cubicBezTo>
                    <a:pt x="362526" y="106784"/>
                    <a:pt x="360356" y="114101"/>
                    <a:pt x="356015" y="120923"/>
                  </a:cubicBezTo>
                  <a:cubicBezTo>
                    <a:pt x="351674" y="127744"/>
                    <a:pt x="345535" y="132813"/>
                    <a:pt x="337598" y="136131"/>
                  </a:cubicBezTo>
                  <a:cubicBezTo>
                    <a:pt x="329660" y="139449"/>
                    <a:pt x="319769" y="141108"/>
                    <a:pt x="307925" y="141108"/>
                  </a:cubicBezTo>
                  <a:cubicBezTo>
                    <a:pt x="290686" y="141108"/>
                    <a:pt x="277446" y="137123"/>
                    <a:pt x="268207" y="129155"/>
                  </a:cubicBezTo>
                  <a:cubicBezTo>
                    <a:pt x="258967" y="121186"/>
                    <a:pt x="253448" y="109575"/>
                    <a:pt x="251650" y="94320"/>
                  </a:cubicBezTo>
                  <a:lnTo>
                    <a:pt x="278439" y="91715"/>
                  </a:lnTo>
                  <a:cubicBezTo>
                    <a:pt x="280051" y="100707"/>
                    <a:pt x="283322" y="107311"/>
                    <a:pt x="288252" y="111528"/>
                  </a:cubicBezTo>
                  <a:cubicBezTo>
                    <a:pt x="293182" y="115745"/>
                    <a:pt x="299833" y="117853"/>
                    <a:pt x="308204" y="117853"/>
                  </a:cubicBezTo>
                  <a:cubicBezTo>
                    <a:pt x="317072" y="117853"/>
                    <a:pt x="323753" y="115977"/>
                    <a:pt x="328249" y="112226"/>
                  </a:cubicBezTo>
                  <a:cubicBezTo>
                    <a:pt x="332745" y="108474"/>
                    <a:pt x="334993" y="104087"/>
                    <a:pt x="334993" y="99064"/>
                  </a:cubicBezTo>
                  <a:cubicBezTo>
                    <a:pt x="334993" y="95839"/>
                    <a:pt x="334047" y="93095"/>
                    <a:pt x="332156" y="90832"/>
                  </a:cubicBezTo>
                  <a:cubicBezTo>
                    <a:pt x="330265" y="88568"/>
                    <a:pt x="326963" y="86599"/>
                    <a:pt x="322250" y="84925"/>
                  </a:cubicBezTo>
                  <a:cubicBezTo>
                    <a:pt x="319025" y="83809"/>
                    <a:pt x="311677" y="81824"/>
                    <a:pt x="300205" y="78972"/>
                  </a:cubicBezTo>
                  <a:cubicBezTo>
                    <a:pt x="285446" y="75313"/>
                    <a:pt x="275090" y="70817"/>
                    <a:pt x="269137" y="65484"/>
                  </a:cubicBezTo>
                  <a:cubicBezTo>
                    <a:pt x="260765" y="57981"/>
                    <a:pt x="256579" y="48834"/>
                    <a:pt x="256579" y="38044"/>
                  </a:cubicBezTo>
                  <a:cubicBezTo>
                    <a:pt x="256579" y="31099"/>
                    <a:pt x="258548" y="24603"/>
                    <a:pt x="262486" y="18557"/>
                  </a:cubicBezTo>
                  <a:cubicBezTo>
                    <a:pt x="266424" y="12511"/>
                    <a:pt x="272098" y="7906"/>
                    <a:pt x="279508" y="4744"/>
                  </a:cubicBezTo>
                  <a:cubicBezTo>
                    <a:pt x="286919" y="1581"/>
                    <a:pt x="295864" y="0"/>
                    <a:pt x="30634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3" name="TextBox 22">
              <a:extLst>
                <a:ext uri="{FF2B5EF4-FFF2-40B4-BE49-F238E27FC236}">
                  <a16:creationId xmlns:a16="http://schemas.microsoft.com/office/drawing/2014/main" id="{7B3F9FB9-0098-4D48-A283-BD672A16CF53}"/>
                </a:ext>
              </a:extLst>
            </p:cNvPr>
            <p:cNvSpPr txBox="1">
              <a:spLocks noChangeAspect="1"/>
            </p:cNvSpPr>
            <p:nvPr>
              <p:custDataLst>
                <p:tags r:id="rId3"/>
              </p:custDataLst>
            </p:nvPr>
          </p:nvSpPr>
          <p:spPr>
            <a:xfrm>
              <a:off x="6651592" y="4628696"/>
              <a:ext cx="809532" cy="182047"/>
            </a:xfrm>
            <a:custGeom>
              <a:avLst/>
              <a:gdLst/>
              <a:ahLst/>
              <a:cxnLst/>
              <a:rect l="l" t="t" r="r" b="b"/>
              <a:pathLst>
                <a:path w="809532" h="182047">
                  <a:moveTo>
                    <a:pt x="192510" y="94517"/>
                  </a:moveTo>
                  <a:cubicBezTo>
                    <a:pt x="189161" y="95633"/>
                    <a:pt x="183859" y="96967"/>
                    <a:pt x="176604" y="98517"/>
                  </a:cubicBezTo>
                  <a:cubicBezTo>
                    <a:pt x="169348" y="100067"/>
                    <a:pt x="164604" y="101587"/>
                    <a:pt x="162372" y="103075"/>
                  </a:cubicBezTo>
                  <a:cubicBezTo>
                    <a:pt x="158961" y="105493"/>
                    <a:pt x="157256" y="108563"/>
                    <a:pt x="157256" y="112284"/>
                  </a:cubicBezTo>
                  <a:cubicBezTo>
                    <a:pt x="157256" y="115942"/>
                    <a:pt x="158620" y="119105"/>
                    <a:pt x="161349" y="121771"/>
                  </a:cubicBezTo>
                  <a:cubicBezTo>
                    <a:pt x="164077" y="124438"/>
                    <a:pt x="167550" y="125771"/>
                    <a:pt x="171767" y="125771"/>
                  </a:cubicBezTo>
                  <a:cubicBezTo>
                    <a:pt x="176480" y="125771"/>
                    <a:pt x="180975" y="124221"/>
                    <a:pt x="185254" y="121120"/>
                  </a:cubicBezTo>
                  <a:cubicBezTo>
                    <a:pt x="188417" y="118764"/>
                    <a:pt x="190494" y="115880"/>
                    <a:pt x="191486" y="112470"/>
                  </a:cubicBezTo>
                  <a:cubicBezTo>
                    <a:pt x="192169" y="110237"/>
                    <a:pt x="192510" y="105989"/>
                    <a:pt x="192510" y="99726"/>
                  </a:cubicBezTo>
                  <a:close/>
                  <a:moveTo>
                    <a:pt x="761535" y="60938"/>
                  </a:moveTo>
                  <a:cubicBezTo>
                    <a:pt x="755272" y="60938"/>
                    <a:pt x="750110" y="63372"/>
                    <a:pt x="746048" y="68240"/>
                  </a:cubicBezTo>
                  <a:cubicBezTo>
                    <a:pt x="741986" y="73108"/>
                    <a:pt x="739955" y="80534"/>
                    <a:pt x="739955" y="90518"/>
                  </a:cubicBezTo>
                  <a:cubicBezTo>
                    <a:pt x="739955" y="100997"/>
                    <a:pt x="741986" y="108671"/>
                    <a:pt x="746048" y="113539"/>
                  </a:cubicBezTo>
                  <a:cubicBezTo>
                    <a:pt x="750110" y="118407"/>
                    <a:pt x="755117" y="120841"/>
                    <a:pt x="761070" y="120841"/>
                  </a:cubicBezTo>
                  <a:cubicBezTo>
                    <a:pt x="767457" y="120841"/>
                    <a:pt x="772852" y="118345"/>
                    <a:pt x="777255" y="113353"/>
                  </a:cubicBezTo>
                  <a:cubicBezTo>
                    <a:pt x="781658" y="108361"/>
                    <a:pt x="783860" y="100967"/>
                    <a:pt x="783860" y="91169"/>
                  </a:cubicBezTo>
                  <a:cubicBezTo>
                    <a:pt x="783860" y="80937"/>
                    <a:pt x="781751" y="73340"/>
                    <a:pt x="777534" y="68379"/>
                  </a:cubicBezTo>
                  <a:cubicBezTo>
                    <a:pt x="773318" y="63418"/>
                    <a:pt x="767984" y="60938"/>
                    <a:pt x="761535" y="60938"/>
                  </a:cubicBezTo>
                  <a:close/>
                  <a:moveTo>
                    <a:pt x="470818" y="43172"/>
                  </a:moveTo>
                  <a:lnTo>
                    <a:pt x="496956" y="43172"/>
                  </a:lnTo>
                  <a:lnTo>
                    <a:pt x="496956" y="88564"/>
                  </a:lnTo>
                  <a:cubicBezTo>
                    <a:pt x="496956" y="101587"/>
                    <a:pt x="497452" y="110082"/>
                    <a:pt x="498444" y="114051"/>
                  </a:cubicBezTo>
                  <a:cubicBezTo>
                    <a:pt x="499127" y="117028"/>
                    <a:pt x="500863" y="119508"/>
                    <a:pt x="503653" y="121492"/>
                  </a:cubicBezTo>
                  <a:cubicBezTo>
                    <a:pt x="506196" y="123353"/>
                    <a:pt x="509420" y="124283"/>
                    <a:pt x="513327" y="124283"/>
                  </a:cubicBezTo>
                  <a:cubicBezTo>
                    <a:pt x="517730" y="124283"/>
                    <a:pt x="521714" y="123074"/>
                    <a:pt x="525280" y="120655"/>
                  </a:cubicBezTo>
                  <a:cubicBezTo>
                    <a:pt x="528846" y="118237"/>
                    <a:pt x="531280" y="115198"/>
                    <a:pt x="532582" y="111539"/>
                  </a:cubicBezTo>
                  <a:cubicBezTo>
                    <a:pt x="533884" y="107881"/>
                    <a:pt x="534535" y="98982"/>
                    <a:pt x="534535" y="84843"/>
                  </a:cubicBezTo>
                  <a:lnTo>
                    <a:pt x="534535" y="43172"/>
                  </a:lnTo>
                  <a:lnTo>
                    <a:pt x="560673" y="43172"/>
                  </a:lnTo>
                  <a:lnTo>
                    <a:pt x="560673" y="91727"/>
                  </a:lnTo>
                  <a:cubicBezTo>
                    <a:pt x="569293" y="89990"/>
                    <a:pt x="575339" y="86766"/>
                    <a:pt x="578812" y="82053"/>
                  </a:cubicBezTo>
                  <a:cubicBezTo>
                    <a:pt x="580920" y="79200"/>
                    <a:pt x="582036" y="74953"/>
                    <a:pt x="582160" y="69310"/>
                  </a:cubicBezTo>
                  <a:lnTo>
                    <a:pt x="569510" y="69310"/>
                  </a:lnTo>
                  <a:lnTo>
                    <a:pt x="569510" y="43172"/>
                  </a:lnTo>
                  <a:lnTo>
                    <a:pt x="595648" y="43172"/>
                  </a:lnTo>
                  <a:lnTo>
                    <a:pt x="595648" y="61868"/>
                  </a:lnTo>
                  <a:cubicBezTo>
                    <a:pt x="595648" y="69558"/>
                    <a:pt x="594981" y="75573"/>
                    <a:pt x="593648" y="79914"/>
                  </a:cubicBezTo>
                  <a:cubicBezTo>
                    <a:pt x="592315" y="84254"/>
                    <a:pt x="589850" y="88130"/>
                    <a:pt x="586253" y="91541"/>
                  </a:cubicBezTo>
                  <a:cubicBezTo>
                    <a:pt x="580734" y="96874"/>
                    <a:pt x="572207" y="100470"/>
                    <a:pt x="560673" y="102331"/>
                  </a:cubicBezTo>
                  <a:lnTo>
                    <a:pt x="560673" y="141956"/>
                  </a:lnTo>
                  <a:lnTo>
                    <a:pt x="536396" y="141956"/>
                  </a:lnTo>
                  <a:lnTo>
                    <a:pt x="536396" y="127166"/>
                  </a:lnTo>
                  <a:cubicBezTo>
                    <a:pt x="528644" y="138515"/>
                    <a:pt x="517730" y="144189"/>
                    <a:pt x="503653" y="144189"/>
                  </a:cubicBezTo>
                  <a:cubicBezTo>
                    <a:pt x="489081" y="144189"/>
                    <a:pt x="479314" y="138639"/>
                    <a:pt x="474353" y="127539"/>
                  </a:cubicBezTo>
                  <a:cubicBezTo>
                    <a:pt x="471996" y="122268"/>
                    <a:pt x="470818" y="114981"/>
                    <a:pt x="470818" y="105679"/>
                  </a:cubicBezTo>
                  <a:close/>
                  <a:moveTo>
                    <a:pt x="754838" y="40939"/>
                  </a:moveTo>
                  <a:cubicBezTo>
                    <a:pt x="767054" y="40939"/>
                    <a:pt x="777131" y="46303"/>
                    <a:pt x="785069" y="57031"/>
                  </a:cubicBezTo>
                  <a:lnTo>
                    <a:pt x="785069" y="43172"/>
                  </a:lnTo>
                  <a:lnTo>
                    <a:pt x="809532" y="43172"/>
                  </a:lnTo>
                  <a:lnTo>
                    <a:pt x="809532" y="131817"/>
                  </a:lnTo>
                  <a:cubicBezTo>
                    <a:pt x="809532" y="143476"/>
                    <a:pt x="808571" y="152188"/>
                    <a:pt x="806649" y="157955"/>
                  </a:cubicBezTo>
                  <a:cubicBezTo>
                    <a:pt x="804726" y="163722"/>
                    <a:pt x="802029" y="168249"/>
                    <a:pt x="798556" y="171536"/>
                  </a:cubicBezTo>
                  <a:cubicBezTo>
                    <a:pt x="795084" y="174822"/>
                    <a:pt x="790448" y="177396"/>
                    <a:pt x="784650" y="179256"/>
                  </a:cubicBezTo>
                  <a:cubicBezTo>
                    <a:pt x="778852" y="181117"/>
                    <a:pt x="771519" y="182047"/>
                    <a:pt x="762651" y="182047"/>
                  </a:cubicBezTo>
                  <a:cubicBezTo>
                    <a:pt x="745908" y="182047"/>
                    <a:pt x="734033" y="179179"/>
                    <a:pt x="727026" y="173443"/>
                  </a:cubicBezTo>
                  <a:cubicBezTo>
                    <a:pt x="720018" y="167707"/>
                    <a:pt x="716515" y="160436"/>
                    <a:pt x="716515" y="151630"/>
                  </a:cubicBezTo>
                  <a:cubicBezTo>
                    <a:pt x="716515" y="150762"/>
                    <a:pt x="716546" y="149708"/>
                    <a:pt x="716608" y="148467"/>
                  </a:cubicBezTo>
                  <a:lnTo>
                    <a:pt x="746466" y="152095"/>
                  </a:lnTo>
                  <a:cubicBezTo>
                    <a:pt x="746963" y="155568"/>
                    <a:pt x="748110" y="157955"/>
                    <a:pt x="749908" y="159258"/>
                  </a:cubicBezTo>
                  <a:cubicBezTo>
                    <a:pt x="752389" y="161118"/>
                    <a:pt x="756295" y="162048"/>
                    <a:pt x="761628" y="162048"/>
                  </a:cubicBezTo>
                  <a:cubicBezTo>
                    <a:pt x="768450" y="162048"/>
                    <a:pt x="773566" y="161025"/>
                    <a:pt x="776976" y="158978"/>
                  </a:cubicBezTo>
                  <a:cubicBezTo>
                    <a:pt x="779271" y="157614"/>
                    <a:pt x="781007" y="155413"/>
                    <a:pt x="782185" y="152374"/>
                  </a:cubicBezTo>
                  <a:cubicBezTo>
                    <a:pt x="782991" y="150204"/>
                    <a:pt x="783394" y="146204"/>
                    <a:pt x="783394" y="140375"/>
                  </a:cubicBezTo>
                  <a:lnTo>
                    <a:pt x="783394" y="125957"/>
                  </a:lnTo>
                  <a:cubicBezTo>
                    <a:pt x="775581" y="136623"/>
                    <a:pt x="765721" y="141956"/>
                    <a:pt x="753815" y="141956"/>
                  </a:cubicBezTo>
                  <a:cubicBezTo>
                    <a:pt x="740544" y="141956"/>
                    <a:pt x="730033" y="136344"/>
                    <a:pt x="722282" y="125120"/>
                  </a:cubicBezTo>
                  <a:cubicBezTo>
                    <a:pt x="716205" y="116252"/>
                    <a:pt x="713166" y="105214"/>
                    <a:pt x="713166" y="92006"/>
                  </a:cubicBezTo>
                  <a:cubicBezTo>
                    <a:pt x="713166" y="75449"/>
                    <a:pt x="717150" y="62798"/>
                    <a:pt x="725119" y="54055"/>
                  </a:cubicBezTo>
                  <a:cubicBezTo>
                    <a:pt x="733087" y="45311"/>
                    <a:pt x="742994" y="40939"/>
                    <a:pt x="754838" y="40939"/>
                  </a:cubicBezTo>
                  <a:close/>
                  <a:moveTo>
                    <a:pt x="661374" y="40939"/>
                  </a:moveTo>
                  <a:cubicBezTo>
                    <a:pt x="667141" y="40939"/>
                    <a:pt x="672412" y="41978"/>
                    <a:pt x="677187" y="44055"/>
                  </a:cubicBezTo>
                  <a:cubicBezTo>
                    <a:pt x="681962" y="46133"/>
                    <a:pt x="685574" y="48784"/>
                    <a:pt x="688024" y="52008"/>
                  </a:cubicBezTo>
                  <a:cubicBezTo>
                    <a:pt x="690473" y="55233"/>
                    <a:pt x="692178" y="58892"/>
                    <a:pt x="693139" y="62984"/>
                  </a:cubicBezTo>
                  <a:cubicBezTo>
                    <a:pt x="694101" y="67077"/>
                    <a:pt x="694581" y="72937"/>
                    <a:pt x="694581" y="80565"/>
                  </a:cubicBezTo>
                  <a:lnTo>
                    <a:pt x="694581" y="141956"/>
                  </a:lnTo>
                  <a:lnTo>
                    <a:pt x="668443" y="141956"/>
                  </a:lnTo>
                  <a:lnTo>
                    <a:pt x="668443" y="91541"/>
                  </a:lnTo>
                  <a:cubicBezTo>
                    <a:pt x="668443" y="80875"/>
                    <a:pt x="667885" y="73976"/>
                    <a:pt x="666769" y="70844"/>
                  </a:cubicBezTo>
                  <a:cubicBezTo>
                    <a:pt x="665653" y="67713"/>
                    <a:pt x="663839" y="65279"/>
                    <a:pt x="661327" y="63542"/>
                  </a:cubicBezTo>
                  <a:cubicBezTo>
                    <a:pt x="658816" y="61806"/>
                    <a:pt x="655793" y="60938"/>
                    <a:pt x="652258" y="60938"/>
                  </a:cubicBezTo>
                  <a:cubicBezTo>
                    <a:pt x="647731" y="60938"/>
                    <a:pt x="643670" y="62178"/>
                    <a:pt x="640073" y="64659"/>
                  </a:cubicBezTo>
                  <a:cubicBezTo>
                    <a:pt x="636476" y="67139"/>
                    <a:pt x="634011" y="70426"/>
                    <a:pt x="632678" y="74518"/>
                  </a:cubicBezTo>
                  <a:cubicBezTo>
                    <a:pt x="631345" y="78611"/>
                    <a:pt x="630678" y="86177"/>
                    <a:pt x="630678" y="97215"/>
                  </a:cubicBezTo>
                  <a:lnTo>
                    <a:pt x="630678" y="141956"/>
                  </a:lnTo>
                  <a:lnTo>
                    <a:pt x="604540" y="141956"/>
                  </a:lnTo>
                  <a:lnTo>
                    <a:pt x="604540" y="43172"/>
                  </a:lnTo>
                  <a:lnTo>
                    <a:pt x="628818" y="43172"/>
                  </a:lnTo>
                  <a:lnTo>
                    <a:pt x="628818" y="57682"/>
                  </a:lnTo>
                  <a:cubicBezTo>
                    <a:pt x="637437" y="46520"/>
                    <a:pt x="648289" y="40939"/>
                    <a:pt x="661374" y="40939"/>
                  </a:cubicBezTo>
                  <a:close/>
                  <a:moveTo>
                    <a:pt x="295703" y="40939"/>
                  </a:moveTo>
                  <a:cubicBezTo>
                    <a:pt x="302028" y="40939"/>
                    <a:pt x="307517" y="42241"/>
                    <a:pt x="312167" y="44846"/>
                  </a:cubicBezTo>
                  <a:cubicBezTo>
                    <a:pt x="316818" y="47450"/>
                    <a:pt x="320632" y="51388"/>
                    <a:pt x="323609" y="56659"/>
                  </a:cubicBezTo>
                  <a:cubicBezTo>
                    <a:pt x="327949" y="51388"/>
                    <a:pt x="332631" y="47450"/>
                    <a:pt x="337654" y="44846"/>
                  </a:cubicBezTo>
                  <a:cubicBezTo>
                    <a:pt x="342677" y="42241"/>
                    <a:pt x="348041" y="40939"/>
                    <a:pt x="353746" y="40939"/>
                  </a:cubicBezTo>
                  <a:cubicBezTo>
                    <a:pt x="361002" y="40939"/>
                    <a:pt x="367141" y="42412"/>
                    <a:pt x="372164" y="45357"/>
                  </a:cubicBezTo>
                  <a:cubicBezTo>
                    <a:pt x="377187" y="48303"/>
                    <a:pt x="380938" y="52628"/>
                    <a:pt x="383419" y="58333"/>
                  </a:cubicBezTo>
                  <a:cubicBezTo>
                    <a:pt x="385217" y="62550"/>
                    <a:pt x="386116" y="69372"/>
                    <a:pt x="386116" y="78797"/>
                  </a:cubicBezTo>
                  <a:lnTo>
                    <a:pt x="386116" y="141956"/>
                  </a:lnTo>
                  <a:lnTo>
                    <a:pt x="359978" y="141956"/>
                  </a:lnTo>
                  <a:lnTo>
                    <a:pt x="359978" y="85495"/>
                  </a:lnTo>
                  <a:cubicBezTo>
                    <a:pt x="359978" y="75697"/>
                    <a:pt x="359079" y="69372"/>
                    <a:pt x="357281" y="66519"/>
                  </a:cubicBezTo>
                  <a:cubicBezTo>
                    <a:pt x="354862" y="62798"/>
                    <a:pt x="351142" y="60938"/>
                    <a:pt x="346119" y="60938"/>
                  </a:cubicBezTo>
                  <a:cubicBezTo>
                    <a:pt x="342460" y="60938"/>
                    <a:pt x="339018" y="62054"/>
                    <a:pt x="335794" y="64287"/>
                  </a:cubicBezTo>
                  <a:cubicBezTo>
                    <a:pt x="332569" y="66519"/>
                    <a:pt x="330244" y="69790"/>
                    <a:pt x="328818" y="74100"/>
                  </a:cubicBezTo>
                  <a:cubicBezTo>
                    <a:pt x="327391" y="78410"/>
                    <a:pt x="326678" y="85216"/>
                    <a:pt x="326678" y="94517"/>
                  </a:cubicBezTo>
                  <a:lnTo>
                    <a:pt x="326678" y="141956"/>
                  </a:lnTo>
                  <a:lnTo>
                    <a:pt x="300540" y="141956"/>
                  </a:lnTo>
                  <a:lnTo>
                    <a:pt x="300540" y="87820"/>
                  </a:lnTo>
                  <a:cubicBezTo>
                    <a:pt x="300540" y="78208"/>
                    <a:pt x="300075" y="72007"/>
                    <a:pt x="299145" y="69216"/>
                  </a:cubicBezTo>
                  <a:cubicBezTo>
                    <a:pt x="298215" y="66426"/>
                    <a:pt x="296773" y="64349"/>
                    <a:pt x="294820" y="62984"/>
                  </a:cubicBezTo>
                  <a:cubicBezTo>
                    <a:pt x="292866" y="61620"/>
                    <a:pt x="290215" y="60938"/>
                    <a:pt x="286867" y="60938"/>
                  </a:cubicBezTo>
                  <a:cubicBezTo>
                    <a:pt x="282836" y="60938"/>
                    <a:pt x="279208" y="62023"/>
                    <a:pt x="275984" y="64194"/>
                  </a:cubicBezTo>
                  <a:cubicBezTo>
                    <a:pt x="272759" y="66364"/>
                    <a:pt x="270449" y="69496"/>
                    <a:pt x="269054" y="73588"/>
                  </a:cubicBezTo>
                  <a:cubicBezTo>
                    <a:pt x="267658" y="77681"/>
                    <a:pt x="266961" y="84471"/>
                    <a:pt x="266961" y="93959"/>
                  </a:cubicBezTo>
                  <a:lnTo>
                    <a:pt x="266961" y="141956"/>
                  </a:lnTo>
                  <a:lnTo>
                    <a:pt x="240823" y="141956"/>
                  </a:lnTo>
                  <a:lnTo>
                    <a:pt x="240823" y="43172"/>
                  </a:lnTo>
                  <a:lnTo>
                    <a:pt x="264914" y="43172"/>
                  </a:lnTo>
                  <a:lnTo>
                    <a:pt x="264914" y="56659"/>
                  </a:lnTo>
                  <a:cubicBezTo>
                    <a:pt x="273534" y="46179"/>
                    <a:pt x="283797" y="40939"/>
                    <a:pt x="295703" y="40939"/>
                  </a:cubicBezTo>
                  <a:close/>
                  <a:moveTo>
                    <a:pt x="176604" y="40939"/>
                  </a:moveTo>
                  <a:cubicBezTo>
                    <a:pt x="188262" y="40939"/>
                    <a:pt x="196943" y="42319"/>
                    <a:pt x="202649" y="45078"/>
                  </a:cubicBezTo>
                  <a:cubicBezTo>
                    <a:pt x="208354" y="47838"/>
                    <a:pt x="212369" y="51342"/>
                    <a:pt x="214694" y="55589"/>
                  </a:cubicBezTo>
                  <a:cubicBezTo>
                    <a:pt x="217020" y="59837"/>
                    <a:pt x="218182" y="67635"/>
                    <a:pt x="218182" y="78983"/>
                  </a:cubicBezTo>
                  <a:lnTo>
                    <a:pt x="217903" y="109493"/>
                  </a:lnTo>
                  <a:cubicBezTo>
                    <a:pt x="217903" y="118175"/>
                    <a:pt x="218322" y="124577"/>
                    <a:pt x="219159" y="128701"/>
                  </a:cubicBezTo>
                  <a:cubicBezTo>
                    <a:pt x="219996" y="132825"/>
                    <a:pt x="221562" y="137243"/>
                    <a:pt x="223857" y="141956"/>
                  </a:cubicBezTo>
                  <a:lnTo>
                    <a:pt x="197998" y="141956"/>
                  </a:lnTo>
                  <a:cubicBezTo>
                    <a:pt x="197316" y="140220"/>
                    <a:pt x="196478" y="137646"/>
                    <a:pt x="195486" y="134236"/>
                  </a:cubicBezTo>
                  <a:cubicBezTo>
                    <a:pt x="195052" y="132685"/>
                    <a:pt x="194742" y="131662"/>
                    <a:pt x="194556" y="131166"/>
                  </a:cubicBezTo>
                  <a:cubicBezTo>
                    <a:pt x="190091" y="135507"/>
                    <a:pt x="185316" y="138763"/>
                    <a:pt x="180231" y="140933"/>
                  </a:cubicBezTo>
                  <a:cubicBezTo>
                    <a:pt x="175146" y="143103"/>
                    <a:pt x="169720" y="144189"/>
                    <a:pt x="163953" y="144189"/>
                  </a:cubicBezTo>
                  <a:cubicBezTo>
                    <a:pt x="153783" y="144189"/>
                    <a:pt x="145768" y="141429"/>
                    <a:pt x="139908" y="135910"/>
                  </a:cubicBezTo>
                  <a:cubicBezTo>
                    <a:pt x="134048" y="130391"/>
                    <a:pt x="131118" y="123415"/>
                    <a:pt x="131118" y="114981"/>
                  </a:cubicBezTo>
                  <a:cubicBezTo>
                    <a:pt x="131118" y="109400"/>
                    <a:pt x="132451" y="104424"/>
                    <a:pt x="135118" y="100052"/>
                  </a:cubicBezTo>
                  <a:cubicBezTo>
                    <a:pt x="137784" y="95680"/>
                    <a:pt x="141520" y="92331"/>
                    <a:pt x="146326" y="90006"/>
                  </a:cubicBezTo>
                  <a:cubicBezTo>
                    <a:pt x="151132" y="87680"/>
                    <a:pt x="158062" y="85650"/>
                    <a:pt x="167116" y="83913"/>
                  </a:cubicBezTo>
                  <a:cubicBezTo>
                    <a:pt x="179332" y="81619"/>
                    <a:pt x="187797" y="79479"/>
                    <a:pt x="192510" y="77495"/>
                  </a:cubicBezTo>
                  <a:lnTo>
                    <a:pt x="192510" y="74891"/>
                  </a:lnTo>
                  <a:cubicBezTo>
                    <a:pt x="192510" y="69868"/>
                    <a:pt x="191269" y="66286"/>
                    <a:pt x="188789" y="64147"/>
                  </a:cubicBezTo>
                  <a:cubicBezTo>
                    <a:pt x="186308" y="62008"/>
                    <a:pt x="181627" y="60938"/>
                    <a:pt x="174743" y="60938"/>
                  </a:cubicBezTo>
                  <a:cubicBezTo>
                    <a:pt x="170092" y="60938"/>
                    <a:pt x="166465" y="61853"/>
                    <a:pt x="163860" y="63682"/>
                  </a:cubicBezTo>
                  <a:cubicBezTo>
                    <a:pt x="161256" y="65511"/>
                    <a:pt x="159147" y="68720"/>
                    <a:pt x="157535" y="73309"/>
                  </a:cubicBezTo>
                  <a:lnTo>
                    <a:pt x="133816" y="69030"/>
                  </a:lnTo>
                  <a:cubicBezTo>
                    <a:pt x="136482" y="59481"/>
                    <a:pt x="141071" y="52411"/>
                    <a:pt x="147582" y="47822"/>
                  </a:cubicBezTo>
                  <a:cubicBezTo>
                    <a:pt x="154093" y="43234"/>
                    <a:pt x="163767" y="40939"/>
                    <a:pt x="176604" y="40939"/>
                  </a:cubicBezTo>
                  <a:close/>
                  <a:moveTo>
                    <a:pt x="515374" y="3267"/>
                  </a:moveTo>
                  <a:lnTo>
                    <a:pt x="544674" y="3267"/>
                  </a:lnTo>
                  <a:lnTo>
                    <a:pt x="519094" y="31079"/>
                  </a:lnTo>
                  <a:lnTo>
                    <a:pt x="502537" y="31079"/>
                  </a:lnTo>
                  <a:close/>
                  <a:moveTo>
                    <a:pt x="63811" y="3267"/>
                  </a:moveTo>
                  <a:cubicBezTo>
                    <a:pt x="80492" y="3267"/>
                    <a:pt x="94041" y="8197"/>
                    <a:pt x="104459" y="18057"/>
                  </a:cubicBezTo>
                  <a:cubicBezTo>
                    <a:pt x="110660" y="23886"/>
                    <a:pt x="115311" y="32258"/>
                    <a:pt x="118412" y="43172"/>
                  </a:cubicBezTo>
                  <a:lnTo>
                    <a:pt x="91158" y="49683"/>
                  </a:lnTo>
                  <a:cubicBezTo>
                    <a:pt x="89545" y="42613"/>
                    <a:pt x="86181" y="37032"/>
                    <a:pt x="81065" y="32940"/>
                  </a:cubicBezTo>
                  <a:cubicBezTo>
                    <a:pt x="75949" y="28847"/>
                    <a:pt x="69733" y="26800"/>
                    <a:pt x="62415" y="26800"/>
                  </a:cubicBezTo>
                  <a:cubicBezTo>
                    <a:pt x="52307" y="26800"/>
                    <a:pt x="44106" y="30428"/>
                    <a:pt x="37812" y="37684"/>
                  </a:cubicBezTo>
                  <a:cubicBezTo>
                    <a:pt x="31518" y="44939"/>
                    <a:pt x="28371" y="56690"/>
                    <a:pt x="28371" y="72937"/>
                  </a:cubicBezTo>
                  <a:cubicBezTo>
                    <a:pt x="28371" y="90176"/>
                    <a:pt x="31471" y="102455"/>
                    <a:pt x="37673" y="109772"/>
                  </a:cubicBezTo>
                  <a:cubicBezTo>
                    <a:pt x="43874" y="117090"/>
                    <a:pt x="51935" y="120748"/>
                    <a:pt x="61857" y="120748"/>
                  </a:cubicBezTo>
                  <a:cubicBezTo>
                    <a:pt x="69175" y="120748"/>
                    <a:pt x="75469" y="118423"/>
                    <a:pt x="80740" y="113772"/>
                  </a:cubicBezTo>
                  <a:cubicBezTo>
                    <a:pt x="86011" y="109121"/>
                    <a:pt x="89793" y="101804"/>
                    <a:pt x="92088" y="91820"/>
                  </a:cubicBezTo>
                  <a:lnTo>
                    <a:pt x="118784" y="100284"/>
                  </a:lnTo>
                  <a:cubicBezTo>
                    <a:pt x="114691" y="115167"/>
                    <a:pt x="107885" y="126221"/>
                    <a:pt x="98367" y="133445"/>
                  </a:cubicBezTo>
                  <a:cubicBezTo>
                    <a:pt x="88848" y="140669"/>
                    <a:pt x="76771" y="144282"/>
                    <a:pt x="62136" y="144282"/>
                  </a:cubicBezTo>
                  <a:cubicBezTo>
                    <a:pt x="44029" y="144282"/>
                    <a:pt x="29146" y="138096"/>
                    <a:pt x="17488" y="125725"/>
                  </a:cubicBezTo>
                  <a:cubicBezTo>
                    <a:pt x="5830" y="113353"/>
                    <a:pt x="0" y="96440"/>
                    <a:pt x="0" y="74984"/>
                  </a:cubicBezTo>
                  <a:cubicBezTo>
                    <a:pt x="0" y="52287"/>
                    <a:pt x="5861" y="34660"/>
                    <a:pt x="17581" y="22103"/>
                  </a:cubicBezTo>
                  <a:cubicBezTo>
                    <a:pt x="29301" y="9546"/>
                    <a:pt x="44711" y="3267"/>
                    <a:pt x="63811" y="3267"/>
                  </a:cubicBezTo>
                  <a:close/>
                  <a:moveTo>
                    <a:pt x="171860" y="11"/>
                  </a:moveTo>
                  <a:cubicBezTo>
                    <a:pt x="179487" y="73"/>
                    <a:pt x="185719" y="1314"/>
                    <a:pt x="190556" y="3732"/>
                  </a:cubicBezTo>
                  <a:cubicBezTo>
                    <a:pt x="195889" y="6337"/>
                    <a:pt x="198618" y="9964"/>
                    <a:pt x="198742" y="14615"/>
                  </a:cubicBezTo>
                  <a:cubicBezTo>
                    <a:pt x="198990" y="21064"/>
                    <a:pt x="193347" y="25002"/>
                    <a:pt x="181813" y="26428"/>
                  </a:cubicBezTo>
                  <a:lnTo>
                    <a:pt x="181813" y="31079"/>
                  </a:lnTo>
                  <a:lnTo>
                    <a:pt x="171395" y="31079"/>
                  </a:lnTo>
                  <a:lnTo>
                    <a:pt x="171395" y="20847"/>
                  </a:lnTo>
                  <a:cubicBezTo>
                    <a:pt x="174929" y="20475"/>
                    <a:pt x="177193" y="20134"/>
                    <a:pt x="178185" y="19824"/>
                  </a:cubicBezTo>
                  <a:cubicBezTo>
                    <a:pt x="181472" y="19018"/>
                    <a:pt x="183146" y="17592"/>
                    <a:pt x="183208" y="15545"/>
                  </a:cubicBezTo>
                  <a:cubicBezTo>
                    <a:pt x="183270" y="14119"/>
                    <a:pt x="182402" y="12910"/>
                    <a:pt x="180603" y="11918"/>
                  </a:cubicBezTo>
                  <a:cubicBezTo>
                    <a:pt x="177999" y="10491"/>
                    <a:pt x="173875" y="9778"/>
                    <a:pt x="168232" y="9778"/>
                  </a:cubicBezTo>
                  <a:cubicBezTo>
                    <a:pt x="166310" y="9778"/>
                    <a:pt x="163395" y="9902"/>
                    <a:pt x="159488" y="10150"/>
                  </a:cubicBezTo>
                  <a:lnTo>
                    <a:pt x="158465" y="663"/>
                  </a:lnTo>
                  <a:cubicBezTo>
                    <a:pt x="160884" y="166"/>
                    <a:pt x="165348" y="-51"/>
                    <a:pt x="171860"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4" name="TextBox 23">
              <a:extLst>
                <a:ext uri="{FF2B5EF4-FFF2-40B4-BE49-F238E27FC236}">
                  <a16:creationId xmlns:a16="http://schemas.microsoft.com/office/drawing/2014/main" id="{6F32091D-7B87-432D-B270-C26D46D772F6}"/>
                </a:ext>
              </a:extLst>
            </p:cNvPr>
            <p:cNvSpPr txBox="1">
              <a:spLocks noChangeAspect="1"/>
            </p:cNvSpPr>
            <p:nvPr>
              <p:custDataLst>
                <p:tags r:id="rId4"/>
              </p:custDataLst>
            </p:nvPr>
          </p:nvSpPr>
          <p:spPr>
            <a:xfrm>
              <a:off x="9667753" y="4628696"/>
              <a:ext cx="772920" cy="144375"/>
            </a:xfrm>
            <a:custGeom>
              <a:avLst/>
              <a:gdLst/>
              <a:ahLst/>
              <a:cxnLst/>
              <a:rect l="l" t="t" r="r" b="b"/>
              <a:pathLst>
                <a:path w="772920" h="144375">
                  <a:moveTo>
                    <a:pt x="632798" y="94517"/>
                  </a:moveTo>
                  <a:cubicBezTo>
                    <a:pt x="629450" y="95633"/>
                    <a:pt x="624148" y="96967"/>
                    <a:pt x="616892" y="98517"/>
                  </a:cubicBezTo>
                  <a:cubicBezTo>
                    <a:pt x="609637" y="100067"/>
                    <a:pt x="604893" y="101587"/>
                    <a:pt x="602661" y="103075"/>
                  </a:cubicBezTo>
                  <a:cubicBezTo>
                    <a:pt x="599250" y="105493"/>
                    <a:pt x="597545" y="108563"/>
                    <a:pt x="597545" y="112284"/>
                  </a:cubicBezTo>
                  <a:cubicBezTo>
                    <a:pt x="597545" y="115942"/>
                    <a:pt x="598909" y="119105"/>
                    <a:pt x="601637" y="121771"/>
                  </a:cubicBezTo>
                  <a:cubicBezTo>
                    <a:pt x="604366" y="124438"/>
                    <a:pt x="607839" y="125771"/>
                    <a:pt x="612055" y="125771"/>
                  </a:cubicBezTo>
                  <a:cubicBezTo>
                    <a:pt x="616768" y="125771"/>
                    <a:pt x="621264" y="124221"/>
                    <a:pt x="625543" y="121120"/>
                  </a:cubicBezTo>
                  <a:cubicBezTo>
                    <a:pt x="628706" y="118764"/>
                    <a:pt x="630783" y="115880"/>
                    <a:pt x="631775" y="112470"/>
                  </a:cubicBezTo>
                  <a:cubicBezTo>
                    <a:pt x="632457" y="110237"/>
                    <a:pt x="632798" y="105989"/>
                    <a:pt x="632798" y="99726"/>
                  </a:cubicBezTo>
                  <a:close/>
                  <a:moveTo>
                    <a:pt x="130615" y="43172"/>
                  </a:moveTo>
                  <a:lnTo>
                    <a:pt x="156753" y="43172"/>
                  </a:lnTo>
                  <a:lnTo>
                    <a:pt x="156753" y="141956"/>
                  </a:lnTo>
                  <a:lnTo>
                    <a:pt x="130615" y="141956"/>
                  </a:lnTo>
                  <a:close/>
                  <a:moveTo>
                    <a:pt x="739713" y="40939"/>
                  </a:moveTo>
                  <a:cubicBezTo>
                    <a:pt x="745480" y="40939"/>
                    <a:pt x="750751" y="41978"/>
                    <a:pt x="755526" y="44055"/>
                  </a:cubicBezTo>
                  <a:cubicBezTo>
                    <a:pt x="760301" y="46133"/>
                    <a:pt x="763913" y="48784"/>
                    <a:pt x="766362" y="52008"/>
                  </a:cubicBezTo>
                  <a:cubicBezTo>
                    <a:pt x="768812" y="55233"/>
                    <a:pt x="770517" y="58892"/>
                    <a:pt x="771478" y="62984"/>
                  </a:cubicBezTo>
                  <a:cubicBezTo>
                    <a:pt x="772439" y="67077"/>
                    <a:pt x="772920" y="72937"/>
                    <a:pt x="772920" y="80565"/>
                  </a:cubicBezTo>
                  <a:lnTo>
                    <a:pt x="772920" y="141956"/>
                  </a:lnTo>
                  <a:lnTo>
                    <a:pt x="746782" y="141956"/>
                  </a:lnTo>
                  <a:lnTo>
                    <a:pt x="746782" y="91541"/>
                  </a:lnTo>
                  <a:cubicBezTo>
                    <a:pt x="746782" y="80875"/>
                    <a:pt x="746224" y="73976"/>
                    <a:pt x="745108" y="70844"/>
                  </a:cubicBezTo>
                  <a:cubicBezTo>
                    <a:pt x="743992" y="67713"/>
                    <a:pt x="742178" y="65279"/>
                    <a:pt x="739666" y="63542"/>
                  </a:cubicBezTo>
                  <a:cubicBezTo>
                    <a:pt x="737155" y="61806"/>
                    <a:pt x="734132" y="60938"/>
                    <a:pt x="730597" y="60938"/>
                  </a:cubicBezTo>
                  <a:cubicBezTo>
                    <a:pt x="726070" y="60938"/>
                    <a:pt x="722009" y="62178"/>
                    <a:pt x="718412" y="64659"/>
                  </a:cubicBezTo>
                  <a:cubicBezTo>
                    <a:pt x="714815" y="67139"/>
                    <a:pt x="712350" y="70426"/>
                    <a:pt x="711017" y="74518"/>
                  </a:cubicBezTo>
                  <a:cubicBezTo>
                    <a:pt x="709684" y="78611"/>
                    <a:pt x="709017" y="86177"/>
                    <a:pt x="709017" y="97215"/>
                  </a:cubicBezTo>
                  <a:lnTo>
                    <a:pt x="709017" y="141956"/>
                  </a:lnTo>
                  <a:lnTo>
                    <a:pt x="682879" y="141956"/>
                  </a:lnTo>
                  <a:lnTo>
                    <a:pt x="682879" y="43172"/>
                  </a:lnTo>
                  <a:lnTo>
                    <a:pt x="707157" y="43172"/>
                  </a:lnTo>
                  <a:lnTo>
                    <a:pt x="707157" y="57682"/>
                  </a:lnTo>
                  <a:cubicBezTo>
                    <a:pt x="715776" y="46520"/>
                    <a:pt x="726628" y="40939"/>
                    <a:pt x="739713" y="40939"/>
                  </a:cubicBezTo>
                  <a:close/>
                  <a:moveTo>
                    <a:pt x="616892" y="40939"/>
                  </a:moveTo>
                  <a:cubicBezTo>
                    <a:pt x="628551" y="40939"/>
                    <a:pt x="637232" y="42319"/>
                    <a:pt x="642937" y="45078"/>
                  </a:cubicBezTo>
                  <a:cubicBezTo>
                    <a:pt x="648642" y="47838"/>
                    <a:pt x="652658" y="51342"/>
                    <a:pt x="654983" y="55589"/>
                  </a:cubicBezTo>
                  <a:cubicBezTo>
                    <a:pt x="657309" y="59837"/>
                    <a:pt x="658471" y="67635"/>
                    <a:pt x="658471" y="78983"/>
                  </a:cubicBezTo>
                  <a:lnTo>
                    <a:pt x="658192" y="109493"/>
                  </a:lnTo>
                  <a:cubicBezTo>
                    <a:pt x="658192" y="118175"/>
                    <a:pt x="658611" y="124577"/>
                    <a:pt x="659448" y="128701"/>
                  </a:cubicBezTo>
                  <a:cubicBezTo>
                    <a:pt x="660285" y="132825"/>
                    <a:pt x="661851" y="137243"/>
                    <a:pt x="664145" y="141956"/>
                  </a:cubicBezTo>
                  <a:lnTo>
                    <a:pt x="638286" y="141956"/>
                  </a:lnTo>
                  <a:cubicBezTo>
                    <a:pt x="637604" y="140220"/>
                    <a:pt x="636767" y="137646"/>
                    <a:pt x="635775" y="134236"/>
                  </a:cubicBezTo>
                  <a:cubicBezTo>
                    <a:pt x="635341" y="132685"/>
                    <a:pt x="635031" y="131662"/>
                    <a:pt x="634845" y="131166"/>
                  </a:cubicBezTo>
                  <a:cubicBezTo>
                    <a:pt x="630380" y="135507"/>
                    <a:pt x="625605" y="138763"/>
                    <a:pt x="620520" y="140933"/>
                  </a:cubicBezTo>
                  <a:cubicBezTo>
                    <a:pt x="615435" y="143103"/>
                    <a:pt x="610009" y="144189"/>
                    <a:pt x="604242" y="144189"/>
                  </a:cubicBezTo>
                  <a:cubicBezTo>
                    <a:pt x="594072" y="144189"/>
                    <a:pt x="586057" y="141429"/>
                    <a:pt x="580197" y="135910"/>
                  </a:cubicBezTo>
                  <a:cubicBezTo>
                    <a:pt x="574337" y="130391"/>
                    <a:pt x="571407" y="123415"/>
                    <a:pt x="571407" y="114981"/>
                  </a:cubicBezTo>
                  <a:cubicBezTo>
                    <a:pt x="571407" y="109400"/>
                    <a:pt x="572740" y="104424"/>
                    <a:pt x="575407" y="100052"/>
                  </a:cubicBezTo>
                  <a:cubicBezTo>
                    <a:pt x="578073" y="95680"/>
                    <a:pt x="581809" y="92331"/>
                    <a:pt x="586615" y="90006"/>
                  </a:cubicBezTo>
                  <a:cubicBezTo>
                    <a:pt x="591421" y="87680"/>
                    <a:pt x="598351" y="85650"/>
                    <a:pt x="607405" y="83913"/>
                  </a:cubicBezTo>
                  <a:cubicBezTo>
                    <a:pt x="619621" y="81619"/>
                    <a:pt x="628085" y="79479"/>
                    <a:pt x="632798" y="77495"/>
                  </a:cubicBezTo>
                  <a:lnTo>
                    <a:pt x="632798" y="74891"/>
                  </a:lnTo>
                  <a:cubicBezTo>
                    <a:pt x="632798" y="69868"/>
                    <a:pt x="631558" y="66286"/>
                    <a:pt x="629078" y="64147"/>
                  </a:cubicBezTo>
                  <a:cubicBezTo>
                    <a:pt x="626597" y="62008"/>
                    <a:pt x="621915" y="60938"/>
                    <a:pt x="615032" y="60938"/>
                  </a:cubicBezTo>
                  <a:cubicBezTo>
                    <a:pt x="610381" y="60938"/>
                    <a:pt x="606753" y="61853"/>
                    <a:pt x="604149" y="63682"/>
                  </a:cubicBezTo>
                  <a:cubicBezTo>
                    <a:pt x="601544" y="65511"/>
                    <a:pt x="599436" y="68720"/>
                    <a:pt x="597824" y="73309"/>
                  </a:cubicBezTo>
                  <a:lnTo>
                    <a:pt x="574104" y="69030"/>
                  </a:lnTo>
                  <a:cubicBezTo>
                    <a:pt x="576771" y="59481"/>
                    <a:pt x="581360" y="52411"/>
                    <a:pt x="587871" y="47822"/>
                  </a:cubicBezTo>
                  <a:cubicBezTo>
                    <a:pt x="594382" y="43234"/>
                    <a:pt x="604056" y="40939"/>
                    <a:pt x="616892" y="40939"/>
                  </a:cubicBezTo>
                  <a:close/>
                  <a:moveTo>
                    <a:pt x="509513" y="40939"/>
                  </a:moveTo>
                  <a:cubicBezTo>
                    <a:pt x="523031" y="40939"/>
                    <a:pt x="533077" y="43141"/>
                    <a:pt x="539651" y="47543"/>
                  </a:cubicBezTo>
                  <a:cubicBezTo>
                    <a:pt x="546224" y="51946"/>
                    <a:pt x="550751" y="58457"/>
                    <a:pt x="553231" y="67077"/>
                  </a:cubicBezTo>
                  <a:lnTo>
                    <a:pt x="528581" y="71635"/>
                  </a:lnTo>
                  <a:cubicBezTo>
                    <a:pt x="527527" y="67790"/>
                    <a:pt x="525527" y="64845"/>
                    <a:pt x="522582" y="62798"/>
                  </a:cubicBezTo>
                  <a:cubicBezTo>
                    <a:pt x="519636" y="60752"/>
                    <a:pt x="515435" y="59729"/>
                    <a:pt x="509978" y="59729"/>
                  </a:cubicBezTo>
                  <a:cubicBezTo>
                    <a:pt x="503095" y="59729"/>
                    <a:pt x="498165" y="60690"/>
                    <a:pt x="495188" y="62612"/>
                  </a:cubicBezTo>
                  <a:cubicBezTo>
                    <a:pt x="493204" y="63977"/>
                    <a:pt x="492212" y="65744"/>
                    <a:pt x="492212" y="67914"/>
                  </a:cubicBezTo>
                  <a:cubicBezTo>
                    <a:pt x="492212" y="69775"/>
                    <a:pt x="493080" y="71356"/>
                    <a:pt x="494816" y="72658"/>
                  </a:cubicBezTo>
                  <a:cubicBezTo>
                    <a:pt x="497173" y="74394"/>
                    <a:pt x="505312" y="76844"/>
                    <a:pt x="519233" y="80007"/>
                  </a:cubicBezTo>
                  <a:cubicBezTo>
                    <a:pt x="533155" y="83169"/>
                    <a:pt x="542875" y="87045"/>
                    <a:pt x="548394" y="91634"/>
                  </a:cubicBezTo>
                  <a:cubicBezTo>
                    <a:pt x="553851" y="96285"/>
                    <a:pt x="556580" y="102765"/>
                    <a:pt x="556580" y="111074"/>
                  </a:cubicBezTo>
                  <a:cubicBezTo>
                    <a:pt x="556580" y="120128"/>
                    <a:pt x="552797" y="127911"/>
                    <a:pt x="545232" y="134422"/>
                  </a:cubicBezTo>
                  <a:cubicBezTo>
                    <a:pt x="537666" y="140933"/>
                    <a:pt x="526473" y="144189"/>
                    <a:pt x="511652" y="144189"/>
                  </a:cubicBezTo>
                  <a:cubicBezTo>
                    <a:pt x="498196" y="144189"/>
                    <a:pt x="487545" y="141460"/>
                    <a:pt x="479701" y="136003"/>
                  </a:cubicBezTo>
                  <a:cubicBezTo>
                    <a:pt x="471856" y="130546"/>
                    <a:pt x="466725" y="123136"/>
                    <a:pt x="464306" y="113772"/>
                  </a:cubicBezTo>
                  <a:lnTo>
                    <a:pt x="490537" y="109772"/>
                  </a:lnTo>
                  <a:cubicBezTo>
                    <a:pt x="491653" y="114857"/>
                    <a:pt x="493917" y="118717"/>
                    <a:pt x="497328" y="121353"/>
                  </a:cubicBezTo>
                  <a:cubicBezTo>
                    <a:pt x="500738" y="123988"/>
                    <a:pt x="505513" y="125306"/>
                    <a:pt x="511652" y="125306"/>
                  </a:cubicBezTo>
                  <a:cubicBezTo>
                    <a:pt x="518411" y="125306"/>
                    <a:pt x="523497" y="124066"/>
                    <a:pt x="526907" y="121585"/>
                  </a:cubicBezTo>
                  <a:cubicBezTo>
                    <a:pt x="529202" y="119849"/>
                    <a:pt x="530349" y="117524"/>
                    <a:pt x="530349" y="114609"/>
                  </a:cubicBezTo>
                  <a:cubicBezTo>
                    <a:pt x="530349" y="112625"/>
                    <a:pt x="529729" y="110981"/>
                    <a:pt x="528488" y="109679"/>
                  </a:cubicBezTo>
                  <a:cubicBezTo>
                    <a:pt x="527186" y="108439"/>
                    <a:pt x="524272" y="107292"/>
                    <a:pt x="519745" y="106237"/>
                  </a:cubicBezTo>
                  <a:cubicBezTo>
                    <a:pt x="498661" y="101587"/>
                    <a:pt x="485297" y="97339"/>
                    <a:pt x="479654" y="93494"/>
                  </a:cubicBezTo>
                  <a:cubicBezTo>
                    <a:pt x="471841" y="88161"/>
                    <a:pt x="467934" y="80751"/>
                    <a:pt x="467934" y="71263"/>
                  </a:cubicBezTo>
                  <a:cubicBezTo>
                    <a:pt x="467934" y="62705"/>
                    <a:pt x="471314" y="55512"/>
                    <a:pt x="478073" y="49683"/>
                  </a:cubicBezTo>
                  <a:cubicBezTo>
                    <a:pt x="484832" y="43854"/>
                    <a:pt x="495312" y="40939"/>
                    <a:pt x="509513" y="40939"/>
                  </a:cubicBezTo>
                  <a:close/>
                  <a:moveTo>
                    <a:pt x="234888" y="40939"/>
                  </a:moveTo>
                  <a:cubicBezTo>
                    <a:pt x="240655" y="40939"/>
                    <a:pt x="245926" y="41978"/>
                    <a:pt x="250701" y="44055"/>
                  </a:cubicBezTo>
                  <a:cubicBezTo>
                    <a:pt x="255476" y="46133"/>
                    <a:pt x="259088" y="48784"/>
                    <a:pt x="261537" y="52008"/>
                  </a:cubicBezTo>
                  <a:cubicBezTo>
                    <a:pt x="263987" y="55233"/>
                    <a:pt x="265692" y="58892"/>
                    <a:pt x="266653" y="62984"/>
                  </a:cubicBezTo>
                  <a:cubicBezTo>
                    <a:pt x="267615" y="67077"/>
                    <a:pt x="268095" y="72937"/>
                    <a:pt x="268095" y="80565"/>
                  </a:cubicBezTo>
                  <a:lnTo>
                    <a:pt x="268095" y="141956"/>
                  </a:lnTo>
                  <a:lnTo>
                    <a:pt x="241957" y="141956"/>
                  </a:lnTo>
                  <a:lnTo>
                    <a:pt x="241957" y="91541"/>
                  </a:lnTo>
                  <a:cubicBezTo>
                    <a:pt x="241957" y="80875"/>
                    <a:pt x="241399" y="73976"/>
                    <a:pt x="240283" y="70844"/>
                  </a:cubicBezTo>
                  <a:cubicBezTo>
                    <a:pt x="239167" y="67713"/>
                    <a:pt x="237353" y="65279"/>
                    <a:pt x="234841" y="63542"/>
                  </a:cubicBezTo>
                  <a:cubicBezTo>
                    <a:pt x="232330" y="61806"/>
                    <a:pt x="229307" y="60938"/>
                    <a:pt x="225772" y="60938"/>
                  </a:cubicBezTo>
                  <a:cubicBezTo>
                    <a:pt x="221245" y="60938"/>
                    <a:pt x="217183" y="62178"/>
                    <a:pt x="213587" y="64659"/>
                  </a:cubicBezTo>
                  <a:cubicBezTo>
                    <a:pt x="209990" y="67139"/>
                    <a:pt x="207525" y="70426"/>
                    <a:pt x="206192" y="74518"/>
                  </a:cubicBezTo>
                  <a:cubicBezTo>
                    <a:pt x="204859" y="78611"/>
                    <a:pt x="204192" y="86177"/>
                    <a:pt x="204192" y="97215"/>
                  </a:cubicBezTo>
                  <a:lnTo>
                    <a:pt x="204192" y="141956"/>
                  </a:lnTo>
                  <a:lnTo>
                    <a:pt x="178054" y="141956"/>
                  </a:lnTo>
                  <a:lnTo>
                    <a:pt x="178054" y="43172"/>
                  </a:lnTo>
                  <a:lnTo>
                    <a:pt x="202332" y="43172"/>
                  </a:lnTo>
                  <a:lnTo>
                    <a:pt x="202332" y="57682"/>
                  </a:lnTo>
                  <a:cubicBezTo>
                    <a:pt x="210951" y="46520"/>
                    <a:pt x="221803" y="40939"/>
                    <a:pt x="234888" y="40939"/>
                  </a:cubicBezTo>
                  <a:close/>
                  <a:moveTo>
                    <a:pt x="292447" y="5592"/>
                  </a:moveTo>
                  <a:lnTo>
                    <a:pt x="318585" y="5592"/>
                  </a:lnTo>
                  <a:lnTo>
                    <a:pt x="318585" y="55729"/>
                  </a:lnTo>
                  <a:cubicBezTo>
                    <a:pt x="327019" y="45869"/>
                    <a:pt x="337095" y="40939"/>
                    <a:pt x="348816" y="40939"/>
                  </a:cubicBezTo>
                  <a:cubicBezTo>
                    <a:pt x="354831" y="40939"/>
                    <a:pt x="360257" y="42055"/>
                    <a:pt x="365094" y="44288"/>
                  </a:cubicBezTo>
                  <a:cubicBezTo>
                    <a:pt x="369931" y="46520"/>
                    <a:pt x="373574" y="49373"/>
                    <a:pt x="376023" y="52845"/>
                  </a:cubicBezTo>
                  <a:cubicBezTo>
                    <a:pt x="378473" y="56318"/>
                    <a:pt x="380147" y="60163"/>
                    <a:pt x="381046" y="64380"/>
                  </a:cubicBezTo>
                  <a:cubicBezTo>
                    <a:pt x="381945" y="68596"/>
                    <a:pt x="382395" y="75139"/>
                    <a:pt x="382395" y="84006"/>
                  </a:cubicBezTo>
                  <a:lnTo>
                    <a:pt x="382395" y="141956"/>
                  </a:lnTo>
                  <a:lnTo>
                    <a:pt x="356257" y="141956"/>
                  </a:lnTo>
                  <a:lnTo>
                    <a:pt x="356257" y="89773"/>
                  </a:lnTo>
                  <a:cubicBezTo>
                    <a:pt x="356257" y="79417"/>
                    <a:pt x="355761" y="72844"/>
                    <a:pt x="354769" y="70054"/>
                  </a:cubicBezTo>
                  <a:cubicBezTo>
                    <a:pt x="353777" y="67263"/>
                    <a:pt x="352025" y="65046"/>
                    <a:pt x="349513" y="63403"/>
                  </a:cubicBezTo>
                  <a:cubicBezTo>
                    <a:pt x="347002" y="61760"/>
                    <a:pt x="343855" y="60938"/>
                    <a:pt x="340072" y="60938"/>
                  </a:cubicBezTo>
                  <a:cubicBezTo>
                    <a:pt x="335731" y="60938"/>
                    <a:pt x="331856" y="61992"/>
                    <a:pt x="328445" y="64101"/>
                  </a:cubicBezTo>
                  <a:cubicBezTo>
                    <a:pt x="325034" y="66209"/>
                    <a:pt x="322538" y="69387"/>
                    <a:pt x="320957" y="73635"/>
                  </a:cubicBezTo>
                  <a:cubicBezTo>
                    <a:pt x="319376" y="77883"/>
                    <a:pt x="318585" y="84161"/>
                    <a:pt x="318585" y="92471"/>
                  </a:cubicBezTo>
                  <a:lnTo>
                    <a:pt x="318585" y="141956"/>
                  </a:lnTo>
                  <a:lnTo>
                    <a:pt x="292447" y="141956"/>
                  </a:lnTo>
                  <a:close/>
                  <a:moveTo>
                    <a:pt x="130615" y="5592"/>
                  </a:moveTo>
                  <a:lnTo>
                    <a:pt x="156753" y="5592"/>
                  </a:lnTo>
                  <a:lnTo>
                    <a:pt x="156753" y="29777"/>
                  </a:lnTo>
                  <a:lnTo>
                    <a:pt x="130615" y="29777"/>
                  </a:lnTo>
                  <a:close/>
                  <a:moveTo>
                    <a:pt x="54694" y="3267"/>
                  </a:moveTo>
                  <a:cubicBezTo>
                    <a:pt x="71809" y="3267"/>
                    <a:pt x="84692" y="7019"/>
                    <a:pt x="93343" y="14522"/>
                  </a:cubicBezTo>
                  <a:cubicBezTo>
                    <a:pt x="101994" y="22026"/>
                    <a:pt x="106536" y="32040"/>
                    <a:pt x="106970" y="44567"/>
                  </a:cubicBezTo>
                  <a:lnTo>
                    <a:pt x="79437" y="45776"/>
                  </a:lnTo>
                  <a:cubicBezTo>
                    <a:pt x="78259" y="38769"/>
                    <a:pt x="75732" y="33730"/>
                    <a:pt x="71856" y="30661"/>
                  </a:cubicBezTo>
                  <a:cubicBezTo>
                    <a:pt x="67980" y="27591"/>
                    <a:pt x="62167" y="26056"/>
                    <a:pt x="54415" y="26056"/>
                  </a:cubicBezTo>
                  <a:cubicBezTo>
                    <a:pt x="46416" y="26056"/>
                    <a:pt x="40152" y="27700"/>
                    <a:pt x="35626" y="30986"/>
                  </a:cubicBezTo>
                  <a:cubicBezTo>
                    <a:pt x="32711" y="33095"/>
                    <a:pt x="31254" y="35916"/>
                    <a:pt x="31254" y="39451"/>
                  </a:cubicBezTo>
                  <a:cubicBezTo>
                    <a:pt x="31254" y="42675"/>
                    <a:pt x="32618" y="45435"/>
                    <a:pt x="35347" y="47729"/>
                  </a:cubicBezTo>
                  <a:cubicBezTo>
                    <a:pt x="38819" y="50644"/>
                    <a:pt x="47253" y="53683"/>
                    <a:pt x="60647" y="56845"/>
                  </a:cubicBezTo>
                  <a:cubicBezTo>
                    <a:pt x="74042" y="60008"/>
                    <a:pt x="83948" y="63279"/>
                    <a:pt x="90366" y="66659"/>
                  </a:cubicBezTo>
                  <a:cubicBezTo>
                    <a:pt x="96785" y="70038"/>
                    <a:pt x="101808" y="74658"/>
                    <a:pt x="105435" y="80518"/>
                  </a:cubicBezTo>
                  <a:cubicBezTo>
                    <a:pt x="109063" y="86378"/>
                    <a:pt x="110877" y="93618"/>
                    <a:pt x="110877" y="102238"/>
                  </a:cubicBezTo>
                  <a:cubicBezTo>
                    <a:pt x="110877" y="110051"/>
                    <a:pt x="108706" y="117369"/>
                    <a:pt x="104366" y="124190"/>
                  </a:cubicBezTo>
                  <a:cubicBezTo>
                    <a:pt x="100025" y="131011"/>
                    <a:pt x="93886" y="136081"/>
                    <a:pt x="85948" y="139398"/>
                  </a:cubicBezTo>
                  <a:cubicBezTo>
                    <a:pt x="78011" y="142716"/>
                    <a:pt x="68120" y="144375"/>
                    <a:pt x="56275" y="144375"/>
                  </a:cubicBezTo>
                  <a:cubicBezTo>
                    <a:pt x="39036" y="144375"/>
                    <a:pt x="25797" y="140390"/>
                    <a:pt x="16557" y="132422"/>
                  </a:cubicBezTo>
                  <a:cubicBezTo>
                    <a:pt x="7317" y="124453"/>
                    <a:pt x="1798" y="112842"/>
                    <a:pt x="0" y="97587"/>
                  </a:cubicBezTo>
                  <a:lnTo>
                    <a:pt x="26789" y="94982"/>
                  </a:lnTo>
                  <a:cubicBezTo>
                    <a:pt x="28401" y="103974"/>
                    <a:pt x="31672" y="110578"/>
                    <a:pt x="36602" y="114795"/>
                  </a:cubicBezTo>
                  <a:cubicBezTo>
                    <a:pt x="41532" y="119012"/>
                    <a:pt x="48183" y="121120"/>
                    <a:pt x="56555" y="121120"/>
                  </a:cubicBezTo>
                  <a:cubicBezTo>
                    <a:pt x="65422" y="121120"/>
                    <a:pt x="72104" y="119244"/>
                    <a:pt x="76600" y="115493"/>
                  </a:cubicBezTo>
                  <a:cubicBezTo>
                    <a:pt x="81096" y="111741"/>
                    <a:pt x="83344" y="107354"/>
                    <a:pt x="83344" y="102331"/>
                  </a:cubicBezTo>
                  <a:cubicBezTo>
                    <a:pt x="83344" y="99106"/>
                    <a:pt x="82398" y="96362"/>
                    <a:pt x="80507" y="94099"/>
                  </a:cubicBezTo>
                  <a:cubicBezTo>
                    <a:pt x="78615" y="91835"/>
                    <a:pt x="75313" y="89866"/>
                    <a:pt x="70600" y="88192"/>
                  </a:cubicBezTo>
                  <a:cubicBezTo>
                    <a:pt x="67376" y="87076"/>
                    <a:pt x="60027" y="85092"/>
                    <a:pt x="48555" y="82239"/>
                  </a:cubicBezTo>
                  <a:cubicBezTo>
                    <a:pt x="33796" y="78580"/>
                    <a:pt x="23440" y="74084"/>
                    <a:pt x="17487" y="68751"/>
                  </a:cubicBezTo>
                  <a:cubicBezTo>
                    <a:pt x="9116" y="61248"/>
                    <a:pt x="4930" y="52101"/>
                    <a:pt x="4930" y="41311"/>
                  </a:cubicBezTo>
                  <a:cubicBezTo>
                    <a:pt x="4930" y="34366"/>
                    <a:pt x="6899" y="27870"/>
                    <a:pt x="10836" y="21824"/>
                  </a:cubicBezTo>
                  <a:cubicBezTo>
                    <a:pt x="14774" y="15778"/>
                    <a:pt x="20448" y="11174"/>
                    <a:pt x="27859" y="8011"/>
                  </a:cubicBezTo>
                  <a:cubicBezTo>
                    <a:pt x="35269" y="4848"/>
                    <a:pt x="44214" y="3267"/>
                    <a:pt x="54694" y="3267"/>
                  </a:cubicBezTo>
                  <a:close/>
                  <a:moveTo>
                    <a:pt x="612148" y="11"/>
                  </a:moveTo>
                  <a:cubicBezTo>
                    <a:pt x="619776" y="73"/>
                    <a:pt x="626008" y="1314"/>
                    <a:pt x="630845" y="3732"/>
                  </a:cubicBezTo>
                  <a:cubicBezTo>
                    <a:pt x="636178" y="6337"/>
                    <a:pt x="638907" y="9964"/>
                    <a:pt x="639031" y="14615"/>
                  </a:cubicBezTo>
                  <a:cubicBezTo>
                    <a:pt x="639279" y="21064"/>
                    <a:pt x="633635" y="25002"/>
                    <a:pt x="622101" y="26428"/>
                  </a:cubicBezTo>
                  <a:lnTo>
                    <a:pt x="622101" y="31079"/>
                  </a:lnTo>
                  <a:lnTo>
                    <a:pt x="611683" y="31079"/>
                  </a:lnTo>
                  <a:lnTo>
                    <a:pt x="611683" y="20847"/>
                  </a:lnTo>
                  <a:cubicBezTo>
                    <a:pt x="615218" y="20475"/>
                    <a:pt x="617481" y="20134"/>
                    <a:pt x="618474" y="19824"/>
                  </a:cubicBezTo>
                  <a:cubicBezTo>
                    <a:pt x="621760" y="19018"/>
                    <a:pt x="623435" y="17592"/>
                    <a:pt x="623497" y="15545"/>
                  </a:cubicBezTo>
                  <a:cubicBezTo>
                    <a:pt x="623559" y="14119"/>
                    <a:pt x="622691" y="12910"/>
                    <a:pt x="620892" y="11918"/>
                  </a:cubicBezTo>
                  <a:cubicBezTo>
                    <a:pt x="618288" y="10491"/>
                    <a:pt x="614164" y="9778"/>
                    <a:pt x="608521" y="9778"/>
                  </a:cubicBezTo>
                  <a:cubicBezTo>
                    <a:pt x="606598" y="9778"/>
                    <a:pt x="603684" y="9902"/>
                    <a:pt x="599777" y="10150"/>
                  </a:cubicBezTo>
                  <a:lnTo>
                    <a:pt x="598754" y="663"/>
                  </a:lnTo>
                  <a:cubicBezTo>
                    <a:pt x="601172" y="166"/>
                    <a:pt x="605637" y="-51"/>
                    <a:pt x="612148"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grpSp>
      <p:pic>
        <p:nvPicPr>
          <p:cNvPr id="25" name="Picture 24">
            <a:extLst>
              <a:ext uri="{FF2B5EF4-FFF2-40B4-BE49-F238E27FC236}">
                <a16:creationId xmlns:a16="http://schemas.microsoft.com/office/drawing/2014/main" id="{5F246900-ABA9-4E91-A4C8-1B2885D6F8D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475984" y="146609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E75B701-DA24-4382-8FE3-30526E77DCE6}"/>
              </a:ext>
            </a:extLst>
          </p:cNvPr>
          <p:cNvSpPr txBox="1"/>
          <p:nvPr/>
        </p:nvSpPr>
        <p:spPr>
          <a:xfrm>
            <a:off x="1569296" y="1253495"/>
            <a:ext cx="4179674" cy="272459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Ngược lại, các quá trình sinh trưởng, phát triển, sinh sản và cảm ứng có </a:t>
            </a:r>
            <a:r>
              <a:rPr lang="vi-VN" sz="2400" b="1" dirty="0"/>
              <a:t>tác động trở lại </a:t>
            </a:r>
            <a:r>
              <a:rPr lang="vi-VN" sz="2400" dirty="0"/>
              <a:t>đối với quá trình trao đổi chất và chuyển hóa năng lượng trong cơ thể sinh vật.</a:t>
            </a:r>
          </a:p>
        </p:txBody>
      </p:sp>
      <p:grpSp>
        <p:nvGrpSpPr>
          <p:cNvPr id="27" name="Group 26">
            <a:extLst>
              <a:ext uri="{FF2B5EF4-FFF2-40B4-BE49-F238E27FC236}">
                <a16:creationId xmlns:a16="http://schemas.microsoft.com/office/drawing/2014/main" id="{FF5BC967-AD5E-BDFE-1B90-04BDF067EDD0}"/>
              </a:ext>
            </a:extLst>
          </p:cNvPr>
          <p:cNvGrpSpPr/>
          <p:nvPr/>
        </p:nvGrpSpPr>
        <p:grpSpPr>
          <a:xfrm>
            <a:off x="424946" y="658001"/>
            <a:ext cx="1524000" cy="457250"/>
            <a:chOff x="800100" y="1783116"/>
            <a:chExt cx="1524000" cy="457250"/>
          </a:xfrm>
        </p:grpSpPr>
        <p:sp>
          <p:nvSpPr>
            <p:cNvPr id="28" name="Rectangle 27">
              <a:extLst>
                <a:ext uri="{FF2B5EF4-FFF2-40B4-BE49-F238E27FC236}">
                  <a16:creationId xmlns:a16="http://schemas.microsoft.com/office/drawing/2014/main" id="{C239A7B6-1414-6D0A-8F2C-081806F515A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a:extLst>
                <a:ext uri="{FF2B5EF4-FFF2-40B4-BE49-F238E27FC236}">
                  <a16:creationId xmlns:a16="http://schemas.microsoft.com/office/drawing/2014/main" id="{2C3D991C-E8D5-3CDB-EC78-2B945B6EF0D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Tree>
    <p:extLst>
      <p:ext uri="{BB962C8B-B14F-4D97-AF65-F5344CB8AC3E}">
        <p14:creationId xmlns:p14="http://schemas.microsoft.com/office/powerpoint/2010/main" val="10691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A356CAA-C432-41CB-BAD9-94C9A63BADB5}"/>
              </a:ext>
            </a:extLst>
          </p:cNvPr>
          <p:cNvGrpSpPr/>
          <p:nvPr/>
        </p:nvGrpSpPr>
        <p:grpSpPr>
          <a:xfrm>
            <a:off x="534098" y="1655821"/>
            <a:ext cx="1524000" cy="457250"/>
            <a:chOff x="800100" y="1783116"/>
            <a:chExt cx="1524000" cy="457250"/>
          </a:xfrm>
        </p:grpSpPr>
        <p:sp>
          <p:nvSpPr>
            <p:cNvPr id="7" name="Rectangle 6">
              <a:extLst>
                <a:ext uri="{FF2B5EF4-FFF2-40B4-BE49-F238E27FC236}">
                  <a16:creationId xmlns:a16="http://schemas.microsoft.com/office/drawing/2014/main" id="{738AA421-EF8D-49E3-8BE9-FA8394A04C5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B2084DC1-4116-4299-B264-2754A1B29CA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grpSp>
        <p:nvGrpSpPr>
          <p:cNvPr id="12" name="Group 11">
            <a:extLst>
              <a:ext uri="{FF2B5EF4-FFF2-40B4-BE49-F238E27FC236}">
                <a16:creationId xmlns:a16="http://schemas.microsoft.com/office/drawing/2014/main" id="{6E32EF3B-D1B0-4B1C-912E-67DAD804849E}"/>
              </a:ext>
            </a:extLst>
          </p:cNvPr>
          <p:cNvGrpSpPr/>
          <p:nvPr/>
        </p:nvGrpSpPr>
        <p:grpSpPr>
          <a:xfrm>
            <a:off x="644057" y="397097"/>
            <a:ext cx="11166943" cy="950283"/>
            <a:chOff x="838898" y="355600"/>
            <a:chExt cx="10062108" cy="950283"/>
          </a:xfrm>
        </p:grpSpPr>
        <p:sp>
          <p:nvSpPr>
            <p:cNvPr id="4" name="TextBox 3">
              <a:extLst>
                <a:ext uri="{FF2B5EF4-FFF2-40B4-BE49-F238E27FC236}">
                  <a16:creationId xmlns:a16="http://schemas.microsoft.com/office/drawing/2014/main" id="{5D6B14C1-CF9E-404F-9E20-A728F07DCC1E}"/>
                </a:ext>
              </a:extLst>
            </p:cNvPr>
            <p:cNvSpPr txBox="1"/>
            <p:nvPr/>
          </p:nvSpPr>
          <p:spPr>
            <a:xfrm>
              <a:off x="1946729" y="355600"/>
              <a:ext cx="8954277" cy="910249"/>
            </a:xfrm>
            <a:prstGeom prst="rect">
              <a:avLst/>
            </a:prstGeom>
            <a:noFill/>
          </p:spPr>
          <p:txBody>
            <a:bodyPr wrap="square" lIns="0" tIns="0" rIns="0" bIns="0" rtlCol="0">
              <a:spAutoFit/>
            </a:bodyPr>
            <a:lstStyle/>
            <a:p>
              <a:pPr>
                <a:lnSpc>
                  <a:spcPct val="130000"/>
                </a:lnSpc>
              </a:pPr>
              <a:r>
                <a:rPr lang="vi-VN" sz="2400" b="1" i="1" dirty="0">
                  <a:solidFill>
                    <a:schemeClr val="accent6">
                      <a:lumMod val="50000"/>
                    </a:schemeClr>
                  </a:solidFill>
                  <a:latin typeface="Arial" panose="020B0604020202020204" pitchFamily="34" charset="0"/>
                  <a:cs typeface="Arial" panose="020B0604020202020204" pitchFamily="34" charset="0"/>
                </a:rPr>
                <a:t>Câu hỏi 2: </a:t>
              </a:r>
              <a:r>
                <a:rPr lang="vi-VN" sz="2400" b="1" i="1" dirty="0">
                  <a:solidFill>
                    <a:sysClr val="windowText" lastClr="000000"/>
                  </a:solidFill>
                  <a:latin typeface="Arial" panose="020B0604020202020204" pitchFamily="34" charset="0"/>
                  <a:cs typeface="Arial" panose="020B0604020202020204" pitchFamily="34" charset="0"/>
                </a:rPr>
                <a:t>Nếu quá trình trao đổi chất và năng lượng gặp trục trặc thì các hoạt động sống khác của cơ thể bị ảnh hưởng như thế nào?</a:t>
              </a:r>
              <a:endParaRPr lang="vi-VN" sz="2400" b="1" i="1" dirty="0">
                <a:solidFill>
                  <a:sysClr val="windowText" lastClr="000000"/>
                </a:solidFill>
              </a:endParaRPr>
            </a:p>
          </p:txBody>
        </p:sp>
        <p:pic>
          <p:nvPicPr>
            <p:cNvPr id="11" name="Picture 2">
              <a:extLst>
                <a:ext uri="{FF2B5EF4-FFF2-40B4-BE49-F238E27FC236}">
                  <a16:creationId xmlns:a16="http://schemas.microsoft.com/office/drawing/2014/main" id="{3130DE41-07C6-49CB-8C38-296318D819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38898" y="391483"/>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C477849B-524E-B8F7-A357-BDA21FCD8F9A}"/>
              </a:ext>
            </a:extLst>
          </p:cNvPr>
          <p:cNvSpPr txBox="1"/>
          <p:nvPr/>
        </p:nvSpPr>
        <p:spPr>
          <a:xfrm>
            <a:off x="1260285" y="2457201"/>
            <a:ext cx="10036190" cy="3340145"/>
          </a:xfrm>
          <a:prstGeom prst="rect">
            <a:avLst/>
          </a:prstGeom>
          <a:noFill/>
        </p:spPr>
        <p:txBody>
          <a:bodyPr wrap="square" lIns="0" tIns="0" rIns="0" bIns="0" rtlCol="0">
            <a:spAutoFit/>
          </a:bodyPr>
          <a:lstStyle>
            <a:defPPr>
              <a:defRPr lang="en-US"/>
            </a:defPPr>
            <a:lvl1pPr algn="just">
              <a:lnSpc>
                <a:spcPct val="125000"/>
              </a:lnSpc>
              <a:defRPr sz="2400">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Ø"/>
            </a:pPr>
            <a:r>
              <a:rPr lang="vi-VN" dirty="0"/>
              <a:t>Nếu quá trình trao đổi chất và năng lượng gặp trục trặc thì các hoạt động sống khác của cơ thể </a:t>
            </a:r>
            <a:r>
              <a:rPr lang="vi-VN" b="1" i="1" dirty="0">
                <a:solidFill>
                  <a:srgbClr val="FF0000"/>
                </a:solidFill>
              </a:rPr>
              <a:t>cũng bị gặp trục trặc. </a:t>
            </a:r>
          </a:p>
          <a:p>
            <a:pPr marL="342900" indent="-342900">
              <a:spcAft>
                <a:spcPts val="600"/>
              </a:spcAft>
              <a:buFont typeface="Wingdings" panose="05000000000000000000" pitchFamily="2" charset="2"/>
              <a:buChar char="Ø"/>
            </a:pPr>
            <a:r>
              <a:rPr lang="vi-VN" dirty="0"/>
              <a:t>Vì quá trình trao đổi chất và chuyển hóa năng lượng cung cấp vật chất và năng lượng cho các hoạt động sống khác như sinh trưởng và phát triển, sinh sản và cảm ứng. </a:t>
            </a:r>
          </a:p>
          <a:p>
            <a:pPr marL="342900" indent="-342900">
              <a:spcAft>
                <a:spcPts val="600"/>
              </a:spcAft>
              <a:buFont typeface="Wingdings" panose="05000000000000000000" pitchFamily="2" charset="2"/>
              <a:buChar char="Ø"/>
            </a:pPr>
            <a:r>
              <a:rPr lang="vi-VN" dirty="0"/>
              <a:t>Khi không đủ vật chất và năng lượng thì các hoạt động sống đó cũng không thể diễn ra thuận lợi.</a:t>
            </a:r>
            <a:endParaRPr lang="en-US" dirty="0"/>
          </a:p>
        </p:txBody>
      </p:sp>
    </p:spTree>
    <p:extLst>
      <p:ext uri="{BB962C8B-B14F-4D97-AF65-F5344CB8AC3E}">
        <p14:creationId xmlns:p14="http://schemas.microsoft.com/office/powerpoint/2010/main" val="183238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1000"/>
                                        <p:tgtEl>
                                          <p:spTgt spid="13">
                                            <p:txEl>
                                              <p:pRg st="1" end="1"/>
                                            </p:txEl>
                                          </p:spTgt>
                                        </p:tgtEl>
                                      </p:cBhvr>
                                    </p:animEffect>
                                    <p:anim calcmode="lin" valueType="num">
                                      <p:cBhvr>
                                        <p:cTn id="2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1000"/>
                                        <p:tgtEl>
                                          <p:spTgt spid="13">
                                            <p:txEl>
                                              <p:pRg st="2" end="2"/>
                                            </p:txEl>
                                          </p:spTgt>
                                        </p:tgtEl>
                                      </p:cBhvr>
                                    </p:animEffect>
                                    <p:anim calcmode="lin" valueType="num">
                                      <p:cBhvr>
                                        <p:cTn id="2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download 58 Cell Biology Wallpapers on WallpaperPlay [1920x1080] for  your Desktop, Mobile &amp; Tablet | Explore 48+ Cellular Wallpaper | Cellular  Wallpaper, Free Cellular Wallpaper Screensavers,">
            <a:extLst>
              <a:ext uri="{FF2B5EF4-FFF2-40B4-BE49-F238E27FC236}">
                <a16:creationId xmlns:a16="http://schemas.microsoft.com/office/drawing/2014/main" id="{55F3FBF5-AB77-416A-A87B-C99B1CE0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1" name="Picture 2">
            <a:extLst>
              <a:ext uri="{FF2B5EF4-FFF2-40B4-BE49-F238E27FC236}">
                <a16:creationId xmlns:a16="http://schemas.microsoft.com/office/drawing/2014/main" id="{53D8F328-0D1B-47BE-907B-46ECD29DC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B83B1A2-D4FF-4B37-B28B-78FE49DB8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149"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35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ree download Medical Animation Wallpapers Medical Scientific Video  [1920x1200] for your Desktop, Mobile &amp; Tablet | Explore 48+ Cellular  Wallpaper | Cellular Wallpaper, Free Cellular Wallpaper Screensavers,">
            <a:extLst>
              <a:ext uri="{FF2B5EF4-FFF2-40B4-BE49-F238E27FC236}">
                <a16:creationId xmlns:a16="http://schemas.microsoft.com/office/drawing/2014/main" id="{B4B704F2-28AA-4EF1-9516-E31C94403F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681"/>
          <a:stretch/>
        </p:blipFill>
        <p:spPr bwMode="auto">
          <a:xfrm>
            <a:off x="1"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77498-97DA-48C3-8481-8DD9E91B4CE9}"/>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8CD597-C022-4519-83E3-B1102A9E591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DF97A5-E188-4CE3-AD8D-2661D8FC683D}"/>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vi-VN" sz="5400" b="1" dirty="0">
                <a:solidFill>
                  <a:schemeClr val="accent6">
                    <a:lumMod val="50000"/>
                  </a:schemeClr>
                </a:solidFill>
              </a:rPr>
              <a:t>KHOA HỌC TỰ NHIÊN 7</a:t>
            </a:r>
          </a:p>
        </p:txBody>
      </p:sp>
      <p:sp>
        <p:nvSpPr>
          <p:cNvPr id="5" name="TextBox 4">
            <a:extLst>
              <a:ext uri="{FF2B5EF4-FFF2-40B4-BE49-F238E27FC236}">
                <a16:creationId xmlns:a16="http://schemas.microsoft.com/office/drawing/2014/main" id="{D111CDA5-0E2F-47FE-9913-6F0B2E691518}"/>
              </a:ext>
            </a:extLst>
          </p:cNvPr>
          <p:cNvSpPr txBox="1"/>
          <p:nvPr/>
        </p:nvSpPr>
        <p:spPr>
          <a:xfrm>
            <a:off x="3685087" y="3257899"/>
            <a:ext cx="4821833" cy="664797"/>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Năm học</a:t>
            </a:r>
            <a:r>
              <a:rPr lang="vi-VN" sz="3600" b="1">
                <a:solidFill>
                  <a:schemeClr val="tx2">
                    <a:lumMod val="50000"/>
                  </a:schemeClr>
                </a:solidFill>
              </a:rPr>
              <a:t>: </a:t>
            </a:r>
            <a:r>
              <a:rPr lang="vi-VN" sz="3600" b="1" smtClean="0">
                <a:solidFill>
                  <a:schemeClr val="tx2">
                    <a:lumMod val="50000"/>
                  </a:schemeClr>
                </a:solidFill>
              </a:rPr>
              <a:t>202</a:t>
            </a:r>
            <a:r>
              <a:rPr lang="en-US" sz="3600" b="1" smtClean="0">
                <a:solidFill>
                  <a:schemeClr val="tx2">
                    <a:lumMod val="50000"/>
                  </a:schemeClr>
                </a:solidFill>
              </a:rPr>
              <a:t>2</a:t>
            </a:r>
            <a:r>
              <a:rPr lang="vi-VN" sz="3600" b="1" smtClean="0">
                <a:solidFill>
                  <a:schemeClr val="tx2">
                    <a:lumMod val="50000"/>
                  </a:schemeClr>
                </a:solidFill>
              </a:rPr>
              <a:t> </a:t>
            </a:r>
            <a:r>
              <a:rPr lang="vi-VN" sz="3600" b="1">
                <a:solidFill>
                  <a:schemeClr val="tx2">
                    <a:lumMod val="50000"/>
                  </a:schemeClr>
                </a:solidFill>
              </a:rPr>
              <a:t>- </a:t>
            </a:r>
            <a:r>
              <a:rPr lang="vi-VN" sz="3600" b="1" smtClean="0">
                <a:solidFill>
                  <a:schemeClr val="tx2">
                    <a:lumMod val="50000"/>
                  </a:schemeClr>
                </a:solidFill>
              </a:rPr>
              <a:t>202</a:t>
            </a:r>
            <a:r>
              <a:rPr lang="en-US" sz="3600" b="1" smtClean="0">
                <a:solidFill>
                  <a:schemeClr val="tx2">
                    <a:lumMod val="50000"/>
                  </a:schemeClr>
                </a:solidFill>
              </a:rPr>
              <a:t>3</a:t>
            </a:r>
            <a:r>
              <a:rPr lang="vi-VN" sz="3600" b="1" smtClean="0">
                <a:solidFill>
                  <a:schemeClr val="tx2">
                    <a:lumMod val="50000"/>
                  </a:schemeClr>
                </a:solidFill>
              </a:rPr>
              <a:t> </a:t>
            </a:r>
            <a:endParaRPr lang="vi-VN" sz="3600" b="1" dirty="0">
              <a:solidFill>
                <a:schemeClr val="tx2">
                  <a:lumMod val="50000"/>
                </a:schemeClr>
              </a:solidFill>
            </a:endParaRPr>
          </a:p>
        </p:txBody>
      </p:sp>
      <p:sp>
        <p:nvSpPr>
          <p:cNvPr id="6" name="TextBox 5">
            <a:extLst>
              <a:ext uri="{FF2B5EF4-FFF2-40B4-BE49-F238E27FC236}">
                <a16:creationId xmlns:a16="http://schemas.microsoft.com/office/drawing/2014/main" id="{E1D9EF2A-4AA9-4605-B974-21F4B98142D2}"/>
              </a:ext>
            </a:extLst>
          </p:cNvPr>
          <p:cNvSpPr txBox="1"/>
          <p:nvPr/>
        </p:nvSpPr>
        <p:spPr>
          <a:xfrm>
            <a:off x="3014235" y="4120691"/>
            <a:ext cx="6163547" cy="664797"/>
          </a:xfrm>
          <a:prstGeom prst="rect">
            <a:avLst/>
          </a:prstGeom>
          <a:noFill/>
        </p:spPr>
        <p:txBody>
          <a:bodyPr wrap="none" lIns="0" tIns="0" rIns="0" bIns="0" rtlCol="0">
            <a:spAutoFit/>
          </a:bodyPr>
          <a:lstStyle/>
          <a:p>
            <a:pPr algn="ctr">
              <a:lnSpc>
                <a:spcPct val="120000"/>
              </a:lnSpc>
            </a:pPr>
            <a:r>
              <a:rPr lang="en-US" sz="3600" b="1" smtClean="0">
                <a:solidFill>
                  <a:schemeClr val="tx2">
                    <a:lumMod val="50000"/>
                  </a:schemeClr>
                </a:solidFill>
              </a:rPr>
              <a:t>TRƯỜNG THCS LONG BIÊN</a:t>
            </a:r>
            <a:endParaRPr lang="vi-VN" sz="3600" b="1" dirty="0">
              <a:solidFill>
                <a:schemeClr val="tx2">
                  <a:lumMod val="50000"/>
                </a:schemeClr>
              </a:solidFill>
            </a:endParaRPr>
          </a:p>
        </p:txBody>
      </p:sp>
      <p:sp>
        <p:nvSpPr>
          <p:cNvPr id="7" name="Rectangle 6">
            <a:extLst>
              <a:ext uri="{FF2B5EF4-FFF2-40B4-BE49-F238E27FC236}">
                <a16:creationId xmlns:a16="http://schemas.microsoft.com/office/drawing/2014/main" id="{603BFD0F-EFBE-4045-B36F-54A9DD5DC546}"/>
              </a:ext>
            </a:extLst>
          </p:cNvPr>
          <p:cNvSpPr/>
          <p:nvPr/>
        </p:nvSpPr>
        <p:spPr>
          <a:xfrm>
            <a:off x="0" y="499110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0F9EC880-E01F-44CD-ABF7-542AC3DFF122}"/>
              </a:ext>
            </a:extLst>
          </p:cNvPr>
          <p:cNvSpPr/>
          <p:nvPr/>
        </p:nvSpPr>
        <p:spPr>
          <a:xfrm>
            <a:off x="0" y="16840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8825513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9E3B4-15BD-43C3-BA63-21CD0ED4E9CA}"/>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6DE252A1-DA81-4C8B-8F85-F57A2DF138EA}"/>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E3F0D9-51D3-4742-B90A-2B71EBE4E8FA}"/>
              </a:ext>
            </a:extLst>
          </p:cNvPr>
          <p:cNvSpPr txBox="1"/>
          <p:nvPr/>
        </p:nvSpPr>
        <p:spPr>
          <a:xfrm>
            <a:off x="1652751" y="532357"/>
            <a:ext cx="9982201"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b="1" dirty="0">
                <a:solidFill>
                  <a:schemeClr val="accent6">
                    <a:lumMod val="50000"/>
                  </a:schemeClr>
                </a:solidFill>
              </a:rPr>
              <a:t>Béo phì </a:t>
            </a:r>
            <a:r>
              <a:rPr lang="vi-VN" dirty="0"/>
              <a:t>là một bệnh lí đang ngày càng phổ biến ở lứa tuổi vị thành niên mà nguyên nhân chủ yếu là do cơ thể thu nhận quá nhiều năng luộng từ thức ăn và đồ uống dẫn đến rối loạn quá trình trao đổi chất của tế bào và cơ thể.</a:t>
            </a:r>
          </a:p>
        </p:txBody>
      </p:sp>
      <p:pic>
        <p:nvPicPr>
          <p:cNvPr id="2050" name="Picture 2">
            <a:extLst>
              <a:ext uri="{FF2B5EF4-FFF2-40B4-BE49-F238E27FC236}">
                <a16:creationId xmlns:a16="http://schemas.microsoft.com/office/drawing/2014/main" id="{B2756EF9-3C2D-40DA-8FD4-7DDA59087E3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557049" y="65358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at kid Royalty Free Vector Image - VectorStock">
            <a:extLst>
              <a:ext uri="{FF2B5EF4-FFF2-40B4-BE49-F238E27FC236}">
                <a16:creationId xmlns:a16="http://schemas.microsoft.com/office/drawing/2014/main" id="{2D17F8E5-45AE-4B89-9CDD-53C6AFB57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59"/>
          <a:stretch/>
        </p:blipFill>
        <p:spPr bwMode="auto">
          <a:xfrm>
            <a:off x="274982" y="1981200"/>
            <a:ext cx="4549754" cy="45245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Just How Dangerous Is Obesity in Children Anyways? » Scary Symptoms">
            <a:extLst>
              <a:ext uri="{FF2B5EF4-FFF2-40B4-BE49-F238E27FC236}">
                <a16:creationId xmlns:a16="http://schemas.microsoft.com/office/drawing/2014/main" id="{388FA02B-5D8B-44A7-AC26-EC4F7FE77D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0" b="11080"/>
          <a:stretch/>
        </p:blipFill>
        <p:spPr bwMode="auto">
          <a:xfrm>
            <a:off x="5029200" y="1981200"/>
            <a:ext cx="7162800" cy="469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9E3B4-15BD-43C3-BA63-21CD0ED4E9CA}"/>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6DE252A1-DA81-4C8B-8F85-F57A2DF138EA}"/>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169BC2-09F9-4458-9813-A5A5AB1D96B7}"/>
              </a:ext>
            </a:extLst>
          </p:cNvPr>
          <p:cNvSpPr txBox="1"/>
          <p:nvPr/>
        </p:nvSpPr>
        <p:spPr>
          <a:xfrm>
            <a:off x="2136146" y="616825"/>
            <a:ext cx="9038897"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i="1" dirty="0"/>
              <a:t>Để phòng và chống béo phì, thanh thiếu niên cần rèn luyện </a:t>
            </a:r>
            <a:r>
              <a:rPr lang="vi-VN" sz="2400" b="1" i="1" dirty="0">
                <a:solidFill>
                  <a:srgbClr val="C00000"/>
                </a:solidFill>
              </a:rPr>
              <a:t>thói quen ăn uống lành mạnh và tập thể dục thường xuyên.</a:t>
            </a:r>
          </a:p>
        </p:txBody>
      </p:sp>
      <p:pic>
        <p:nvPicPr>
          <p:cNvPr id="9" name="Picture 2">
            <a:extLst>
              <a:ext uri="{FF2B5EF4-FFF2-40B4-BE49-F238E27FC236}">
                <a16:creationId xmlns:a16="http://schemas.microsoft.com/office/drawing/2014/main" id="{B887890C-30F3-41F3-A3A6-5F8A785E707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1016957" y="65358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Running Fitness Wallpapers - Top Free Running Fitness Backgrounds -  WallpaperAccess">
            <a:extLst>
              <a:ext uri="{FF2B5EF4-FFF2-40B4-BE49-F238E27FC236}">
                <a16:creationId xmlns:a16="http://schemas.microsoft.com/office/drawing/2014/main" id="{786780EF-3521-486E-B4EB-C700A9AED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86" r="1638"/>
          <a:stretch/>
        </p:blipFill>
        <p:spPr bwMode="auto">
          <a:xfrm>
            <a:off x="6096000" y="2038686"/>
            <a:ext cx="6096000" cy="463643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ere's How to Create a Healthy Diet">
            <a:extLst>
              <a:ext uri="{FF2B5EF4-FFF2-40B4-BE49-F238E27FC236}">
                <a16:creationId xmlns:a16="http://schemas.microsoft.com/office/drawing/2014/main" id="{6FA1DDE1-D244-40E1-9350-77CF5C0319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3" r="6173"/>
          <a:stretch/>
        </p:blipFill>
        <p:spPr bwMode="auto">
          <a:xfrm>
            <a:off x="0" y="2038686"/>
            <a:ext cx="6096000" cy="463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ree download 58 Cell Biology Wallpapers on WallpaperPlay [1920x1080] for  your Desktop, Mobile &amp; Tablet | Explore 48+ Cellular Wallpaper | Cellular  Wallpaper, Free Cellular Wallpaper Screensavers,">
            <a:extLst>
              <a:ext uri="{FF2B5EF4-FFF2-40B4-BE49-F238E27FC236}">
                <a16:creationId xmlns:a16="http://schemas.microsoft.com/office/drawing/2014/main" id="{D67AF981-C78B-4986-AC15-99996FC6C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3074" name="Picture 2">
            <a:extLst>
              <a:ext uri="{FF2B5EF4-FFF2-40B4-BE49-F238E27FC236}">
                <a16:creationId xmlns:a16="http://schemas.microsoft.com/office/drawing/2014/main" id="{1EC7017E-03A6-4D85-8AA5-E02AE5016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5242B73-9267-403B-8D0A-E147700F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149"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9E3B4-15BD-43C3-BA63-21CD0ED4E9CA}"/>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6DE252A1-DA81-4C8B-8F85-F57A2DF138EA}"/>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4AB4A4-B1FD-47AA-BC84-A13ED419B8D2}"/>
              </a:ext>
            </a:extLst>
          </p:cNvPr>
          <p:cNvSpPr txBox="1"/>
          <p:nvPr/>
        </p:nvSpPr>
        <p:spPr>
          <a:xfrm>
            <a:off x="1652751" y="482442"/>
            <a:ext cx="9982201" cy="180126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solidFill>
                  <a:srgbClr val="C00000"/>
                </a:solidFill>
              </a:rPr>
              <a:t>Mọi cơ thể sống đều được cấu tạo từ tế bào. </a:t>
            </a:r>
            <a:r>
              <a:rPr lang="vi-VN" sz="2400" b="1" dirty="0"/>
              <a:t>Cơ thể lấy các chất dinh dưỡng, nước, chất khoáng và O</a:t>
            </a:r>
            <a:r>
              <a:rPr lang="vi-VN" sz="2400" b="1" baseline="-25000" dirty="0"/>
              <a:t>2</a:t>
            </a:r>
            <a:r>
              <a:rPr lang="vi-VN" sz="2400" b="1" dirty="0"/>
              <a:t> từ môi trường cung cấp cho tế bào thực hiện quá trình trao đổi chất để lớn lên, sinh sản và cảm ứng, từ đó giúp cơ thể thực hiện được các hoạt động sống.</a:t>
            </a:r>
          </a:p>
        </p:txBody>
      </p:sp>
      <p:pic>
        <p:nvPicPr>
          <p:cNvPr id="11" name="Picture 2">
            <a:extLst>
              <a:ext uri="{FF2B5EF4-FFF2-40B4-BE49-F238E27FC236}">
                <a16:creationId xmlns:a16="http://schemas.microsoft.com/office/drawing/2014/main" id="{98123C09-67C5-48EF-9DE9-F3026FDDB2E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557049" y="85082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ell Biology Wallpapers - Wallpaper Cave">
            <a:extLst>
              <a:ext uri="{FF2B5EF4-FFF2-40B4-BE49-F238E27FC236}">
                <a16:creationId xmlns:a16="http://schemas.microsoft.com/office/drawing/2014/main" id="{C5C66AAD-6A6E-48F5-B167-C960E07A0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00" b="14046"/>
          <a:stretch/>
        </p:blipFill>
        <p:spPr bwMode="auto">
          <a:xfrm>
            <a:off x="0" y="2433162"/>
            <a:ext cx="12192000" cy="4241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1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9E3B4-15BD-43C3-BA63-21CD0ED4E9CA}"/>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6DE252A1-DA81-4C8B-8F85-F57A2DF138EA}"/>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2F96AB-1623-4B5E-B82B-29EBDC0E6597}"/>
              </a:ext>
            </a:extLst>
          </p:cNvPr>
          <p:cNvSpPr txBox="1"/>
          <p:nvPr/>
        </p:nvSpPr>
        <p:spPr>
          <a:xfrm>
            <a:off x="1600200" y="283036"/>
            <a:ext cx="10158250" cy="180126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Các hoạt động sống như trao đổi chất và chuyển hóa năng lượng, sinh trưởng và phát triển, sinh sản và cảm ứng </a:t>
            </a:r>
            <a:r>
              <a:rPr lang="vi-VN" sz="2400" b="1" dirty="0">
                <a:solidFill>
                  <a:srgbClr val="C00000"/>
                </a:solidFill>
              </a:rPr>
              <a:t>có mối quan hệ qua lại mật thiết với nhau đảm bảo sự thống nhất trong hoạt động của toàn bộ cơ thể như một thể thống nhất.</a:t>
            </a:r>
          </a:p>
        </p:txBody>
      </p:sp>
      <p:pic>
        <p:nvPicPr>
          <p:cNvPr id="11" name="Picture 2">
            <a:extLst>
              <a:ext uri="{FF2B5EF4-FFF2-40B4-BE49-F238E27FC236}">
                <a16:creationId xmlns:a16="http://schemas.microsoft.com/office/drawing/2014/main" id="{98123C09-67C5-48EF-9DE9-F3026FDDB2E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298145" y="72646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etabolism – AS ONE INTERNATIONAL">
            <a:extLst>
              <a:ext uri="{FF2B5EF4-FFF2-40B4-BE49-F238E27FC236}">
                <a16:creationId xmlns:a16="http://schemas.microsoft.com/office/drawing/2014/main" id="{F84E3F88-250A-4778-B197-F30F2C9133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445" b="25445"/>
          <a:stretch/>
        </p:blipFill>
        <p:spPr bwMode="auto">
          <a:xfrm>
            <a:off x="0" y="2184454"/>
            <a:ext cx="12192000" cy="449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92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ree download 58 Cell Biology Wallpapers on WallpaperPlay [1920x1080] for  your Desktop, Mobile &amp; Tablet | Explore 48+ Cellular Wallpaper | Cellular  Wallpaper, Free Cellular Wallpaper Screensavers,">
            <a:extLst>
              <a:ext uri="{FF2B5EF4-FFF2-40B4-BE49-F238E27FC236}">
                <a16:creationId xmlns:a16="http://schemas.microsoft.com/office/drawing/2014/main" id="{F6D1DA26-E7B2-42A8-A8DF-29E4CC829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9" name="Picture 2">
            <a:extLst>
              <a:ext uri="{FF2B5EF4-FFF2-40B4-BE49-F238E27FC236}">
                <a16:creationId xmlns:a16="http://schemas.microsoft.com/office/drawing/2014/main" id="{FC3EE86F-0B5A-4D95-AB36-F2E4C0D39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399EA94-C049-4592-85C9-CC907BF62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149"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78FC3E-3E34-4625-AAF0-7EE03CBA09C8}"/>
              </a:ext>
            </a:extLst>
          </p:cNvPr>
          <p:cNvSpPr txBox="1"/>
          <p:nvPr/>
        </p:nvSpPr>
        <p:spPr>
          <a:xfrm>
            <a:off x="1576550" y="547141"/>
            <a:ext cx="10082050" cy="145129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600" i="1" dirty="0"/>
              <a:t>Thực hiện chế độ dinh dưỡng hợp lí, luyện tập thể dục thể thao thường xuyên kết hợp với chế độ sinh hoạt điều độ để cơ thể phát triển khỏe mạnh.</a:t>
            </a:r>
          </a:p>
        </p:txBody>
      </p:sp>
      <p:sp>
        <p:nvSpPr>
          <p:cNvPr id="4" name="Rectangle 3">
            <a:extLst>
              <a:ext uri="{FF2B5EF4-FFF2-40B4-BE49-F238E27FC236}">
                <a16:creationId xmlns:a16="http://schemas.microsoft.com/office/drawing/2014/main" id="{53863F7F-D535-43AF-A94B-9D78300DAF25}"/>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Rectangle 4">
            <a:extLst>
              <a:ext uri="{FF2B5EF4-FFF2-40B4-BE49-F238E27FC236}">
                <a16:creationId xmlns:a16="http://schemas.microsoft.com/office/drawing/2014/main" id="{8762F07F-E9B9-49AD-8ECD-155F69E2BA8E}"/>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2E50426B-E0CE-44AC-A033-5CE14552B0D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484478" y="81558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eart-Healthy Diet: 6 Tips | Ochsner Health">
            <a:extLst>
              <a:ext uri="{FF2B5EF4-FFF2-40B4-BE49-F238E27FC236}">
                <a16:creationId xmlns:a16="http://schemas.microsoft.com/office/drawing/2014/main" id="{403C3BA1-BEB2-4145-9A0C-612E36FE51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76" r="10176"/>
          <a:stretch/>
        </p:blipFill>
        <p:spPr bwMode="auto">
          <a:xfrm>
            <a:off x="6096000" y="2362697"/>
            <a:ext cx="6096000" cy="431242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Jogging-Exercise-Wallpaper - Daily Devotion">
            <a:extLst>
              <a:ext uri="{FF2B5EF4-FFF2-40B4-BE49-F238E27FC236}">
                <a16:creationId xmlns:a16="http://schemas.microsoft.com/office/drawing/2014/main" id="{CF401618-4684-40E9-BB10-1D4EFCB3E7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34" r="9852"/>
          <a:stretch/>
        </p:blipFill>
        <p:spPr bwMode="auto">
          <a:xfrm>
            <a:off x="0" y="2362696"/>
            <a:ext cx="6096000" cy="431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68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A99987-D91B-4869-8C0B-50A2ECD7E3E5}"/>
              </a:ext>
            </a:extLst>
          </p:cNvPr>
          <p:cNvGrpSpPr/>
          <p:nvPr/>
        </p:nvGrpSpPr>
        <p:grpSpPr>
          <a:xfrm>
            <a:off x="0" y="0"/>
            <a:ext cx="12192000" cy="3307080"/>
            <a:chOff x="0" y="1684020"/>
            <a:chExt cx="12192000" cy="3307080"/>
          </a:xfrm>
        </p:grpSpPr>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267756"/>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571377"/>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Gifs Png posted by Zoey Peltier">
            <a:extLst>
              <a:ext uri="{FF2B5EF4-FFF2-40B4-BE49-F238E27FC236}">
                <a16:creationId xmlns:a16="http://schemas.microsoft.com/office/drawing/2014/main" id="{275AF082-E137-456D-9FD5-F6FC5D7BF03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3253264"/>
            <a:ext cx="3429000" cy="3421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m sao để to như con vâm. – Vâm">
            <a:extLst>
              <a:ext uri="{FF2B5EF4-FFF2-40B4-BE49-F238E27FC236}">
                <a16:creationId xmlns:a16="http://schemas.microsoft.com/office/drawing/2014/main" id="{36C1CBE6-38A5-4057-BF48-2050F6B943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250" y="324969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àm sao để to như con vâm. – Vâm">
            <a:extLst>
              <a:ext uri="{FF2B5EF4-FFF2-40B4-BE49-F238E27FC236}">
                <a16:creationId xmlns:a16="http://schemas.microsoft.com/office/drawing/2014/main" id="{CC0227B6-278C-4CC5-B85E-A0DF77D53D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286750" y="3249692"/>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ouble Helix Wallpapers - Top Free Double Helix Backgrounds -  WallpaperAccess">
            <a:extLst>
              <a:ext uri="{FF2B5EF4-FFF2-40B4-BE49-F238E27FC236}">
                <a16:creationId xmlns:a16="http://schemas.microsoft.com/office/drawing/2014/main" id="{2D0E846C-8C41-4833-B769-0316E2A0CF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455" b="26879"/>
          <a:stretch/>
        </p:blipFill>
        <p:spPr bwMode="auto">
          <a:xfrm>
            <a:off x="0" y="3657600"/>
            <a:ext cx="12192000"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076490" y="1528576"/>
              <a:ext cx="8039060" cy="1691297"/>
            </a:xfrm>
            <a:prstGeom prst="rect">
              <a:avLst/>
            </a:prstGeom>
            <a:noFill/>
          </p:spPr>
          <p:txBody>
            <a:bodyPr wrap="none" lIns="0" tIns="0" rIns="0" bIns="0" rtlCol="0">
              <a:spAutoFit/>
            </a:bodyPr>
            <a:lstStyle/>
            <a:p>
              <a:pPr algn="ctr">
                <a:lnSpc>
                  <a:spcPct val="120000"/>
                </a:lnSpc>
              </a:pPr>
              <a:r>
                <a:rPr lang="vi-VN" sz="4800" b="1"/>
                <a:t>CƠ THỂ SINH VẬT</a:t>
              </a:r>
            </a:p>
            <a:p>
              <a:pPr algn="ctr">
                <a:lnSpc>
                  <a:spcPct val="120000"/>
                </a:lnSpc>
              </a:pPr>
              <a:r>
                <a:rPr lang="vi-VN" sz="4800" b="1"/>
                <a:t>LÀ MỘT THỂ THỐNG NHẤT</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42:</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44E7B7-C6A9-455A-BEFD-954DB38899D9}"/>
              </a:ext>
            </a:extLst>
          </p:cNvPr>
          <p:cNvPicPr>
            <a:picLocks noChangeAspect="1"/>
          </p:cNvPicPr>
          <p:nvPr/>
        </p:nvPicPr>
        <p:blipFill rotWithShape="1">
          <a:blip r:embed="rId2">
            <a:extLst>
              <a:ext uri="{28A0092B-C50C-407E-A947-70E740481C1C}">
                <a14:useLocalDpi xmlns:a14="http://schemas.microsoft.com/office/drawing/2010/main" val="0"/>
              </a:ext>
            </a:extLst>
          </a:blip>
          <a:srcRect t="12351" b="25209"/>
          <a:stretch/>
        </p:blipFill>
        <p:spPr>
          <a:xfrm>
            <a:off x="0" y="3051628"/>
            <a:ext cx="12192000" cy="3806372"/>
          </a:xfrm>
          <a:prstGeom prst="rect">
            <a:avLst/>
          </a:prstGeom>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629259" y="1351157"/>
            <a:ext cx="8933536" cy="1409425"/>
          </a:xfrm>
          <a:prstGeom prst="rect">
            <a:avLst/>
          </a:prstGeom>
          <a:noFill/>
        </p:spPr>
        <p:txBody>
          <a:bodyPr wrap="none" lIns="0" tIns="0" rIns="0" bIns="0" rtlCol="0">
            <a:spAutoFit/>
          </a:bodyPr>
          <a:lstStyle/>
          <a:p>
            <a:pPr algn="ctr">
              <a:lnSpc>
                <a:spcPct val="120000"/>
              </a:lnSpc>
            </a:pPr>
            <a:r>
              <a:rPr lang="vi-VN" sz="4000" b="1"/>
              <a:t>MỐI QUAN HỆ GIỮA TẾ BÀO,</a:t>
            </a:r>
          </a:p>
          <a:p>
            <a:pPr algn="ctr">
              <a:lnSpc>
                <a:spcPct val="120000"/>
              </a:lnSpc>
            </a:pPr>
            <a:r>
              <a:rPr lang="vi-VN" sz="4000" b="1"/>
              <a:t>CƠ THỂ SINH VẬT VÀ MÔI TRƯỜNG</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099158E-B9FB-81F9-09C5-FA0FEA814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5372"/>
            <a:ext cx="8839200" cy="62568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772E22C-2D11-AE53-15A7-105D8A0424CD}"/>
              </a:ext>
            </a:extLst>
          </p:cNvPr>
          <p:cNvSpPr txBox="1"/>
          <p:nvPr/>
        </p:nvSpPr>
        <p:spPr>
          <a:xfrm>
            <a:off x="4021238" y="6019799"/>
            <a:ext cx="4149524" cy="584775"/>
          </a:xfrm>
          <a:prstGeom prst="rect">
            <a:avLst/>
          </a:prstGeom>
          <a:noFill/>
        </p:spPr>
        <p:txBody>
          <a:bodyPr wrap="square">
            <a:spAutoFit/>
          </a:bodyPr>
          <a:lstStyle/>
          <a:p>
            <a:pPr algn="ctr"/>
            <a:r>
              <a:rPr lang="vi-VN" sz="3200" b="1" i="1" dirty="0">
                <a:solidFill>
                  <a:srgbClr val="C00000"/>
                </a:solidFill>
                <a:effectLst/>
                <a:latin typeface="Arial" panose="020B0604020202020204" pitchFamily="34" charset="0"/>
              </a:rPr>
              <a:t>Sinh vật đơn bào</a:t>
            </a:r>
            <a:endParaRPr lang="en-US" sz="3200" b="1" dirty="0">
              <a:solidFill>
                <a:srgbClr val="C00000"/>
              </a:solidFill>
            </a:endParaRPr>
          </a:p>
        </p:txBody>
      </p:sp>
    </p:spTree>
    <p:extLst>
      <p:ext uri="{BB962C8B-B14F-4D97-AF65-F5344CB8AC3E}">
        <p14:creationId xmlns:p14="http://schemas.microsoft.com/office/powerpoint/2010/main" val="406655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A873C1D-D388-D2A1-B2FF-B75D78FA2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0"/>
            <a:ext cx="8432800" cy="632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2BC0C4-B073-2743-A990-08090F5A39B5}"/>
              </a:ext>
            </a:extLst>
          </p:cNvPr>
          <p:cNvSpPr txBox="1"/>
          <p:nvPr/>
        </p:nvSpPr>
        <p:spPr>
          <a:xfrm>
            <a:off x="4021238" y="6172200"/>
            <a:ext cx="4149524" cy="584775"/>
          </a:xfrm>
          <a:prstGeom prst="rect">
            <a:avLst/>
          </a:prstGeom>
          <a:noFill/>
        </p:spPr>
        <p:txBody>
          <a:bodyPr wrap="square">
            <a:spAutoFit/>
          </a:bodyPr>
          <a:lstStyle/>
          <a:p>
            <a:pPr algn="ctr"/>
            <a:r>
              <a:rPr lang="vi-VN" sz="3200" b="1" i="1" dirty="0">
                <a:solidFill>
                  <a:srgbClr val="C00000"/>
                </a:solidFill>
                <a:effectLst/>
                <a:latin typeface="Arial" panose="020B0604020202020204" pitchFamily="34" charset="0"/>
              </a:rPr>
              <a:t>Sinh vật </a:t>
            </a:r>
            <a:r>
              <a:rPr lang="vi-VN" sz="3200" b="1" i="1" dirty="0">
                <a:solidFill>
                  <a:srgbClr val="C00000"/>
                </a:solidFill>
                <a:latin typeface="Arial" panose="020B0604020202020204" pitchFamily="34" charset="0"/>
              </a:rPr>
              <a:t>đa</a:t>
            </a:r>
            <a:r>
              <a:rPr lang="vi-VN" sz="3200" b="1" i="1" dirty="0">
                <a:solidFill>
                  <a:srgbClr val="C00000"/>
                </a:solidFill>
                <a:effectLst/>
                <a:latin typeface="Arial" panose="020B0604020202020204" pitchFamily="34" charset="0"/>
              </a:rPr>
              <a:t> bào</a:t>
            </a:r>
            <a:endParaRPr lang="en-US" sz="3200" b="1" dirty="0">
              <a:solidFill>
                <a:srgbClr val="C00000"/>
              </a:solidFill>
            </a:endParaRPr>
          </a:p>
        </p:txBody>
      </p:sp>
    </p:spTree>
    <p:extLst>
      <p:ext uri="{BB962C8B-B14F-4D97-AF65-F5344CB8AC3E}">
        <p14:creationId xmlns:p14="http://schemas.microsoft.com/office/powerpoint/2010/main" val="71357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C7A13D-F969-451C-BCD8-1C572F9435BB}"/>
              </a:ext>
            </a:extLst>
          </p:cNvPr>
          <p:cNvSpPr txBox="1"/>
          <p:nvPr/>
        </p:nvSpPr>
        <p:spPr>
          <a:xfrm>
            <a:off x="1774284" y="770614"/>
            <a:ext cx="9924557" cy="94737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i="1" dirty="0"/>
              <a:t>Như vậy:</a:t>
            </a:r>
          </a:p>
          <a:p>
            <a:pPr algn="ctr"/>
            <a:r>
              <a:rPr lang="vi-VN" sz="2800" b="1" i="1" dirty="0">
                <a:solidFill>
                  <a:srgbClr val="C00000"/>
                </a:solidFill>
              </a:rPr>
              <a:t>“Mọi cơ thể sống đều được cấu tạo từ tế bào.”</a:t>
            </a:r>
          </a:p>
        </p:txBody>
      </p:sp>
      <p:pic>
        <p:nvPicPr>
          <p:cNvPr id="7" name="Picture 2">
            <a:extLst>
              <a:ext uri="{FF2B5EF4-FFF2-40B4-BE49-F238E27FC236}">
                <a16:creationId xmlns:a16="http://schemas.microsoft.com/office/drawing/2014/main" id="{FADFC1C6-4B72-437F-B49C-22D89424127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484478" y="77061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Cell Biology, Neurobiology and Anatomy (CBNA) | Medical College of Wisconsin">
            <a:extLst>
              <a:ext uri="{FF2B5EF4-FFF2-40B4-BE49-F238E27FC236}">
                <a16:creationId xmlns:a16="http://schemas.microsoft.com/office/drawing/2014/main" id="{9641DCAB-546D-4F17-BF2D-77185D87D2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39" b="44475"/>
          <a:stretch/>
        </p:blipFill>
        <p:spPr bwMode="auto">
          <a:xfrm>
            <a:off x="1" y="2362200"/>
            <a:ext cx="12192000" cy="4495800"/>
          </a:xfrm>
          <a:prstGeom prst="rect">
            <a:avLst/>
          </a:prstGeom>
          <a:noFill/>
          <a:ln w="76200">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8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4825"/>
        </a:solidFill>
        <a:effectLst/>
      </p:bgPr>
    </p:bg>
    <p:spTree>
      <p:nvGrpSpPr>
        <p:cNvPr id="1" name=""/>
        <p:cNvGrpSpPr/>
        <p:nvPr/>
      </p:nvGrpSpPr>
      <p:grpSpPr>
        <a:xfrm>
          <a:off x="0" y="0"/>
          <a:ext cx="0" cy="0"/>
          <a:chOff x="0" y="0"/>
          <a:chExt cx="0" cy="0"/>
        </a:xfrm>
      </p:grpSpPr>
      <p:pic>
        <p:nvPicPr>
          <p:cNvPr id="3074" name="Picture 2" descr="Khoa học tự nhiên lớp 6- Bài 20: Các cấp độ tổ chức trong cơ thể đa bào -  Tiết 3 - YouTube">
            <a:extLst>
              <a:ext uri="{FF2B5EF4-FFF2-40B4-BE49-F238E27FC236}">
                <a16:creationId xmlns:a16="http://schemas.microsoft.com/office/drawing/2014/main" id="{6257CFC1-348C-51C3-FE74-A052CBCF5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25" t="12222" r="3751" b="21111"/>
          <a:stretch/>
        </p:blipFill>
        <p:spPr bwMode="auto">
          <a:xfrm>
            <a:off x="571500" y="914400"/>
            <a:ext cx="1104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4E26374-F34A-2144-4E1E-5294E7DC78DC}"/>
              </a:ext>
            </a:extLst>
          </p:cNvPr>
          <p:cNvSpPr/>
          <p:nvPr/>
        </p:nvSpPr>
        <p:spPr>
          <a:xfrm>
            <a:off x="588380" y="5715000"/>
            <a:ext cx="1371600" cy="609600"/>
          </a:xfrm>
          <a:prstGeom prst="roundRect">
            <a:avLst/>
          </a:prstGeom>
          <a:solidFill>
            <a:schemeClr val="tx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TẾ BÀO</a:t>
            </a:r>
            <a:endParaRPr lang="en-US" sz="2000" b="1" dirty="0"/>
          </a:p>
        </p:txBody>
      </p:sp>
      <p:sp>
        <p:nvSpPr>
          <p:cNvPr id="8" name="Rectangle: Rounded Corners 7">
            <a:extLst>
              <a:ext uri="{FF2B5EF4-FFF2-40B4-BE49-F238E27FC236}">
                <a16:creationId xmlns:a16="http://schemas.microsoft.com/office/drawing/2014/main" id="{2214F0C3-3D48-0682-1D70-98E3F70B6BB2}"/>
              </a:ext>
            </a:extLst>
          </p:cNvPr>
          <p:cNvSpPr/>
          <p:nvPr/>
        </p:nvSpPr>
        <p:spPr>
          <a:xfrm>
            <a:off x="3299751" y="5715000"/>
            <a:ext cx="990600" cy="609600"/>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MÔ</a:t>
            </a:r>
            <a:endParaRPr lang="en-US" sz="2000" b="1" dirty="0"/>
          </a:p>
        </p:txBody>
      </p:sp>
      <p:sp>
        <p:nvSpPr>
          <p:cNvPr id="9" name="Rectangle: Rounded Corners 8">
            <a:extLst>
              <a:ext uri="{FF2B5EF4-FFF2-40B4-BE49-F238E27FC236}">
                <a16:creationId xmlns:a16="http://schemas.microsoft.com/office/drawing/2014/main" id="{BD6036B8-BD35-F365-4A6C-A8ED6587C5E6}"/>
              </a:ext>
            </a:extLst>
          </p:cNvPr>
          <p:cNvSpPr/>
          <p:nvPr/>
        </p:nvSpPr>
        <p:spPr>
          <a:xfrm>
            <a:off x="5182565" y="5715000"/>
            <a:ext cx="1600200" cy="6096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CƠ QUAN</a:t>
            </a:r>
            <a:endParaRPr lang="en-US" sz="2000" b="1" dirty="0"/>
          </a:p>
        </p:txBody>
      </p:sp>
      <p:sp>
        <p:nvSpPr>
          <p:cNvPr id="10" name="Rectangle: Rounded Corners 9">
            <a:extLst>
              <a:ext uri="{FF2B5EF4-FFF2-40B4-BE49-F238E27FC236}">
                <a16:creationId xmlns:a16="http://schemas.microsoft.com/office/drawing/2014/main" id="{90436401-4940-F61D-205A-CCAD7FABA00C}"/>
              </a:ext>
            </a:extLst>
          </p:cNvPr>
          <p:cNvSpPr/>
          <p:nvPr/>
        </p:nvSpPr>
        <p:spPr>
          <a:xfrm>
            <a:off x="7467600" y="5715000"/>
            <a:ext cx="1981200" cy="6096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HỆ CƠ QUAN</a:t>
            </a:r>
            <a:endParaRPr lang="en-US" sz="2000" b="1" dirty="0"/>
          </a:p>
        </p:txBody>
      </p:sp>
      <p:sp>
        <p:nvSpPr>
          <p:cNvPr id="11" name="Rectangle: Rounded Corners 10">
            <a:extLst>
              <a:ext uri="{FF2B5EF4-FFF2-40B4-BE49-F238E27FC236}">
                <a16:creationId xmlns:a16="http://schemas.microsoft.com/office/drawing/2014/main" id="{E2F8483B-CC9C-7FD7-1967-792505B6BD36}"/>
              </a:ext>
            </a:extLst>
          </p:cNvPr>
          <p:cNvSpPr/>
          <p:nvPr/>
        </p:nvSpPr>
        <p:spPr>
          <a:xfrm>
            <a:off x="9982200" y="5715000"/>
            <a:ext cx="1352550" cy="609600"/>
          </a:xfrm>
          <a:prstGeom prst="roundRect">
            <a:avLst/>
          </a:prstGeom>
          <a:solidFill>
            <a:schemeClr val="bg2">
              <a:lumMod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CƠ THỂ</a:t>
            </a:r>
            <a:endParaRPr lang="en-US" sz="2000" b="1" dirty="0"/>
          </a:p>
        </p:txBody>
      </p:sp>
      <p:sp>
        <p:nvSpPr>
          <p:cNvPr id="4" name="TextBox 3">
            <a:extLst>
              <a:ext uri="{FF2B5EF4-FFF2-40B4-BE49-F238E27FC236}">
                <a16:creationId xmlns:a16="http://schemas.microsoft.com/office/drawing/2014/main" id="{A204721E-DF16-F24F-E4E8-3A9F19EC695E}"/>
              </a:ext>
            </a:extLst>
          </p:cNvPr>
          <p:cNvSpPr txBox="1"/>
          <p:nvPr/>
        </p:nvSpPr>
        <p:spPr>
          <a:xfrm>
            <a:off x="762000" y="232728"/>
            <a:ext cx="10572750" cy="430887"/>
          </a:xfrm>
          <a:prstGeom prst="rect">
            <a:avLst/>
          </a:prstGeom>
          <a:noFill/>
        </p:spPr>
        <p:txBody>
          <a:bodyPr wrap="square" lIns="0" tIns="0" rIns="0" bIns="0" rtlCol="0">
            <a:spAutoFit/>
          </a:bodyPr>
          <a:lstStyle/>
          <a:p>
            <a:pPr algn="ctr"/>
            <a:r>
              <a:rPr lang="vi-VN" sz="2800" b="1" dirty="0">
                <a:solidFill>
                  <a:srgbClr val="FFFF00"/>
                </a:solidFill>
              </a:rPr>
              <a:t>CÁC TẾ BÀO PHỐI HỢP QUA MỘT SỐ CẤP TỔ CHỨC</a:t>
            </a:r>
            <a:endParaRPr lang="en-US" sz="2800" b="1" dirty="0">
              <a:solidFill>
                <a:srgbClr val="FFFF00"/>
              </a:solidFill>
            </a:endParaRPr>
          </a:p>
        </p:txBody>
      </p:sp>
      <p:cxnSp>
        <p:nvCxnSpPr>
          <p:cNvPr id="6" name="Straight Arrow Connector 5">
            <a:extLst>
              <a:ext uri="{FF2B5EF4-FFF2-40B4-BE49-F238E27FC236}">
                <a16:creationId xmlns:a16="http://schemas.microsoft.com/office/drawing/2014/main" id="{8DC3CA2A-2C01-62CC-C1D8-36AF3AFD8BAA}"/>
              </a:ext>
            </a:extLst>
          </p:cNvPr>
          <p:cNvCxnSpPr>
            <a:stCxn id="2" idx="3"/>
            <a:endCxn id="8" idx="1"/>
          </p:cNvCxnSpPr>
          <p:nvPr/>
        </p:nvCxnSpPr>
        <p:spPr>
          <a:xfrm>
            <a:off x="1959980" y="6019800"/>
            <a:ext cx="133977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FEBF21-B7AF-2E53-7D03-BC8090A7792A}"/>
              </a:ext>
            </a:extLst>
          </p:cNvPr>
          <p:cNvCxnSpPr>
            <a:stCxn id="8" idx="3"/>
            <a:endCxn id="9" idx="1"/>
          </p:cNvCxnSpPr>
          <p:nvPr/>
        </p:nvCxnSpPr>
        <p:spPr>
          <a:xfrm>
            <a:off x="4290351" y="6019800"/>
            <a:ext cx="89221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22D9896-923D-64E4-5DC7-C88FA89B5B0C}"/>
              </a:ext>
            </a:extLst>
          </p:cNvPr>
          <p:cNvCxnSpPr>
            <a:stCxn id="9" idx="3"/>
            <a:endCxn id="10" idx="1"/>
          </p:cNvCxnSpPr>
          <p:nvPr/>
        </p:nvCxnSpPr>
        <p:spPr>
          <a:xfrm>
            <a:off x="6782765" y="6019800"/>
            <a:ext cx="684835"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C138A44-2D3C-F51E-947D-F0D366FE0922}"/>
              </a:ext>
            </a:extLst>
          </p:cNvPr>
          <p:cNvCxnSpPr>
            <a:cxnSpLocks/>
            <a:stCxn id="10" idx="3"/>
            <a:endCxn id="11" idx="1"/>
          </p:cNvCxnSpPr>
          <p:nvPr/>
        </p:nvCxnSpPr>
        <p:spPr>
          <a:xfrm>
            <a:off x="9448800" y="6019800"/>
            <a:ext cx="533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13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A841228-E569-FE8D-F60E-9A7E8C2C4B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1180" y="402235"/>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667263-9208-A031-4BAF-B8D96FCE2E65}"/>
              </a:ext>
            </a:extLst>
          </p:cNvPr>
          <p:cNvSpPr txBox="1"/>
          <p:nvPr/>
        </p:nvSpPr>
        <p:spPr>
          <a:xfrm>
            <a:off x="5943600" y="402235"/>
            <a:ext cx="6019800" cy="180126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i="1" dirty="0"/>
              <a:t>Cơ thể đa bào gồm nhiều tế bào, phân hóa thành mô, cơ quan, hệ cơ quan khác nhau cùng phối hợp thực hiện tất cả các hoạt động sống của cơ thể. </a:t>
            </a:r>
          </a:p>
        </p:txBody>
      </p:sp>
      <p:sp>
        <p:nvSpPr>
          <p:cNvPr id="5" name="TextBox 4">
            <a:extLst>
              <a:ext uri="{FF2B5EF4-FFF2-40B4-BE49-F238E27FC236}">
                <a16:creationId xmlns:a16="http://schemas.microsoft.com/office/drawing/2014/main" id="{12186CDD-F12A-836A-26E0-6484390FF83C}"/>
              </a:ext>
            </a:extLst>
          </p:cNvPr>
          <p:cNvSpPr txBox="1"/>
          <p:nvPr/>
        </p:nvSpPr>
        <p:spPr>
          <a:xfrm>
            <a:off x="152400" y="6096000"/>
            <a:ext cx="6740324" cy="461665"/>
          </a:xfrm>
          <a:prstGeom prst="rect">
            <a:avLst/>
          </a:prstGeom>
          <a:noFill/>
        </p:spPr>
        <p:txBody>
          <a:bodyPr wrap="square">
            <a:spAutoFit/>
          </a:bodyPr>
          <a:lstStyle/>
          <a:p>
            <a:pPr algn="ctr"/>
            <a:r>
              <a:rPr lang="vi-VN" sz="2400" b="1" i="1" dirty="0">
                <a:effectLst/>
                <a:latin typeface="Arial" panose="020B0604020202020204" pitchFamily="34" charset="0"/>
              </a:rPr>
              <a:t>Các cấp độ tổ chức cơ thể đa bào</a:t>
            </a:r>
            <a:endParaRPr lang="en-US" sz="2400" b="1" dirty="0"/>
          </a:p>
        </p:txBody>
      </p:sp>
    </p:spTree>
    <p:extLst>
      <p:ext uri="{BB962C8B-B14F-4D97-AF65-F5344CB8AC3E}">
        <p14:creationId xmlns:p14="http://schemas.microsoft.com/office/powerpoint/2010/main" val="93541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222</TotalTime>
  <Words>1117</Words>
  <Application>Microsoft Office PowerPoint</Application>
  <PresentationFormat>Widescreen</PresentationFormat>
  <Paragraphs>75</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#9Slide02 Noi dung dai</vt:lpstr>
      <vt:lpstr>Arial</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Administrator</cp:lastModifiedBy>
  <cp:revision>29</cp:revision>
  <dcterms:created xsi:type="dcterms:W3CDTF">2022-04-30T02:15:59Z</dcterms:created>
  <dcterms:modified xsi:type="dcterms:W3CDTF">2023-05-11T13:38:49Z</dcterms:modified>
  <cp:category>9Slide.vn</cp:category>
  <cp:contentStatus>9Slide</cp:contentStatus>
</cp:coreProperties>
</file>