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32"/>
  </p:notesMasterIdLst>
  <p:sldIdLst>
    <p:sldId id="310" r:id="rId3"/>
    <p:sldId id="311" r:id="rId4"/>
    <p:sldId id="264" r:id="rId5"/>
    <p:sldId id="261" r:id="rId6"/>
    <p:sldId id="259" r:id="rId7"/>
    <p:sldId id="313" r:id="rId8"/>
    <p:sldId id="260" r:id="rId9"/>
    <p:sldId id="312" r:id="rId10"/>
    <p:sldId id="314" r:id="rId11"/>
    <p:sldId id="315" r:id="rId12"/>
    <p:sldId id="316" r:id="rId13"/>
    <p:sldId id="317" r:id="rId14"/>
    <p:sldId id="318" r:id="rId15"/>
    <p:sldId id="319" r:id="rId16"/>
    <p:sldId id="320" r:id="rId17"/>
    <p:sldId id="321" r:id="rId18"/>
    <p:sldId id="322" r:id="rId19"/>
    <p:sldId id="323" r:id="rId20"/>
    <p:sldId id="325" r:id="rId21"/>
    <p:sldId id="324" r:id="rId22"/>
    <p:sldId id="263" r:id="rId23"/>
    <p:sldId id="326" r:id="rId24"/>
    <p:sldId id="327" r:id="rId25"/>
    <p:sldId id="328" r:id="rId26"/>
    <p:sldId id="329" r:id="rId27"/>
    <p:sldId id="330" r:id="rId28"/>
    <p:sldId id="332" r:id="rId29"/>
    <p:sldId id="333" r:id="rId30"/>
    <p:sldId id="287" r:id="rId31"/>
  </p:sldIdLst>
  <p:sldSz cx="9144000" cy="5143500" type="screen16x9"/>
  <p:notesSz cx="6858000" cy="9144000"/>
  <p:embeddedFontLst>
    <p:embeddedFont>
      <p:font typeface="#9Slide03 Arima Madurai Black" panose="00000A00000000000000" pitchFamily="2" charset="0"/>
      <p:bold r:id="rId33"/>
    </p:embeddedFont>
    <p:embeddedFont>
      <p:font typeface="#9Slide07 IcielBaliho Script" pitchFamily="2" charset="0"/>
      <p:regular r:id="rId34"/>
    </p:embeddedFont>
    <p:embeddedFont>
      <p:font typeface="#9Slide07 IcielCadena" panose="02000503000000020004" pitchFamily="2" charset="0"/>
      <p:bold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Math" panose="02040503050406030204" pitchFamily="18" charset="0"/>
      <p:regular r:id="rId42"/>
    </p:embeddedFont>
    <p:embeddedFont>
      <p:font typeface="Hind Siliguri" panose="020B0502040204020203" pitchFamily="2" charset="0"/>
      <p:regular r:id="rId43"/>
      <p:bold r:id="rId44"/>
    </p:embeddedFont>
    <p:embeddedFont>
      <p:font typeface="Merriweather" panose="020B0604020202020204" pitchFamily="2" charset="0"/>
      <p:regular r:id="rId45"/>
      <p:bold r:id="rId46"/>
      <p:italic r:id="rId47"/>
      <p:boldItalic r:id="rId48"/>
    </p:embeddedFont>
    <p:embeddedFont>
      <p:font typeface="Ruda Black" panose="020B0604020202020204" charset="0"/>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748"/>
    <a:srgbClr val="FFFFFF"/>
    <a:srgbClr val="5D3C34"/>
    <a:srgbClr val="456655"/>
    <a:srgbClr val="000000"/>
    <a:srgbClr val="F2E7D8"/>
    <a:srgbClr val="FBF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6C0AE7-E004-4CAD-861C-A8E71016D07D}">
  <a:tblStyle styleId="{036C0AE7-E004-4CAD-861C-A8E71016D0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d36780f64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d36780f64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d365b6d04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d365b6d04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d2f3e4595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d2f3e4595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06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2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22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gd2f3e459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d2f3e459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2"/>
        <p:cNvGrpSpPr/>
        <p:nvPr/>
      </p:nvGrpSpPr>
      <p:grpSpPr>
        <a:xfrm>
          <a:off x="0" y="0"/>
          <a:ext cx="0" cy="0"/>
          <a:chOff x="0" y="0"/>
          <a:chExt cx="0" cy="0"/>
        </a:xfrm>
      </p:grpSpPr>
      <p:sp>
        <p:nvSpPr>
          <p:cNvPr id="4223" name="Google Shape;4223;gd36780f64f_0_26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4" name="Google Shape;4224;gd36780f64f_0_26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67575" y="2674613"/>
            <a:ext cx="3153900" cy="50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600"/>
              <a:buNone/>
              <a:defRPr sz="3600">
                <a:solidFill>
                  <a:schemeClr val="dk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20000" y="1029663"/>
            <a:ext cx="3449100" cy="12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 name="Google Shape;18;p3"/>
          <p:cNvSpPr txBox="1">
            <a:spLocks noGrp="1"/>
          </p:cNvSpPr>
          <p:nvPr>
            <p:ph type="subTitle" idx="1"/>
          </p:nvPr>
        </p:nvSpPr>
        <p:spPr>
          <a:xfrm>
            <a:off x="1210050" y="3496138"/>
            <a:ext cx="2469000" cy="61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 name="Google Shape;19;p3"/>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3021498">
            <a:off x="-565720" y="3893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970506" y="3599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7" name="Google Shape;167;p21"/>
          <p:cNvSpPr txBox="1">
            <a:spLocks noGrp="1"/>
          </p:cNvSpPr>
          <p:nvPr>
            <p:ph type="subTitle" idx="1"/>
          </p:nvPr>
        </p:nvSpPr>
        <p:spPr>
          <a:xfrm>
            <a:off x="5512500" y="1661075"/>
            <a:ext cx="2911500" cy="2942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ITLE_1">
    <p:spTree>
      <p:nvGrpSpPr>
        <p:cNvPr id="1" name="Shape 202"/>
        <p:cNvGrpSpPr/>
        <p:nvPr/>
      </p:nvGrpSpPr>
      <p:grpSpPr>
        <a:xfrm>
          <a:off x="0" y="0"/>
          <a:ext cx="0" cy="0"/>
          <a:chOff x="0" y="0"/>
          <a:chExt cx="0" cy="0"/>
        </a:xfrm>
      </p:grpSpPr>
      <p:sp>
        <p:nvSpPr>
          <p:cNvPr id="203" name="Google Shape;203;p27"/>
          <p:cNvSpPr txBox="1">
            <a:spLocks noGrp="1"/>
          </p:cNvSpPr>
          <p:nvPr>
            <p:ph type="ctrTitle"/>
          </p:nvPr>
        </p:nvSpPr>
        <p:spPr>
          <a:xfrm>
            <a:off x="4723188" y="638950"/>
            <a:ext cx="3700800" cy="83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
        <p:nvSpPr>
          <p:cNvPr id="204" name="Google Shape;204;p27"/>
          <p:cNvSpPr txBox="1">
            <a:spLocks noGrp="1"/>
          </p:cNvSpPr>
          <p:nvPr>
            <p:ph type="subTitle" idx="1"/>
          </p:nvPr>
        </p:nvSpPr>
        <p:spPr>
          <a:xfrm>
            <a:off x="4723188" y="2093100"/>
            <a:ext cx="3700800" cy="87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05" name="Google Shape;205;p27"/>
          <p:cNvSpPr/>
          <p:nvPr/>
        </p:nvSpPr>
        <p:spPr>
          <a:xfrm rot="-3021498" flipH="1">
            <a:off x="6190464" y="3771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flipH="1">
            <a:off x="7548426" y="3477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txBox="1">
            <a:spLocks noGrp="1"/>
          </p:cNvSpPr>
          <p:nvPr>
            <p:ph type="subTitle" idx="2"/>
          </p:nvPr>
        </p:nvSpPr>
        <p:spPr>
          <a:xfrm>
            <a:off x="4963938" y="1649600"/>
            <a:ext cx="3219300" cy="2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800"/>
              <a:buFont typeface="Ruda Black"/>
              <a:buNone/>
              <a:defRPr>
                <a:solidFill>
                  <a:schemeClr val="accent3"/>
                </a:solidFill>
                <a:latin typeface="Ruda Black"/>
                <a:ea typeface="Ruda Black"/>
                <a:cs typeface="Ruda Black"/>
                <a:sym typeface="Ruda Black"/>
              </a:defRPr>
            </a:lvl1pPr>
            <a:lvl2pPr lvl="1"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2pPr>
            <a:lvl3pPr lvl="2"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3pPr>
            <a:lvl4pPr lvl="3"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4pPr>
            <a:lvl5pPr lvl="4"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5pPr>
            <a:lvl6pPr lvl="5"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6pPr>
            <a:lvl7pPr lvl="6"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7pPr>
            <a:lvl8pPr lvl="7"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8pPr>
            <a:lvl9pPr lvl="8"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9pPr>
          </a:lstStyle>
          <a:p>
            <a:endParaRPr/>
          </a:p>
        </p:txBody>
      </p:sp>
      <p:sp>
        <p:nvSpPr>
          <p:cNvPr id="208" name="Google Shape;208;p27"/>
          <p:cNvSpPr txBox="1"/>
          <p:nvPr/>
        </p:nvSpPr>
        <p:spPr>
          <a:xfrm>
            <a:off x="4494600" y="3516650"/>
            <a:ext cx="3700800" cy="692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b="1">
                <a:solidFill>
                  <a:schemeClr val="dk1"/>
                </a:solidFill>
                <a:latin typeface="Hind Siliguri"/>
                <a:ea typeface="Hind Siliguri"/>
                <a:cs typeface="Hind Siliguri"/>
                <a:sym typeface="Hind Siliguri"/>
              </a:rPr>
              <a:t>CREDITS: </a:t>
            </a:r>
            <a:r>
              <a:rPr lang="en" sz="1000">
                <a:solidFill>
                  <a:schemeClr val="dk1"/>
                </a:solidFill>
                <a:latin typeface="Hind Siliguri"/>
                <a:ea typeface="Hind Siliguri"/>
                <a:cs typeface="Hind Siliguri"/>
                <a:sym typeface="Hind Siliguri"/>
              </a:rPr>
              <a:t>This presentation template was created by </a:t>
            </a:r>
            <a:r>
              <a:rPr lang="en" sz="1000" b="1">
                <a:solidFill>
                  <a:schemeClr val="dk1"/>
                </a:solidFill>
                <a:uFill>
                  <a:noFill/>
                </a:uFill>
                <a:latin typeface="Hind Siliguri"/>
                <a:ea typeface="Hind Siliguri"/>
                <a:cs typeface="Hind Siliguri"/>
                <a:sym typeface="Hind Siliguri"/>
                <a:hlinkClick r:id="rId2">
                  <a:extLst>
                    <a:ext uri="{A12FA001-AC4F-418D-AE19-62706E023703}">
                      <ahyp:hlinkClr xmlns:ahyp="http://schemas.microsoft.com/office/drawing/2018/hyperlinkcolor" val="tx"/>
                    </a:ext>
                  </a:extLst>
                </a:hlinkClick>
              </a:rPr>
              <a:t>Slidesgo</a:t>
            </a:r>
            <a:r>
              <a:rPr lang="en" sz="1000" b="1">
                <a:solidFill>
                  <a:schemeClr val="dk1"/>
                </a:solidFill>
                <a:latin typeface="Hind Siliguri"/>
                <a:ea typeface="Hind Siliguri"/>
                <a:cs typeface="Hind Siliguri"/>
                <a:sym typeface="Hind Siliguri"/>
              </a:rPr>
              <a:t>, </a:t>
            </a:r>
            <a:r>
              <a:rPr lang="en" sz="1000">
                <a:solidFill>
                  <a:schemeClr val="dk1"/>
                </a:solidFill>
                <a:latin typeface="Hind Siliguri"/>
                <a:ea typeface="Hind Siliguri"/>
                <a:cs typeface="Hind Siliguri"/>
                <a:sym typeface="Hind Siliguri"/>
              </a:rPr>
              <a:t>including icons by </a:t>
            </a:r>
            <a:r>
              <a:rPr lang="en" sz="1000" b="1">
                <a:solidFill>
                  <a:schemeClr val="dk1"/>
                </a:solidFill>
                <a:uFill>
                  <a:noFill/>
                </a:uFill>
                <a:latin typeface="Hind Siliguri"/>
                <a:ea typeface="Hind Siliguri"/>
                <a:cs typeface="Hind Siliguri"/>
                <a:sym typeface="Hind Siliguri"/>
                <a:hlinkClick r:id="rId3">
                  <a:extLst>
                    <a:ext uri="{A12FA001-AC4F-418D-AE19-62706E023703}">
                      <ahyp:hlinkClr xmlns:ahyp="http://schemas.microsoft.com/office/drawing/2018/hyperlinkcolor" val="tx"/>
                    </a:ext>
                  </a:extLst>
                </a:hlinkClick>
              </a:rPr>
              <a:t>Flaticon</a:t>
            </a:r>
            <a:r>
              <a:rPr lang="en" sz="1000">
                <a:solidFill>
                  <a:schemeClr val="dk1"/>
                </a:solidFill>
                <a:latin typeface="Hind Siliguri"/>
                <a:ea typeface="Hind Siliguri"/>
                <a:cs typeface="Hind Siliguri"/>
                <a:sym typeface="Hind Siliguri"/>
              </a:rPr>
              <a:t>, infographics &amp; images by </a:t>
            </a:r>
            <a:r>
              <a:rPr lang="en" sz="1000" b="1">
                <a:solidFill>
                  <a:schemeClr val="dk1"/>
                </a:solidFill>
                <a:uFill>
                  <a:noFill/>
                </a:uFill>
                <a:latin typeface="Hind Siliguri"/>
                <a:ea typeface="Hind Siliguri"/>
                <a:cs typeface="Hind Siliguri"/>
                <a:sym typeface="Hind Siliguri"/>
                <a:hlinkClick r:id="rId4">
                  <a:extLst>
                    <a:ext uri="{A12FA001-AC4F-418D-AE19-62706E023703}">
                      <ahyp:hlinkClr xmlns:ahyp="http://schemas.microsoft.com/office/drawing/2018/hyperlinkcolor" val="tx"/>
                    </a:ext>
                  </a:extLst>
                </a:hlinkClick>
              </a:rPr>
              <a:t>Freepik</a:t>
            </a:r>
            <a:r>
              <a:rPr lang="en" sz="1000">
                <a:solidFill>
                  <a:schemeClr val="dk1"/>
                </a:solidFill>
                <a:latin typeface="Hind Siliguri"/>
                <a:ea typeface="Hind Siliguri"/>
                <a:cs typeface="Hind Siliguri"/>
                <a:sym typeface="Hind Siliguri"/>
              </a:rPr>
              <a:t> and illustrations by </a:t>
            </a:r>
            <a:r>
              <a:rPr lang="en" sz="1000" b="1">
                <a:solidFill>
                  <a:schemeClr val="dk1"/>
                </a:solidFill>
                <a:uFill>
                  <a:noFill/>
                </a:uFill>
                <a:latin typeface="Hind Siliguri"/>
                <a:ea typeface="Hind Siliguri"/>
                <a:cs typeface="Hind Siliguri"/>
                <a:sym typeface="Hind Siliguri"/>
                <a:hlinkClick r:id="rId5">
                  <a:extLst>
                    <a:ext uri="{A12FA001-AC4F-418D-AE19-62706E023703}">
                      <ahyp:hlinkClr xmlns:ahyp="http://schemas.microsoft.com/office/drawing/2018/hyperlinkcolor" val="tx"/>
                    </a:ext>
                  </a:extLst>
                </a:hlinkClick>
              </a:rPr>
              <a:t>Storyset</a:t>
            </a:r>
            <a:endParaRPr sz="1000" b="1">
              <a:solidFill>
                <a:schemeClr val="dk1"/>
              </a:solidFill>
              <a:latin typeface="Hind Siliguri"/>
              <a:ea typeface="Hind Siliguri"/>
              <a:cs typeface="Hind Siliguri"/>
              <a:sym typeface="Hind Siliguri"/>
            </a:endParaRPr>
          </a:p>
        </p:txBody>
      </p:sp>
      <p:sp>
        <p:nvSpPr>
          <p:cNvPr id="209" name="Google Shape;209;p27"/>
          <p:cNvSpPr/>
          <p:nvPr/>
        </p:nvSpPr>
        <p:spPr>
          <a:xfrm rot="10800000" flipH="1">
            <a:off x="-893280" y="-756317"/>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rot="-4127335" flipH="1">
            <a:off x="-1737317" y="-581919"/>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4">
    <p:spTree>
      <p:nvGrpSpPr>
        <p:cNvPr id="1" name="Shape 211"/>
        <p:cNvGrpSpPr/>
        <p:nvPr/>
      </p:nvGrpSpPr>
      <p:grpSpPr>
        <a:xfrm>
          <a:off x="0" y="0"/>
          <a:ext cx="0" cy="0"/>
          <a:chOff x="0" y="0"/>
          <a:chExt cx="0" cy="0"/>
        </a:xfrm>
      </p:grpSpPr>
      <p:sp>
        <p:nvSpPr>
          <p:cNvPr id="212" name="Google Shape;212;p28"/>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893280" y="3854136"/>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rot="-6672665">
            <a:off x="-1737317" y="2923281"/>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5">
    <p:spTree>
      <p:nvGrpSpPr>
        <p:cNvPr id="1" name="Shape 216"/>
        <p:cNvGrpSpPr/>
        <p:nvPr/>
      </p:nvGrpSpPr>
      <p:grpSpPr>
        <a:xfrm>
          <a:off x="0" y="0"/>
          <a:ext cx="0" cy="0"/>
          <a:chOff x="0" y="0"/>
          <a:chExt cx="0" cy="0"/>
        </a:xfrm>
      </p:grpSpPr>
      <p:sp>
        <p:nvSpPr>
          <p:cNvPr id="217" name="Google Shape;217;p29"/>
          <p:cNvSpPr/>
          <p:nvPr/>
        </p:nvSpPr>
        <p:spPr>
          <a:xfrm rot="10800000">
            <a:off x="6544900" y="-805330"/>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rot="4127335">
            <a:off x="7346939" y="-630932"/>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87CC-A6E9-434A-9A8B-D7212B1A0C8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4663D71-6F69-47C9-8067-29B3D4BE26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EDF310-A955-4388-ADA1-6AE39FCBEAF6}"/>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5" name="Footer Placeholder 4">
            <a:extLst>
              <a:ext uri="{FF2B5EF4-FFF2-40B4-BE49-F238E27FC236}">
                <a16:creationId xmlns:a16="http://schemas.microsoft.com/office/drawing/2014/main" id="{4BB861C8-64EF-4BBA-92F2-F575F9575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BC5A0-9C84-41D1-8ED8-11972DE961D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199616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1C6D-F42B-4521-994D-EF9A2CBB6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4D1D3-8901-45F4-AD0E-002E6B02E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78CA7-2D0F-475D-BE58-70820A919767}"/>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5" name="Footer Placeholder 4">
            <a:extLst>
              <a:ext uri="{FF2B5EF4-FFF2-40B4-BE49-F238E27FC236}">
                <a16:creationId xmlns:a16="http://schemas.microsoft.com/office/drawing/2014/main" id="{62B70391-A56F-4B5D-A55F-0D78AC6A3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BF5D-B9AF-4A34-A290-BB56A2930BE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344645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7CD8-E51B-4BDA-A636-C815ABE231D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7D0ADF9-C89D-4214-B471-2CAD71443A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7DD6D-EF80-4580-9B51-2D42599745AD}"/>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5" name="Footer Placeholder 4">
            <a:extLst>
              <a:ext uri="{FF2B5EF4-FFF2-40B4-BE49-F238E27FC236}">
                <a16:creationId xmlns:a16="http://schemas.microsoft.com/office/drawing/2014/main" id="{D42ED96B-20DE-4B42-AC3E-1089B6BE3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F3248-AFBD-4D0F-BD1A-C5E10E325DF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37627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BACE-0F25-48BC-9488-3862E37DD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9A3C9-9C24-4D79-9F42-651E7800B0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5158C-B349-4EF8-A39C-751052775E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D10A2-3254-4147-BB54-3C310A17C443}"/>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6" name="Footer Placeholder 5">
            <a:extLst>
              <a:ext uri="{FF2B5EF4-FFF2-40B4-BE49-F238E27FC236}">
                <a16:creationId xmlns:a16="http://schemas.microsoft.com/office/drawing/2014/main" id="{1FAAF4D6-E402-4170-A770-6284F4B0E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45275-68B2-404B-B11D-1F5BCA910F5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88499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DB75-745D-4645-866E-3B02AA6FCC4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008B8F-9A22-4342-ABC5-C536D60D62C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438C4-6D60-4F17-90E2-9A584956448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597975-1B19-4F99-A100-85DC971F2A1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2251D-4523-45CD-82A3-A87CE160080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06B7E-8A5C-4ACC-BFEA-307B6580417D}"/>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8" name="Footer Placeholder 7">
            <a:extLst>
              <a:ext uri="{FF2B5EF4-FFF2-40B4-BE49-F238E27FC236}">
                <a16:creationId xmlns:a16="http://schemas.microsoft.com/office/drawing/2014/main" id="{424E6107-FB4A-4489-8A7A-3C683582A4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83D5C-B642-4AF0-89AE-EEB759C79D55}"/>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652538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16D-E747-4CA6-B320-D35AC043CA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4F6581-00E7-4099-8108-34AC9F682BC7}"/>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4" name="Footer Placeholder 3">
            <a:extLst>
              <a:ext uri="{FF2B5EF4-FFF2-40B4-BE49-F238E27FC236}">
                <a16:creationId xmlns:a16="http://schemas.microsoft.com/office/drawing/2014/main" id="{6B52B32B-BA67-4123-BD6C-D7CEA01A8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23B8E8-211C-4C4C-8E6D-64F224EC911F}"/>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01585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subTitle" idx="1"/>
          </p:nvPr>
        </p:nvSpPr>
        <p:spPr>
          <a:xfrm>
            <a:off x="1447525" y="3534900"/>
            <a:ext cx="2663700" cy="99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solidFill>
                  <a:schemeClr val="dk1"/>
                </a:solidFill>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1" name="Google Shape;31;p5"/>
          <p:cNvSpPr txBox="1">
            <a:spLocks noGrp="1"/>
          </p:cNvSpPr>
          <p:nvPr>
            <p:ph type="subTitle" idx="2"/>
          </p:nvPr>
        </p:nvSpPr>
        <p:spPr>
          <a:xfrm>
            <a:off x="5032775" y="3534900"/>
            <a:ext cx="2663700" cy="9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 name="Google Shape;32;p5"/>
          <p:cNvSpPr txBox="1">
            <a:spLocks noGrp="1"/>
          </p:cNvSpPr>
          <p:nvPr>
            <p:ph type="subTitle" idx="3"/>
          </p:nvPr>
        </p:nvSpPr>
        <p:spPr>
          <a:xfrm>
            <a:off x="1447525" y="3037150"/>
            <a:ext cx="26637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Ruda Black"/>
              <a:buNone/>
              <a:defRPr sz="2000">
                <a:latin typeface="Ruda Black"/>
                <a:ea typeface="Ruda Black"/>
                <a:cs typeface="Ruda Black"/>
                <a:sym typeface="Ruda Black"/>
              </a:defRPr>
            </a:lvl1pPr>
            <a:lvl2pPr lvl="1" algn="ctr" rtl="0">
              <a:spcBef>
                <a:spcPts val="0"/>
              </a:spcBef>
              <a:spcAft>
                <a:spcPts val="0"/>
              </a:spcAft>
              <a:buSzPts val="2000"/>
              <a:buFont typeface="Ruda Black"/>
              <a:buNone/>
              <a:defRPr sz="2000">
                <a:latin typeface="Ruda Black"/>
                <a:ea typeface="Ruda Black"/>
                <a:cs typeface="Ruda Black"/>
                <a:sym typeface="Ruda Black"/>
              </a:defRPr>
            </a:lvl2pPr>
            <a:lvl3pPr lvl="2" algn="ctr" rtl="0">
              <a:spcBef>
                <a:spcPts val="0"/>
              </a:spcBef>
              <a:spcAft>
                <a:spcPts val="0"/>
              </a:spcAft>
              <a:buSzPts val="2000"/>
              <a:buFont typeface="Ruda Black"/>
              <a:buNone/>
              <a:defRPr sz="2000">
                <a:latin typeface="Ruda Black"/>
                <a:ea typeface="Ruda Black"/>
                <a:cs typeface="Ruda Black"/>
                <a:sym typeface="Ruda Black"/>
              </a:defRPr>
            </a:lvl3pPr>
            <a:lvl4pPr lvl="3" algn="ctr" rtl="0">
              <a:spcBef>
                <a:spcPts val="0"/>
              </a:spcBef>
              <a:spcAft>
                <a:spcPts val="0"/>
              </a:spcAft>
              <a:buSzPts val="2000"/>
              <a:buFont typeface="Ruda Black"/>
              <a:buNone/>
              <a:defRPr sz="2000">
                <a:latin typeface="Ruda Black"/>
                <a:ea typeface="Ruda Black"/>
                <a:cs typeface="Ruda Black"/>
                <a:sym typeface="Ruda Black"/>
              </a:defRPr>
            </a:lvl4pPr>
            <a:lvl5pPr lvl="4" algn="ctr" rtl="0">
              <a:spcBef>
                <a:spcPts val="0"/>
              </a:spcBef>
              <a:spcAft>
                <a:spcPts val="0"/>
              </a:spcAft>
              <a:buSzPts val="2000"/>
              <a:buFont typeface="Ruda Black"/>
              <a:buNone/>
              <a:defRPr sz="2000">
                <a:latin typeface="Ruda Black"/>
                <a:ea typeface="Ruda Black"/>
                <a:cs typeface="Ruda Black"/>
                <a:sym typeface="Ruda Black"/>
              </a:defRPr>
            </a:lvl5pPr>
            <a:lvl6pPr lvl="5" algn="ctr" rtl="0">
              <a:spcBef>
                <a:spcPts val="0"/>
              </a:spcBef>
              <a:spcAft>
                <a:spcPts val="0"/>
              </a:spcAft>
              <a:buSzPts val="2000"/>
              <a:buFont typeface="Ruda Black"/>
              <a:buNone/>
              <a:defRPr sz="2000">
                <a:latin typeface="Ruda Black"/>
                <a:ea typeface="Ruda Black"/>
                <a:cs typeface="Ruda Black"/>
                <a:sym typeface="Ruda Black"/>
              </a:defRPr>
            </a:lvl6pPr>
            <a:lvl7pPr lvl="6" algn="ctr" rtl="0">
              <a:spcBef>
                <a:spcPts val="0"/>
              </a:spcBef>
              <a:spcAft>
                <a:spcPts val="0"/>
              </a:spcAft>
              <a:buSzPts val="2000"/>
              <a:buFont typeface="Ruda Black"/>
              <a:buNone/>
              <a:defRPr sz="2000">
                <a:latin typeface="Ruda Black"/>
                <a:ea typeface="Ruda Black"/>
                <a:cs typeface="Ruda Black"/>
                <a:sym typeface="Ruda Black"/>
              </a:defRPr>
            </a:lvl7pPr>
            <a:lvl8pPr lvl="7" algn="ctr" rtl="0">
              <a:spcBef>
                <a:spcPts val="0"/>
              </a:spcBef>
              <a:spcAft>
                <a:spcPts val="0"/>
              </a:spcAft>
              <a:buSzPts val="2000"/>
              <a:buFont typeface="Ruda Black"/>
              <a:buNone/>
              <a:defRPr sz="2000">
                <a:latin typeface="Ruda Black"/>
                <a:ea typeface="Ruda Black"/>
                <a:cs typeface="Ruda Black"/>
                <a:sym typeface="Ruda Black"/>
              </a:defRPr>
            </a:lvl8pPr>
            <a:lvl9pPr lvl="8" algn="ctr" rtl="0">
              <a:spcBef>
                <a:spcPts val="0"/>
              </a:spcBef>
              <a:spcAft>
                <a:spcPts val="0"/>
              </a:spcAft>
              <a:buSzPts val="2000"/>
              <a:buFont typeface="Ruda Black"/>
              <a:buNone/>
              <a:defRPr sz="2000">
                <a:latin typeface="Ruda Black"/>
                <a:ea typeface="Ruda Black"/>
                <a:cs typeface="Ruda Black"/>
                <a:sym typeface="Ruda Black"/>
              </a:defRPr>
            </a:lvl9pPr>
          </a:lstStyle>
          <a:p>
            <a:endParaRPr/>
          </a:p>
        </p:txBody>
      </p:sp>
      <p:sp>
        <p:nvSpPr>
          <p:cNvPr id="33" name="Google Shape;33;p5"/>
          <p:cNvSpPr txBox="1">
            <a:spLocks noGrp="1"/>
          </p:cNvSpPr>
          <p:nvPr>
            <p:ph type="subTitle" idx="4"/>
          </p:nvPr>
        </p:nvSpPr>
        <p:spPr>
          <a:xfrm>
            <a:off x="5032775" y="3037150"/>
            <a:ext cx="26637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Ruda Black"/>
              <a:buNone/>
              <a:defRPr sz="2000">
                <a:latin typeface="Ruda Black"/>
                <a:ea typeface="Ruda Black"/>
                <a:cs typeface="Ruda Black"/>
                <a:sym typeface="Ruda Black"/>
              </a:defRPr>
            </a:lvl1pPr>
            <a:lvl2pPr lvl="1" algn="ctr" rtl="0">
              <a:spcBef>
                <a:spcPts val="0"/>
              </a:spcBef>
              <a:spcAft>
                <a:spcPts val="0"/>
              </a:spcAft>
              <a:buSzPts val="2000"/>
              <a:buFont typeface="Ruda Black"/>
              <a:buNone/>
              <a:defRPr sz="2000">
                <a:latin typeface="Ruda Black"/>
                <a:ea typeface="Ruda Black"/>
                <a:cs typeface="Ruda Black"/>
                <a:sym typeface="Ruda Black"/>
              </a:defRPr>
            </a:lvl2pPr>
            <a:lvl3pPr lvl="2" algn="ctr" rtl="0">
              <a:spcBef>
                <a:spcPts val="0"/>
              </a:spcBef>
              <a:spcAft>
                <a:spcPts val="0"/>
              </a:spcAft>
              <a:buSzPts val="2000"/>
              <a:buFont typeface="Ruda Black"/>
              <a:buNone/>
              <a:defRPr sz="2000">
                <a:latin typeface="Ruda Black"/>
                <a:ea typeface="Ruda Black"/>
                <a:cs typeface="Ruda Black"/>
                <a:sym typeface="Ruda Black"/>
              </a:defRPr>
            </a:lvl3pPr>
            <a:lvl4pPr lvl="3" algn="ctr" rtl="0">
              <a:spcBef>
                <a:spcPts val="0"/>
              </a:spcBef>
              <a:spcAft>
                <a:spcPts val="0"/>
              </a:spcAft>
              <a:buSzPts val="2000"/>
              <a:buFont typeface="Ruda Black"/>
              <a:buNone/>
              <a:defRPr sz="2000">
                <a:latin typeface="Ruda Black"/>
                <a:ea typeface="Ruda Black"/>
                <a:cs typeface="Ruda Black"/>
                <a:sym typeface="Ruda Black"/>
              </a:defRPr>
            </a:lvl4pPr>
            <a:lvl5pPr lvl="4" algn="ctr" rtl="0">
              <a:spcBef>
                <a:spcPts val="0"/>
              </a:spcBef>
              <a:spcAft>
                <a:spcPts val="0"/>
              </a:spcAft>
              <a:buSzPts val="2000"/>
              <a:buFont typeface="Ruda Black"/>
              <a:buNone/>
              <a:defRPr sz="2000">
                <a:latin typeface="Ruda Black"/>
                <a:ea typeface="Ruda Black"/>
                <a:cs typeface="Ruda Black"/>
                <a:sym typeface="Ruda Black"/>
              </a:defRPr>
            </a:lvl5pPr>
            <a:lvl6pPr lvl="5" algn="ctr" rtl="0">
              <a:spcBef>
                <a:spcPts val="0"/>
              </a:spcBef>
              <a:spcAft>
                <a:spcPts val="0"/>
              </a:spcAft>
              <a:buSzPts val="2000"/>
              <a:buFont typeface="Ruda Black"/>
              <a:buNone/>
              <a:defRPr sz="2000">
                <a:latin typeface="Ruda Black"/>
                <a:ea typeface="Ruda Black"/>
                <a:cs typeface="Ruda Black"/>
                <a:sym typeface="Ruda Black"/>
              </a:defRPr>
            </a:lvl6pPr>
            <a:lvl7pPr lvl="6" algn="ctr" rtl="0">
              <a:spcBef>
                <a:spcPts val="0"/>
              </a:spcBef>
              <a:spcAft>
                <a:spcPts val="0"/>
              </a:spcAft>
              <a:buSzPts val="2000"/>
              <a:buFont typeface="Ruda Black"/>
              <a:buNone/>
              <a:defRPr sz="2000">
                <a:latin typeface="Ruda Black"/>
                <a:ea typeface="Ruda Black"/>
                <a:cs typeface="Ruda Black"/>
                <a:sym typeface="Ruda Black"/>
              </a:defRPr>
            </a:lvl7pPr>
            <a:lvl8pPr lvl="7" algn="ctr" rtl="0">
              <a:spcBef>
                <a:spcPts val="0"/>
              </a:spcBef>
              <a:spcAft>
                <a:spcPts val="0"/>
              </a:spcAft>
              <a:buSzPts val="2000"/>
              <a:buFont typeface="Ruda Black"/>
              <a:buNone/>
              <a:defRPr sz="2000">
                <a:latin typeface="Ruda Black"/>
                <a:ea typeface="Ruda Black"/>
                <a:cs typeface="Ruda Black"/>
                <a:sym typeface="Ruda Black"/>
              </a:defRPr>
            </a:lvl8pPr>
            <a:lvl9pPr lvl="8" algn="ctr" rtl="0">
              <a:spcBef>
                <a:spcPts val="0"/>
              </a:spcBef>
              <a:spcAft>
                <a:spcPts val="0"/>
              </a:spcAft>
              <a:buSzPts val="2000"/>
              <a:buFont typeface="Ruda Black"/>
              <a:buNone/>
              <a:defRPr sz="2000">
                <a:latin typeface="Ruda Black"/>
                <a:ea typeface="Ruda Black"/>
                <a:cs typeface="Ruda Black"/>
                <a:sym typeface="Ruda Black"/>
              </a:defRPr>
            </a:lvl9pPr>
          </a:lstStyle>
          <a:p>
            <a:endParaRPr/>
          </a:p>
        </p:txBody>
      </p:sp>
      <p:sp>
        <p:nvSpPr>
          <p:cNvPr id="34" name="Google Shape;34;p5"/>
          <p:cNvSpPr/>
          <p:nvPr/>
        </p:nvSpPr>
        <p:spPr>
          <a:xfrm rot="-6672531">
            <a:off x="-1376771" y="3231610"/>
            <a:ext cx="3056184" cy="2296205"/>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610660" y="2996252"/>
            <a:ext cx="1425688" cy="1455351"/>
          </a:xfrm>
          <a:custGeom>
            <a:avLst/>
            <a:gdLst/>
            <a:ahLst/>
            <a:cxnLst/>
            <a:rect l="l" t="t" r="r" b="b"/>
            <a:pathLst>
              <a:path w="28601" h="29199" extrusionOk="0">
                <a:moveTo>
                  <a:pt x="15813" y="1"/>
                </a:moveTo>
                <a:cubicBezTo>
                  <a:pt x="8622" y="1"/>
                  <a:pt x="205" y="2914"/>
                  <a:pt x="91" y="10984"/>
                </a:cubicBezTo>
                <a:cubicBezTo>
                  <a:pt x="0" y="17307"/>
                  <a:pt x="4862" y="23926"/>
                  <a:pt x="10294" y="26802"/>
                </a:cubicBezTo>
                <a:cubicBezTo>
                  <a:pt x="12543" y="28006"/>
                  <a:pt x="16099" y="29198"/>
                  <a:pt x="19240" y="29198"/>
                </a:cubicBezTo>
                <a:cubicBezTo>
                  <a:pt x="20627" y="29198"/>
                  <a:pt x="21932" y="28966"/>
                  <a:pt x="23008" y="28400"/>
                </a:cubicBezTo>
                <a:cubicBezTo>
                  <a:pt x="26455" y="26574"/>
                  <a:pt x="26546" y="21621"/>
                  <a:pt x="26546" y="18311"/>
                </a:cubicBezTo>
                <a:cubicBezTo>
                  <a:pt x="26569" y="16531"/>
                  <a:pt x="26455" y="15047"/>
                  <a:pt x="26911" y="13358"/>
                </a:cubicBezTo>
                <a:cubicBezTo>
                  <a:pt x="27527" y="11144"/>
                  <a:pt x="28600" y="9227"/>
                  <a:pt x="28281" y="6830"/>
                </a:cubicBezTo>
                <a:cubicBezTo>
                  <a:pt x="28052" y="5164"/>
                  <a:pt x="27254" y="3909"/>
                  <a:pt x="26135" y="2927"/>
                </a:cubicBezTo>
                <a:cubicBezTo>
                  <a:pt x="24492" y="1489"/>
                  <a:pt x="22164" y="713"/>
                  <a:pt x="19995" y="348"/>
                </a:cubicBezTo>
                <a:cubicBezTo>
                  <a:pt x="18707" y="123"/>
                  <a:pt x="17286" y="1"/>
                  <a:pt x="158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167913-AC74-45F1-AA57-3CB8E65302BC}"/>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3" name="Footer Placeholder 2">
            <a:extLst>
              <a:ext uri="{FF2B5EF4-FFF2-40B4-BE49-F238E27FC236}">
                <a16:creationId xmlns:a16="http://schemas.microsoft.com/office/drawing/2014/main" id="{56C23B9F-B647-4542-AF00-BE1CCB8DE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E4050-D926-4733-928B-3430D13364A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014367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7C64C-81C4-41BA-A80E-62043CF341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4162488-EDB1-45BE-B79F-6DA9CAA084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240EC-C7A9-413E-863A-8DC7BA831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30CF71-9BBF-4499-955B-06F01FF028D8}"/>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6" name="Footer Placeholder 5">
            <a:extLst>
              <a:ext uri="{FF2B5EF4-FFF2-40B4-BE49-F238E27FC236}">
                <a16:creationId xmlns:a16="http://schemas.microsoft.com/office/drawing/2014/main" id="{CC141A00-1E15-4F20-A76E-F2070216A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BEB41-D5D1-4E71-8B74-7D33BB2B73B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1750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F1C9-BFBC-429C-96C2-3E3F0DE5702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35C7669-084B-4440-AD9F-81E3506E4D6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6B89C4C-8387-4009-8A8B-1FBD0E5BFC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E8ECEC-8CFA-443A-AB4C-C62E8BFE8DB6}"/>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6" name="Footer Placeholder 5">
            <a:extLst>
              <a:ext uri="{FF2B5EF4-FFF2-40B4-BE49-F238E27FC236}">
                <a16:creationId xmlns:a16="http://schemas.microsoft.com/office/drawing/2014/main" id="{846F1E92-E15E-44F1-8B6F-4CC873D17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DD05-DA43-47CC-93CF-67CBDBEC862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743895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376C-44A7-48C3-8563-082D9DE7B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EB191-90FD-40B9-98D7-1B512063CD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0F528-1BC6-4372-82EC-E7DFF856D462}"/>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5" name="Footer Placeholder 4">
            <a:extLst>
              <a:ext uri="{FF2B5EF4-FFF2-40B4-BE49-F238E27FC236}">
                <a16:creationId xmlns:a16="http://schemas.microsoft.com/office/drawing/2014/main" id="{F1174356-61A8-4C67-B547-8C0B231EA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945B8-8563-4944-8551-1805C1DA33D6}"/>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011484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3A94AF-1A1E-40C4-B9CC-BBC7CE29158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BA244-291C-4C85-AB28-B542C3C6CFF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C3A9C-3710-4779-AE7A-7664BDE4945E}"/>
              </a:ext>
            </a:extLst>
          </p:cNvPr>
          <p:cNvSpPr>
            <a:spLocks noGrp="1"/>
          </p:cNvSpPr>
          <p:nvPr>
            <p:ph type="dt" sz="half" idx="10"/>
          </p:nvPr>
        </p:nvSpPr>
        <p:spPr/>
        <p:txBody>
          <a:bodyPr/>
          <a:lstStyle/>
          <a:p>
            <a:fld id="{0BE67772-D0B7-41C1-BBFF-053954CE56BE}" type="datetimeFigureOut">
              <a:rPr lang="en-US" smtClean="0"/>
              <a:t>11/15/2023</a:t>
            </a:fld>
            <a:endParaRPr lang="en-US"/>
          </a:p>
        </p:txBody>
      </p:sp>
      <p:sp>
        <p:nvSpPr>
          <p:cNvPr id="5" name="Footer Placeholder 4">
            <a:extLst>
              <a:ext uri="{FF2B5EF4-FFF2-40B4-BE49-F238E27FC236}">
                <a16:creationId xmlns:a16="http://schemas.microsoft.com/office/drawing/2014/main" id="{3875C481-87C8-4D07-9BDD-289C1C4FE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439B5-5360-4F75-82A7-A8E3EE63836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25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0" name="Google Shape;40;p6"/>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body" idx="1"/>
          </p:nvPr>
        </p:nvSpPr>
        <p:spPr>
          <a:xfrm>
            <a:off x="720000" y="1266825"/>
            <a:ext cx="4173000" cy="31794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Clr>
                <a:srgbClr val="18254B"/>
              </a:buClr>
              <a:buSzPts val="1600"/>
              <a:buFont typeface="Red Hat Text"/>
              <a:buChar char="●"/>
              <a:defRPr/>
            </a:lvl1pPr>
            <a:lvl2pPr marL="914400" lvl="1" indent="-330200">
              <a:spcBef>
                <a:spcPts val="0"/>
              </a:spcBef>
              <a:spcAft>
                <a:spcPts val="0"/>
              </a:spcAft>
              <a:buClr>
                <a:srgbClr val="142850"/>
              </a:buClr>
              <a:buSzPts val="1600"/>
              <a:buFont typeface="Red Hat Text"/>
              <a:buChar char="○"/>
              <a:defRPr/>
            </a:lvl2pPr>
            <a:lvl3pPr marL="1371600" lvl="2" indent="-330200">
              <a:spcBef>
                <a:spcPts val="0"/>
              </a:spcBef>
              <a:spcAft>
                <a:spcPts val="0"/>
              </a:spcAft>
              <a:buClr>
                <a:srgbClr val="142850"/>
              </a:buClr>
              <a:buSzPts val="1600"/>
              <a:buFont typeface="Red Hat Text"/>
              <a:buChar char="■"/>
              <a:defRPr/>
            </a:lvl3pPr>
            <a:lvl4pPr marL="1828800" lvl="3" indent="-330200">
              <a:spcBef>
                <a:spcPts val="0"/>
              </a:spcBef>
              <a:spcAft>
                <a:spcPts val="0"/>
              </a:spcAft>
              <a:buClr>
                <a:srgbClr val="142850"/>
              </a:buClr>
              <a:buSzPts val="1600"/>
              <a:buFont typeface="Red Hat Text"/>
              <a:buChar char="●"/>
              <a:defRPr/>
            </a:lvl4pPr>
            <a:lvl5pPr marL="2286000" lvl="4" indent="-330200">
              <a:spcBef>
                <a:spcPts val="0"/>
              </a:spcBef>
              <a:spcAft>
                <a:spcPts val="0"/>
              </a:spcAft>
              <a:buClr>
                <a:srgbClr val="142850"/>
              </a:buClr>
              <a:buSzPts val="1600"/>
              <a:buFont typeface="Red Hat Text"/>
              <a:buChar char="○"/>
              <a:defRPr/>
            </a:lvl5pPr>
            <a:lvl6pPr marL="2743200" lvl="5" indent="-330200">
              <a:spcBef>
                <a:spcPts val="0"/>
              </a:spcBef>
              <a:spcAft>
                <a:spcPts val="0"/>
              </a:spcAft>
              <a:buClr>
                <a:srgbClr val="142850"/>
              </a:buClr>
              <a:buSzPts val="1600"/>
              <a:buFont typeface="Red Hat Text"/>
              <a:buChar char="■"/>
              <a:defRPr/>
            </a:lvl6pPr>
            <a:lvl7pPr marL="3200400" lvl="6" indent="-330200">
              <a:spcBef>
                <a:spcPts val="0"/>
              </a:spcBef>
              <a:spcAft>
                <a:spcPts val="0"/>
              </a:spcAft>
              <a:buClr>
                <a:srgbClr val="142850"/>
              </a:buClr>
              <a:buSzPts val="1600"/>
              <a:buFont typeface="Red Hat Text"/>
              <a:buChar char="●"/>
              <a:defRPr/>
            </a:lvl7pPr>
            <a:lvl8pPr marL="3657600" lvl="7" indent="-330200">
              <a:spcBef>
                <a:spcPts val="0"/>
              </a:spcBef>
              <a:spcAft>
                <a:spcPts val="0"/>
              </a:spcAft>
              <a:buClr>
                <a:srgbClr val="142850"/>
              </a:buClr>
              <a:buSzPts val="1600"/>
              <a:buFont typeface="Red Hat Text"/>
              <a:buChar char="○"/>
              <a:defRPr/>
            </a:lvl8pPr>
            <a:lvl9pPr marL="4114800" lvl="8" indent="-330200">
              <a:spcBef>
                <a:spcPts val="0"/>
              </a:spcBef>
              <a:spcAft>
                <a:spcPts val="0"/>
              </a:spcAft>
              <a:buClr>
                <a:srgbClr val="142850"/>
              </a:buClr>
              <a:buSzPts val="1600"/>
              <a:buFont typeface="Red Hat Text"/>
              <a:buChar char="■"/>
              <a:defRPr/>
            </a:lvl9pPr>
          </a:lstStyle>
          <a:p>
            <a:endParaRPr/>
          </a:p>
        </p:txBody>
      </p:sp>
      <p:sp>
        <p:nvSpPr>
          <p:cNvPr id="44" name="Google Shape;44;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5" name="Google Shape;45;p7"/>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3803275" y="1366500"/>
            <a:ext cx="4315800" cy="12351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10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4135675" y="2541875"/>
            <a:ext cx="39831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55" name="Google Shape;55;p9"/>
          <p:cNvSpPr/>
          <p:nvPr/>
        </p:nvSpPr>
        <p:spPr>
          <a:xfrm rot="6226057">
            <a:off x="-889293" y="-782740"/>
            <a:ext cx="2781426" cy="2851141"/>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rot="-4861205">
            <a:off x="7363210" y="3069713"/>
            <a:ext cx="3126076" cy="3204429"/>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p:nvPr/>
        </p:nvSpPr>
        <p:spPr>
          <a:xfrm rot="6672498" flipH="1">
            <a:off x="7975343" y="-1730740"/>
            <a:ext cx="3217573" cy="2417461"/>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7778581">
            <a:off x="6279799" y="-568355"/>
            <a:ext cx="3177873" cy="1706522"/>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p:nvPr/>
        </p:nvSpPr>
        <p:spPr>
          <a:xfrm rot="-4127397" flipH="1">
            <a:off x="-2251204" y="4293973"/>
            <a:ext cx="3335134" cy="2505788"/>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rot="3021252">
            <a:off x="-452482" y="3825924"/>
            <a:ext cx="3293858" cy="176891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3324900" y="1440948"/>
            <a:ext cx="5099100" cy="1588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a:spLocks noGrp="1"/>
          </p:cNvSpPr>
          <p:nvPr>
            <p:ph type="subTitle" idx="1"/>
          </p:nvPr>
        </p:nvSpPr>
        <p:spPr>
          <a:xfrm>
            <a:off x="4187700" y="3009425"/>
            <a:ext cx="3373500" cy="656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8" name="Google Shape;68;p11"/>
          <p:cNvSpPr/>
          <p:nvPr/>
        </p:nvSpPr>
        <p:spPr>
          <a:xfrm rot="6226016">
            <a:off x="-1420541" y="-1332826"/>
            <a:ext cx="4281082" cy="4388385"/>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10800000">
            <a:off x="6544900" y="-805330"/>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rot="4127335">
            <a:off x="7346939" y="-630932"/>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flipH="1">
            <a:off x="6544900" y="3997798"/>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rot="6672665" flipH="1">
            <a:off x="7346939" y="3066943"/>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0"/>
        <p:cNvGrpSpPr/>
        <p:nvPr/>
      </p:nvGrpSpPr>
      <p:grpSpPr>
        <a:xfrm>
          <a:off x="0" y="0"/>
          <a:ext cx="0" cy="0"/>
          <a:chOff x="0" y="0"/>
          <a:chExt cx="0" cy="0"/>
        </a:xfrm>
      </p:grpSpPr>
      <p:sp>
        <p:nvSpPr>
          <p:cNvPr id="91" name="Google Shape;91;p14"/>
          <p:cNvSpPr txBox="1">
            <a:spLocks noGrp="1"/>
          </p:cNvSpPr>
          <p:nvPr>
            <p:ph type="subTitle" idx="1"/>
          </p:nvPr>
        </p:nvSpPr>
        <p:spPr>
          <a:xfrm>
            <a:off x="1457375" y="2122000"/>
            <a:ext cx="6227400" cy="156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2" name="Google Shape;92;p14"/>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600"/>
              <a:buFont typeface="Ruda Black"/>
              <a:buNone/>
              <a:defRPr sz="2000">
                <a:solidFill>
                  <a:schemeClr val="accent3"/>
                </a:solidFill>
                <a:latin typeface="Ruda Black"/>
                <a:ea typeface="Ruda Black"/>
                <a:cs typeface="Ruda Black"/>
                <a:sym typeface="Ruda Black"/>
              </a:defRPr>
            </a:lvl1pPr>
            <a:lvl2pPr lvl="1"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2pPr>
            <a:lvl3pPr lvl="2"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3pPr>
            <a:lvl4pPr lvl="3"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4pPr>
            <a:lvl5pPr lvl="4"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5pPr>
            <a:lvl6pPr lvl="5"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6pPr>
            <a:lvl7pPr lvl="6"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7pPr>
            <a:lvl8pPr lvl="7"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8pPr>
            <a:lvl9pPr lvl="8"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9pPr>
          </a:lstStyle>
          <a:p>
            <a:endParaRPr/>
          </a:p>
        </p:txBody>
      </p:sp>
      <p:sp>
        <p:nvSpPr>
          <p:cNvPr id="93" name="Google Shape;93;p14"/>
          <p:cNvSpPr/>
          <p:nvPr/>
        </p:nvSpPr>
        <p:spPr>
          <a:xfrm rot="-6226057" flipH="1">
            <a:off x="7274490" y="-782740"/>
            <a:ext cx="2781426" cy="2851141"/>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rot="4861205" flipH="1">
            <a:off x="-1322663" y="3069713"/>
            <a:ext cx="3126076" cy="3204429"/>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5" name="Google Shape;95;p14"/>
          <p:cNvSpPr/>
          <p:nvPr/>
        </p:nvSpPr>
        <p:spPr>
          <a:xfrm rot="-6672498">
            <a:off x="-2026294" y="-1730740"/>
            <a:ext cx="3217573" cy="2417461"/>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rot="7778581" flipH="1">
            <a:off x="-291050" y="-568355"/>
            <a:ext cx="3177873" cy="1706522"/>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rot="4127397">
            <a:off x="8082692" y="4293973"/>
            <a:ext cx="3335134" cy="2505788"/>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rot="-3021252" flipH="1">
            <a:off x="6325246" y="3825924"/>
            <a:ext cx="3293858" cy="176891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1" name="Google Shape;101;p15"/>
          <p:cNvSpPr txBox="1">
            <a:spLocks noGrp="1"/>
          </p:cNvSpPr>
          <p:nvPr>
            <p:ph type="subTitle" idx="1"/>
          </p:nvPr>
        </p:nvSpPr>
        <p:spPr>
          <a:xfrm>
            <a:off x="720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2" name="Google Shape;102;p15"/>
          <p:cNvSpPr txBox="1">
            <a:spLocks noGrp="1"/>
          </p:cNvSpPr>
          <p:nvPr>
            <p:ph type="subTitle" idx="2"/>
          </p:nvPr>
        </p:nvSpPr>
        <p:spPr>
          <a:xfrm>
            <a:off x="720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3" name="Google Shape;103;p15"/>
          <p:cNvSpPr txBox="1">
            <a:spLocks noGrp="1"/>
          </p:cNvSpPr>
          <p:nvPr>
            <p:ph type="subTitle" idx="3"/>
          </p:nvPr>
        </p:nvSpPr>
        <p:spPr>
          <a:xfrm>
            <a:off x="3438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4" name="Google Shape;104;p15"/>
          <p:cNvSpPr txBox="1">
            <a:spLocks noGrp="1"/>
          </p:cNvSpPr>
          <p:nvPr>
            <p:ph type="subTitle" idx="4"/>
          </p:nvPr>
        </p:nvSpPr>
        <p:spPr>
          <a:xfrm>
            <a:off x="3438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5" name="Google Shape;105;p15"/>
          <p:cNvSpPr txBox="1">
            <a:spLocks noGrp="1"/>
          </p:cNvSpPr>
          <p:nvPr>
            <p:ph type="subTitle" idx="5"/>
          </p:nvPr>
        </p:nvSpPr>
        <p:spPr>
          <a:xfrm>
            <a:off x="6156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6" name="Google Shape;106;p15"/>
          <p:cNvSpPr txBox="1">
            <a:spLocks noGrp="1"/>
          </p:cNvSpPr>
          <p:nvPr>
            <p:ph type="subTitle" idx="6"/>
          </p:nvPr>
        </p:nvSpPr>
        <p:spPr>
          <a:xfrm>
            <a:off x="6156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7" name="Google Shape;107;p15"/>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5322425" y="2573550"/>
            <a:ext cx="2667900" cy="61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600"/>
              <a:buNone/>
              <a:defRPr sz="3600">
                <a:solidFill>
                  <a:schemeClr val="accent3"/>
                </a:solidFill>
              </a:defRPr>
            </a:lvl1pPr>
            <a:lvl2pPr lvl="1" algn="r" rtl="0">
              <a:spcBef>
                <a:spcPts val="0"/>
              </a:spcBef>
              <a:spcAft>
                <a:spcPts val="0"/>
              </a:spcAft>
              <a:buClr>
                <a:schemeClr val="accent3"/>
              </a:buClr>
              <a:buSzPts val="3600"/>
              <a:buNone/>
              <a:defRPr sz="3600">
                <a:solidFill>
                  <a:schemeClr val="accent3"/>
                </a:solidFill>
              </a:defRPr>
            </a:lvl2pPr>
            <a:lvl3pPr lvl="2" algn="r" rtl="0">
              <a:spcBef>
                <a:spcPts val="0"/>
              </a:spcBef>
              <a:spcAft>
                <a:spcPts val="0"/>
              </a:spcAft>
              <a:buClr>
                <a:schemeClr val="accent3"/>
              </a:buClr>
              <a:buSzPts val="3600"/>
              <a:buNone/>
              <a:defRPr sz="3600">
                <a:solidFill>
                  <a:schemeClr val="accent3"/>
                </a:solidFill>
              </a:defRPr>
            </a:lvl3pPr>
            <a:lvl4pPr lvl="3" algn="r" rtl="0">
              <a:spcBef>
                <a:spcPts val="0"/>
              </a:spcBef>
              <a:spcAft>
                <a:spcPts val="0"/>
              </a:spcAft>
              <a:buClr>
                <a:schemeClr val="accent3"/>
              </a:buClr>
              <a:buSzPts val="3600"/>
              <a:buNone/>
              <a:defRPr sz="3600">
                <a:solidFill>
                  <a:schemeClr val="accent3"/>
                </a:solidFill>
              </a:defRPr>
            </a:lvl4pPr>
            <a:lvl5pPr lvl="4" algn="r" rtl="0">
              <a:spcBef>
                <a:spcPts val="0"/>
              </a:spcBef>
              <a:spcAft>
                <a:spcPts val="0"/>
              </a:spcAft>
              <a:buClr>
                <a:schemeClr val="accent3"/>
              </a:buClr>
              <a:buSzPts val="3600"/>
              <a:buNone/>
              <a:defRPr sz="3600">
                <a:solidFill>
                  <a:schemeClr val="accent3"/>
                </a:solidFill>
              </a:defRPr>
            </a:lvl5pPr>
            <a:lvl6pPr lvl="5" algn="r" rtl="0">
              <a:spcBef>
                <a:spcPts val="0"/>
              </a:spcBef>
              <a:spcAft>
                <a:spcPts val="0"/>
              </a:spcAft>
              <a:buClr>
                <a:schemeClr val="accent3"/>
              </a:buClr>
              <a:buSzPts val="3600"/>
              <a:buNone/>
              <a:defRPr sz="3600">
                <a:solidFill>
                  <a:schemeClr val="accent3"/>
                </a:solidFill>
              </a:defRPr>
            </a:lvl6pPr>
            <a:lvl7pPr lvl="6" algn="r" rtl="0">
              <a:spcBef>
                <a:spcPts val="0"/>
              </a:spcBef>
              <a:spcAft>
                <a:spcPts val="0"/>
              </a:spcAft>
              <a:buClr>
                <a:schemeClr val="accent3"/>
              </a:buClr>
              <a:buSzPts val="3600"/>
              <a:buNone/>
              <a:defRPr sz="3600">
                <a:solidFill>
                  <a:schemeClr val="accent3"/>
                </a:solidFill>
              </a:defRPr>
            </a:lvl7pPr>
            <a:lvl8pPr lvl="7" algn="r" rtl="0">
              <a:spcBef>
                <a:spcPts val="0"/>
              </a:spcBef>
              <a:spcAft>
                <a:spcPts val="0"/>
              </a:spcAft>
              <a:buClr>
                <a:schemeClr val="accent3"/>
              </a:buClr>
              <a:buSzPts val="3600"/>
              <a:buNone/>
              <a:defRPr sz="3600">
                <a:solidFill>
                  <a:schemeClr val="accent3"/>
                </a:solidFill>
              </a:defRPr>
            </a:lvl8pPr>
            <a:lvl9pPr lvl="8" algn="r" rtl="0">
              <a:spcBef>
                <a:spcPts val="0"/>
              </a:spcBef>
              <a:spcAft>
                <a:spcPts val="0"/>
              </a:spcAft>
              <a:buClr>
                <a:schemeClr val="accent3"/>
              </a:buClr>
              <a:buSzPts val="3600"/>
              <a:buNone/>
              <a:defRPr sz="3600">
                <a:solidFill>
                  <a:schemeClr val="accent3"/>
                </a:solidFill>
              </a:defRPr>
            </a:lvl9pPr>
          </a:lstStyle>
          <a:p>
            <a:endParaRPr/>
          </a:p>
        </p:txBody>
      </p:sp>
      <p:sp>
        <p:nvSpPr>
          <p:cNvPr id="139" name="Google Shape;139;p18"/>
          <p:cNvSpPr txBox="1">
            <a:spLocks noGrp="1"/>
          </p:cNvSpPr>
          <p:nvPr>
            <p:ph type="title" idx="2" hasCustomPrompt="1"/>
          </p:nvPr>
        </p:nvSpPr>
        <p:spPr>
          <a:xfrm>
            <a:off x="5322425" y="987300"/>
            <a:ext cx="2667900" cy="12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40" name="Google Shape;140;p18"/>
          <p:cNvSpPr txBox="1">
            <a:spLocks noGrp="1"/>
          </p:cNvSpPr>
          <p:nvPr>
            <p:ph type="subTitle" idx="1"/>
          </p:nvPr>
        </p:nvSpPr>
        <p:spPr>
          <a:xfrm>
            <a:off x="5322550" y="3529975"/>
            <a:ext cx="2667900" cy="6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1" name="Google Shape;141;p18"/>
          <p:cNvSpPr/>
          <p:nvPr/>
        </p:nvSpPr>
        <p:spPr>
          <a:xfrm rot="7778502" flipH="1">
            <a:off x="-565720"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rot="10800000" flipH="1">
            <a:off x="-97050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rot="-3021498" flipH="1">
            <a:off x="6190464" y="3893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flipH="1">
            <a:off x="7548426" y="3599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FD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1pPr>
            <a:lvl2pPr lvl="1">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2pPr>
            <a:lvl3pPr lvl="2">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3pPr>
            <a:lvl4pPr lvl="3">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4pPr>
            <a:lvl5pPr lvl="4">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5pPr>
            <a:lvl6pPr lvl="5">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6pPr>
            <a:lvl7pPr lvl="6">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7pPr>
            <a:lvl8pPr lvl="7">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8pPr>
            <a:lvl9pPr lvl="8">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1pPr>
            <a:lvl2pPr marL="914400" lvl="1"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2pPr>
            <a:lvl3pPr marL="1371600" lvl="2"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3pPr>
            <a:lvl4pPr marL="1828800" lvl="3"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4pPr>
            <a:lvl5pPr marL="2286000" lvl="4"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5pPr>
            <a:lvl6pPr marL="2743200" lvl="5"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6pPr>
            <a:lvl7pPr marL="3200400" lvl="6"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7pPr>
            <a:lvl8pPr marL="3657600" lvl="7"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8pPr>
            <a:lvl9pPr marL="4114800" lvl="8"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7" r:id="rId6"/>
    <p:sldLayoutId id="2147483660" r:id="rId7"/>
    <p:sldLayoutId id="2147483661" r:id="rId8"/>
    <p:sldLayoutId id="2147483664" r:id="rId9"/>
    <p:sldLayoutId id="2147483667"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AA549-CC49-4B00-AF9F-D2C420F9819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52B02-CC8A-4CCA-A556-B1204F893A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497EC-F22B-4F90-AD09-C08238B19CA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BE67772-D0B7-41C1-BBFF-053954CE56BE}" type="datetimeFigureOut">
              <a:rPr lang="en-US" smtClean="0"/>
              <a:t>11/15/2023</a:t>
            </a:fld>
            <a:endParaRPr lang="en-US"/>
          </a:p>
        </p:txBody>
      </p:sp>
      <p:sp>
        <p:nvSpPr>
          <p:cNvPr id="5" name="Footer Placeholder 4">
            <a:extLst>
              <a:ext uri="{FF2B5EF4-FFF2-40B4-BE49-F238E27FC236}">
                <a16:creationId xmlns:a16="http://schemas.microsoft.com/office/drawing/2014/main" id="{242D94F9-52FA-442A-B707-23C3940E02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62A46-ACF6-486E-9C84-8C68282FE7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97914C9-5726-4F44-8B91-99FB38E9B84E}" type="slidenum">
              <a:rPr lang="en-US" smtClean="0"/>
              <a:t>‹#›</a:t>
            </a:fld>
            <a:endParaRPr lang="en-US"/>
          </a:p>
        </p:txBody>
      </p:sp>
    </p:spTree>
    <p:extLst>
      <p:ext uri="{BB962C8B-B14F-4D97-AF65-F5344CB8AC3E}">
        <p14:creationId xmlns:p14="http://schemas.microsoft.com/office/powerpoint/2010/main" val="128241327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F18F1C-D26E-4859-AF08-DDE93961DE17}"/>
              </a:ext>
            </a:extLst>
          </p:cNvPr>
          <p:cNvGrpSpPr/>
          <p:nvPr/>
        </p:nvGrpSpPr>
        <p:grpSpPr>
          <a:xfrm>
            <a:off x="1937400" y="302756"/>
            <a:ext cx="5269200" cy="900230"/>
            <a:chOff x="1874965" y="302756"/>
            <a:chExt cx="5269200" cy="900230"/>
          </a:xfrm>
        </p:grpSpPr>
        <p:sp>
          <p:nvSpPr>
            <p:cNvPr id="3" name="Google Shape;908;p32">
              <a:extLst>
                <a:ext uri="{FF2B5EF4-FFF2-40B4-BE49-F238E27FC236}">
                  <a16:creationId xmlns:a16="http://schemas.microsoft.com/office/drawing/2014/main" id="{A2EB09B8-7FA6-4D87-8A50-F3152F97CF8C}"/>
                </a:ext>
              </a:extLst>
            </p:cNvPr>
            <p:cNvSpPr/>
            <p:nvPr/>
          </p:nvSpPr>
          <p:spPr>
            <a:xfrm>
              <a:off x="1874965" y="302756"/>
              <a:ext cx="5269200" cy="90023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09;p32">
              <a:extLst>
                <a:ext uri="{FF2B5EF4-FFF2-40B4-BE49-F238E27FC236}">
                  <a16:creationId xmlns:a16="http://schemas.microsoft.com/office/drawing/2014/main" id="{A2476420-A253-484A-B0FC-7929604EF8CD}"/>
                </a:ext>
              </a:extLst>
            </p:cNvPr>
            <p:cNvSpPr txBox="1">
              <a:spLocks/>
            </p:cNvSpPr>
            <p:nvPr/>
          </p:nvSpPr>
          <p:spPr>
            <a:xfrm>
              <a:off x="2247278" y="302756"/>
              <a:ext cx="4524575" cy="9002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1pPr>
              <a:lvl2pPr marR="0" lvl="1"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2pPr>
              <a:lvl3pPr marR="0" lvl="2"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3pPr>
              <a:lvl4pPr marR="0" lvl="3"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4pPr>
              <a:lvl5pPr marR="0" lvl="4"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5pPr>
              <a:lvl6pPr marR="0" lvl="5"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6pPr>
              <a:lvl7pPr marR="0" lvl="6"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7pPr>
              <a:lvl8pPr marR="0" lvl="7"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8pPr>
              <a:lvl9pPr marR="0" lvl="8"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9pPr>
            </a:lstStyle>
            <a:p>
              <a:pPr algn="ctr"/>
              <a:r>
                <a:rPr lang="en-US" sz="4400" dirty="0">
                  <a:solidFill>
                    <a:schemeClr val="lt1"/>
                  </a:solidFill>
                  <a:latin typeface="#9Slide07 IcielCadena" panose="02000503000000020004" pitchFamily="2" charset="0"/>
                </a:rPr>
                <a:t>BÀI 9: ĐO TỐC ĐỘ</a:t>
              </a:r>
            </a:p>
          </p:txBody>
        </p:sp>
      </p:grpSp>
      <p:pic>
        <p:nvPicPr>
          <p:cNvPr id="5" name="Graphic 4">
            <a:extLst>
              <a:ext uri="{FF2B5EF4-FFF2-40B4-BE49-F238E27FC236}">
                <a16:creationId xmlns:a16="http://schemas.microsoft.com/office/drawing/2014/main" id="{F9A6BF0B-825B-4278-BFD0-E3C3F50E9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1999" y="868504"/>
            <a:ext cx="6412493" cy="4274996"/>
          </a:xfrm>
          <a:prstGeom prst="rect">
            <a:avLst/>
          </a:prstGeom>
        </p:spPr>
      </p:pic>
    </p:spTree>
    <p:extLst>
      <p:ext uri="{BB962C8B-B14F-4D97-AF65-F5344CB8AC3E}">
        <p14:creationId xmlns:p14="http://schemas.microsoft.com/office/powerpoint/2010/main" val="885885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81BEC0F-29FA-4037-87A3-7481051187BC}"/>
              </a:ext>
            </a:extLst>
          </p:cNvPr>
          <p:cNvSpPr/>
          <p:nvPr/>
        </p:nvSpPr>
        <p:spPr>
          <a:xfrm>
            <a:off x="409987" y="1212319"/>
            <a:ext cx="8624707" cy="3678398"/>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C668747-47C4-4005-8DB4-5D625AC98650}"/>
              </a:ext>
            </a:extLst>
          </p:cNvPr>
          <p:cNvGrpSpPr/>
          <p:nvPr/>
        </p:nvGrpSpPr>
        <p:grpSpPr>
          <a:xfrm>
            <a:off x="409988" y="918990"/>
            <a:ext cx="2183220" cy="479169"/>
            <a:chOff x="814235" y="3068672"/>
            <a:chExt cx="2183220" cy="602255"/>
          </a:xfrm>
        </p:grpSpPr>
        <p:sp>
          <p:nvSpPr>
            <p:cNvPr id="17" name="Google Shape;2346;p40">
              <a:extLst>
                <a:ext uri="{FF2B5EF4-FFF2-40B4-BE49-F238E27FC236}">
                  <a16:creationId xmlns:a16="http://schemas.microsoft.com/office/drawing/2014/main" id="{302F0957-019D-4DBE-B0A5-DE32363E68C4}"/>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C0D69A55-9F55-4D90-8B70-D2F04FCCF7C1}"/>
                </a:ext>
              </a:extLst>
            </p:cNvPr>
            <p:cNvSpPr txBox="1"/>
            <p:nvPr/>
          </p:nvSpPr>
          <p:spPr>
            <a:xfrm>
              <a:off x="1079842" y="3068672"/>
              <a:ext cx="1695671"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2. </a:t>
              </a:r>
              <a:r>
                <a:rPr lang="en-US" sz="2400" dirty="0" err="1">
                  <a:solidFill>
                    <a:srgbClr val="FBF9F6"/>
                  </a:solidFill>
                  <a:latin typeface="#9Slide07 IcielBaliho Script" pitchFamily="2" charset="0"/>
                  <a:cs typeface="#9Slide03 Arima Madurai Black" panose="00000A00000000000000" pitchFamily="2" charset="0"/>
                </a:rPr>
                <a:t>Cách</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9" name="TextBox 18">
            <a:extLst>
              <a:ext uri="{FF2B5EF4-FFF2-40B4-BE49-F238E27FC236}">
                <a16:creationId xmlns:a16="http://schemas.microsoft.com/office/drawing/2014/main" id="{FADD6777-8493-4A69-AD9C-14B82DF966CC}"/>
              </a:ext>
            </a:extLst>
          </p:cNvPr>
          <p:cNvSpPr txBox="1"/>
          <p:nvPr/>
        </p:nvSpPr>
        <p:spPr>
          <a:xfrm>
            <a:off x="1159944" y="1619050"/>
            <a:ext cx="7516948"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Xác</a:t>
            </a:r>
            <a:r>
              <a:rPr lang="en-US" dirty="0"/>
              <a:t> </a:t>
            </a:r>
            <a:r>
              <a:rPr lang="en-US" dirty="0" err="1"/>
              <a:t>định</a:t>
            </a:r>
            <a:r>
              <a:rPr lang="en-US" dirty="0"/>
              <a:t> </a:t>
            </a:r>
            <a:r>
              <a:rPr lang="en-US" dirty="0" err="1"/>
              <a:t>vạch</a:t>
            </a:r>
            <a:r>
              <a:rPr lang="en-US" dirty="0"/>
              <a:t> </a:t>
            </a:r>
            <a:r>
              <a:rPr lang="en-US" dirty="0" err="1"/>
              <a:t>xuất</a:t>
            </a:r>
            <a:r>
              <a:rPr lang="en-US" dirty="0"/>
              <a:t> </a:t>
            </a:r>
            <a:r>
              <a:rPr lang="en-US" dirty="0" err="1"/>
              <a:t>phát</a:t>
            </a:r>
            <a:r>
              <a:rPr lang="en-US" dirty="0"/>
              <a:t> </a:t>
            </a:r>
            <a:r>
              <a:rPr lang="en-US" dirty="0" err="1"/>
              <a:t>và</a:t>
            </a:r>
            <a:r>
              <a:rPr lang="en-US" dirty="0"/>
              <a:t> </a:t>
            </a:r>
            <a:r>
              <a:rPr lang="en-US" dirty="0" err="1"/>
              <a:t>vạch</a:t>
            </a:r>
            <a:r>
              <a:rPr lang="en-US" dirty="0"/>
              <a:t> </a:t>
            </a:r>
            <a:r>
              <a:rPr lang="en-US" dirty="0" err="1"/>
              <a:t>đích</a:t>
            </a:r>
            <a:r>
              <a:rPr lang="en-US" dirty="0"/>
              <a:t> → </a:t>
            </a:r>
            <a:r>
              <a:rPr lang="en-US" dirty="0" err="1"/>
              <a:t>Dùng</a:t>
            </a:r>
            <a:r>
              <a:rPr lang="en-US" dirty="0"/>
              <a:t> </a:t>
            </a:r>
            <a:r>
              <a:rPr lang="en-US" dirty="0" err="1"/>
              <a:t>thước</a:t>
            </a:r>
            <a:r>
              <a:rPr lang="en-US" dirty="0"/>
              <a:t> </a:t>
            </a:r>
            <a:r>
              <a:rPr lang="en-US" dirty="0" err="1"/>
              <a:t>đo</a:t>
            </a:r>
            <a:r>
              <a:rPr lang="en-US" dirty="0"/>
              <a:t> s. </a:t>
            </a:r>
          </a:p>
        </p:txBody>
      </p:sp>
      <p:grpSp>
        <p:nvGrpSpPr>
          <p:cNvPr id="20" name="Group 19">
            <a:extLst>
              <a:ext uri="{FF2B5EF4-FFF2-40B4-BE49-F238E27FC236}">
                <a16:creationId xmlns:a16="http://schemas.microsoft.com/office/drawing/2014/main" id="{ABC0FF16-ECF3-4CD8-997D-F08032D57CDA}"/>
              </a:ext>
            </a:extLst>
          </p:cNvPr>
          <p:cNvGrpSpPr/>
          <p:nvPr/>
        </p:nvGrpSpPr>
        <p:grpSpPr>
          <a:xfrm>
            <a:off x="705134" y="252783"/>
            <a:ext cx="4495099" cy="479169"/>
            <a:chOff x="814234" y="3068672"/>
            <a:chExt cx="4495099" cy="602255"/>
          </a:xfrm>
        </p:grpSpPr>
        <p:sp>
          <p:nvSpPr>
            <p:cNvPr id="21" name="Google Shape;2346;p40">
              <a:extLst>
                <a:ext uri="{FF2B5EF4-FFF2-40B4-BE49-F238E27FC236}">
                  <a16:creationId xmlns:a16="http://schemas.microsoft.com/office/drawing/2014/main" id="{5295210F-02FE-4866-B431-65FD07DA58A0}"/>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58458689-20AC-4830-BE8D-848AE9748818}"/>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23" name="Google Shape;2357;p40">
            <a:extLst>
              <a:ext uri="{FF2B5EF4-FFF2-40B4-BE49-F238E27FC236}">
                <a16:creationId xmlns:a16="http://schemas.microsoft.com/office/drawing/2014/main" id="{0E41D714-CAD8-4FBF-AAF8-C79AD0A0D817}"/>
              </a:ext>
            </a:extLst>
          </p:cNvPr>
          <p:cNvSpPr/>
          <p:nvPr/>
        </p:nvSpPr>
        <p:spPr>
          <a:xfrm rot="10800000">
            <a:off x="245725" y="128949"/>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raphic 8">
            <a:extLst>
              <a:ext uri="{FF2B5EF4-FFF2-40B4-BE49-F238E27FC236}">
                <a16:creationId xmlns:a16="http://schemas.microsoft.com/office/drawing/2014/main" id="{8DB9E28B-EA24-40AE-8329-D94C1CCBC363}"/>
              </a:ext>
            </a:extLst>
          </p:cNvPr>
          <p:cNvGrpSpPr/>
          <p:nvPr/>
        </p:nvGrpSpPr>
        <p:grpSpPr>
          <a:xfrm>
            <a:off x="409988" y="294937"/>
            <a:ext cx="396490" cy="376058"/>
            <a:chOff x="4790189" y="653113"/>
            <a:chExt cx="1354514" cy="1284713"/>
          </a:xfrm>
          <a:solidFill>
            <a:srgbClr val="FFFFFF"/>
          </a:solidFill>
        </p:grpSpPr>
        <p:sp>
          <p:nvSpPr>
            <p:cNvPr id="25" name="Freeform: Shape 24">
              <a:extLst>
                <a:ext uri="{FF2B5EF4-FFF2-40B4-BE49-F238E27FC236}">
                  <a16:creationId xmlns:a16="http://schemas.microsoft.com/office/drawing/2014/main" id="{CC6EA5DF-F2C4-4765-B018-3CCE5275C09A}"/>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C1BB1E3-F27D-4555-ABC0-C174CD0DD95B}"/>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130A15E-7DBA-4F98-AF91-D71CAA50CDB5}"/>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28" name="TextBox 27">
            <a:extLst>
              <a:ext uri="{FF2B5EF4-FFF2-40B4-BE49-F238E27FC236}">
                <a16:creationId xmlns:a16="http://schemas.microsoft.com/office/drawing/2014/main" id="{0D9EE063-7012-4DBF-8127-BE6A9D3DAA82}"/>
              </a:ext>
            </a:extLst>
          </p:cNvPr>
          <p:cNvSpPr txBox="1"/>
          <p:nvPr/>
        </p:nvSpPr>
        <p:spPr>
          <a:xfrm>
            <a:off x="1130709" y="2289470"/>
            <a:ext cx="7516947"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Dùng</a:t>
            </a:r>
            <a:r>
              <a:rPr lang="en-US" dirty="0"/>
              <a:t> </a:t>
            </a:r>
            <a:r>
              <a:rPr lang="en-US" dirty="0" err="1"/>
              <a:t>đồng</a:t>
            </a:r>
            <a:r>
              <a:rPr lang="en-US" dirty="0"/>
              <a:t> </a:t>
            </a:r>
            <a:r>
              <a:rPr lang="en-US" dirty="0" err="1"/>
              <a:t>hồ</a:t>
            </a:r>
            <a:r>
              <a:rPr lang="en-US" dirty="0"/>
              <a:t> </a:t>
            </a:r>
            <a:r>
              <a:rPr lang="en-US" dirty="0" err="1"/>
              <a:t>bấm</a:t>
            </a:r>
            <a:r>
              <a:rPr lang="en-US" dirty="0"/>
              <a:t> </a:t>
            </a:r>
            <a:r>
              <a:rPr lang="en-US" dirty="0" err="1"/>
              <a:t>giây</a:t>
            </a:r>
            <a:r>
              <a:rPr lang="en-US" dirty="0"/>
              <a:t> </a:t>
            </a:r>
            <a:r>
              <a:rPr lang="en-US" dirty="0" err="1"/>
              <a:t>đo</a:t>
            </a:r>
            <a:r>
              <a:rPr lang="en-US" dirty="0"/>
              <a:t> t </a:t>
            </a:r>
            <a:r>
              <a:rPr lang="en-US" dirty="0" err="1"/>
              <a:t>từ</a:t>
            </a:r>
            <a:r>
              <a:rPr lang="en-US" dirty="0"/>
              <a:t> </a:t>
            </a:r>
            <a:r>
              <a:rPr lang="en-US" dirty="0" err="1"/>
              <a:t>khi</a:t>
            </a:r>
            <a:r>
              <a:rPr lang="en-US" dirty="0"/>
              <a:t> bắt </a:t>
            </a:r>
            <a:r>
              <a:rPr lang="en-US" dirty="0" err="1"/>
              <a:t>đầu</a:t>
            </a:r>
            <a:r>
              <a:rPr lang="en-US" dirty="0"/>
              <a:t> </a:t>
            </a:r>
            <a:r>
              <a:rPr lang="en-US" dirty="0" err="1"/>
              <a:t>chuyển</a:t>
            </a:r>
            <a:r>
              <a:rPr lang="en-US" dirty="0"/>
              <a:t> </a:t>
            </a:r>
            <a:r>
              <a:rPr lang="en-US" dirty="0" err="1"/>
              <a:t>động</a:t>
            </a:r>
            <a:r>
              <a:rPr lang="en-US" dirty="0"/>
              <a:t> </a:t>
            </a:r>
            <a:r>
              <a:rPr lang="en-US" dirty="0" err="1"/>
              <a:t>từ</a:t>
            </a:r>
            <a:r>
              <a:rPr lang="en-US" dirty="0"/>
              <a:t> </a:t>
            </a:r>
            <a:r>
              <a:rPr lang="en-US" dirty="0" err="1"/>
              <a:t>vạch</a:t>
            </a:r>
            <a:r>
              <a:rPr lang="en-US" dirty="0"/>
              <a:t> </a:t>
            </a:r>
            <a:r>
              <a:rPr lang="en-US" dirty="0" err="1"/>
              <a:t>xuất</a:t>
            </a:r>
            <a:r>
              <a:rPr lang="en-US" dirty="0"/>
              <a:t> </a:t>
            </a:r>
            <a:r>
              <a:rPr lang="en-US" dirty="0" err="1"/>
              <a:t>phát</a:t>
            </a:r>
            <a:r>
              <a:rPr lang="en-US" dirty="0"/>
              <a:t> tới </a:t>
            </a:r>
            <a:r>
              <a:rPr lang="en-US" dirty="0" err="1"/>
              <a:t>khi</a:t>
            </a:r>
            <a:r>
              <a:rPr lang="en-US" dirty="0"/>
              <a:t> </a:t>
            </a:r>
            <a:r>
              <a:rPr lang="en-US" dirty="0" err="1"/>
              <a:t>vượt</a:t>
            </a:r>
            <a:r>
              <a:rPr lang="en-US" dirty="0"/>
              <a:t> qua </a:t>
            </a:r>
            <a:r>
              <a:rPr lang="en-US" dirty="0" err="1"/>
              <a:t>vạch</a:t>
            </a:r>
            <a:r>
              <a:rPr lang="en-US" dirty="0"/>
              <a:t> </a:t>
            </a:r>
            <a:r>
              <a:rPr lang="en-US" dirty="0" err="1"/>
              <a:t>đích</a:t>
            </a:r>
            <a:endParaRPr lang="en-US" dirty="0"/>
          </a:p>
        </p:txBody>
      </p:sp>
      <p:sp>
        <p:nvSpPr>
          <p:cNvPr id="29" name="TextBox 28">
            <a:extLst>
              <a:ext uri="{FF2B5EF4-FFF2-40B4-BE49-F238E27FC236}">
                <a16:creationId xmlns:a16="http://schemas.microsoft.com/office/drawing/2014/main" id="{2B628CBC-F7B1-447C-AE8A-07071B9745DA}"/>
              </a:ext>
            </a:extLst>
          </p:cNvPr>
          <p:cNvSpPr txBox="1"/>
          <p:nvPr/>
        </p:nvSpPr>
        <p:spPr>
          <a:xfrm>
            <a:off x="1185182" y="3297474"/>
            <a:ext cx="3736335"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Tính</a:t>
            </a:r>
            <a:r>
              <a:rPr lang="en-US" dirty="0"/>
              <a:t> </a:t>
            </a:r>
            <a:r>
              <a:rPr lang="en-US" dirty="0" err="1"/>
              <a:t>tốc</a:t>
            </a:r>
            <a:r>
              <a:rPr lang="en-US" dirty="0"/>
              <a:t> </a:t>
            </a:r>
            <a:r>
              <a:rPr lang="en-US" dirty="0" err="1"/>
              <a:t>độ</a:t>
            </a:r>
            <a:r>
              <a:rPr lang="en-US" dirty="0"/>
              <a:t> </a:t>
            </a:r>
            <a:r>
              <a:rPr lang="en-US" dirty="0" err="1"/>
              <a:t>bằng</a:t>
            </a:r>
            <a:r>
              <a:rPr lang="en-US" dirty="0"/>
              <a:t> </a:t>
            </a:r>
            <a:r>
              <a:rPr lang="en-US" dirty="0" err="1"/>
              <a:t>công</a:t>
            </a:r>
            <a:r>
              <a:rPr lang="en-US" dirty="0"/>
              <a:t> </a:t>
            </a:r>
            <a:r>
              <a:rPr lang="en-US" dirty="0" err="1"/>
              <a:t>thức</a:t>
            </a:r>
            <a:r>
              <a:rPr lang="en-US" dirty="0"/>
              <a:t>:</a:t>
            </a:r>
          </a:p>
        </p:txBody>
      </p:sp>
      <p:pic>
        <p:nvPicPr>
          <p:cNvPr id="6146" name="Picture 2">
            <a:extLst>
              <a:ext uri="{FF2B5EF4-FFF2-40B4-BE49-F238E27FC236}">
                <a16:creationId xmlns:a16="http://schemas.microsoft.com/office/drawing/2014/main" id="{AE4E24EF-59B5-46D2-8E46-2ED8FD64F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80" y="1578024"/>
            <a:ext cx="461664" cy="4616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o dõi thời gian">
            <a:extLst>
              <a:ext uri="{FF2B5EF4-FFF2-40B4-BE49-F238E27FC236}">
                <a16:creationId xmlns:a16="http://schemas.microsoft.com/office/drawing/2014/main" id="{2D7052A1-292B-48C4-B114-3CA38DE6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 y="2410667"/>
            <a:ext cx="551122" cy="55112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ính toán">
            <a:extLst>
              <a:ext uri="{FF2B5EF4-FFF2-40B4-BE49-F238E27FC236}">
                <a16:creationId xmlns:a16="http://schemas.microsoft.com/office/drawing/2014/main" id="{5C9FDD87-4460-4A6F-ACA7-5D305085A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60" y="3270697"/>
            <a:ext cx="496649" cy="4966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27E8F8C-EB3A-42C6-B2E8-B4D4A976AFEC}"/>
                  </a:ext>
                </a:extLst>
              </p:cNvPr>
              <p:cNvSpPr txBox="1"/>
              <p:nvPr/>
            </p:nvSpPr>
            <p:spPr>
              <a:xfrm>
                <a:off x="4769824" y="3077321"/>
                <a:ext cx="880344" cy="7814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2200" b="0" i="1" u="none" strike="noStrike" kern="0" cap="none" spc="0" normalizeH="0" baseline="0" noProof="0" smtClean="0">
                            <a:ln>
                              <a:noFill/>
                            </a:ln>
                            <a:solidFill>
                              <a:srgbClr val="16433D"/>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endParaRPr>
              </a:p>
            </p:txBody>
          </p:sp>
        </mc:Choice>
        <mc:Fallback xmlns="">
          <p:sp>
            <p:nvSpPr>
              <p:cNvPr id="36" name="TextBox 35">
                <a:extLst>
                  <a:ext uri="{FF2B5EF4-FFF2-40B4-BE49-F238E27FC236}">
                    <a16:creationId xmlns:a16="http://schemas.microsoft.com/office/drawing/2014/main" id="{627E8F8C-EB3A-42C6-B2E8-B4D4A976AFEC}"/>
                  </a:ext>
                </a:extLst>
              </p:cNvPr>
              <p:cNvSpPr txBox="1">
                <a:spLocks noRot="1" noChangeAspect="1" noMove="1" noResize="1" noEditPoints="1" noAdjustHandles="1" noChangeArrowheads="1" noChangeShapeType="1" noTextEdit="1"/>
              </p:cNvSpPr>
              <p:nvPr/>
            </p:nvSpPr>
            <p:spPr>
              <a:xfrm>
                <a:off x="4769824" y="3077321"/>
                <a:ext cx="880344" cy="781432"/>
              </a:xfrm>
              <a:prstGeom prst="rect">
                <a:avLst/>
              </a:prstGeom>
              <a:blipFill>
                <a:blip r:embed="rId5"/>
                <a:stretch>
                  <a:fillRect l="-8966" b="-10938"/>
                </a:stretch>
              </a:blipFill>
            </p:spPr>
            <p:txBody>
              <a:bodyPr/>
              <a:lstStyle/>
              <a:p>
                <a:r>
                  <a:rPr lang="en-US">
                    <a:noFill/>
                  </a:rPr>
                  <a:t> </a:t>
                </a:r>
              </a:p>
            </p:txBody>
          </p:sp>
        </mc:Fallback>
      </mc:AlternateContent>
      <p:pic>
        <p:nvPicPr>
          <p:cNvPr id="6154" name="Picture 10" descr="3">
            <a:extLst>
              <a:ext uri="{FF2B5EF4-FFF2-40B4-BE49-F238E27FC236}">
                <a16:creationId xmlns:a16="http://schemas.microsoft.com/office/drawing/2014/main" id="{4D65E119-A48D-4DD9-9A47-653F0BEBC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42" y="4069965"/>
            <a:ext cx="496649" cy="49664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4A487D9-8718-4641-B3BD-654BF3443DFE}"/>
              </a:ext>
            </a:extLst>
          </p:cNvPr>
          <p:cNvSpPr txBox="1"/>
          <p:nvPr/>
        </p:nvSpPr>
        <p:spPr>
          <a:xfrm>
            <a:off x="1162026" y="4089819"/>
            <a:ext cx="7798140"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Đo</a:t>
            </a:r>
            <a:r>
              <a:rPr lang="en-US" dirty="0"/>
              <a:t> 3 </a:t>
            </a:r>
            <a:r>
              <a:rPr lang="en-US" dirty="0" err="1"/>
              <a:t>lần</a:t>
            </a:r>
            <a:r>
              <a:rPr lang="en-US" dirty="0"/>
              <a:t> </a:t>
            </a:r>
            <a:r>
              <a:rPr lang="en-US" dirty="0" err="1"/>
              <a:t>để</a:t>
            </a:r>
            <a:r>
              <a:rPr lang="en-US" dirty="0"/>
              <a:t> </a:t>
            </a:r>
            <a:r>
              <a:rPr lang="en-US" dirty="0" err="1"/>
              <a:t>lấy</a:t>
            </a:r>
            <a:r>
              <a:rPr lang="en-US" dirty="0"/>
              <a:t> </a:t>
            </a:r>
            <a:r>
              <a:rPr lang="en-US" dirty="0" err="1"/>
              <a:t>giá</a:t>
            </a:r>
            <a:r>
              <a:rPr lang="en-US" dirty="0"/>
              <a:t> </a:t>
            </a:r>
            <a:r>
              <a:rPr lang="en-US" dirty="0" err="1"/>
              <a:t>trị</a:t>
            </a:r>
            <a:r>
              <a:rPr lang="en-US" dirty="0"/>
              <a:t> </a:t>
            </a:r>
            <a:r>
              <a:rPr lang="en-US" dirty="0" err="1"/>
              <a:t>trung</a:t>
            </a:r>
            <a:r>
              <a:rPr lang="en-US" dirty="0"/>
              <a:t> </a:t>
            </a:r>
            <a:r>
              <a:rPr lang="en-US" dirty="0" err="1"/>
              <a:t>bình</a:t>
            </a:r>
            <a:r>
              <a:rPr lang="en-US" dirty="0"/>
              <a:t> → </a:t>
            </a:r>
            <a:r>
              <a:rPr lang="en-US" dirty="0" err="1"/>
              <a:t>Lập</a:t>
            </a:r>
            <a:r>
              <a:rPr lang="en-US" dirty="0"/>
              <a:t> </a:t>
            </a:r>
            <a:r>
              <a:rPr lang="en-US" dirty="0" err="1"/>
              <a:t>bảng</a:t>
            </a:r>
            <a:r>
              <a:rPr lang="en-US" dirty="0"/>
              <a:t> → </a:t>
            </a:r>
            <a:r>
              <a:rPr lang="en-US" dirty="0" err="1"/>
              <a:t>Nhận</a:t>
            </a:r>
            <a:r>
              <a:rPr lang="en-US" dirty="0"/>
              <a:t> </a:t>
            </a:r>
            <a:r>
              <a:rPr lang="en-US" dirty="0" err="1"/>
              <a:t>kết</a:t>
            </a:r>
            <a:r>
              <a:rPr lang="en-US" dirty="0"/>
              <a:t> </a:t>
            </a:r>
            <a:r>
              <a:rPr lang="en-US" dirty="0" err="1"/>
              <a:t>quả</a:t>
            </a:r>
            <a:r>
              <a:rPr lang="en-US" dirty="0"/>
              <a:t> </a:t>
            </a:r>
          </a:p>
        </p:txBody>
      </p:sp>
    </p:spTree>
    <p:extLst>
      <p:ext uri="{BB962C8B-B14F-4D97-AF65-F5344CB8AC3E}">
        <p14:creationId xmlns:p14="http://schemas.microsoft.com/office/powerpoint/2010/main" val="1095397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p:cTn id="18" dur="500" fill="hold"/>
                                        <p:tgtEl>
                                          <p:spTgt spid="6148"/>
                                        </p:tgtEl>
                                        <p:attrNameLst>
                                          <p:attrName>ppt_w</p:attrName>
                                        </p:attrNameLst>
                                      </p:cBhvr>
                                      <p:tavLst>
                                        <p:tav tm="0">
                                          <p:val>
                                            <p:fltVal val="0"/>
                                          </p:val>
                                        </p:tav>
                                        <p:tav tm="100000">
                                          <p:val>
                                            <p:strVal val="#ppt_w"/>
                                          </p:val>
                                        </p:tav>
                                      </p:tavLst>
                                    </p:anim>
                                    <p:anim calcmode="lin" valueType="num">
                                      <p:cBhvr>
                                        <p:cTn id="19" dur="500" fill="hold"/>
                                        <p:tgtEl>
                                          <p:spTgt spid="6148"/>
                                        </p:tgtEl>
                                        <p:attrNameLst>
                                          <p:attrName>ppt_h</p:attrName>
                                        </p:attrNameLst>
                                      </p:cBhvr>
                                      <p:tavLst>
                                        <p:tav tm="0">
                                          <p:val>
                                            <p:fltVal val="0"/>
                                          </p:val>
                                        </p:tav>
                                        <p:tav tm="100000">
                                          <p:val>
                                            <p:strVal val="#ppt_h"/>
                                          </p:val>
                                        </p:tav>
                                      </p:tavLst>
                                    </p:anim>
                                    <p:animEffect transition="in" filter="fade">
                                      <p:cBhvr>
                                        <p:cTn id="20" dur="500"/>
                                        <p:tgtEl>
                                          <p:spTgt spid="6148"/>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152"/>
                                        </p:tgtEl>
                                        <p:attrNameLst>
                                          <p:attrName>style.visibility</p:attrName>
                                        </p:attrNameLst>
                                      </p:cBhvr>
                                      <p:to>
                                        <p:strVal val="visible"/>
                                      </p:to>
                                    </p:set>
                                    <p:anim calcmode="lin" valueType="num">
                                      <p:cBhvr>
                                        <p:cTn id="29" dur="500" fill="hold"/>
                                        <p:tgtEl>
                                          <p:spTgt spid="6152"/>
                                        </p:tgtEl>
                                        <p:attrNameLst>
                                          <p:attrName>ppt_w</p:attrName>
                                        </p:attrNameLst>
                                      </p:cBhvr>
                                      <p:tavLst>
                                        <p:tav tm="0">
                                          <p:val>
                                            <p:fltVal val="0"/>
                                          </p:val>
                                        </p:tav>
                                        <p:tav tm="100000">
                                          <p:val>
                                            <p:strVal val="#ppt_w"/>
                                          </p:val>
                                        </p:tav>
                                      </p:tavLst>
                                    </p:anim>
                                    <p:anim calcmode="lin" valueType="num">
                                      <p:cBhvr>
                                        <p:cTn id="30" dur="500" fill="hold"/>
                                        <p:tgtEl>
                                          <p:spTgt spid="6152"/>
                                        </p:tgtEl>
                                        <p:attrNameLst>
                                          <p:attrName>ppt_h</p:attrName>
                                        </p:attrNameLst>
                                      </p:cBhvr>
                                      <p:tavLst>
                                        <p:tav tm="0">
                                          <p:val>
                                            <p:fltVal val="0"/>
                                          </p:val>
                                        </p:tav>
                                        <p:tav tm="100000">
                                          <p:val>
                                            <p:strVal val="#ppt_h"/>
                                          </p:val>
                                        </p:tav>
                                      </p:tavLst>
                                    </p:anim>
                                    <p:animEffect transition="in" filter="fade">
                                      <p:cBhvr>
                                        <p:cTn id="31" dur="500"/>
                                        <p:tgtEl>
                                          <p:spTgt spid="6152"/>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6000"/>
                                  </p:iterate>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1630"/>
                            </p:stCondLst>
                            <p:childTnLst>
                              <p:par>
                                <p:cTn id="37" presetID="22" presetClass="entr" presetSubtype="8" fill="hold" grpId="0" nodeType="afterEffect">
                                  <p:stCondLst>
                                    <p:cond delay="0"/>
                                  </p:stCondLst>
                                  <p:iterate type="lt">
                                    <p:tmPct val="6000"/>
                                  </p:iterate>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154"/>
                                        </p:tgtEl>
                                        <p:attrNameLst>
                                          <p:attrName>style.visibility</p:attrName>
                                        </p:attrNameLst>
                                      </p:cBhvr>
                                      <p:to>
                                        <p:strVal val="visible"/>
                                      </p:to>
                                    </p:set>
                                    <p:anim calcmode="lin" valueType="num">
                                      <p:cBhvr>
                                        <p:cTn id="44" dur="500" fill="hold"/>
                                        <p:tgtEl>
                                          <p:spTgt spid="6154"/>
                                        </p:tgtEl>
                                        <p:attrNameLst>
                                          <p:attrName>ppt_w</p:attrName>
                                        </p:attrNameLst>
                                      </p:cBhvr>
                                      <p:tavLst>
                                        <p:tav tm="0">
                                          <p:val>
                                            <p:fltVal val="0"/>
                                          </p:val>
                                        </p:tav>
                                        <p:tav tm="100000">
                                          <p:val>
                                            <p:strVal val="#ppt_w"/>
                                          </p:val>
                                        </p:tav>
                                      </p:tavLst>
                                    </p:anim>
                                    <p:anim calcmode="lin" valueType="num">
                                      <p:cBhvr>
                                        <p:cTn id="45" dur="500" fill="hold"/>
                                        <p:tgtEl>
                                          <p:spTgt spid="6154"/>
                                        </p:tgtEl>
                                        <p:attrNameLst>
                                          <p:attrName>ppt_h</p:attrName>
                                        </p:attrNameLst>
                                      </p:cBhvr>
                                      <p:tavLst>
                                        <p:tav tm="0">
                                          <p:val>
                                            <p:fltVal val="0"/>
                                          </p:val>
                                        </p:tav>
                                        <p:tav tm="100000">
                                          <p:val>
                                            <p:strVal val="#ppt_h"/>
                                          </p:val>
                                        </p:tav>
                                      </p:tavLst>
                                    </p:anim>
                                    <p:animEffect transition="in" filter="fade">
                                      <p:cBhvr>
                                        <p:cTn id="46" dur="500"/>
                                        <p:tgtEl>
                                          <p:spTgt spid="6154"/>
                                        </p:tgtEl>
                                      </p:cBhvr>
                                    </p:animEffect>
                                  </p:childTnLst>
                                </p:cTn>
                              </p:par>
                            </p:childTnLst>
                          </p:cTn>
                        </p:par>
                        <p:par>
                          <p:cTn id="47" fill="hold">
                            <p:stCondLst>
                              <p:cond delay="500"/>
                            </p:stCondLst>
                            <p:childTnLst>
                              <p:par>
                                <p:cTn id="48" presetID="22" presetClass="entr" presetSubtype="8" fill="hold" grpId="0" nodeType="afterEffect">
                                  <p:stCondLst>
                                    <p:cond delay="0"/>
                                  </p:stCondLst>
                                  <p:iterate type="lt">
                                    <p:tmPct val="6000"/>
                                  </p:iterate>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P spid="36"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947" y="1191980"/>
            <a:ext cx="3352069" cy="3352069"/>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3753016" y="1643196"/>
            <a:ext cx="4779911" cy="230832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400" dirty="0" err="1"/>
              <a:t>Hãy</a:t>
            </a:r>
            <a:r>
              <a:rPr lang="en-US" sz="2400" dirty="0"/>
              <a:t> </a:t>
            </a:r>
            <a:r>
              <a:rPr lang="en-US" sz="2400" dirty="0" err="1"/>
              <a:t>mô</a:t>
            </a:r>
            <a:r>
              <a:rPr lang="en-US" sz="2400" dirty="0"/>
              <a:t> </a:t>
            </a:r>
            <a:r>
              <a:rPr lang="en-US" sz="2400" dirty="0" err="1"/>
              <a:t>tả</a:t>
            </a:r>
            <a:r>
              <a:rPr lang="en-US" sz="2400" dirty="0"/>
              <a:t> </a:t>
            </a:r>
            <a:r>
              <a:rPr lang="en-US" sz="2400" dirty="0" err="1"/>
              <a:t>cách</a:t>
            </a:r>
            <a:r>
              <a:rPr lang="en-US" sz="2400" dirty="0"/>
              <a:t> </a:t>
            </a:r>
            <a:r>
              <a:rPr lang="en-US" sz="2400" dirty="0" err="1"/>
              <a:t>tiến</a:t>
            </a:r>
            <a:r>
              <a:rPr lang="en-US" sz="2400" dirty="0"/>
              <a:t> </a:t>
            </a:r>
            <a:r>
              <a:rPr lang="en-US" sz="2400" dirty="0" err="1"/>
              <a:t>hành</a:t>
            </a:r>
            <a:r>
              <a:rPr lang="en-US" sz="2400" dirty="0"/>
              <a:t> kiểm tra </a:t>
            </a:r>
            <a:r>
              <a:rPr lang="en-US" sz="2400" dirty="0" err="1"/>
              <a:t>chạy</a:t>
            </a:r>
            <a:r>
              <a:rPr lang="en-US" sz="2400" dirty="0"/>
              <a:t> </a:t>
            </a:r>
            <a:r>
              <a:rPr lang="en-US" sz="2400" dirty="0" err="1"/>
              <a:t>cự</a:t>
            </a:r>
            <a:r>
              <a:rPr lang="en-US" sz="2400" dirty="0"/>
              <a:t> li </a:t>
            </a:r>
            <a:r>
              <a:rPr lang="en-US" sz="2400" dirty="0" err="1"/>
              <a:t>ngắn</a:t>
            </a:r>
            <a:r>
              <a:rPr lang="en-US" sz="2400" dirty="0"/>
              <a:t> 60m </a:t>
            </a:r>
            <a:r>
              <a:rPr lang="en-US" sz="2400" dirty="0" err="1"/>
              <a:t>của</a:t>
            </a:r>
            <a:r>
              <a:rPr lang="en-US" sz="2400" dirty="0"/>
              <a:t> </a:t>
            </a:r>
            <a:r>
              <a:rPr lang="en-US" sz="2400" dirty="0" err="1"/>
              <a:t>các</a:t>
            </a:r>
            <a:r>
              <a:rPr lang="en-US" sz="2400" dirty="0"/>
              <a:t> </a:t>
            </a:r>
            <a:r>
              <a:rPr lang="en-US" sz="2400" dirty="0" err="1"/>
              <a:t>em</a:t>
            </a:r>
            <a:r>
              <a:rPr lang="en-US" sz="2400" dirty="0"/>
              <a:t> </a:t>
            </a:r>
            <a:r>
              <a:rPr lang="en-US" sz="2400" dirty="0" err="1"/>
              <a:t>trong</a:t>
            </a:r>
            <a:r>
              <a:rPr lang="en-US" sz="2400" dirty="0"/>
              <a:t> </a:t>
            </a:r>
            <a:r>
              <a:rPr lang="en-US" sz="2400" dirty="0" err="1"/>
              <a:t>môn</a:t>
            </a:r>
            <a:r>
              <a:rPr lang="en-US" sz="2400" dirty="0"/>
              <a:t> </a:t>
            </a:r>
            <a:r>
              <a:rPr lang="en-US" sz="2400" dirty="0" err="1"/>
              <a:t>giáo</a:t>
            </a:r>
            <a:r>
              <a:rPr lang="en-US" sz="2400" dirty="0"/>
              <a:t> </a:t>
            </a:r>
            <a:r>
              <a:rPr lang="en-US" sz="2400" dirty="0" err="1"/>
              <a:t>dục</a:t>
            </a:r>
            <a:r>
              <a:rPr lang="en-US" sz="2400" dirty="0"/>
              <a:t> </a:t>
            </a:r>
            <a:r>
              <a:rPr lang="en-US" sz="2400" dirty="0" err="1"/>
              <a:t>thể</a:t>
            </a:r>
            <a:r>
              <a:rPr lang="en-US" sz="2400" dirty="0"/>
              <a:t> </a:t>
            </a:r>
            <a:r>
              <a:rPr lang="en-US" sz="2400" dirty="0" err="1"/>
              <a:t>chất</a:t>
            </a:r>
            <a:r>
              <a:rPr lang="en-US" sz="2400" dirty="0"/>
              <a:t>. </a:t>
            </a:r>
            <a:r>
              <a:rPr lang="en-US" sz="2400" dirty="0" err="1"/>
              <a:t>Cách</a:t>
            </a:r>
            <a:r>
              <a:rPr lang="en-US" sz="2400" dirty="0"/>
              <a:t> </a:t>
            </a:r>
            <a:r>
              <a:rPr lang="en-US" sz="2400" dirty="0" err="1"/>
              <a:t>tiến</a:t>
            </a:r>
            <a:r>
              <a:rPr lang="en-US" sz="2400" dirty="0"/>
              <a:t> </a:t>
            </a:r>
            <a:r>
              <a:rPr lang="en-US" sz="2400" dirty="0" err="1"/>
              <a:t>hành</a:t>
            </a:r>
            <a:r>
              <a:rPr lang="en-US" sz="2400" dirty="0"/>
              <a:t> </a:t>
            </a:r>
            <a:r>
              <a:rPr lang="en-US" sz="2400" dirty="0" err="1"/>
              <a:t>này</a:t>
            </a:r>
            <a:r>
              <a:rPr lang="en-US" sz="2400" dirty="0"/>
              <a:t> có gì </a:t>
            </a:r>
            <a:r>
              <a:rPr lang="en-US" sz="2400" dirty="0" err="1"/>
              <a:t>giống</a:t>
            </a:r>
            <a:r>
              <a:rPr lang="en-US" sz="2400" dirty="0"/>
              <a:t> </a:t>
            </a:r>
            <a:r>
              <a:rPr lang="en-US" sz="2400" dirty="0" err="1"/>
              <a:t>và</a:t>
            </a:r>
            <a:r>
              <a:rPr lang="en-US" sz="2400" dirty="0"/>
              <a:t> </a:t>
            </a:r>
            <a:r>
              <a:rPr lang="en-US" sz="2400" dirty="0" err="1"/>
              <a:t>khác</a:t>
            </a:r>
            <a:r>
              <a:rPr lang="en-US" sz="2400" dirty="0"/>
              <a:t> </a:t>
            </a:r>
            <a:r>
              <a:rPr lang="en-US" sz="2400" dirty="0" err="1"/>
              <a:t>với</a:t>
            </a:r>
            <a:r>
              <a:rPr lang="en-US" sz="2400" dirty="0"/>
              <a:t> </a:t>
            </a:r>
            <a:r>
              <a:rPr lang="en-US" sz="2400" dirty="0" err="1"/>
              <a:t>cách</a:t>
            </a:r>
            <a:r>
              <a:rPr lang="en-US" sz="2400" dirty="0"/>
              <a:t> </a:t>
            </a:r>
            <a:r>
              <a:rPr lang="en-US" sz="2400" dirty="0" err="1"/>
              <a:t>đo</a:t>
            </a:r>
            <a:r>
              <a:rPr lang="en-US" sz="2400" dirty="0"/>
              <a:t> </a:t>
            </a:r>
            <a:r>
              <a:rPr lang="en-US" sz="2400" dirty="0" err="1"/>
              <a:t>tốc</a:t>
            </a:r>
            <a:r>
              <a:rPr lang="en-US" sz="2400" dirty="0"/>
              <a:t> </a:t>
            </a:r>
            <a:r>
              <a:rPr lang="en-US" sz="2400" dirty="0" err="1"/>
              <a:t>độ</a:t>
            </a:r>
            <a:r>
              <a:rPr lang="en-US" sz="2400" dirty="0"/>
              <a:t> </a:t>
            </a:r>
            <a:r>
              <a:rPr lang="en-US" sz="2400" dirty="0" err="1"/>
              <a:t>trên</a:t>
            </a:r>
            <a:endParaRPr lang="en-US" sz="3600" dirty="0"/>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1498392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9C635-E013-484F-A42E-09F7D7CF6E3F}"/>
              </a:ext>
            </a:extLst>
          </p:cNvPr>
          <p:cNvPicPr>
            <a:picLocks noChangeAspect="1"/>
          </p:cNvPicPr>
          <p:nvPr/>
        </p:nvPicPr>
        <p:blipFill>
          <a:blip r:embed="rId2"/>
          <a:stretch>
            <a:fillRect/>
          </a:stretch>
        </p:blipFill>
        <p:spPr>
          <a:xfrm>
            <a:off x="-1232116" y="579197"/>
            <a:ext cx="10492353" cy="5949164"/>
          </a:xfrm>
          <a:prstGeom prst="rect">
            <a:avLst/>
          </a:prstGeom>
        </p:spPr>
      </p:pic>
      <p:sp>
        <p:nvSpPr>
          <p:cNvPr id="23" name="Rectangle 22">
            <a:extLst>
              <a:ext uri="{FF2B5EF4-FFF2-40B4-BE49-F238E27FC236}">
                <a16:creationId xmlns:a16="http://schemas.microsoft.com/office/drawing/2014/main" id="{73903532-806D-4EA7-AC63-FEB4E15F6F2F}"/>
              </a:ext>
            </a:extLst>
          </p:cNvPr>
          <p:cNvSpPr/>
          <p:nvPr/>
        </p:nvSpPr>
        <p:spPr>
          <a:xfrm>
            <a:off x="0" y="0"/>
            <a:ext cx="9144000" cy="5143500"/>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478F97-99E3-4C6A-9E32-05DEC31A8BEB}"/>
              </a:ext>
            </a:extLst>
          </p:cNvPr>
          <p:cNvSpPr txBox="1"/>
          <p:nvPr/>
        </p:nvSpPr>
        <p:spPr>
          <a:xfrm>
            <a:off x="374632" y="807263"/>
            <a:ext cx="8485322" cy="106567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FBF9F6"/>
                </a:solidFill>
              </a:rPr>
              <a:t>Kiểm tra chạy cự li ngắn 60 m của HS trong môn giáo dục thể chất có thể tiến hành như sau:</a:t>
            </a:r>
          </a:p>
        </p:txBody>
      </p:sp>
      <p:sp>
        <p:nvSpPr>
          <p:cNvPr id="24" name="TextBox 23">
            <a:extLst>
              <a:ext uri="{FF2B5EF4-FFF2-40B4-BE49-F238E27FC236}">
                <a16:creationId xmlns:a16="http://schemas.microsoft.com/office/drawing/2014/main" id="{753DD51C-05E0-4A33-A238-1B73F8DF664D}"/>
              </a:ext>
            </a:extLst>
          </p:cNvPr>
          <p:cNvSpPr txBox="1"/>
          <p:nvPr/>
        </p:nvSpPr>
        <p:spPr>
          <a:xfrm>
            <a:off x="2851148" y="1966916"/>
            <a:ext cx="6109006" cy="55784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1: </a:t>
            </a:r>
            <a:r>
              <a:rPr lang="vi-VN" dirty="0">
                <a:solidFill>
                  <a:srgbClr val="FBF9F6"/>
                </a:solidFill>
              </a:rPr>
              <a:t>Lập bảng ghi ( quãng đường, thời gian)</a:t>
            </a:r>
          </a:p>
        </p:txBody>
      </p:sp>
      <p:sp>
        <p:nvSpPr>
          <p:cNvPr id="25" name="TextBox 24">
            <a:extLst>
              <a:ext uri="{FF2B5EF4-FFF2-40B4-BE49-F238E27FC236}">
                <a16:creationId xmlns:a16="http://schemas.microsoft.com/office/drawing/2014/main" id="{367A9010-1FCE-4644-B17E-97E7C199BD87}"/>
              </a:ext>
            </a:extLst>
          </p:cNvPr>
          <p:cNvSpPr txBox="1"/>
          <p:nvPr/>
        </p:nvSpPr>
        <p:spPr>
          <a:xfrm>
            <a:off x="2851148" y="2571750"/>
            <a:ext cx="6109006" cy="106567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2: </a:t>
            </a:r>
            <a:r>
              <a:rPr lang="vi-VN" dirty="0">
                <a:solidFill>
                  <a:srgbClr val="FBF9F6"/>
                </a:solidFill>
              </a:rPr>
              <a:t>Đo độ dài của quãng đường để xác định vạch xuất phát và vạch đích (cách nhau 60m)</a:t>
            </a:r>
          </a:p>
        </p:txBody>
      </p:sp>
      <p:sp>
        <p:nvSpPr>
          <p:cNvPr id="26" name="TextBox 25">
            <a:extLst>
              <a:ext uri="{FF2B5EF4-FFF2-40B4-BE49-F238E27FC236}">
                <a16:creationId xmlns:a16="http://schemas.microsoft.com/office/drawing/2014/main" id="{B3747A83-D1E8-4DAA-A439-5E7021577BB9}"/>
              </a:ext>
            </a:extLst>
          </p:cNvPr>
          <p:cNvSpPr txBox="1"/>
          <p:nvPr/>
        </p:nvSpPr>
        <p:spPr>
          <a:xfrm>
            <a:off x="2851148" y="3731403"/>
            <a:ext cx="6008806" cy="55784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3: </a:t>
            </a:r>
            <a:r>
              <a:rPr lang="vi-VN" dirty="0">
                <a:solidFill>
                  <a:srgbClr val="FBF9F6"/>
                </a:solidFill>
              </a:rPr>
              <a:t>Đo thời gian chạy ghi kết quả vào bảng</a:t>
            </a:r>
          </a:p>
        </p:txBody>
      </p:sp>
    </p:spTree>
    <p:extLst>
      <p:ext uri="{BB962C8B-B14F-4D97-AF65-F5344CB8AC3E}">
        <p14:creationId xmlns:p14="http://schemas.microsoft.com/office/powerpoint/2010/main" val="3947996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6000"/>
                                  </p:iterate>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9C635-E013-484F-A42E-09F7D7CF6E3F}"/>
              </a:ext>
            </a:extLst>
          </p:cNvPr>
          <p:cNvPicPr>
            <a:picLocks noChangeAspect="1"/>
          </p:cNvPicPr>
          <p:nvPr/>
        </p:nvPicPr>
        <p:blipFill>
          <a:blip r:embed="rId2"/>
          <a:stretch>
            <a:fillRect/>
          </a:stretch>
        </p:blipFill>
        <p:spPr>
          <a:xfrm>
            <a:off x="-1232116" y="579197"/>
            <a:ext cx="10492353" cy="5949164"/>
          </a:xfrm>
          <a:prstGeom prst="rect">
            <a:avLst/>
          </a:prstGeom>
        </p:spPr>
      </p:pic>
      <p:sp>
        <p:nvSpPr>
          <p:cNvPr id="23" name="Rectangle 22">
            <a:extLst>
              <a:ext uri="{FF2B5EF4-FFF2-40B4-BE49-F238E27FC236}">
                <a16:creationId xmlns:a16="http://schemas.microsoft.com/office/drawing/2014/main" id="{73903532-806D-4EA7-AC63-FEB4E15F6F2F}"/>
              </a:ext>
            </a:extLst>
          </p:cNvPr>
          <p:cNvSpPr/>
          <p:nvPr/>
        </p:nvSpPr>
        <p:spPr>
          <a:xfrm>
            <a:off x="0" y="0"/>
            <a:ext cx="9144000" cy="5143500"/>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478F97-99E3-4C6A-9E32-05DEC31A8BEB}"/>
              </a:ext>
            </a:extLst>
          </p:cNvPr>
          <p:cNvSpPr txBox="1"/>
          <p:nvPr/>
        </p:nvSpPr>
        <p:spPr>
          <a:xfrm>
            <a:off x="1123626" y="1416650"/>
            <a:ext cx="7346197" cy="2589170"/>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200">
                <a:solidFill>
                  <a:srgbClr val="FBF9F6"/>
                </a:solidFill>
                <a:latin typeface="#9Slide03 Arima Madurai Black" panose="00000A00000000000000" pitchFamily="2" charset="0"/>
                <a:cs typeface="#9Slide03 Arima Madurai Black" panose="00000A00000000000000" pitchFamily="2" charset="0"/>
              </a:defRPr>
            </a:lvl1pPr>
          </a:lstStyle>
          <a:p>
            <a:r>
              <a:rPr lang="vi-VN" dirty="0"/>
              <a:t>Khi kiểm tra chạy thì chỉ cần đánh giá yếu tố thời gian </a:t>
            </a:r>
            <a:endParaRPr lang="en-US" dirty="0"/>
          </a:p>
          <a:p>
            <a:r>
              <a:rPr lang="vi-VN" dirty="0"/>
              <a:t>( thời gian chạy càng ngắn thì người chạy càng nhanh) chứ không tính cu thể tốc độ chuyển động, đồng thời không thể thực hiện phép đo nhiều lần vì sau mỗi lần chạy sức lực của con người sẽ giảm làm kết quả sai lệch</a:t>
            </a:r>
          </a:p>
        </p:txBody>
      </p:sp>
    </p:spTree>
    <p:extLst>
      <p:ext uri="{BB962C8B-B14F-4D97-AF65-F5344CB8AC3E}">
        <p14:creationId xmlns:p14="http://schemas.microsoft.com/office/powerpoint/2010/main" val="26269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062DB7-EA1D-4E22-AD15-AD78A4261243}"/>
              </a:ext>
            </a:extLst>
          </p:cNvPr>
          <p:cNvGrpSpPr/>
          <p:nvPr/>
        </p:nvGrpSpPr>
        <p:grpSpPr>
          <a:xfrm>
            <a:off x="155547" y="342655"/>
            <a:ext cx="1498325" cy="479169"/>
            <a:chOff x="814235" y="3068672"/>
            <a:chExt cx="1498325" cy="602255"/>
          </a:xfrm>
        </p:grpSpPr>
        <p:sp>
          <p:nvSpPr>
            <p:cNvPr id="8" name="Google Shape;2346;p40">
              <a:extLst>
                <a:ext uri="{FF2B5EF4-FFF2-40B4-BE49-F238E27FC236}">
                  <a16:creationId xmlns:a16="http://schemas.microsoft.com/office/drawing/2014/main" id="{127D7AB6-8571-496B-9129-2826F2131AC3}"/>
                </a:ext>
              </a:extLst>
            </p:cNvPr>
            <p:cNvSpPr/>
            <p:nvPr/>
          </p:nvSpPr>
          <p:spPr>
            <a:xfrm>
              <a:off x="814235" y="3125026"/>
              <a:ext cx="1498325"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F3DF687D-02C4-4319-8CD1-ED11C4F0E48E}"/>
                </a:ext>
              </a:extLst>
            </p:cNvPr>
            <p:cNvSpPr txBox="1"/>
            <p:nvPr/>
          </p:nvSpPr>
          <p:spPr>
            <a:xfrm>
              <a:off x="1079842" y="3068672"/>
              <a:ext cx="1089595"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3. </a:t>
              </a:r>
              <a:r>
                <a:rPr lang="en-US" sz="2400" dirty="0" err="1">
                  <a:solidFill>
                    <a:srgbClr val="FBF9F6"/>
                  </a:solidFill>
                  <a:latin typeface="#9Slide07 IcielBaliho Script" pitchFamily="2" charset="0"/>
                  <a:cs typeface="#9Slide03 Arima Madurai Black" panose="00000A00000000000000" pitchFamily="2" charset="0"/>
                </a:rPr>
                <a:t>Ví</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dụ</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0" name="TextBox 9">
            <a:extLst>
              <a:ext uri="{FF2B5EF4-FFF2-40B4-BE49-F238E27FC236}">
                <a16:creationId xmlns:a16="http://schemas.microsoft.com/office/drawing/2014/main" id="{9D7FFF5F-BC1A-4058-8E89-024F04904698}"/>
              </a:ext>
            </a:extLst>
          </p:cNvPr>
          <p:cNvSpPr txBox="1"/>
          <p:nvPr/>
        </p:nvSpPr>
        <p:spPr>
          <a:xfrm>
            <a:off x="155547" y="891529"/>
            <a:ext cx="85329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dirty="0" err="1"/>
              <a:t>Đo</a:t>
            </a:r>
            <a:r>
              <a:rPr lang="en-US" dirty="0"/>
              <a:t> </a:t>
            </a:r>
            <a:r>
              <a:rPr lang="en-US" dirty="0" err="1"/>
              <a:t>tốc</a:t>
            </a:r>
            <a:r>
              <a:rPr lang="en-US" dirty="0"/>
              <a:t> </a:t>
            </a:r>
            <a:r>
              <a:rPr lang="en-US" dirty="0" err="1"/>
              <a:t>độ</a:t>
            </a:r>
            <a:r>
              <a:rPr lang="en-US" dirty="0"/>
              <a:t> </a:t>
            </a:r>
            <a:r>
              <a:rPr lang="en-US" dirty="0" err="1"/>
              <a:t>của</a:t>
            </a:r>
            <a:r>
              <a:rPr lang="en-US" dirty="0"/>
              <a:t> </a:t>
            </a:r>
            <a:r>
              <a:rPr lang="en-US" dirty="0" err="1"/>
              <a:t>một</a:t>
            </a:r>
            <a:r>
              <a:rPr lang="en-US" dirty="0"/>
              <a:t> ô </a:t>
            </a:r>
            <a:r>
              <a:rPr lang="en-US" dirty="0" err="1"/>
              <a:t>tô</a:t>
            </a:r>
            <a:r>
              <a:rPr lang="en-US" dirty="0"/>
              <a:t> </a:t>
            </a:r>
            <a:r>
              <a:rPr lang="en-US" dirty="0" err="1"/>
              <a:t>đồ</a:t>
            </a:r>
            <a:r>
              <a:rPr lang="en-US" dirty="0"/>
              <a:t> </a:t>
            </a:r>
            <a:r>
              <a:rPr lang="en-US" dirty="0" err="1"/>
              <a:t>chơi</a:t>
            </a:r>
            <a:r>
              <a:rPr lang="en-US" dirty="0"/>
              <a:t> </a:t>
            </a:r>
            <a:r>
              <a:rPr lang="en-US" dirty="0" err="1"/>
              <a:t>chạy</a:t>
            </a:r>
            <a:r>
              <a:rPr lang="en-US" dirty="0"/>
              <a:t> </a:t>
            </a:r>
            <a:r>
              <a:rPr lang="en-US" dirty="0" err="1"/>
              <a:t>trên</a:t>
            </a:r>
            <a:r>
              <a:rPr lang="en-US" dirty="0"/>
              <a:t> </a:t>
            </a:r>
            <a:r>
              <a:rPr lang="en-US" dirty="0" err="1"/>
              <a:t>một</a:t>
            </a:r>
            <a:r>
              <a:rPr lang="en-US" dirty="0"/>
              <a:t> </a:t>
            </a:r>
            <a:r>
              <a:rPr lang="en-US" dirty="0" err="1"/>
              <a:t>mặt</a:t>
            </a:r>
            <a:r>
              <a:rPr lang="en-US" dirty="0"/>
              <a:t> </a:t>
            </a:r>
            <a:r>
              <a:rPr lang="en-US" dirty="0" err="1"/>
              <a:t>phẳng</a:t>
            </a:r>
            <a:r>
              <a:rPr lang="en-US" dirty="0"/>
              <a:t> </a:t>
            </a:r>
            <a:r>
              <a:rPr lang="en-US" dirty="0" err="1"/>
              <a:t>dốc</a:t>
            </a:r>
            <a:endParaRPr lang="en-US" dirty="0"/>
          </a:p>
        </p:txBody>
      </p:sp>
      <p:grpSp>
        <p:nvGrpSpPr>
          <p:cNvPr id="6" name="Group 5">
            <a:extLst>
              <a:ext uri="{FF2B5EF4-FFF2-40B4-BE49-F238E27FC236}">
                <a16:creationId xmlns:a16="http://schemas.microsoft.com/office/drawing/2014/main" id="{4297E11F-4EE3-484F-B224-7C708790F1C5}"/>
              </a:ext>
            </a:extLst>
          </p:cNvPr>
          <p:cNvGrpSpPr/>
          <p:nvPr/>
        </p:nvGrpSpPr>
        <p:grpSpPr>
          <a:xfrm>
            <a:off x="3391391" y="1427060"/>
            <a:ext cx="1498325" cy="461664"/>
            <a:chOff x="814235" y="3090674"/>
            <a:chExt cx="1498325" cy="580253"/>
          </a:xfrm>
        </p:grpSpPr>
        <p:sp>
          <p:nvSpPr>
            <p:cNvPr id="11" name="Google Shape;2346;p40">
              <a:extLst>
                <a:ext uri="{FF2B5EF4-FFF2-40B4-BE49-F238E27FC236}">
                  <a16:creationId xmlns:a16="http://schemas.microsoft.com/office/drawing/2014/main" id="{5DAD4D92-EB8D-4A29-8817-76B65571B570}"/>
                </a:ext>
              </a:extLst>
            </p:cNvPr>
            <p:cNvSpPr/>
            <p:nvPr/>
          </p:nvSpPr>
          <p:spPr>
            <a:xfrm>
              <a:off x="814235" y="3125026"/>
              <a:ext cx="1498325" cy="545901"/>
            </a:xfrm>
            <a:prstGeom prst="roundRect">
              <a:avLst>
                <a:gd name="adj" fmla="val 50000"/>
              </a:avLst>
            </a:prstGeom>
            <a:solidFill>
              <a:srgbClr val="F2E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3DC134C9-2AE7-415D-A5BE-3428E39277D8}"/>
                </a:ext>
              </a:extLst>
            </p:cNvPr>
            <p:cNvSpPr txBox="1"/>
            <p:nvPr/>
          </p:nvSpPr>
          <p:spPr>
            <a:xfrm>
              <a:off x="1072975" y="3090674"/>
              <a:ext cx="1089595" cy="580253"/>
            </a:xfrm>
            <a:prstGeom prst="rect">
              <a:avLst/>
            </a:prstGeom>
            <a:noFill/>
          </p:spPr>
          <p:txBody>
            <a:bodyPr wrap="square" rtlCol="0">
              <a:spAutoFit/>
            </a:bodyPr>
            <a:lstStyle/>
            <a:p>
              <a:r>
                <a:rPr lang="en-US" sz="2400" dirty="0" err="1">
                  <a:solidFill>
                    <a:srgbClr val="3B5748"/>
                  </a:solidFill>
                  <a:latin typeface="#9Slide07 IcielBaliho Script" pitchFamily="2" charset="0"/>
                  <a:cs typeface="#9Slide03 Arima Madurai Black" panose="00000A00000000000000" pitchFamily="2" charset="0"/>
                </a:rPr>
                <a:t>Dụng</a:t>
              </a:r>
              <a:r>
                <a:rPr lang="en-US" sz="2400" dirty="0">
                  <a:solidFill>
                    <a:srgbClr val="3B5748"/>
                  </a:solidFill>
                  <a:latin typeface="#9Slide07 IcielBaliho Script" pitchFamily="2" charset="0"/>
                  <a:cs typeface="#9Slide03 Arima Madurai Black" panose="00000A00000000000000" pitchFamily="2" charset="0"/>
                </a:rPr>
                <a:t> </a:t>
              </a:r>
              <a:r>
                <a:rPr lang="en-US" sz="2400" dirty="0" err="1">
                  <a:solidFill>
                    <a:srgbClr val="3B5748"/>
                  </a:solidFill>
                  <a:latin typeface="#9Slide07 IcielBaliho Script" pitchFamily="2" charset="0"/>
                  <a:cs typeface="#9Slide03 Arima Madurai Black" panose="00000A00000000000000" pitchFamily="2" charset="0"/>
                </a:rPr>
                <a:t>cụ</a:t>
              </a:r>
              <a:endParaRPr lang="en-US" sz="2400" dirty="0">
                <a:solidFill>
                  <a:srgbClr val="3B5748"/>
                </a:solidFill>
                <a:latin typeface="#9Slide07 IcielBaliho Script" pitchFamily="2" charset="0"/>
                <a:cs typeface="#9Slide03 Arima Madurai Black" panose="00000A00000000000000" pitchFamily="2" charset="0"/>
              </a:endParaRPr>
            </a:p>
          </p:txBody>
        </p:sp>
      </p:grpSp>
      <p:sp>
        <p:nvSpPr>
          <p:cNvPr id="13" name="TextBox 12">
            <a:extLst>
              <a:ext uri="{FF2B5EF4-FFF2-40B4-BE49-F238E27FC236}">
                <a16:creationId xmlns:a16="http://schemas.microsoft.com/office/drawing/2014/main" id="{429C6CCC-C64C-495D-8C3F-9611D1933A99}"/>
              </a:ext>
            </a:extLst>
          </p:cNvPr>
          <p:cNvSpPr txBox="1"/>
          <p:nvPr/>
        </p:nvSpPr>
        <p:spPr>
          <a:xfrm>
            <a:off x="553597" y="3726329"/>
            <a:ext cx="1588866"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a:t>Ô </a:t>
            </a:r>
            <a:r>
              <a:rPr lang="en-US" sz="1600" dirty="0" err="1"/>
              <a:t>tô</a:t>
            </a:r>
            <a:r>
              <a:rPr lang="en-US" sz="1600" dirty="0"/>
              <a:t> </a:t>
            </a:r>
            <a:r>
              <a:rPr lang="en-US" sz="1600" dirty="0" err="1"/>
              <a:t>đồ</a:t>
            </a:r>
            <a:r>
              <a:rPr lang="en-US" sz="1600" dirty="0"/>
              <a:t> </a:t>
            </a:r>
            <a:r>
              <a:rPr lang="en-US" sz="1600" dirty="0" err="1"/>
              <a:t>chơi</a:t>
            </a:r>
            <a:r>
              <a:rPr lang="en-US" sz="1600" dirty="0"/>
              <a:t> – </a:t>
            </a:r>
            <a:r>
              <a:rPr lang="en-US" sz="1600" dirty="0" err="1"/>
              <a:t>không</a:t>
            </a:r>
            <a:r>
              <a:rPr lang="en-US" sz="1600" dirty="0"/>
              <a:t> </a:t>
            </a:r>
            <a:r>
              <a:rPr lang="en-US" sz="1600" dirty="0" err="1"/>
              <a:t>động</a:t>
            </a:r>
            <a:r>
              <a:rPr lang="en-US" sz="1600" dirty="0"/>
              <a:t> </a:t>
            </a:r>
            <a:r>
              <a:rPr lang="en-US" sz="1600" dirty="0" err="1"/>
              <a:t>cơ</a:t>
            </a:r>
            <a:endParaRPr lang="en-US" sz="1600" dirty="0"/>
          </a:p>
        </p:txBody>
      </p:sp>
      <p:sp>
        <p:nvSpPr>
          <p:cNvPr id="14" name="TextBox 13">
            <a:extLst>
              <a:ext uri="{FF2B5EF4-FFF2-40B4-BE49-F238E27FC236}">
                <a16:creationId xmlns:a16="http://schemas.microsoft.com/office/drawing/2014/main" id="{DE98A14B-309E-4B78-B5D2-545B3B706B1B}"/>
              </a:ext>
            </a:extLst>
          </p:cNvPr>
          <p:cNvSpPr txBox="1"/>
          <p:nvPr/>
        </p:nvSpPr>
        <p:spPr>
          <a:xfrm>
            <a:off x="2128955" y="3735939"/>
            <a:ext cx="1588866"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Tấm</a:t>
            </a:r>
            <a:r>
              <a:rPr lang="en-US" sz="1600" dirty="0"/>
              <a:t> </a:t>
            </a:r>
            <a:r>
              <a:rPr lang="en-US" sz="1600" dirty="0" err="1"/>
              <a:t>gỗ</a:t>
            </a:r>
            <a:r>
              <a:rPr lang="en-US" sz="1600" dirty="0"/>
              <a:t> </a:t>
            </a:r>
            <a:r>
              <a:rPr lang="en-US" sz="1600" dirty="0" err="1"/>
              <a:t>phẳng</a:t>
            </a:r>
            <a:r>
              <a:rPr lang="en-US" sz="1600" dirty="0"/>
              <a:t> – 80 cm</a:t>
            </a:r>
          </a:p>
        </p:txBody>
      </p:sp>
      <p:sp>
        <p:nvSpPr>
          <p:cNvPr id="15" name="TextBox 14">
            <a:extLst>
              <a:ext uri="{FF2B5EF4-FFF2-40B4-BE49-F238E27FC236}">
                <a16:creationId xmlns:a16="http://schemas.microsoft.com/office/drawing/2014/main" id="{B7328310-09C5-4130-B5F4-B029B5D14FD0}"/>
              </a:ext>
            </a:extLst>
          </p:cNvPr>
          <p:cNvSpPr txBox="1"/>
          <p:nvPr/>
        </p:nvSpPr>
        <p:spPr>
          <a:xfrm>
            <a:off x="3719800" y="3735939"/>
            <a:ext cx="1089595" cy="3877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Thước</a:t>
            </a:r>
            <a:r>
              <a:rPr lang="en-US" sz="1600" dirty="0"/>
              <a:t> </a:t>
            </a:r>
            <a:r>
              <a:rPr lang="en-US" sz="1600" dirty="0" err="1"/>
              <a:t>dài</a:t>
            </a:r>
            <a:endParaRPr lang="en-US" sz="1600" dirty="0"/>
          </a:p>
        </p:txBody>
      </p:sp>
      <p:sp>
        <p:nvSpPr>
          <p:cNvPr id="16" name="TextBox 15">
            <a:extLst>
              <a:ext uri="{FF2B5EF4-FFF2-40B4-BE49-F238E27FC236}">
                <a16:creationId xmlns:a16="http://schemas.microsoft.com/office/drawing/2014/main" id="{9EBB571E-8BA2-4F26-A9A3-2F5E49FE0EAD}"/>
              </a:ext>
            </a:extLst>
          </p:cNvPr>
          <p:cNvSpPr txBox="1"/>
          <p:nvPr/>
        </p:nvSpPr>
        <p:spPr>
          <a:xfrm>
            <a:off x="4905097" y="3726329"/>
            <a:ext cx="888408" cy="3877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Phấn</a:t>
            </a:r>
            <a:endParaRPr lang="en-US" sz="1600" dirty="0"/>
          </a:p>
        </p:txBody>
      </p:sp>
      <p:pic>
        <p:nvPicPr>
          <p:cNvPr id="1030" name="Picture 6" descr="Cái thước kẻ">
            <a:extLst>
              <a:ext uri="{FF2B5EF4-FFF2-40B4-BE49-F238E27FC236}">
                <a16:creationId xmlns:a16="http://schemas.microsoft.com/office/drawing/2014/main" id="{5734A492-6AE0-4621-9CC5-A1198759F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147" y="2758517"/>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9874BE6-AA0B-4C1D-AE07-0D15F6AB4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372" y="2938890"/>
            <a:ext cx="762428" cy="7624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o dõi thời gian">
            <a:extLst>
              <a:ext uri="{FF2B5EF4-FFF2-40B4-BE49-F238E27FC236}">
                <a16:creationId xmlns:a16="http://schemas.microsoft.com/office/drawing/2014/main" id="{6C5AD927-1FAF-430A-827F-EE67D514C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024" y="2869025"/>
            <a:ext cx="798042" cy="7980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D0F5543-30CD-4385-BFF2-2EC423B999BC}"/>
              </a:ext>
            </a:extLst>
          </p:cNvPr>
          <p:cNvSpPr txBox="1"/>
          <p:nvPr/>
        </p:nvSpPr>
        <p:spPr>
          <a:xfrm>
            <a:off x="6180248" y="3721762"/>
            <a:ext cx="1089594"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Đồng</a:t>
            </a:r>
            <a:r>
              <a:rPr lang="en-US" sz="1600" dirty="0"/>
              <a:t> </a:t>
            </a:r>
            <a:r>
              <a:rPr lang="en-US" sz="1600" dirty="0" err="1"/>
              <a:t>hồ</a:t>
            </a:r>
            <a:r>
              <a:rPr lang="en-US" sz="1600" dirty="0"/>
              <a:t> </a:t>
            </a:r>
            <a:r>
              <a:rPr lang="en-US" sz="1600" dirty="0" err="1"/>
              <a:t>bấm</a:t>
            </a:r>
            <a:r>
              <a:rPr lang="en-US" sz="1600" dirty="0"/>
              <a:t> </a:t>
            </a:r>
            <a:r>
              <a:rPr lang="en-US" sz="1600" dirty="0" err="1"/>
              <a:t>giây</a:t>
            </a:r>
            <a:endParaRPr lang="en-US" sz="1600" dirty="0"/>
          </a:p>
        </p:txBody>
      </p:sp>
      <p:sp>
        <p:nvSpPr>
          <p:cNvPr id="25" name="TextBox 24">
            <a:extLst>
              <a:ext uri="{FF2B5EF4-FFF2-40B4-BE49-F238E27FC236}">
                <a16:creationId xmlns:a16="http://schemas.microsoft.com/office/drawing/2014/main" id="{CC781A1E-21DC-45D1-8497-0B521F171E8A}"/>
              </a:ext>
            </a:extLst>
          </p:cNvPr>
          <p:cNvSpPr txBox="1"/>
          <p:nvPr/>
        </p:nvSpPr>
        <p:spPr>
          <a:xfrm>
            <a:off x="7646585" y="3735939"/>
            <a:ext cx="1089594"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Vài</a:t>
            </a:r>
            <a:r>
              <a:rPr lang="en-US" sz="1600" dirty="0"/>
              <a:t> </a:t>
            </a:r>
            <a:r>
              <a:rPr lang="en-US" sz="1600" dirty="0" err="1"/>
              <a:t>cuốn</a:t>
            </a:r>
            <a:r>
              <a:rPr lang="en-US" sz="1600" dirty="0"/>
              <a:t> </a:t>
            </a:r>
            <a:r>
              <a:rPr lang="en-US" sz="1600" dirty="0" err="1"/>
              <a:t>sách</a:t>
            </a:r>
            <a:endParaRPr lang="en-US" sz="1600" dirty="0"/>
          </a:p>
        </p:txBody>
      </p:sp>
      <p:pic>
        <p:nvPicPr>
          <p:cNvPr id="26" name="Picture 14">
            <a:extLst>
              <a:ext uri="{FF2B5EF4-FFF2-40B4-BE49-F238E27FC236}">
                <a16:creationId xmlns:a16="http://schemas.microsoft.com/office/drawing/2014/main" id="{7C518053-00E0-45C8-9D3D-A532DDAEFC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260" b="29432"/>
          <a:stretch/>
        </p:blipFill>
        <p:spPr bwMode="auto">
          <a:xfrm>
            <a:off x="421154" y="2877132"/>
            <a:ext cx="1542072" cy="68326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6ACAF0F2-2378-4D3D-BEA7-98F1AE754E6E}"/>
              </a:ext>
            </a:extLst>
          </p:cNvPr>
          <p:cNvGrpSpPr/>
          <p:nvPr/>
        </p:nvGrpSpPr>
        <p:grpSpPr>
          <a:xfrm rot="407526">
            <a:off x="7514648" y="2859639"/>
            <a:ext cx="1204001" cy="920932"/>
            <a:chOff x="6206075" y="2966746"/>
            <a:chExt cx="2211436" cy="1802736"/>
          </a:xfrm>
        </p:grpSpPr>
        <p:grpSp>
          <p:nvGrpSpPr>
            <p:cNvPr id="28" name="Group 27">
              <a:extLst>
                <a:ext uri="{FF2B5EF4-FFF2-40B4-BE49-F238E27FC236}">
                  <a16:creationId xmlns:a16="http://schemas.microsoft.com/office/drawing/2014/main" id="{973DD6CD-B263-46C5-A89C-ED1758DF4AF2}"/>
                </a:ext>
              </a:extLst>
            </p:cNvPr>
            <p:cNvGrpSpPr/>
            <p:nvPr/>
          </p:nvGrpSpPr>
          <p:grpSpPr>
            <a:xfrm>
              <a:off x="6275745" y="3157681"/>
              <a:ext cx="2141766" cy="1611801"/>
              <a:chOff x="6275745" y="3157681"/>
              <a:chExt cx="2141766" cy="1611801"/>
            </a:xfrm>
          </p:grpSpPr>
          <p:pic>
            <p:nvPicPr>
              <p:cNvPr id="30" name="Picture 12">
                <a:extLst>
                  <a:ext uri="{FF2B5EF4-FFF2-40B4-BE49-F238E27FC236}">
                    <a16:creationId xmlns:a16="http://schemas.microsoft.com/office/drawing/2014/main" id="{CF94E1C9-73A8-4819-981D-F476C97936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345415" y="334861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54818B8F-4EA8-4557-BEC0-4A3D24404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275745" y="3157681"/>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EF27247F-B73C-40D0-9C0A-5B3E207B3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206075" y="2966746"/>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7ABDFD0-3547-4093-8365-CE26A31A1B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3" t="48701" r="1569" b="25367"/>
          <a:stretch/>
        </p:blipFill>
        <p:spPr bwMode="auto">
          <a:xfrm rot="17286927" flipV="1">
            <a:off x="1659282" y="3336299"/>
            <a:ext cx="1332619" cy="113327"/>
          </a:xfrm>
          <a:custGeom>
            <a:avLst/>
            <a:gdLst>
              <a:gd name="connsiteX0" fmla="*/ 6580529 w 6584475"/>
              <a:gd name="connsiteY0" fmla="*/ 632550 h 675895"/>
              <a:gd name="connsiteX1" fmla="*/ 6584475 w 6584475"/>
              <a:gd name="connsiteY1" fmla="*/ 675895 h 675895"/>
              <a:gd name="connsiteX2" fmla="*/ 6560597 w 6584475"/>
              <a:gd name="connsiteY2" fmla="*/ 675895 h 675895"/>
              <a:gd name="connsiteX3" fmla="*/ 5901819 w 6584475"/>
              <a:gd name="connsiteY3" fmla="*/ 0 h 675895"/>
              <a:gd name="connsiteX4" fmla="*/ 5590999 w 6584475"/>
              <a:gd name="connsiteY4" fmla="*/ 675895 h 675895"/>
              <a:gd name="connsiteX5" fmla="*/ 0 w 6584475"/>
              <a:gd name="connsiteY5" fmla="*/ 675895 h 675895"/>
              <a:gd name="connsiteX6" fmla="*/ 0 w 6584475"/>
              <a:gd name="connsiteY6" fmla="*/ 0 h 67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4475" h="675895">
                <a:moveTo>
                  <a:pt x="6580529" y="632550"/>
                </a:moveTo>
                <a:lnTo>
                  <a:pt x="6584475" y="675895"/>
                </a:lnTo>
                <a:lnTo>
                  <a:pt x="6560597" y="675895"/>
                </a:lnTo>
                <a:close/>
                <a:moveTo>
                  <a:pt x="5901819" y="0"/>
                </a:moveTo>
                <a:lnTo>
                  <a:pt x="5590999" y="675895"/>
                </a:lnTo>
                <a:lnTo>
                  <a:pt x="0" y="675895"/>
                </a:lnTo>
                <a:lnTo>
                  <a:pt x="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666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6000"/>
                                  </p:iterate>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Effect transition="in" filter="fade">
                                      <p:cBhvr>
                                        <p:cTn id="32" dur="500"/>
                                        <p:tgtEl>
                                          <p:spTgt spid="32"/>
                                        </p:tgtEl>
                                      </p:cBhvr>
                                    </p:animEffect>
                                  </p:childTnLst>
                                </p:cTn>
                              </p:par>
                            </p:childTnLst>
                          </p:cTn>
                        </p:par>
                        <p:par>
                          <p:cTn id="33" fill="hold">
                            <p:stCondLst>
                              <p:cond delay="500"/>
                            </p:stCondLst>
                            <p:childTnLst>
                              <p:par>
                                <p:cTn id="34" presetID="22" presetClass="entr" presetSubtype="8" fill="hold" grpId="0" nodeType="afterEffect">
                                  <p:stCondLst>
                                    <p:cond delay="0"/>
                                  </p:stCondLst>
                                  <p:iterate type="lt">
                                    <p:tmPct val="6000"/>
                                  </p:iterate>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500" fill="hold"/>
                                        <p:tgtEl>
                                          <p:spTgt spid="1030"/>
                                        </p:tgtEl>
                                        <p:attrNameLst>
                                          <p:attrName>ppt_w</p:attrName>
                                        </p:attrNameLst>
                                      </p:cBhvr>
                                      <p:tavLst>
                                        <p:tav tm="0">
                                          <p:val>
                                            <p:fltVal val="0"/>
                                          </p:val>
                                        </p:tav>
                                        <p:tav tm="100000">
                                          <p:val>
                                            <p:strVal val="#ppt_w"/>
                                          </p:val>
                                        </p:tav>
                                      </p:tavLst>
                                    </p:anim>
                                    <p:anim calcmode="lin" valueType="num">
                                      <p:cBhvr>
                                        <p:cTn id="42" dur="500" fill="hold"/>
                                        <p:tgtEl>
                                          <p:spTgt spid="1030"/>
                                        </p:tgtEl>
                                        <p:attrNameLst>
                                          <p:attrName>ppt_h</p:attrName>
                                        </p:attrNameLst>
                                      </p:cBhvr>
                                      <p:tavLst>
                                        <p:tav tm="0">
                                          <p:val>
                                            <p:fltVal val="0"/>
                                          </p:val>
                                        </p:tav>
                                        <p:tav tm="100000">
                                          <p:val>
                                            <p:strVal val="#ppt_h"/>
                                          </p:val>
                                        </p:tav>
                                      </p:tavLst>
                                    </p:anim>
                                    <p:animEffect transition="in" filter="fade">
                                      <p:cBhvr>
                                        <p:cTn id="43" dur="500"/>
                                        <p:tgtEl>
                                          <p:spTgt spid="1030"/>
                                        </p:tgtEl>
                                      </p:cBhvr>
                                    </p:animEffect>
                                  </p:childTnLst>
                                </p:cTn>
                              </p:par>
                            </p:childTnLst>
                          </p:cTn>
                        </p:par>
                        <p:par>
                          <p:cTn id="44" fill="hold">
                            <p:stCondLst>
                              <p:cond delay="500"/>
                            </p:stCondLst>
                            <p:childTnLst>
                              <p:par>
                                <p:cTn id="45" presetID="22" presetClass="entr" presetSubtype="8" fill="hold" grpId="0" nodeType="afterEffect">
                                  <p:stCondLst>
                                    <p:cond delay="0"/>
                                  </p:stCondLst>
                                  <p:iterate type="lt">
                                    <p:tmPct val="6000"/>
                                  </p:iterate>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 calcmode="lin" valueType="num">
                                      <p:cBhvr>
                                        <p:cTn id="52" dur="500" fill="hold"/>
                                        <p:tgtEl>
                                          <p:spTgt spid="1032"/>
                                        </p:tgtEl>
                                        <p:attrNameLst>
                                          <p:attrName>ppt_w</p:attrName>
                                        </p:attrNameLst>
                                      </p:cBhvr>
                                      <p:tavLst>
                                        <p:tav tm="0">
                                          <p:val>
                                            <p:fltVal val="0"/>
                                          </p:val>
                                        </p:tav>
                                        <p:tav tm="100000">
                                          <p:val>
                                            <p:strVal val="#ppt_w"/>
                                          </p:val>
                                        </p:tav>
                                      </p:tavLst>
                                    </p:anim>
                                    <p:anim calcmode="lin" valueType="num">
                                      <p:cBhvr>
                                        <p:cTn id="53" dur="500" fill="hold"/>
                                        <p:tgtEl>
                                          <p:spTgt spid="1032"/>
                                        </p:tgtEl>
                                        <p:attrNameLst>
                                          <p:attrName>ppt_h</p:attrName>
                                        </p:attrNameLst>
                                      </p:cBhvr>
                                      <p:tavLst>
                                        <p:tav tm="0">
                                          <p:val>
                                            <p:fltVal val="0"/>
                                          </p:val>
                                        </p:tav>
                                        <p:tav tm="100000">
                                          <p:val>
                                            <p:strVal val="#ppt_h"/>
                                          </p:val>
                                        </p:tav>
                                      </p:tavLst>
                                    </p:anim>
                                    <p:animEffect transition="in" filter="fade">
                                      <p:cBhvr>
                                        <p:cTn id="54" dur="500"/>
                                        <p:tgtEl>
                                          <p:spTgt spid="1032"/>
                                        </p:tgtEl>
                                      </p:cBhvr>
                                    </p:animEffect>
                                  </p:childTnLst>
                                </p:cTn>
                              </p:par>
                            </p:childTnLst>
                          </p:cTn>
                        </p:par>
                        <p:par>
                          <p:cTn id="55" fill="hold">
                            <p:stCondLst>
                              <p:cond delay="500"/>
                            </p:stCondLst>
                            <p:childTnLst>
                              <p:par>
                                <p:cTn id="56" presetID="22" presetClass="entr" presetSubtype="8" fill="hold" grpId="0" nodeType="afterEffect">
                                  <p:stCondLst>
                                    <p:cond delay="0"/>
                                  </p:stCondLst>
                                  <p:iterate type="lt">
                                    <p:tmPct val="6000"/>
                                  </p:iterate>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34"/>
                                        </p:tgtEl>
                                        <p:attrNameLst>
                                          <p:attrName>style.visibility</p:attrName>
                                        </p:attrNameLst>
                                      </p:cBhvr>
                                      <p:to>
                                        <p:strVal val="visible"/>
                                      </p:to>
                                    </p:set>
                                    <p:anim calcmode="lin" valueType="num">
                                      <p:cBhvr>
                                        <p:cTn id="63" dur="500" fill="hold"/>
                                        <p:tgtEl>
                                          <p:spTgt spid="1034"/>
                                        </p:tgtEl>
                                        <p:attrNameLst>
                                          <p:attrName>ppt_w</p:attrName>
                                        </p:attrNameLst>
                                      </p:cBhvr>
                                      <p:tavLst>
                                        <p:tav tm="0">
                                          <p:val>
                                            <p:fltVal val="0"/>
                                          </p:val>
                                        </p:tav>
                                        <p:tav tm="100000">
                                          <p:val>
                                            <p:strVal val="#ppt_w"/>
                                          </p:val>
                                        </p:tav>
                                      </p:tavLst>
                                    </p:anim>
                                    <p:anim calcmode="lin" valueType="num">
                                      <p:cBhvr>
                                        <p:cTn id="64" dur="500" fill="hold"/>
                                        <p:tgtEl>
                                          <p:spTgt spid="1034"/>
                                        </p:tgtEl>
                                        <p:attrNameLst>
                                          <p:attrName>ppt_h</p:attrName>
                                        </p:attrNameLst>
                                      </p:cBhvr>
                                      <p:tavLst>
                                        <p:tav tm="0">
                                          <p:val>
                                            <p:fltVal val="0"/>
                                          </p:val>
                                        </p:tav>
                                        <p:tav tm="100000">
                                          <p:val>
                                            <p:strVal val="#ppt_h"/>
                                          </p:val>
                                        </p:tav>
                                      </p:tavLst>
                                    </p:anim>
                                    <p:animEffect transition="in" filter="fade">
                                      <p:cBhvr>
                                        <p:cTn id="65" dur="500"/>
                                        <p:tgtEl>
                                          <p:spTgt spid="1034"/>
                                        </p:tgtEl>
                                      </p:cBhvr>
                                    </p:animEffect>
                                  </p:childTnLst>
                                </p:cTn>
                              </p:par>
                            </p:childTnLst>
                          </p:cTn>
                        </p:par>
                        <p:par>
                          <p:cTn id="66" fill="hold">
                            <p:stCondLst>
                              <p:cond delay="500"/>
                            </p:stCondLst>
                            <p:childTnLst>
                              <p:par>
                                <p:cTn id="67" presetID="22" presetClass="entr" presetSubtype="8" fill="hold" grpId="0" nodeType="afterEffect">
                                  <p:stCondLst>
                                    <p:cond delay="0"/>
                                  </p:stCondLst>
                                  <p:iterate type="lt">
                                    <p:tmPct val="6000"/>
                                  </p:iterate>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par>
                          <p:cTn id="70" fill="hold">
                            <p:stCondLst>
                              <p:cond delay="1360"/>
                            </p:stCondLst>
                            <p:childTnLst>
                              <p:par>
                                <p:cTn id="71" presetID="22" presetClass="entr" presetSubtype="8" fill="hold" grpId="0" nodeType="afterEffect">
                                  <p:stCondLst>
                                    <p:cond delay="0"/>
                                  </p:stCondLst>
                                  <p:iterate type="lt">
                                    <p:tmPct val="6000"/>
                                  </p:iterate>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7D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D5D24D-EFCD-4546-AEAF-5D8F0D3047C6}"/>
              </a:ext>
            </a:extLst>
          </p:cNvPr>
          <p:cNvGrpSpPr/>
          <p:nvPr/>
        </p:nvGrpSpPr>
        <p:grpSpPr>
          <a:xfrm rot="264757">
            <a:off x="6219665" y="3365904"/>
            <a:ext cx="2079938" cy="1700102"/>
            <a:chOff x="6138907" y="2784528"/>
            <a:chExt cx="2278604" cy="1984954"/>
          </a:xfrm>
        </p:grpSpPr>
        <p:grpSp>
          <p:nvGrpSpPr>
            <p:cNvPr id="11" name="Group 10">
              <a:extLst>
                <a:ext uri="{FF2B5EF4-FFF2-40B4-BE49-F238E27FC236}">
                  <a16:creationId xmlns:a16="http://schemas.microsoft.com/office/drawing/2014/main" id="{AB41D67E-7884-4223-9ABA-561A03EF071B}"/>
                </a:ext>
              </a:extLst>
            </p:cNvPr>
            <p:cNvGrpSpPr/>
            <p:nvPr/>
          </p:nvGrpSpPr>
          <p:grpSpPr>
            <a:xfrm>
              <a:off x="6275745" y="3157681"/>
              <a:ext cx="2141766" cy="1611801"/>
              <a:chOff x="6275745" y="3157681"/>
              <a:chExt cx="2141766" cy="1611801"/>
            </a:xfrm>
          </p:grpSpPr>
          <p:pic>
            <p:nvPicPr>
              <p:cNvPr id="2060" name="Picture 12">
                <a:extLst>
                  <a:ext uri="{FF2B5EF4-FFF2-40B4-BE49-F238E27FC236}">
                    <a16:creationId xmlns:a16="http://schemas.microsoft.com/office/drawing/2014/main" id="{BB8BB803-75CC-4DEE-BE96-024614E46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345415" y="334861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66DDE231-2C1D-434B-92FA-E2AAFEC6F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275745" y="3157681"/>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2">
              <a:extLst>
                <a:ext uri="{FF2B5EF4-FFF2-40B4-BE49-F238E27FC236}">
                  <a16:creationId xmlns:a16="http://schemas.microsoft.com/office/drawing/2014/main" id="{83666E26-F4A1-49DA-986B-B0BA458C1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206075" y="296674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a:extLst>
                <a:ext uri="{FF2B5EF4-FFF2-40B4-BE49-F238E27FC236}">
                  <a16:creationId xmlns:a16="http://schemas.microsoft.com/office/drawing/2014/main" id="{77D2CE2D-5539-437A-80D4-B03A002D4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138907" y="2784528"/>
              <a:ext cx="2072096" cy="1420867"/>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0D9FF88E-3DF5-42BB-B50C-7F9C13A6A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68" t="-31765" r="23629" b="100000"/>
          <a:stretch>
            <a:fillRect/>
          </a:stretch>
        </p:blipFill>
        <p:spPr bwMode="auto">
          <a:xfrm>
            <a:off x="4226214" y="-167682"/>
            <a:ext cx="1387552" cy="723708"/>
          </a:xfrm>
          <a:custGeom>
            <a:avLst/>
            <a:gdLst>
              <a:gd name="connsiteX0" fmla="*/ 666081 w 1387552"/>
              <a:gd name="connsiteY0" fmla="*/ 0 h 723708"/>
              <a:gd name="connsiteX1" fmla="*/ 1387552 w 1387552"/>
              <a:gd name="connsiteY1" fmla="*/ 723708 h 723708"/>
              <a:gd name="connsiteX2" fmla="*/ 59503 w 1387552"/>
              <a:gd name="connsiteY2" fmla="*/ 723708 h 723708"/>
              <a:gd name="connsiteX3" fmla="*/ 0 w 1387552"/>
              <a:gd name="connsiteY3" fmla="*/ 664021 h 723708"/>
              <a:gd name="connsiteX4" fmla="*/ 666081 w 1387552"/>
              <a:gd name="connsiteY4" fmla="*/ 0 h 7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552" h="723708">
                <a:moveTo>
                  <a:pt x="666081" y="0"/>
                </a:moveTo>
                <a:lnTo>
                  <a:pt x="1387552" y="723708"/>
                </a:lnTo>
                <a:lnTo>
                  <a:pt x="59503" y="723708"/>
                </a:lnTo>
                <a:lnTo>
                  <a:pt x="0" y="664021"/>
                </a:lnTo>
                <a:lnTo>
                  <a:pt x="666081" y="0"/>
                </a:lnTo>
                <a:close/>
              </a:path>
            </a:pathLst>
          </a:cu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15BA038-B47B-4F9E-A495-E05FCEAFDA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3" t="48701" r="1569" b="25367"/>
          <a:stretch/>
        </p:blipFill>
        <p:spPr bwMode="auto">
          <a:xfrm rot="21154321">
            <a:off x="642477" y="3772218"/>
            <a:ext cx="7947881" cy="675895"/>
          </a:xfrm>
          <a:custGeom>
            <a:avLst/>
            <a:gdLst>
              <a:gd name="connsiteX0" fmla="*/ 6580529 w 6584475"/>
              <a:gd name="connsiteY0" fmla="*/ 632550 h 675895"/>
              <a:gd name="connsiteX1" fmla="*/ 6584475 w 6584475"/>
              <a:gd name="connsiteY1" fmla="*/ 675895 h 675895"/>
              <a:gd name="connsiteX2" fmla="*/ 6560597 w 6584475"/>
              <a:gd name="connsiteY2" fmla="*/ 675895 h 675895"/>
              <a:gd name="connsiteX3" fmla="*/ 5901819 w 6584475"/>
              <a:gd name="connsiteY3" fmla="*/ 0 h 675895"/>
              <a:gd name="connsiteX4" fmla="*/ 5590999 w 6584475"/>
              <a:gd name="connsiteY4" fmla="*/ 675895 h 675895"/>
              <a:gd name="connsiteX5" fmla="*/ 0 w 6584475"/>
              <a:gd name="connsiteY5" fmla="*/ 675895 h 675895"/>
              <a:gd name="connsiteX6" fmla="*/ 0 w 6584475"/>
              <a:gd name="connsiteY6" fmla="*/ 0 h 67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4475" h="675895">
                <a:moveTo>
                  <a:pt x="6580529" y="632550"/>
                </a:moveTo>
                <a:lnTo>
                  <a:pt x="6584475" y="675895"/>
                </a:lnTo>
                <a:lnTo>
                  <a:pt x="6560597" y="675895"/>
                </a:lnTo>
                <a:close/>
                <a:moveTo>
                  <a:pt x="5901819" y="0"/>
                </a:moveTo>
                <a:lnTo>
                  <a:pt x="5590999" y="675895"/>
                </a:lnTo>
                <a:lnTo>
                  <a:pt x="0" y="675895"/>
                </a:lnTo>
                <a:lnTo>
                  <a:pt x="0" y="0"/>
                </a:lnTo>
                <a:close/>
              </a:path>
            </a:pathLst>
          </a:cu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E4D4E76A-7CAA-4274-9C9C-4ECCB79649A5}"/>
              </a:ext>
            </a:extLst>
          </p:cNvPr>
          <p:cNvCxnSpPr>
            <a:cxnSpLocks/>
          </p:cNvCxnSpPr>
          <p:nvPr/>
        </p:nvCxnSpPr>
        <p:spPr>
          <a:xfrm rot="190163" flipH="1">
            <a:off x="6508957" y="3505610"/>
            <a:ext cx="229624" cy="560059"/>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0C13A7-104C-4E60-813F-FBA128A72769}"/>
              </a:ext>
            </a:extLst>
          </p:cNvPr>
          <p:cNvCxnSpPr>
            <a:cxnSpLocks/>
          </p:cNvCxnSpPr>
          <p:nvPr/>
        </p:nvCxnSpPr>
        <p:spPr>
          <a:xfrm rot="190163" flipH="1">
            <a:off x="1506528" y="4135850"/>
            <a:ext cx="341947" cy="579543"/>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C81E18-3548-4D40-A3BE-5B39BE9E2E21}"/>
              </a:ext>
            </a:extLst>
          </p:cNvPr>
          <p:cNvCxnSpPr>
            <a:cxnSpLocks/>
          </p:cNvCxnSpPr>
          <p:nvPr/>
        </p:nvCxnSpPr>
        <p:spPr>
          <a:xfrm>
            <a:off x="-478172" y="4959028"/>
            <a:ext cx="10232811"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6FA9410-78B5-478D-9929-319181D5D480}"/>
              </a:ext>
            </a:extLst>
          </p:cNvPr>
          <p:cNvSpPr txBox="1"/>
          <p:nvPr/>
        </p:nvSpPr>
        <p:spPr>
          <a:xfrm>
            <a:off x="422119" y="1545356"/>
            <a:ext cx="7480099"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Tạo</a:t>
            </a:r>
            <a:r>
              <a:rPr lang="en-US" sz="2000" dirty="0"/>
              <a:t> </a:t>
            </a:r>
            <a:r>
              <a:rPr lang="en-US" sz="2000" dirty="0" err="1"/>
              <a:t>mặt</a:t>
            </a:r>
            <a:r>
              <a:rPr lang="en-US" sz="2000" dirty="0"/>
              <a:t> </a:t>
            </a:r>
            <a:r>
              <a:rPr lang="en-US" sz="2000" dirty="0" err="1"/>
              <a:t>dốc</a:t>
            </a:r>
            <a:r>
              <a:rPr lang="en-US" sz="2000" dirty="0"/>
              <a:t> </a:t>
            </a:r>
            <a:r>
              <a:rPr lang="en-US" sz="2000" dirty="0" err="1"/>
              <a:t>từ</a:t>
            </a:r>
            <a:r>
              <a:rPr lang="en-US" sz="2000" dirty="0"/>
              <a:t> </a:t>
            </a:r>
            <a:r>
              <a:rPr lang="en-US" sz="2000" dirty="0" err="1"/>
              <a:t>tấm</a:t>
            </a:r>
            <a:r>
              <a:rPr lang="en-US" sz="2000" dirty="0"/>
              <a:t> </a:t>
            </a:r>
            <a:r>
              <a:rPr lang="en-US" sz="2000" dirty="0" err="1"/>
              <a:t>gỗ</a:t>
            </a:r>
            <a:r>
              <a:rPr lang="en-US" sz="2000" dirty="0"/>
              <a:t> </a:t>
            </a:r>
            <a:r>
              <a:rPr lang="en-US" sz="2000" dirty="0" err="1"/>
              <a:t>phẳng</a:t>
            </a:r>
            <a:r>
              <a:rPr lang="en-US" sz="2000" dirty="0"/>
              <a:t> </a:t>
            </a:r>
            <a:r>
              <a:rPr lang="en-US" sz="2000" dirty="0" err="1"/>
              <a:t>và</a:t>
            </a:r>
            <a:r>
              <a:rPr lang="en-US" sz="2000" dirty="0"/>
              <a:t> </a:t>
            </a:r>
            <a:r>
              <a:rPr lang="en-US" sz="2000" dirty="0" err="1"/>
              <a:t>những</a:t>
            </a:r>
            <a:r>
              <a:rPr lang="en-US" sz="2000" dirty="0"/>
              <a:t> </a:t>
            </a:r>
            <a:r>
              <a:rPr lang="en-US" sz="2000" dirty="0" err="1"/>
              <a:t>cuốn</a:t>
            </a:r>
            <a:r>
              <a:rPr lang="en-US" sz="2000" dirty="0"/>
              <a:t> </a:t>
            </a:r>
            <a:r>
              <a:rPr lang="en-US" sz="2000" dirty="0" err="1"/>
              <a:t>sách</a:t>
            </a:r>
            <a:endParaRPr lang="en-US" sz="2000" dirty="0"/>
          </a:p>
        </p:txBody>
      </p:sp>
      <p:pic>
        <p:nvPicPr>
          <p:cNvPr id="5" name="Picture 6" descr="Cái thước kẻ">
            <a:extLst>
              <a:ext uri="{FF2B5EF4-FFF2-40B4-BE49-F238E27FC236}">
                <a16:creationId xmlns:a16="http://schemas.microsoft.com/office/drawing/2014/main" id="{6D43799D-6B28-4865-8BD9-3CE45AE40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22733">
            <a:off x="6035358" y="3284338"/>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eo dõi thời gian">
            <a:extLst>
              <a:ext uri="{FF2B5EF4-FFF2-40B4-BE49-F238E27FC236}">
                <a16:creationId xmlns:a16="http://schemas.microsoft.com/office/drawing/2014/main" id="{A8C47532-1D9B-4E55-9FDF-0F6DEE56D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3107" y="2436118"/>
            <a:ext cx="733185" cy="7331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BCEC409-D91F-4250-909D-C6F23AEA2A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260" b="29432"/>
          <a:stretch/>
        </p:blipFill>
        <p:spPr bwMode="auto">
          <a:xfrm rot="20980375" flipH="1">
            <a:off x="6654939" y="3377931"/>
            <a:ext cx="985904" cy="4368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AE2FDEBC-D75A-4B67-B234-1A725BAE5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515" y="3032611"/>
            <a:ext cx="464859" cy="464859"/>
          </a:xfrm>
          <a:custGeom>
            <a:avLst/>
            <a:gdLst>
              <a:gd name="connsiteX0" fmla="*/ 0 w 2278286"/>
              <a:gd name="connsiteY0" fmla="*/ 0 h 2278286"/>
              <a:gd name="connsiteX1" fmla="*/ 411907 w 2278286"/>
              <a:gd name="connsiteY1" fmla="*/ 0 h 2278286"/>
              <a:gd name="connsiteX2" fmla="*/ 2278286 w 2278286"/>
              <a:gd name="connsiteY2" fmla="*/ 1872169 h 2278286"/>
              <a:gd name="connsiteX3" fmla="*/ 2278286 w 2278286"/>
              <a:gd name="connsiteY3" fmla="*/ 2278286 h 2278286"/>
              <a:gd name="connsiteX4" fmla="*/ 1847534 w 2278286"/>
              <a:gd name="connsiteY4" fmla="*/ 2278286 h 2278286"/>
              <a:gd name="connsiteX5" fmla="*/ 0 w 2278286"/>
              <a:gd name="connsiteY5" fmla="*/ 425022 h 2278286"/>
              <a:gd name="connsiteX6" fmla="*/ 0 w 2278286"/>
              <a:gd name="connsiteY6" fmla="*/ 0 h 22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8286" h="2278286">
                <a:moveTo>
                  <a:pt x="0" y="0"/>
                </a:moveTo>
                <a:lnTo>
                  <a:pt x="411907" y="0"/>
                </a:lnTo>
                <a:lnTo>
                  <a:pt x="2278286" y="1872169"/>
                </a:lnTo>
                <a:lnTo>
                  <a:pt x="2278286" y="2278286"/>
                </a:lnTo>
                <a:lnTo>
                  <a:pt x="1847534" y="2278286"/>
                </a:lnTo>
                <a:lnTo>
                  <a:pt x="0" y="425022"/>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884961C-B893-4B76-9022-D99A622F483D}"/>
              </a:ext>
            </a:extLst>
          </p:cNvPr>
          <p:cNvSpPr txBox="1"/>
          <p:nvPr/>
        </p:nvSpPr>
        <p:spPr>
          <a:xfrm>
            <a:off x="5486144" y="2404162"/>
            <a:ext cx="2275250"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Vẽ</a:t>
            </a:r>
            <a:r>
              <a:rPr lang="en-US" sz="2000" dirty="0"/>
              <a:t> </a:t>
            </a:r>
            <a:r>
              <a:rPr lang="en-US" sz="2000" dirty="0" err="1"/>
              <a:t>vạch</a:t>
            </a:r>
            <a:r>
              <a:rPr lang="en-US" sz="2000" dirty="0"/>
              <a:t> </a:t>
            </a:r>
            <a:r>
              <a:rPr lang="en-US" sz="2000" dirty="0" err="1"/>
              <a:t>xuất</a:t>
            </a:r>
            <a:r>
              <a:rPr lang="en-US" sz="2000" dirty="0"/>
              <a:t> </a:t>
            </a:r>
            <a:r>
              <a:rPr lang="en-US" sz="2000" dirty="0" err="1"/>
              <a:t>phát</a:t>
            </a:r>
            <a:endParaRPr lang="en-US" sz="2000" dirty="0"/>
          </a:p>
        </p:txBody>
      </p:sp>
      <p:pic>
        <p:nvPicPr>
          <p:cNvPr id="21" name="Picture 6" descr="Cái thước kẻ">
            <a:extLst>
              <a:ext uri="{FF2B5EF4-FFF2-40B4-BE49-F238E27FC236}">
                <a16:creationId xmlns:a16="http://schemas.microsoft.com/office/drawing/2014/main" id="{0CB28D15-C0BF-4E87-B3F7-6C853FBF3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11302">
            <a:off x="1126753" y="3871543"/>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79F301-FADE-4C55-88E2-61FE3C08D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768" y="3714688"/>
            <a:ext cx="464859" cy="464859"/>
          </a:xfrm>
          <a:custGeom>
            <a:avLst/>
            <a:gdLst>
              <a:gd name="connsiteX0" fmla="*/ 0 w 2278286"/>
              <a:gd name="connsiteY0" fmla="*/ 0 h 2278286"/>
              <a:gd name="connsiteX1" fmla="*/ 411907 w 2278286"/>
              <a:gd name="connsiteY1" fmla="*/ 0 h 2278286"/>
              <a:gd name="connsiteX2" fmla="*/ 2278286 w 2278286"/>
              <a:gd name="connsiteY2" fmla="*/ 1872169 h 2278286"/>
              <a:gd name="connsiteX3" fmla="*/ 2278286 w 2278286"/>
              <a:gd name="connsiteY3" fmla="*/ 2278286 h 2278286"/>
              <a:gd name="connsiteX4" fmla="*/ 1847534 w 2278286"/>
              <a:gd name="connsiteY4" fmla="*/ 2278286 h 2278286"/>
              <a:gd name="connsiteX5" fmla="*/ 0 w 2278286"/>
              <a:gd name="connsiteY5" fmla="*/ 425022 h 2278286"/>
              <a:gd name="connsiteX6" fmla="*/ 0 w 2278286"/>
              <a:gd name="connsiteY6" fmla="*/ 0 h 22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8286" h="2278286">
                <a:moveTo>
                  <a:pt x="0" y="0"/>
                </a:moveTo>
                <a:lnTo>
                  <a:pt x="411907" y="0"/>
                </a:lnTo>
                <a:lnTo>
                  <a:pt x="2278286" y="1872169"/>
                </a:lnTo>
                <a:lnTo>
                  <a:pt x="2278286" y="2278286"/>
                </a:lnTo>
                <a:lnTo>
                  <a:pt x="1847534" y="2278286"/>
                </a:lnTo>
                <a:lnTo>
                  <a:pt x="0" y="425022"/>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B4D03F1-6AFF-469F-B229-F1BD9D4C431E}"/>
              </a:ext>
            </a:extLst>
          </p:cNvPr>
          <p:cNvSpPr txBox="1"/>
          <p:nvPr/>
        </p:nvSpPr>
        <p:spPr>
          <a:xfrm>
            <a:off x="422118" y="3147971"/>
            <a:ext cx="3066111"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Vẽ</a:t>
            </a:r>
            <a:r>
              <a:rPr lang="en-US" sz="2000" dirty="0"/>
              <a:t> </a:t>
            </a:r>
            <a:r>
              <a:rPr lang="en-US" sz="2000" dirty="0" err="1"/>
              <a:t>vạch</a:t>
            </a:r>
            <a:r>
              <a:rPr lang="en-US" sz="2000" dirty="0"/>
              <a:t> </a:t>
            </a:r>
            <a:r>
              <a:rPr lang="en-US" sz="2000" dirty="0" err="1"/>
              <a:t>đích</a:t>
            </a:r>
            <a:r>
              <a:rPr lang="en-US" sz="2000" dirty="0"/>
              <a:t> </a:t>
            </a:r>
            <a:r>
              <a:rPr lang="en-US" sz="2000" dirty="0" err="1"/>
              <a:t>cách</a:t>
            </a:r>
            <a:r>
              <a:rPr lang="en-US" sz="2000" dirty="0"/>
              <a:t> 50 cm</a:t>
            </a:r>
          </a:p>
        </p:txBody>
      </p:sp>
      <p:sp>
        <p:nvSpPr>
          <p:cNvPr id="25" name="TextBox 24">
            <a:extLst>
              <a:ext uri="{FF2B5EF4-FFF2-40B4-BE49-F238E27FC236}">
                <a16:creationId xmlns:a16="http://schemas.microsoft.com/office/drawing/2014/main" id="{D0F7A0D9-4190-4E86-947E-43344DA748A4}"/>
              </a:ext>
            </a:extLst>
          </p:cNvPr>
          <p:cNvSpPr txBox="1"/>
          <p:nvPr/>
        </p:nvSpPr>
        <p:spPr>
          <a:xfrm>
            <a:off x="-69485" y="271926"/>
            <a:ext cx="2484463"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Lập</a:t>
            </a:r>
            <a:r>
              <a:rPr lang="en-US" sz="2000" dirty="0"/>
              <a:t> </a:t>
            </a:r>
            <a:r>
              <a:rPr lang="en-US" sz="2000" dirty="0" err="1"/>
              <a:t>bảng</a:t>
            </a:r>
            <a:r>
              <a:rPr lang="en-US" sz="2000" dirty="0"/>
              <a:t> </a:t>
            </a:r>
            <a:r>
              <a:rPr lang="en-US" sz="2000" dirty="0" err="1"/>
              <a:t>kết</a:t>
            </a:r>
            <a:r>
              <a:rPr lang="en-US" sz="2000" dirty="0"/>
              <a:t> </a:t>
            </a:r>
            <a:r>
              <a:rPr lang="en-US" sz="2000" dirty="0" err="1"/>
              <a:t>quả</a:t>
            </a:r>
            <a:r>
              <a:rPr lang="en-US" sz="2000" dirty="0"/>
              <a:t>:</a:t>
            </a:r>
          </a:p>
        </p:txBody>
      </p:sp>
      <mc:AlternateContent xmlns:mc="http://schemas.openxmlformats.org/markup-compatibility/2006" xmlns:a14="http://schemas.microsoft.com/office/drawing/2010/main">
        <mc:Choice Requires="a14">
          <p:graphicFrame>
            <p:nvGraphicFramePr>
              <p:cNvPr id="3" name="Table 3">
                <a:extLst>
                  <a:ext uri="{FF2B5EF4-FFF2-40B4-BE49-F238E27FC236}">
                    <a16:creationId xmlns:a16="http://schemas.microsoft.com/office/drawing/2014/main" id="{5EA5FDAB-BC68-485F-992E-1F9C27F8ECD2}"/>
                  </a:ext>
                </a:extLst>
              </p:cNvPr>
              <p:cNvGraphicFramePr>
                <a:graphicFrameLocks noGrp="1"/>
              </p:cNvGraphicFramePr>
              <p:nvPr>
                <p:extLst>
                  <p:ext uri="{D42A27DB-BD31-4B8C-83A1-F6EECF244321}">
                    <p14:modId xmlns:p14="http://schemas.microsoft.com/office/powerpoint/2010/main" val="353175999"/>
                  </p:ext>
                </p:extLst>
              </p:nvPr>
            </p:nvGraphicFramePr>
            <p:xfrm>
              <a:off x="2352064" y="40708"/>
              <a:ext cx="6702698" cy="1878395"/>
            </p:xfrm>
            <a:graphic>
              <a:graphicData uri="http://schemas.openxmlformats.org/drawingml/2006/table">
                <a:tbl>
                  <a:tblPr firstRow="1" bandRow="1">
                    <a:tableStyleId>{8799B23B-EC83-4686-B30A-512413B5E67A}</a:tableStyleId>
                  </a:tblPr>
                  <a:tblGrid>
                    <a:gridCol w="1627005">
                      <a:extLst>
                        <a:ext uri="{9D8B030D-6E8A-4147-A177-3AD203B41FA5}">
                          <a16:colId xmlns:a16="http://schemas.microsoft.com/office/drawing/2014/main" val="1509499166"/>
                        </a:ext>
                      </a:extLst>
                    </a:gridCol>
                    <a:gridCol w="985837">
                      <a:extLst>
                        <a:ext uri="{9D8B030D-6E8A-4147-A177-3AD203B41FA5}">
                          <a16:colId xmlns:a16="http://schemas.microsoft.com/office/drawing/2014/main" val="2530274474"/>
                        </a:ext>
                      </a:extLst>
                    </a:gridCol>
                    <a:gridCol w="978694">
                      <a:extLst>
                        <a:ext uri="{9D8B030D-6E8A-4147-A177-3AD203B41FA5}">
                          <a16:colId xmlns:a16="http://schemas.microsoft.com/office/drawing/2014/main" val="3026847826"/>
                        </a:ext>
                      </a:extLst>
                    </a:gridCol>
                    <a:gridCol w="1014413">
                      <a:extLst>
                        <a:ext uri="{9D8B030D-6E8A-4147-A177-3AD203B41FA5}">
                          <a16:colId xmlns:a16="http://schemas.microsoft.com/office/drawing/2014/main" val="1291679738"/>
                        </a:ext>
                      </a:extLst>
                    </a:gridCol>
                    <a:gridCol w="2096749">
                      <a:extLst>
                        <a:ext uri="{9D8B030D-6E8A-4147-A177-3AD203B41FA5}">
                          <a16:colId xmlns:a16="http://schemas.microsoft.com/office/drawing/2014/main" val="4147747148"/>
                        </a:ext>
                      </a:extLst>
                    </a:gridCol>
                  </a:tblGrid>
                  <a:tr h="346197">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Lần</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đo</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algn="ctr"/>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572667067"/>
                      </a:ext>
                    </a:extLst>
                  </a:tr>
                  <a:tr h="453498">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Quãng</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đường</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r>
                            <a:rPr lang="en-US" sz="1800" baseline="0" dirty="0">
                              <a:solidFill>
                                <a:srgbClr val="FFFFFF"/>
                              </a:solidFill>
                              <a:latin typeface="#9Slide03 Arima Madurai Black" panose="00000A00000000000000" pitchFamily="2" charset="0"/>
                              <a:cs typeface="#9Slide03 Arima Madurai Black" panose="00000A00000000000000" pitchFamily="2" charset="0"/>
                            </a:rPr>
                            <a:t> =50</a:t>
                          </a:r>
                          <a:endParaRPr lang="en-US" sz="1800" baseline="-250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 </a:t>
                          </a:r>
                          <a:r>
                            <a:rPr lang="en-US" sz="1800" baseline="0" dirty="0">
                              <a:solidFill>
                                <a:srgbClr val="FFFFFF"/>
                              </a:solidFill>
                              <a:latin typeface="#9Slide03 Arima Madurai Black" panose="00000A00000000000000" pitchFamily="2" charset="0"/>
                              <a:cs typeface="#9Slide03 Arima Madurai Black" panose="00000A00000000000000" pitchFamily="2" charset="0"/>
                            </a:rPr>
                            <a:t>=50</a:t>
                          </a:r>
                          <a:endParaRPr lang="en-US" sz="1800" baseline="-250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r>
                            <a:rPr lang="en-US" sz="1800" baseline="0" dirty="0">
                              <a:solidFill>
                                <a:srgbClr val="FFFFFF"/>
                              </a:solidFill>
                              <a:latin typeface="#9Slide03 Arima Madurai Black" panose="00000A00000000000000" pitchFamily="2" charset="0"/>
                              <a:cs typeface="#9Slide03 Arima Madurai Black" panose="00000A00000000000000" pitchFamily="2" charset="0"/>
                            </a:rPr>
                            <a:t> = 50</a:t>
                          </a:r>
                          <a:endParaRPr lang="en-US" sz="1800" baseline="-250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rgbClr val="FFFFFF"/>
                              </a:solidFill>
                              <a:latin typeface="#9Slide03 Arima Madurai Black" panose="00000A00000000000000" pitchFamily="2" charset="0"/>
                              <a:cs typeface="#9Slide03 Arima Madurai Black" panose="00000A00000000000000" pitchFamily="2" charset="0"/>
                            </a:rPr>
                            <a:t>s = </a:t>
                          </a:r>
                          <a14:m>
                            <m:oMath xmlns:m="http://schemas.openxmlformats.org/officeDocument/2006/math">
                              <m:f>
                                <m:fPr>
                                  <m:ctrlPr>
                                    <a:rPr lang="vi-VN" sz="1800" i="1" smtClean="0">
                                      <a:solidFill>
                                        <a:srgbClr val="FFFFFF"/>
                                      </a:solidFill>
                                      <a:latin typeface="Cambria Math" panose="02040503050406030204" pitchFamily="18" charset="0"/>
                                      <a:cs typeface="#9Slide03 Arima Madurai Black" panose="00000A00000000000000" pitchFamily="2" charset="0"/>
                                    </a:rPr>
                                  </m:ctrlPr>
                                </m:fPr>
                                <m:num>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1</m:t>
                                  </m:r>
                                  <m:r>
                                    <m:rPr>
                                      <m:nor/>
                                    </m:rPr>
                                    <a:rPr lang="vi-VN" sz="1800" b="0" i="0" u="none" strike="noStrike" cap="none" baseline="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 </m:t>
                                  </m:r>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2</m:t>
                                  </m:r>
                                  <m:r>
                                    <m:rPr>
                                      <m:nor/>
                                    </m:rPr>
                                    <a:rPr lang="vi-VN"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m:t>
                                  </m:r>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 </m:t>
                                  </m:r>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3</m:t>
                                  </m:r>
                                </m:num>
                                <m:den>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3</m:t>
                                  </m:r>
                                </m:den>
                              </m:f>
                            </m:oMath>
                          </a14:m>
                          <a:r>
                            <a:rPr lang="vi-VN" sz="1800" dirty="0">
                              <a:solidFill>
                                <a:srgbClr val="FFFFFF"/>
                              </a:solidFill>
                              <a:latin typeface="#9Slide03 Arima Madurai Black" panose="00000A00000000000000" pitchFamily="2" charset="0"/>
                              <a:cs typeface="#9Slide03 Arima Madurai Black" panose="00000A00000000000000" pitchFamily="2" charset="0"/>
                            </a:rPr>
                            <a:t> </a:t>
                          </a:r>
                          <a:r>
                            <a:rPr lang="en-US" sz="1800" dirty="0">
                              <a:solidFill>
                                <a:srgbClr val="FFFFFF"/>
                              </a:solidFill>
                              <a:latin typeface="#9Slide03 Arima Madurai Black" panose="00000A00000000000000" pitchFamily="2" charset="0"/>
                              <a:cs typeface="#9Slide03 Arima Madurai Black" panose="00000A00000000000000" pitchFamily="2" charset="0"/>
                            </a:rPr>
                            <a:t>=</a:t>
                          </a:r>
                          <a:r>
                            <a:rPr lang="en-US" sz="1800" baseline="0" dirty="0">
                              <a:solidFill>
                                <a:srgbClr val="FFFFFF"/>
                              </a:solidFill>
                              <a:latin typeface="#9Slide03 Arima Madurai Black" panose="00000A00000000000000" pitchFamily="2" charset="0"/>
                              <a:cs typeface="#9Slide03 Arima Madurai Black" panose="00000A00000000000000" pitchFamily="2" charset="0"/>
                            </a:rPr>
                            <a:t> 50</a:t>
                          </a:r>
                          <a:endParaRPr lang="en-US" sz="1800" dirty="0">
                            <a:solidFill>
                              <a:srgbClr val="FFFFFF"/>
                            </a:solidFill>
                            <a:effectLst/>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2505816710"/>
                      </a:ext>
                    </a:extLst>
                  </a:tr>
                  <a:tr h="453498">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Thời</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gian</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rgbClr val="FFFFFF"/>
                              </a:solidFill>
                              <a:latin typeface="#9Slide03 Arima Madurai Black" panose="00000A00000000000000" pitchFamily="2" charset="0"/>
                              <a:cs typeface="#9Slide03 Arima Madurai Black" panose="00000A00000000000000" pitchFamily="2" charset="0"/>
                            </a:rPr>
                            <a:t>t = </a:t>
                          </a:r>
                          <a14:m>
                            <m:oMath xmlns:m="http://schemas.openxmlformats.org/officeDocument/2006/math">
                              <m:f>
                                <m:fPr>
                                  <m:ctrlPr>
                                    <a:rPr lang="vi-VN" sz="1800" i="1" smtClean="0">
                                      <a:solidFill>
                                        <a:srgbClr val="FFFFFF"/>
                                      </a:solidFill>
                                      <a:latin typeface="Cambria Math" panose="02040503050406030204" pitchFamily="18" charset="0"/>
                                      <a:cs typeface="#9Slide03 Arima Madurai Black" panose="00000A00000000000000" pitchFamily="2" charset="0"/>
                                    </a:rPr>
                                  </m:ctrlPr>
                                </m:fPr>
                                <m:num>
                                  <m:r>
                                    <m:rPr>
                                      <m:sty m:val="p"/>
                                    </m:rPr>
                                    <a:rPr lang="vi-VN" sz="1800" i="1" smtClean="0">
                                      <a:solidFill>
                                        <a:srgbClr val="FFFFFF"/>
                                      </a:solidFill>
                                      <a:latin typeface="Cambria Math" panose="02040503050406030204" pitchFamily="18" charset="0"/>
                                      <a:cs typeface="#9Slide03 Arima Madurai Black" panose="00000A00000000000000" pitchFamily="2" charset="0"/>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1</m:t>
                                  </m:r>
                                  <m:r>
                                    <m:rPr>
                                      <m:nor/>
                                    </m:rPr>
                                    <a:rPr lang="vi-VN" sz="1800" b="0" i="0" u="none" strike="noStrike" cap="none" baseline="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 </m:t>
                                  </m:r>
                                  <m:r>
                                    <m:rPr>
                                      <m:sty m:val="p"/>
                                    </m:rPr>
                                    <a:rPr lang="vi-VN" sz="1800" b="0" i="1" u="none" strike="noStrike" cap="none" baseline="0" dirty="0" smtClean="0">
                                      <a:solidFill>
                                        <a:srgbClr val="FFFFFF"/>
                                      </a:solidFill>
                                      <a:effectLst/>
                                      <a:latin typeface="Cambria Math" panose="02040503050406030204" pitchFamily="18" charset="0"/>
                                      <a:ea typeface="+mn-ea"/>
                                      <a:cs typeface="#9Slide03 Arima Madurai Black" panose="00000A00000000000000" pitchFamily="2" charset="0"/>
                                      <a:sym typeface="Arial"/>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2</m:t>
                                  </m:r>
                                  <m:r>
                                    <m:rPr>
                                      <m:nor/>
                                    </m:rPr>
                                    <a:rPr lang="vi-VN"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m:t>
                                  </m:r>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 </m:t>
                                  </m:r>
                                  <m:r>
                                    <m:rPr>
                                      <m:sty m:val="p"/>
                                    </m:rPr>
                                    <a:rPr lang="vi-VN" sz="1800" i="1" dirty="0" smtClean="0">
                                      <a:solidFill>
                                        <a:srgbClr val="FFFFFF"/>
                                      </a:solidFill>
                                      <a:latin typeface="Cambria Math" panose="02040503050406030204" pitchFamily="18" charset="0"/>
                                      <a:cs typeface="#9Slide03 Arima Madurai Black" panose="00000A00000000000000" pitchFamily="2" charset="0"/>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3</m:t>
                                  </m:r>
                                </m:num>
                                <m:den>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3</m:t>
                                  </m:r>
                                </m:den>
                              </m:f>
                            </m:oMath>
                          </a14:m>
                          <a:r>
                            <a:rPr lang="vi-VN" sz="1800" dirty="0">
                              <a:solidFill>
                                <a:srgbClr val="FFFFFF"/>
                              </a:solidFill>
                              <a:latin typeface="#9Slide03 Arima Madurai Black" panose="00000A00000000000000" pitchFamily="2" charset="0"/>
                              <a:cs typeface="#9Slide03 Arima Madurai Black" panose="00000A00000000000000" pitchFamily="2" charset="0"/>
                            </a:rPr>
                            <a:t>  </a:t>
                          </a:r>
                          <a:endParaRPr lang="en-US" sz="1800" dirty="0">
                            <a:solidFill>
                              <a:srgbClr val="FFFFFF"/>
                            </a:solidFill>
                            <a:effectLst/>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1417436292"/>
                      </a:ext>
                    </a:extLst>
                  </a:tr>
                  <a:tr h="444534">
                    <a:tc gridSpan="5">
                      <a:txBody>
                        <a:bodyPr/>
                        <a:lstStyle/>
                        <a:p>
                          <a:pPr algn="ctr"/>
                          <a: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18353998"/>
                      </a:ext>
                    </a:extLst>
                  </a:tr>
                </a:tbl>
              </a:graphicData>
            </a:graphic>
          </p:graphicFrame>
        </mc:Choice>
        <mc:Fallback xmlns="">
          <p:graphicFrame>
            <p:nvGraphicFramePr>
              <p:cNvPr id="3" name="Table 3">
                <a:extLst>
                  <a:ext uri="{FF2B5EF4-FFF2-40B4-BE49-F238E27FC236}">
                    <a16:creationId xmlns:a16="http://schemas.microsoft.com/office/drawing/2014/main" id="{5EA5FDAB-BC68-485F-992E-1F9C27F8ECD2}"/>
                  </a:ext>
                </a:extLst>
              </p:cNvPr>
              <p:cNvGraphicFramePr>
                <a:graphicFrameLocks noGrp="1"/>
              </p:cNvGraphicFramePr>
              <p:nvPr>
                <p:extLst>
                  <p:ext uri="{D42A27DB-BD31-4B8C-83A1-F6EECF244321}">
                    <p14:modId xmlns:p14="http://schemas.microsoft.com/office/powerpoint/2010/main" val="353175999"/>
                  </p:ext>
                </p:extLst>
              </p:nvPr>
            </p:nvGraphicFramePr>
            <p:xfrm>
              <a:off x="2352064" y="40708"/>
              <a:ext cx="6702698" cy="1878395"/>
            </p:xfrm>
            <a:graphic>
              <a:graphicData uri="http://schemas.openxmlformats.org/drawingml/2006/table">
                <a:tbl>
                  <a:tblPr firstRow="1" bandRow="1">
                    <a:tableStyleId>{8799B23B-EC83-4686-B30A-512413B5E67A}</a:tableStyleId>
                  </a:tblPr>
                  <a:tblGrid>
                    <a:gridCol w="1627005">
                      <a:extLst>
                        <a:ext uri="{9D8B030D-6E8A-4147-A177-3AD203B41FA5}">
                          <a16:colId xmlns:a16="http://schemas.microsoft.com/office/drawing/2014/main" val="1509499166"/>
                        </a:ext>
                      </a:extLst>
                    </a:gridCol>
                    <a:gridCol w="985837">
                      <a:extLst>
                        <a:ext uri="{9D8B030D-6E8A-4147-A177-3AD203B41FA5}">
                          <a16:colId xmlns:a16="http://schemas.microsoft.com/office/drawing/2014/main" val="2530274474"/>
                        </a:ext>
                      </a:extLst>
                    </a:gridCol>
                    <a:gridCol w="978694">
                      <a:extLst>
                        <a:ext uri="{9D8B030D-6E8A-4147-A177-3AD203B41FA5}">
                          <a16:colId xmlns:a16="http://schemas.microsoft.com/office/drawing/2014/main" val="3026847826"/>
                        </a:ext>
                      </a:extLst>
                    </a:gridCol>
                    <a:gridCol w="1014413">
                      <a:extLst>
                        <a:ext uri="{9D8B030D-6E8A-4147-A177-3AD203B41FA5}">
                          <a16:colId xmlns:a16="http://schemas.microsoft.com/office/drawing/2014/main" val="1291679738"/>
                        </a:ext>
                      </a:extLst>
                    </a:gridCol>
                    <a:gridCol w="2096749">
                      <a:extLst>
                        <a:ext uri="{9D8B030D-6E8A-4147-A177-3AD203B41FA5}">
                          <a16:colId xmlns:a16="http://schemas.microsoft.com/office/drawing/2014/main" val="4147747148"/>
                        </a:ext>
                      </a:extLst>
                    </a:gridCol>
                  </a:tblGrid>
                  <a:tr h="365760">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Lần</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đo</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algn="ctr"/>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572667067"/>
                      </a:ext>
                    </a:extLst>
                  </a:tr>
                  <a:tr h="507556">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Quãng</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đường</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r>
                            <a:rPr lang="en-US" sz="1800" baseline="0" dirty="0">
                              <a:solidFill>
                                <a:srgbClr val="FFFFFF"/>
                              </a:solidFill>
                              <a:latin typeface="#9Slide03 Arima Madurai Black" panose="00000A00000000000000" pitchFamily="2" charset="0"/>
                              <a:cs typeface="#9Slide03 Arima Madurai Black" panose="00000A00000000000000" pitchFamily="2" charset="0"/>
                            </a:rPr>
                            <a:t> =50</a:t>
                          </a:r>
                          <a:endParaRPr lang="en-US" sz="1800" baseline="-250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 </a:t>
                          </a:r>
                          <a:r>
                            <a:rPr lang="en-US" sz="1800" baseline="0" dirty="0">
                              <a:solidFill>
                                <a:srgbClr val="FFFFFF"/>
                              </a:solidFill>
                              <a:latin typeface="#9Slide03 Arima Madurai Black" panose="00000A00000000000000" pitchFamily="2" charset="0"/>
                              <a:cs typeface="#9Slide03 Arima Madurai Black" panose="00000A00000000000000" pitchFamily="2" charset="0"/>
                            </a:rPr>
                            <a:t>=50</a:t>
                          </a:r>
                          <a:endParaRPr lang="en-US" sz="1800" baseline="-250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r>
                            <a:rPr lang="en-US" sz="1800" baseline="0" dirty="0">
                              <a:solidFill>
                                <a:srgbClr val="FFFFFF"/>
                              </a:solidFill>
                              <a:latin typeface="#9Slide03 Arima Madurai Black" panose="00000A00000000000000" pitchFamily="2" charset="0"/>
                              <a:cs typeface="#9Slide03 Arima Madurai Black" panose="00000A00000000000000" pitchFamily="2" charset="0"/>
                            </a:rPr>
                            <a:t> = 50</a:t>
                          </a:r>
                          <a:endParaRPr lang="en-US" sz="1800" baseline="-250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endParaRPr lang="en-US"/>
                        </a:p>
                      </a:txBody>
                      <a:tcPr anchor="ctr">
                        <a:blipFill>
                          <a:blip r:embed="rId8"/>
                          <a:stretch>
                            <a:fillRect l="-220349" t="-76190" r="-872" b="-210714"/>
                          </a:stretch>
                        </a:blipFill>
                      </a:tcPr>
                    </a:tc>
                    <a:extLst>
                      <a:ext uri="{0D108BD9-81ED-4DB2-BD59-A6C34878D82A}">
                        <a16:rowId xmlns:a16="http://schemas.microsoft.com/office/drawing/2014/main" val="2505816710"/>
                      </a:ext>
                    </a:extLst>
                  </a:tr>
                  <a:tr h="507556">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Thời</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gian</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endParaRPr lang="en-US"/>
                        </a:p>
                      </a:txBody>
                      <a:tcPr anchor="ctr">
                        <a:blipFill>
                          <a:blip r:embed="rId8"/>
                          <a:stretch>
                            <a:fillRect l="-220349" t="-178313" r="-872" b="-113253"/>
                          </a:stretch>
                        </a:blipFill>
                      </a:tcPr>
                    </a:tc>
                    <a:extLst>
                      <a:ext uri="{0D108BD9-81ED-4DB2-BD59-A6C34878D82A}">
                        <a16:rowId xmlns:a16="http://schemas.microsoft.com/office/drawing/2014/main" val="1417436292"/>
                      </a:ext>
                    </a:extLst>
                  </a:tr>
                  <a:tr h="497523">
                    <a:tc gridSpan="5">
                      <a:txBody>
                        <a:bodyPr/>
                        <a:lstStyle/>
                        <a:p>
                          <a:endParaRPr lang="en-US"/>
                        </a:p>
                      </a:txBody>
                      <a:tcPr anchor="ctr">
                        <a:blipFill>
                          <a:blip r:embed="rId8"/>
                          <a:stretch>
                            <a:fillRect l="-91" t="-281707" r="-272" b="-14634"/>
                          </a:stretch>
                        </a:blip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18353998"/>
                      </a:ext>
                    </a:extLst>
                  </a:tr>
                </a:tbl>
              </a:graphicData>
            </a:graphic>
          </p:graphicFrame>
        </mc:Fallback>
      </mc:AlternateContent>
      <p:sp>
        <p:nvSpPr>
          <p:cNvPr id="29" name="TextBox 28">
            <a:extLst>
              <a:ext uri="{FF2B5EF4-FFF2-40B4-BE49-F238E27FC236}">
                <a16:creationId xmlns:a16="http://schemas.microsoft.com/office/drawing/2014/main" id="{1CE3FBB2-A36F-5D13-F73E-6BB8CAD25B5B}"/>
              </a:ext>
            </a:extLst>
          </p:cNvPr>
          <p:cNvSpPr txBox="1"/>
          <p:nvPr/>
        </p:nvSpPr>
        <p:spPr>
          <a:xfrm>
            <a:off x="7242312" y="2709622"/>
            <a:ext cx="1904634"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Giữ ô tô ở</a:t>
            </a:r>
            <a:r>
              <a:rPr lang="en-US" sz="2000" dirty="0"/>
              <a:t> </a:t>
            </a:r>
            <a:r>
              <a:rPr lang="en-US" sz="2000" dirty="0" err="1"/>
              <a:t>vạch</a:t>
            </a:r>
            <a:r>
              <a:rPr lang="en-US" sz="2000" dirty="0"/>
              <a:t> </a:t>
            </a:r>
            <a:r>
              <a:rPr lang="en-US" sz="2000" dirty="0" err="1"/>
              <a:t>xuất</a:t>
            </a:r>
            <a:r>
              <a:rPr lang="en-US" sz="2000" dirty="0"/>
              <a:t> </a:t>
            </a:r>
            <a:r>
              <a:rPr lang="en-US" sz="2000" dirty="0" err="1"/>
              <a:t>phát</a:t>
            </a:r>
            <a:endParaRPr lang="en-US" sz="2000" dirty="0"/>
          </a:p>
        </p:txBody>
      </p:sp>
      <p:sp>
        <p:nvSpPr>
          <p:cNvPr id="30" name="TextBox 29">
            <a:extLst>
              <a:ext uri="{FF2B5EF4-FFF2-40B4-BE49-F238E27FC236}">
                <a16:creationId xmlns:a16="http://schemas.microsoft.com/office/drawing/2014/main" id="{D4D3CBE8-B2CE-0B48-4580-C4AA60E11C46}"/>
              </a:ext>
            </a:extLst>
          </p:cNvPr>
          <p:cNvSpPr txBox="1"/>
          <p:nvPr/>
        </p:nvSpPr>
        <p:spPr>
          <a:xfrm>
            <a:off x="7563481" y="2792513"/>
            <a:ext cx="1302181"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Thả ô tô</a:t>
            </a:r>
            <a:endParaRPr lang="en-US" sz="2000" dirty="0"/>
          </a:p>
        </p:txBody>
      </p:sp>
      <p:sp>
        <p:nvSpPr>
          <p:cNvPr id="31" name="TextBox 30">
            <a:extLst>
              <a:ext uri="{FF2B5EF4-FFF2-40B4-BE49-F238E27FC236}">
                <a16:creationId xmlns:a16="http://schemas.microsoft.com/office/drawing/2014/main" id="{2C0CA400-B6D7-0B17-9BF2-3E48A4C2B64E}"/>
              </a:ext>
            </a:extLst>
          </p:cNvPr>
          <p:cNvSpPr txBox="1"/>
          <p:nvPr/>
        </p:nvSpPr>
        <p:spPr>
          <a:xfrm>
            <a:off x="4919990" y="2714020"/>
            <a:ext cx="1879151"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Bấm đồng hồ</a:t>
            </a:r>
            <a:endParaRPr lang="en-US" sz="2000" dirty="0"/>
          </a:p>
        </p:txBody>
      </p:sp>
      <p:sp>
        <p:nvSpPr>
          <p:cNvPr id="32" name="TextBox 31">
            <a:extLst>
              <a:ext uri="{FF2B5EF4-FFF2-40B4-BE49-F238E27FC236}">
                <a16:creationId xmlns:a16="http://schemas.microsoft.com/office/drawing/2014/main" id="{312A0BC7-0971-0DD2-00A5-8C8A2292CF4D}"/>
              </a:ext>
            </a:extLst>
          </p:cNvPr>
          <p:cNvSpPr txBox="1"/>
          <p:nvPr/>
        </p:nvSpPr>
        <p:spPr>
          <a:xfrm>
            <a:off x="2332166" y="2596147"/>
            <a:ext cx="1879151"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Bấm dừng đồng hồ</a:t>
            </a:r>
            <a:endParaRPr lang="en-US" sz="2000" dirty="0"/>
          </a:p>
        </p:txBody>
      </p:sp>
    </p:spTree>
    <p:extLst>
      <p:ext uri="{BB962C8B-B14F-4D97-AF65-F5344CB8AC3E}">
        <p14:creationId xmlns:p14="http://schemas.microsoft.com/office/powerpoint/2010/main" val="141192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000"/>
                                  </p:iterate>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2" presetClass="entr" presetSubtype="1"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500"/>
                                        <p:tgtEl>
                                          <p:spTgt spid="46"/>
                                        </p:tgtEl>
                                      </p:cBhvr>
                                    </p:animEffect>
                                  </p:childTnLst>
                                </p:cTn>
                              </p:par>
                              <p:par>
                                <p:cTn id="18" presetID="10" presetClass="exit" presetSubtype="0" fill="hold" grpId="1" nodeType="withEffect">
                                  <p:stCondLst>
                                    <p:cond delay="0"/>
                                  </p:stCondLst>
                                  <p:iterate type="lt">
                                    <p:tmPct val="0"/>
                                  </p:iterate>
                                  <p:childTnLst>
                                    <p:animEffect transition="out" filter="fade">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500"/>
                                        <p:tgtEl>
                                          <p:spTgt spid="15"/>
                                        </p:tgtEl>
                                      </p:cBhvr>
                                    </p:animEffect>
                                  </p:childTnLst>
                                </p:cTn>
                              </p:par>
                              <p:par>
                                <p:cTn id="25" presetID="42" presetClass="path" presetSubtype="0" accel="50000" decel="50000" fill="hold" nodeType="withEffect">
                                  <p:stCondLst>
                                    <p:cond delay="0"/>
                                  </p:stCondLst>
                                  <p:childTnLst>
                                    <p:animMotion origin="layout" path="M 1.11022E-16 2.09877E-6 L -0.03125 0.13364 " pathEditMode="relative" rAng="0" ptsTypes="AA">
                                      <p:cBhvr>
                                        <p:cTn id="26" dur="1500" fill="hold"/>
                                        <p:tgtEl>
                                          <p:spTgt spid="46"/>
                                        </p:tgtEl>
                                        <p:attrNameLst>
                                          <p:attrName>ppt_x</p:attrName>
                                          <p:attrName>ppt_y</p:attrName>
                                        </p:attrNameLst>
                                      </p:cBhvr>
                                      <p:rCtr x="-1563" y="6667"/>
                                    </p:animMotion>
                                  </p:childTnLst>
                                </p:cTn>
                              </p:par>
                              <p:par>
                                <p:cTn id="27" presetID="22" presetClass="entr" presetSubtype="8" fill="hold" grpId="0" nodeType="withEffect">
                                  <p:stCondLst>
                                    <p:cond delay="0"/>
                                  </p:stCondLst>
                                  <p:iterate type="lt">
                                    <p:tmPct val="6000"/>
                                  </p:iterate>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par>
                                <p:cTn id="43" presetID="22" presetClass="entr" presetSubtype="1"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par>
                                <p:cTn id="46" presetID="10" presetClass="exit" presetSubtype="0" fill="hold" grpId="1" nodeType="withEffect">
                                  <p:stCondLst>
                                    <p:cond delay="0"/>
                                  </p:stCondLst>
                                  <p:iterate type="lt">
                                    <p:tmPct val="0"/>
                                  </p:iterate>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500"/>
                            </p:stCondLst>
                            <p:childTnLst>
                              <p:par>
                                <p:cTn id="50" presetID="42" presetClass="path" presetSubtype="0" accel="50000" decel="50000" fill="hold" nodeType="afterEffect">
                                  <p:stCondLst>
                                    <p:cond delay="0"/>
                                  </p:stCondLst>
                                  <p:childTnLst>
                                    <p:animMotion origin="layout" path="M 1.94444E-6 -3.95062E-6 L -0.05122 0.12531 " pathEditMode="relative" rAng="0" ptsTypes="AA">
                                      <p:cBhvr>
                                        <p:cTn id="51" dur="1500" fill="hold"/>
                                        <p:tgtEl>
                                          <p:spTgt spid="23"/>
                                        </p:tgtEl>
                                        <p:attrNameLst>
                                          <p:attrName>ppt_x</p:attrName>
                                          <p:attrName>ppt_y</p:attrName>
                                        </p:attrNameLst>
                                      </p:cBhvr>
                                      <p:rCtr x="-2569" y="6265"/>
                                    </p:animMotion>
                                  </p:childTnLst>
                                </p:cTn>
                              </p:par>
                              <p:par>
                                <p:cTn id="52" presetID="22" presetClass="entr" presetSubtype="1"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1500"/>
                                        <p:tgtEl>
                                          <p:spTgt spid="26"/>
                                        </p:tgtEl>
                                      </p:cBhvr>
                                    </p:animEffect>
                                  </p:childTnLst>
                                </p:cTn>
                              </p:par>
                              <p:par>
                                <p:cTn id="55" presetID="22" presetClass="entr" presetSubtype="8" fill="hold" grpId="0" nodeType="withEffect">
                                  <p:stCondLst>
                                    <p:cond delay="0"/>
                                  </p:stCondLst>
                                  <p:iterate type="lt">
                                    <p:tmPct val="6000"/>
                                  </p:iterate>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par>
                                <p:cTn id="66" presetID="10" presetClass="exit" presetSubtype="0" fill="hold" grpId="1" nodeType="withEffect">
                                  <p:stCondLst>
                                    <p:cond delay="0"/>
                                  </p:stCondLst>
                                  <p:iterate type="lt">
                                    <p:tmPct val="0"/>
                                  </p:iterate>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22" presetClass="entr" presetSubtype="8" fill="hold" grpId="0" nodeType="withEffect">
                                  <p:stCondLst>
                                    <p:cond delay="0"/>
                                  </p:stCondLst>
                                  <p:iterate type="lt">
                                    <p:tmPct val="6000"/>
                                  </p:iterate>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par>
                          <p:cTn id="72" fill="hold">
                            <p:stCondLst>
                              <p:cond delay="890"/>
                            </p:stCondLst>
                            <p:childTnLst>
                              <p:par>
                                <p:cTn id="73" presetID="53" presetClass="entr" presetSubtype="16"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iterate type="lt">
                                    <p:tmPct val="6000"/>
                                  </p:iterate>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childTnLst>
                          </p:cTn>
                        </p:par>
                        <p:par>
                          <p:cTn id="83" fill="hold">
                            <p:stCondLst>
                              <p:cond delay="1040"/>
                            </p:stCondLst>
                            <p:childTnLst>
                              <p:par>
                                <p:cTn id="84" presetID="53" presetClass="entr" presetSubtype="16"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500" fill="hold"/>
                                        <p:tgtEl>
                                          <p:spTgt spid="7"/>
                                        </p:tgtEl>
                                        <p:attrNameLst>
                                          <p:attrName>ppt_w</p:attrName>
                                        </p:attrNameLst>
                                      </p:cBhvr>
                                      <p:tavLst>
                                        <p:tav tm="0">
                                          <p:val>
                                            <p:fltVal val="0"/>
                                          </p:val>
                                        </p:tav>
                                        <p:tav tm="100000">
                                          <p:val>
                                            <p:strVal val="#ppt_w"/>
                                          </p:val>
                                        </p:tav>
                                      </p:tavLst>
                                    </p:anim>
                                    <p:anim calcmode="lin" valueType="num">
                                      <p:cBhvr>
                                        <p:cTn id="87" dur="500" fill="hold"/>
                                        <p:tgtEl>
                                          <p:spTgt spid="7"/>
                                        </p:tgtEl>
                                        <p:attrNameLst>
                                          <p:attrName>ppt_h</p:attrName>
                                        </p:attrNameLst>
                                      </p:cBhvr>
                                      <p:tavLst>
                                        <p:tav tm="0">
                                          <p:val>
                                            <p:fltVal val="0"/>
                                          </p:val>
                                        </p:tav>
                                        <p:tav tm="100000">
                                          <p:val>
                                            <p:strVal val="#ppt_h"/>
                                          </p:val>
                                        </p:tav>
                                      </p:tavLst>
                                    </p:anim>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iterate type="lt">
                                    <p:tmPct val="0"/>
                                  </p:iterate>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6" presetClass="emph" presetSubtype="0" autoRev="1" fill="hold" nodeType="withEffect">
                                  <p:stCondLst>
                                    <p:cond delay="0"/>
                                  </p:stCondLst>
                                  <p:childTnLst>
                                    <p:animScale>
                                      <p:cBhvr>
                                        <p:cTn id="95" dur="1500" fill="hold"/>
                                        <p:tgtEl>
                                          <p:spTgt spid="7"/>
                                        </p:tgtEl>
                                      </p:cBhvr>
                                      <p:by x="150000" y="150000"/>
                                    </p:animScale>
                                  </p:childTnLst>
                                </p:cTn>
                              </p:par>
                              <p:par>
                                <p:cTn id="96" presetID="22" presetClass="entr" presetSubtype="8" fill="hold" grpId="0" nodeType="withEffect">
                                  <p:stCondLst>
                                    <p:cond delay="500"/>
                                  </p:stCondLst>
                                  <p:iterate type="lt">
                                    <p:tmPct val="6000"/>
                                  </p:iterate>
                                  <p:childTnLst>
                                    <p:set>
                                      <p:cBhvr>
                                        <p:cTn id="97" dur="1" fill="hold">
                                          <p:stCondLst>
                                            <p:cond delay="0"/>
                                          </p:stCondLst>
                                        </p:cTn>
                                        <p:tgtEl>
                                          <p:spTgt spid="30"/>
                                        </p:tgtEl>
                                        <p:attrNameLst>
                                          <p:attrName>style.visibility</p:attrName>
                                        </p:attrNameLst>
                                      </p:cBhvr>
                                      <p:to>
                                        <p:strVal val="visible"/>
                                      </p:to>
                                    </p:set>
                                    <p:animEffect transition="in" filter="wipe(left)">
                                      <p:cBhvr>
                                        <p:cTn id="98" dur="500"/>
                                        <p:tgtEl>
                                          <p:spTgt spid="30"/>
                                        </p:tgtEl>
                                      </p:cBhvr>
                                    </p:animEffect>
                                  </p:childTnLst>
                                </p:cTn>
                              </p:par>
                              <p:par>
                                <p:cTn id="99" presetID="22" presetClass="entr" presetSubtype="8" fill="hold" grpId="0" nodeType="withEffect">
                                  <p:stCondLst>
                                    <p:cond delay="500"/>
                                  </p:stCondLst>
                                  <p:iterate type="lt">
                                    <p:tmPct val="6000"/>
                                  </p:iterate>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par>
                                <p:cTn id="102" presetID="35" presetClass="path" presetSubtype="0" accel="50000" decel="50000" fill="hold" nodeType="withEffect">
                                  <p:stCondLst>
                                    <p:cond delay="750"/>
                                  </p:stCondLst>
                                  <p:childTnLst>
                                    <p:animMotion origin="layout" path="M 2.77778E-6 -4.07407E-6 L -0.65018 0.15124 " pathEditMode="relative" rAng="0" ptsTypes="AA">
                                      <p:cBhvr>
                                        <p:cTn id="103" dur="8000" fill="hold"/>
                                        <p:tgtEl>
                                          <p:spTgt spid="2062"/>
                                        </p:tgtEl>
                                        <p:attrNameLst>
                                          <p:attrName>ppt_x</p:attrName>
                                          <p:attrName>ppt_y</p:attrName>
                                        </p:attrNameLst>
                                      </p:cBhvr>
                                      <p:rCtr x="-32517" y="7562"/>
                                    </p:animMotion>
                                  </p:childTnLst>
                                </p:cTn>
                              </p:par>
                              <p:par>
                                <p:cTn id="104" presetID="10" presetClass="exit" presetSubtype="0" fill="hold" grpId="1" nodeType="withEffect">
                                  <p:stCondLst>
                                    <p:cond delay="2500"/>
                                  </p:stCondLst>
                                  <p:iterate type="lt">
                                    <p:tmPct val="0"/>
                                  </p:iterate>
                                  <p:childTnLst>
                                    <p:animEffect transition="out" filter="fade">
                                      <p:cBhvr>
                                        <p:cTn id="105" dur="500"/>
                                        <p:tgtEl>
                                          <p:spTgt spid="30"/>
                                        </p:tgtEl>
                                      </p:cBhvr>
                                    </p:animEffect>
                                    <p:set>
                                      <p:cBhvr>
                                        <p:cTn id="106" dur="1" fill="hold">
                                          <p:stCondLst>
                                            <p:cond delay="499"/>
                                          </p:stCondLst>
                                        </p:cTn>
                                        <p:tgtEl>
                                          <p:spTgt spid="30"/>
                                        </p:tgtEl>
                                        <p:attrNameLst>
                                          <p:attrName>style.visibility</p:attrName>
                                        </p:attrNameLst>
                                      </p:cBhvr>
                                      <p:to>
                                        <p:strVal val="hidden"/>
                                      </p:to>
                                    </p:set>
                                  </p:childTnLst>
                                </p:cTn>
                              </p:par>
                              <p:par>
                                <p:cTn id="107" presetID="10" presetClass="exit" presetSubtype="0" fill="hold" grpId="1" nodeType="withEffect">
                                  <p:stCondLst>
                                    <p:cond delay="2500"/>
                                  </p:stCondLst>
                                  <p:iterate type="lt">
                                    <p:tmPct val="0"/>
                                  </p:iterate>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6" presetClass="emph" presetSubtype="0" autoRev="1" fill="hold" nodeType="withEffect">
                                  <p:stCondLst>
                                    <p:cond delay="6000"/>
                                  </p:stCondLst>
                                  <p:childTnLst>
                                    <p:animScale>
                                      <p:cBhvr>
                                        <p:cTn id="111" dur="1000" fill="hold"/>
                                        <p:tgtEl>
                                          <p:spTgt spid="7"/>
                                        </p:tgtEl>
                                      </p:cBhvr>
                                      <p:by x="150000" y="150000"/>
                                    </p:animScale>
                                  </p:childTnLst>
                                </p:cTn>
                              </p:par>
                              <p:par>
                                <p:cTn id="112" presetID="22" presetClass="entr" presetSubtype="8" fill="hold" grpId="0" nodeType="withEffect">
                                  <p:stCondLst>
                                    <p:cond delay="6000"/>
                                  </p:stCondLst>
                                  <p:iterate type="lt">
                                    <p:tmPct val="6000"/>
                                  </p:iterate>
                                  <p:childTnLst>
                                    <p:set>
                                      <p:cBhvr>
                                        <p:cTn id="113" dur="1" fill="hold">
                                          <p:stCondLst>
                                            <p:cond delay="0"/>
                                          </p:stCondLst>
                                        </p:cTn>
                                        <p:tgtEl>
                                          <p:spTgt spid="32"/>
                                        </p:tgtEl>
                                        <p:attrNameLst>
                                          <p:attrName>style.visibility</p:attrName>
                                        </p:attrNameLst>
                                      </p:cBhvr>
                                      <p:to>
                                        <p:strVal val="visible"/>
                                      </p:to>
                                    </p:set>
                                    <p:animEffect transition="in" filter="wipe(left)">
                                      <p:cBhvr>
                                        <p:cTn id="114" dur="5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iterate type="lt">
                                    <p:tmPct val="0"/>
                                  </p:iterate>
                                  <p:childTnLst>
                                    <p:animEffect transition="out" filter="fade">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20" grpId="0"/>
      <p:bldP spid="20" grpId="1"/>
      <p:bldP spid="24" grpId="0"/>
      <p:bldP spid="24" grpId="1"/>
      <p:bldP spid="25" grpId="0"/>
      <p:bldP spid="29" grpId="0"/>
      <p:bldP spid="29" grpId="1"/>
      <p:bldP spid="30" grpId="0"/>
      <p:bldP spid="30" grpId="1"/>
      <p:bldP spid="31" grpId="0"/>
      <p:bldP spid="31" grpId="1"/>
      <p:bldP spid="32" grpId="0"/>
      <p:bldP spid="3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8389CDA-EFA8-3233-CDFF-CE3B77CB58A4}"/>
              </a:ext>
            </a:extLst>
          </p:cNvPr>
          <p:cNvGrpSpPr/>
          <p:nvPr/>
        </p:nvGrpSpPr>
        <p:grpSpPr>
          <a:xfrm>
            <a:off x="1430998" y="623014"/>
            <a:ext cx="6613296" cy="972701"/>
            <a:chOff x="3660774" y="3125027"/>
            <a:chExt cx="2039109" cy="680432"/>
          </a:xfrm>
        </p:grpSpPr>
        <p:sp>
          <p:nvSpPr>
            <p:cNvPr id="28" name="Google Shape;2347;p40">
              <a:extLst>
                <a:ext uri="{FF2B5EF4-FFF2-40B4-BE49-F238E27FC236}">
                  <a16:creationId xmlns:a16="http://schemas.microsoft.com/office/drawing/2014/main" id="{EC75034A-1A1B-114C-0A57-72CBA89B2A42}"/>
                </a:ext>
              </a:extLst>
            </p:cNvPr>
            <p:cNvSpPr/>
            <p:nvPr/>
          </p:nvSpPr>
          <p:spPr>
            <a:xfrm>
              <a:off x="3660774" y="3125027"/>
              <a:ext cx="2039109" cy="680432"/>
            </a:xfrm>
            <a:prstGeom prst="roundRect">
              <a:avLst>
                <a:gd name="adj" fmla="val 50000"/>
              </a:avLst>
            </a:prstGeom>
            <a:solidFill>
              <a:srgbClr val="5D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TextBox 28">
              <a:extLst>
                <a:ext uri="{FF2B5EF4-FFF2-40B4-BE49-F238E27FC236}">
                  <a16:creationId xmlns:a16="http://schemas.microsoft.com/office/drawing/2014/main" id="{2AE9F14C-FED6-8463-8195-FE46FBB44326}"/>
                </a:ext>
              </a:extLst>
            </p:cNvPr>
            <p:cNvSpPr txBox="1"/>
            <p:nvPr/>
          </p:nvSpPr>
          <p:spPr>
            <a:xfrm>
              <a:off x="3807957" y="3131530"/>
              <a:ext cx="1682667" cy="667425"/>
            </a:xfrm>
            <a:prstGeom prst="rect">
              <a:avLst/>
            </a:prstGeom>
            <a:noFill/>
          </p:spPr>
          <p:txBody>
            <a:bodyPr wrap="square" rtlCol="0">
              <a:spAutoFit/>
            </a:bodyPr>
            <a:lstStyle/>
            <a:p>
              <a:pPr algn="ctr"/>
              <a:r>
                <a:rPr lang="vi-VN" sz="2800" dirty="0">
                  <a:solidFill>
                    <a:srgbClr val="FBF9F6"/>
                  </a:solidFill>
                  <a:latin typeface="#9Slide07 IcielBaliho Script" pitchFamily="2" charset="0"/>
                </a:rPr>
                <a:t>ĐO TỐC ĐỘ DÙNG ĐỒNG HỒ ĐO THỜI GIAN HIỆN SỐ VÀ CỔNG QUANG ĐIỆN</a:t>
              </a:r>
              <a:endParaRPr lang="en-US" sz="2800" dirty="0">
                <a:solidFill>
                  <a:srgbClr val="FBF9F6"/>
                </a:solidFill>
                <a:latin typeface="#9Slide07 IcielBaliho Script" pitchFamily="2" charset="0"/>
              </a:endParaRPr>
            </a:p>
          </p:txBody>
        </p:sp>
      </p:grpSp>
      <p:grpSp>
        <p:nvGrpSpPr>
          <p:cNvPr id="31" name="Group 30">
            <a:extLst>
              <a:ext uri="{FF2B5EF4-FFF2-40B4-BE49-F238E27FC236}">
                <a16:creationId xmlns:a16="http://schemas.microsoft.com/office/drawing/2014/main" id="{EE3D227C-71BC-B63D-B0EC-6217A4A11AE1}"/>
              </a:ext>
            </a:extLst>
          </p:cNvPr>
          <p:cNvGrpSpPr/>
          <p:nvPr/>
        </p:nvGrpSpPr>
        <p:grpSpPr>
          <a:xfrm>
            <a:off x="7295575" y="480752"/>
            <a:ext cx="1210236" cy="1198061"/>
            <a:chOff x="6833687" y="757152"/>
            <a:chExt cx="1210236" cy="1198061"/>
          </a:xfrm>
        </p:grpSpPr>
        <p:sp>
          <p:nvSpPr>
            <p:cNvPr id="5" name="Google Shape;2358;p40">
              <a:extLst>
                <a:ext uri="{FF2B5EF4-FFF2-40B4-BE49-F238E27FC236}">
                  <a16:creationId xmlns:a16="http://schemas.microsoft.com/office/drawing/2014/main" id="{8C202826-2A6C-A8D9-7FD2-6A8ACC917F01}"/>
                </a:ext>
              </a:extLst>
            </p:cNvPr>
            <p:cNvSpPr/>
            <p:nvPr/>
          </p:nvSpPr>
          <p:spPr>
            <a:xfrm flipH="1">
              <a:off x="6833687" y="757152"/>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aphic 15">
              <a:extLst>
                <a:ext uri="{FF2B5EF4-FFF2-40B4-BE49-F238E27FC236}">
                  <a16:creationId xmlns:a16="http://schemas.microsoft.com/office/drawing/2014/main" id="{5F62DC7A-97D2-5799-758E-313802B73C6C}"/>
                </a:ext>
              </a:extLst>
            </p:cNvPr>
            <p:cNvGrpSpPr/>
            <p:nvPr/>
          </p:nvGrpSpPr>
          <p:grpSpPr>
            <a:xfrm>
              <a:off x="7064021" y="1147650"/>
              <a:ext cx="811934" cy="677602"/>
              <a:chOff x="3760066" y="1129084"/>
              <a:chExt cx="811934" cy="677602"/>
            </a:xfrm>
            <a:solidFill>
              <a:srgbClr val="FFFFFF"/>
            </a:solidFill>
          </p:grpSpPr>
          <p:sp>
            <p:nvSpPr>
              <p:cNvPr id="7" name="Freeform: Shape 6">
                <a:extLst>
                  <a:ext uri="{FF2B5EF4-FFF2-40B4-BE49-F238E27FC236}">
                    <a16:creationId xmlns:a16="http://schemas.microsoft.com/office/drawing/2014/main" id="{5503DF87-F317-B652-B4C2-5B084A3A67F3}"/>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C42DD9D-B959-8240-5C58-4E7F4243A594}"/>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C6835ED-5B89-C2A6-FFF4-53000552A578}"/>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DA69D5C-F69B-9AAA-D5D5-E8E5CA34136A}"/>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D2F5F2A-3959-ADE3-F909-5B2B4F5C2F1A}"/>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06252D0-AB03-BE11-1958-424170EB307C}"/>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E18C750-9868-003F-13DE-BA87E5548F9C}"/>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7005A7-E428-F106-11C8-661B2BAF3358}"/>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5B233A9-C0F5-C074-A66E-7C875D046D18}"/>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BB1747C-E150-46A2-436C-2ACBCB5195B1}"/>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B524F2F-A92B-47C3-CD4F-702E6D1A77ED}"/>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05FC297-B546-EFDE-592A-7ADCB0AD749B}"/>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F16171E-A792-2EEA-5AEB-24CA459F8379}"/>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BA7423E-3A4F-6576-427A-3F3A459C3119}"/>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39F527F-5D95-6EF0-E141-7CAD188E1EA7}"/>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3E6CAC5-8E83-5A2B-C5F6-31964D336025}"/>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8D8D68E-23EB-31EE-FBC8-EFF3A526E021}"/>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BF9C2E5-FFA2-5ECE-0623-CD284801E301}"/>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BF90A8-AAE4-C1B0-BAD7-5AE1D6B789E5}"/>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66923D7-3C73-43CB-6E2E-F68C6E3CD22B}"/>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grpSp>
      <p:pic>
        <p:nvPicPr>
          <p:cNvPr id="59" name="Graphic 58">
            <a:extLst>
              <a:ext uri="{FF2B5EF4-FFF2-40B4-BE49-F238E27FC236}">
                <a16:creationId xmlns:a16="http://schemas.microsoft.com/office/drawing/2014/main" id="{9AE7ABA6-F73B-E8CA-AC48-4EC9260F00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2951" y="1626537"/>
            <a:ext cx="3842497" cy="3842497"/>
          </a:xfrm>
          <a:prstGeom prst="rect">
            <a:avLst/>
          </a:prstGeom>
        </p:spPr>
      </p:pic>
    </p:spTree>
    <p:extLst>
      <p:ext uri="{BB962C8B-B14F-4D97-AF65-F5344CB8AC3E}">
        <p14:creationId xmlns:p14="http://schemas.microsoft.com/office/powerpoint/2010/main" val="39571858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6CF24F4-50F3-4404-8006-17DA73966B70}"/>
              </a:ext>
            </a:extLst>
          </p:cNvPr>
          <p:cNvSpPr/>
          <p:nvPr/>
        </p:nvSpPr>
        <p:spPr>
          <a:xfrm>
            <a:off x="341873" y="1961965"/>
            <a:ext cx="8460253" cy="2281561"/>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9F6"/>
              </a:solidFill>
              <a:effectLst/>
              <a:uLnTx/>
              <a:uFillTx/>
              <a:latin typeface="Arial"/>
              <a:ea typeface="+mn-ea"/>
              <a:cs typeface="+mn-cs"/>
              <a:sym typeface="Arial"/>
            </a:endParaRPr>
          </a:p>
        </p:txBody>
      </p:sp>
      <p:grpSp>
        <p:nvGrpSpPr>
          <p:cNvPr id="12" name="Group 11">
            <a:extLst>
              <a:ext uri="{FF2B5EF4-FFF2-40B4-BE49-F238E27FC236}">
                <a16:creationId xmlns:a16="http://schemas.microsoft.com/office/drawing/2014/main" id="{1ADA6991-ACE3-4DA4-91CA-8514F1C42E0A}"/>
              </a:ext>
            </a:extLst>
          </p:cNvPr>
          <p:cNvGrpSpPr/>
          <p:nvPr/>
        </p:nvGrpSpPr>
        <p:grpSpPr>
          <a:xfrm>
            <a:off x="224028" y="1717927"/>
            <a:ext cx="2183220" cy="479169"/>
            <a:chOff x="814235" y="3068672"/>
            <a:chExt cx="2183220" cy="602255"/>
          </a:xfrm>
        </p:grpSpPr>
        <p:sp>
          <p:nvSpPr>
            <p:cNvPr id="13" name="Google Shape;2346;p40">
              <a:extLst>
                <a:ext uri="{FF2B5EF4-FFF2-40B4-BE49-F238E27FC236}">
                  <a16:creationId xmlns:a16="http://schemas.microsoft.com/office/drawing/2014/main" id="{10CA8339-C784-4507-8529-52C3C6C9E0A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E0288686-006A-46B0-8F30-F14878ACB649}"/>
                </a:ext>
              </a:extLst>
            </p:cNvPr>
            <p:cNvSpPr txBox="1"/>
            <p:nvPr/>
          </p:nvSpPr>
          <p:spPr>
            <a:xfrm>
              <a:off x="1079842" y="3068672"/>
              <a:ext cx="1695671" cy="580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1.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Dụng</a:t>
              </a: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cụ</a:t>
              </a: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đo</a:t>
              </a:r>
              <a:endPar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endParaRPr>
            </a:p>
          </p:txBody>
        </p:sp>
      </p:grpSp>
      <p:sp>
        <p:nvSpPr>
          <p:cNvPr id="15" name="TextBox 14">
            <a:extLst>
              <a:ext uri="{FF2B5EF4-FFF2-40B4-BE49-F238E27FC236}">
                <a16:creationId xmlns:a16="http://schemas.microsoft.com/office/drawing/2014/main" id="{6CBE4CA2-599A-4E27-863A-71DA3392D209}"/>
              </a:ext>
            </a:extLst>
          </p:cNvPr>
          <p:cNvSpPr txBox="1"/>
          <p:nvPr/>
        </p:nvSpPr>
        <p:spPr>
          <a:xfrm>
            <a:off x="1250832" y="2459534"/>
            <a:ext cx="7551294"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Đồng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hồ</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vi-VN"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hiện số và cổng quang điện </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Đo</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thời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gian</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chuyển</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động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(t) </a:t>
            </a:r>
          </a:p>
        </p:txBody>
      </p:sp>
      <p:pic>
        <p:nvPicPr>
          <p:cNvPr id="2050" name="Picture 2" descr="Theo dõi thời gian">
            <a:extLst>
              <a:ext uri="{FF2B5EF4-FFF2-40B4-BE49-F238E27FC236}">
                <a16:creationId xmlns:a16="http://schemas.microsoft.com/office/drawing/2014/main" id="{2DFC95C3-4D0A-4D00-A87A-21567C05C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17" y="2396297"/>
            <a:ext cx="529200" cy="52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EC658B-7585-4EC4-8475-6CE0F8993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1" y="3358065"/>
            <a:ext cx="501641" cy="501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C263170-192B-41A6-B3F7-30BD0506801E}"/>
              </a:ext>
            </a:extLst>
          </p:cNvPr>
          <p:cNvSpPr txBox="1"/>
          <p:nvPr/>
        </p:nvSpPr>
        <p:spPr>
          <a:xfrm>
            <a:off x="1250832" y="3406433"/>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Các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loại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thước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Đo</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độ</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dài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quãng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đường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được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(s)</a:t>
            </a:r>
          </a:p>
        </p:txBody>
      </p:sp>
      <p:sp>
        <p:nvSpPr>
          <p:cNvPr id="20" name="Google Shape;2346;p40">
            <a:extLst>
              <a:ext uri="{FF2B5EF4-FFF2-40B4-BE49-F238E27FC236}">
                <a16:creationId xmlns:a16="http://schemas.microsoft.com/office/drawing/2014/main" id="{41D6987F-D295-4E91-61F5-D7D59430BA14}"/>
              </a:ext>
            </a:extLst>
          </p:cNvPr>
          <p:cNvSpPr/>
          <p:nvPr/>
        </p:nvSpPr>
        <p:spPr>
          <a:xfrm>
            <a:off x="523446" y="859519"/>
            <a:ext cx="615889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358;p40">
            <a:extLst>
              <a:ext uri="{FF2B5EF4-FFF2-40B4-BE49-F238E27FC236}">
                <a16:creationId xmlns:a16="http://schemas.microsoft.com/office/drawing/2014/main" id="{79E9E2F7-2FAB-3879-9567-7C0B626C574B}"/>
              </a:ext>
            </a:extLst>
          </p:cNvPr>
          <p:cNvSpPr/>
          <p:nvPr/>
        </p:nvSpPr>
        <p:spPr>
          <a:xfrm flipH="1">
            <a:off x="134381" y="732054"/>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raphic 15">
            <a:extLst>
              <a:ext uri="{FF2B5EF4-FFF2-40B4-BE49-F238E27FC236}">
                <a16:creationId xmlns:a16="http://schemas.microsoft.com/office/drawing/2014/main" id="{85951335-15E3-78AB-22AB-DEFF9A808ABD}"/>
              </a:ext>
            </a:extLst>
          </p:cNvPr>
          <p:cNvGrpSpPr/>
          <p:nvPr/>
        </p:nvGrpSpPr>
        <p:grpSpPr>
          <a:xfrm>
            <a:off x="254921" y="948844"/>
            <a:ext cx="481700" cy="402004"/>
            <a:chOff x="3760066" y="1129084"/>
            <a:chExt cx="811934" cy="677602"/>
          </a:xfrm>
          <a:solidFill>
            <a:srgbClr val="FFFFFF"/>
          </a:solidFill>
        </p:grpSpPr>
        <p:sp>
          <p:nvSpPr>
            <p:cNvPr id="24" name="Freeform: Shape 23">
              <a:extLst>
                <a:ext uri="{FF2B5EF4-FFF2-40B4-BE49-F238E27FC236}">
                  <a16:creationId xmlns:a16="http://schemas.microsoft.com/office/drawing/2014/main" id="{C6C315EA-4608-24D4-0128-1F9B8612A728}"/>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23D800A-3DC9-54DD-48F0-5166E80E118D}"/>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0FCCE72-90BA-FAE0-8E74-BC51209E2A6E}"/>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248366C-0734-064C-56D5-748497CF9D32}"/>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FC3DB45-6BA9-03EE-CB9E-51BAD646A35A}"/>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D2EA01-D9A5-F125-8AEE-3B52D27290F2}"/>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8FDBA17-5FE1-D6A2-55BA-645A4B148674}"/>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F6EC4E1-DB9C-106F-D184-FE2E4B5038B6}"/>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B74979A-6B55-1B4F-AF5C-7039070D6E6F}"/>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423792E-C311-E9C6-9D3D-0C87379634F1}"/>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43BB39-13FD-E357-D1FE-0B7CFF3F9AB7}"/>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E7A18AC-77D5-9ABF-4703-6B8ADB818CA0}"/>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EC50DFD-4334-910C-CF95-D282A872A7D0}"/>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0D06872-9C12-E8A2-D4B2-922C6B00FD17}"/>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0DC25C9-CC3F-1C57-4959-B0533752A4DD}"/>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3A4A6CB-BF72-C9B6-098B-F6A3BE7BC4D1}"/>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A7DE788-9A1B-9417-3F8C-ACC180B1043C}"/>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CD875F4-D53F-55BA-8841-FEC47802C4A1}"/>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9619710-DBA9-25E8-F8AC-E9B254A56F7C}"/>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00A7DB8-85A2-0748-B7CA-2A42CE418EF4}"/>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23" name="TextBox 22">
            <a:extLst>
              <a:ext uri="{FF2B5EF4-FFF2-40B4-BE49-F238E27FC236}">
                <a16:creationId xmlns:a16="http://schemas.microsoft.com/office/drawing/2014/main" id="{7BAFE163-85E7-E266-5475-3B7C87298BA6}"/>
              </a:ext>
            </a:extLst>
          </p:cNvPr>
          <p:cNvSpPr txBox="1"/>
          <p:nvPr/>
        </p:nvSpPr>
        <p:spPr>
          <a:xfrm>
            <a:off x="640611" y="882733"/>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DÙNG ĐỒNG HỒ ĐO THỜI GIAN HIỆN SỐ VÀ CỔNG QUANG ĐIỆN</a:t>
            </a:r>
            <a:endParaRPr lang="en-US" sz="1600" dirty="0">
              <a:solidFill>
                <a:srgbClr val="FBF9F6"/>
              </a:solidFill>
              <a:latin typeface="#9Slide07 IcielBaliho Script" pitchFamily="2" charset="0"/>
            </a:endParaRPr>
          </a:p>
        </p:txBody>
      </p:sp>
    </p:spTree>
    <p:extLst>
      <p:ext uri="{BB962C8B-B14F-4D97-AF65-F5344CB8AC3E}">
        <p14:creationId xmlns:p14="http://schemas.microsoft.com/office/powerpoint/2010/main" val="354737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B27AAFA-31A2-4DAA-8004-0BA503F9D9D8}"/>
              </a:ext>
            </a:extLst>
          </p:cNvPr>
          <p:cNvSpPr/>
          <p:nvPr/>
        </p:nvSpPr>
        <p:spPr>
          <a:xfrm>
            <a:off x="314021" y="901562"/>
            <a:ext cx="5423391" cy="3954701"/>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9F6"/>
              </a:solidFill>
              <a:effectLst/>
              <a:uLnTx/>
              <a:uFillTx/>
              <a:latin typeface="Arial"/>
              <a:ea typeface="+mn-ea"/>
              <a:cs typeface="+mn-cs"/>
              <a:sym typeface="Arial"/>
            </a:endParaRPr>
          </a:p>
        </p:txBody>
      </p:sp>
      <p:grpSp>
        <p:nvGrpSpPr>
          <p:cNvPr id="19" name="Group 18">
            <a:extLst>
              <a:ext uri="{FF2B5EF4-FFF2-40B4-BE49-F238E27FC236}">
                <a16:creationId xmlns:a16="http://schemas.microsoft.com/office/drawing/2014/main" id="{A421E652-98C9-4AEB-9F68-5A1C3BC26463}"/>
              </a:ext>
            </a:extLst>
          </p:cNvPr>
          <p:cNvGrpSpPr/>
          <p:nvPr/>
        </p:nvGrpSpPr>
        <p:grpSpPr>
          <a:xfrm>
            <a:off x="196176" y="657525"/>
            <a:ext cx="2183220" cy="479169"/>
            <a:chOff x="814235" y="3068672"/>
            <a:chExt cx="2183220" cy="602255"/>
          </a:xfrm>
        </p:grpSpPr>
        <p:sp>
          <p:nvSpPr>
            <p:cNvPr id="20" name="Google Shape;2346;p40">
              <a:extLst>
                <a:ext uri="{FF2B5EF4-FFF2-40B4-BE49-F238E27FC236}">
                  <a16:creationId xmlns:a16="http://schemas.microsoft.com/office/drawing/2014/main" id="{240FF209-CCC4-4E81-B9A7-E8217245304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8612561F-6F07-4F50-BAE0-9BEE8B1E5E64}"/>
                </a:ext>
              </a:extLst>
            </p:cNvPr>
            <p:cNvSpPr txBox="1"/>
            <p:nvPr/>
          </p:nvSpPr>
          <p:spPr>
            <a:xfrm>
              <a:off x="1079842" y="3068672"/>
              <a:ext cx="1695671" cy="580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2.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Cách</a:t>
              </a: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đo</a:t>
              </a:r>
              <a:endPar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endParaRPr>
            </a:p>
          </p:txBody>
        </p:sp>
      </p:grpSp>
      <p:pic>
        <p:nvPicPr>
          <p:cNvPr id="6" name="Graphic 5">
            <a:extLst>
              <a:ext uri="{FF2B5EF4-FFF2-40B4-BE49-F238E27FC236}">
                <a16:creationId xmlns:a16="http://schemas.microsoft.com/office/drawing/2014/main" id="{A23AC17C-4A8B-453E-920F-12107B38D7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5365" y="3297814"/>
            <a:ext cx="1953525" cy="1953525"/>
          </a:xfrm>
          <a:prstGeom prst="rect">
            <a:avLst/>
          </a:prstGeom>
        </p:spPr>
      </p:pic>
      <p:sp>
        <p:nvSpPr>
          <p:cNvPr id="7" name="TextBox 6">
            <a:extLst>
              <a:ext uri="{FF2B5EF4-FFF2-40B4-BE49-F238E27FC236}">
                <a16:creationId xmlns:a16="http://schemas.microsoft.com/office/drawing/2014/main" id="{D2478F97-99E3-4C6A-9E32-05DEC31A8BEB}"/>
              </a:ext>
            </a:extLst>
          </p:cNvPr>
          <p:cNvSpPr txBox="1"/>
          <p:nvPr/>
        </p:nvSpPr>
        <p:spPr>
          <a:xfrm>
            <a:off x="351126" y="1287971"/>
            <a:ext cx="4846410"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(1) Nam châm điện giữ viên bi sắt</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17" name="TextBox 16">
            <a:extLst>
              <a:ext uri="{FF2B5EF4-FFF2-40B4-BE49-F238E27FC236}">
                <a16:creationId xmlns:a16="http://schemas.microsoft.com/office/drawing/2014/main" id="{B581F315-BA51-4C93-BD17-B029296AD117}"/>
              </a:ext>
            </a:extLst>
          </p:cNvPr>
          <p:cNvSpPr txBox="1"/>
          <p:nvPr/>
        </p:nvSpPr>
        <p:spPr>
          <a:xfrm>
            <a:off x="337282" y="1716339"/>
            <a:ext cx="4084227"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(2) Viên bi sắt</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22" name="TextBox 21">
            <a:extLst>
              <a:ext uri="{FF2B5EF4-FFF2-40B4-BE49-F238E27FC236}">
                <a16:creationId xmlns:a16="http://schemas.microsoft.com/office/drawing/2014/main" id="{DF17664B-F65C-469B-B6E3-0FD8B8179B46}"/>
              </a:ext>
            </a:extLst>
          </p:cNvPr>
          <p:cNvSpPr txBox="1"/>
          <p:nvPr/>
        </p:nvSpPr>
        <p:spPr>
          <a:xfrm>
            <a:off x="351125" y="2144707"/>
            <a:ext cx="5433817" cy="830997"/>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(3) Khi qua cổng quang điện thứ nhất thì đồng hồ bắt đầu đo</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grpSp>
        <p:nvGrpSpPr>
          <p:cNvPr id="4" name="Group 3">
            <a:extLst>
              <a:ext uri="{FF2B5EF4-FFF2-40B4-BE49-F238E27FC236}">
                <a16:creationId xmlns:a16="http://schemas.microsoft.com/office/drawing/2014/main" id="{50906AFE-805D-17A7-F4C7-562093650809}"/>
              </a:ext>
            </a:extLst>
          </p:cNvPr>
          <p:cNvGrpSpPr/>
          <p:nvPr/>
        </p:nvGrpSpPr>
        <p:grpSpPr>
          <a:xfrm>
            <a:off x="2316430" y="70446"/>
            <a:ext cx="6570760" cy="661829"/>
            <a:chOff x="2408449" y="493137"/>
            <a:chExt cx="6570760" cy="661829"/>
          </a:xfrm>
        </p:grpSpPr>
        <p:sp>
          <p:nvSpPr>
            <p:cNvPr id="10" name="Google Shape;2346;p40">
              <a:extLst>
                <a:ext uri="{FF2B5EF4-FFF2-40B4-BE49-F238E27FC236}">
                  <a16:creationId xmlns:a16="http://schemas.microsoft.com/office/drawing/2014/main" id="{81A0E17C-6C23-41E3-B3F9-201B25DA413A}"/>
                </a:ext>
              </a:extLst>
            </p:cNvPr>
            <p:cNvSpPr/>
            <p:nvPr/>
          </p:nvSpPr>
          <p:spPr>
            <a:xfrm>
              <a:off x="2797514" y="620602"/>
              <a:ext cx="615889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58;p40">
              <a:extLst>
                <a:ext uri="{FF2B5EF4-FFF2-40B4-BE49-F238E27FC236}">
                  <a16:creationId xmlns:a16="http://schemas.microsoft.com/office/drawing/2014/main" id="{7FCC69CF-105D-60F3-05C8-62335F121545}"/>
                </a:ext>
              </a:extLst>
            </p:cNvPr>
            <p:cNvSpPr/>
            <p:nvPr/>
          </p:nvSpPr>
          <p:spPr>
            <a:xfrm flipH="1">
              <a:off x="2408449" y="493137"/>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raphic 15">
              <a:extLst>
                <a:ext uri="{FF2B5EF4-FFF2-40B4-BE49-F238E27FC236}">
                  <a16:creationId xmlns:a16="http://schemas.microsoft.com/office/drawing/2014/main" id="{B020D6A5-3572-A700-4CEF-319F515C5459}"/>
                </a:ext>
              </a:extLst>
            </p:cNvPr>
            <p:cNvGrpSpPr/>
            <p:nvPr/>
          </p:nvGrpSpPr>
          <p:grpSpPr>
            <a:xfrm>
              <a:off x="2528989" y="709927"/>
              <a:ext cx="481700" cy="402004"/>
              <a:chOff x="3760066" y="1129084"/>
              <a:chExt cx="811934" cy="677602"/>
            </a:xfrm>
            <a:solidFill>
              <a:srgbClr val="FFFFFF"/>
            </a:solidFill>
          </p:grpSpPr>
          <p:sp>
            <p:nvSpPr>
              <p:cNvPr id="25" name="Freeform: Shape 24">
                <a:extLst>
                  <a:ext uri="{FF2B5EF4-FFF2-40B4-BE49-F238E27FC236}">
                    <a16:creationId xmlns:a16="http://schemas.microsoft.com/office/drawing/2014/main" id="{36E17430-51F4-98E8-EE7F-5C502F6F9D7D}"/>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7D68B19-FF51-475C-AC61-EBAFF770F916}"/>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1F8AE47-9AE7-CA91-4B58-B762F3828C4F}"/>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2149E47-23FE-E124-2F89-68F6F8714FFE}"/>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0228D00-43DB-B73A-9A58-6CEBB98EA9AA}"/>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FF8429C-6B50-4522-412B-D0611F12A202}"/>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91E82A3-8CA7-739E-2972-0356B1CABFA2}"/>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28AF0D-3D2F-569D-C647-00BD1E02DDB9}"/>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54DB045-AE8C-466F-34D3-EF97ECCB7B24}"/>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87FE96D-B412-D170-B55B-6728E6EA2CEE}"/>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22D53D3-13C1-EF75-5FB6-FD0D8309691C}"/>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CB6682D-9AF9-3AAC-CDB3-05724DFBB0AD}"/>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5C94296-0805-04A3-C4F4-B76635F4BAFD}"/>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F0CF675-B30F-E298-1E56-D0C90DECE590}"/>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4AFCF73-4090-4EA3-A054-7ACD61C066E9}"/>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0D70255-FCC8-7874-5368-524F12E4AB7E}"/>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CCA2577-BD35-8B0D-5813-313E91BA9D32}"/>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5C35D77-F62B-3339-7657-25656E7897E6}"/>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BE04E99-462C-8006-50E8-DE37BC1C864B}"/>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348E516-E741-F476-DF93-42BAD9FD1AA2}"/>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48" name="TextBox 47">
              <a:extLst>
                <a:ext uri="{FF2B5EF4-FFF2-40B4-BE49-F238E27FC236}">
                  <a16:creationId xmlns:a16="http://schemas.microsoft.com/office/drawing/2014/main" id="{71785E88-F21B-53DC-0B1D-67FF427EA018}"/>
                </a:ext>
              </a:extLst>
            </p:cNvPr>
            <p:cNvSpPr txBox="1"/>
            <p:nvPr/>
          </p:nvSpPr>
          <p:spPr>
            <a:xfrm>
              <a:off x="2914679" y="643816"/>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DÙNG ĐỒNG HỒ ĐO THỜI GIAN HIỆN SỐ VÀ CỔNG QUANG ĐIỆN</a:t>
              </a:r>
              <a:endParaRPr lang="en-US" sz="1600" dirty="0">
                <a:solidFill>
                  <a:srgbClr val="FBF9F6"/>
                </a:solidFill>
                <a:latin typeface="#9Slide07 IcielBaliho Script" pitchFamily="2" charset="0"/>
              </a:endParaRPr>
            </a:p>
          </p:txBody>
        </p:sp>
      </p:grpSp>
      <p:pic>
        <p:nvPicPr>
          <p:cNvPr id="49" name="Picture 48">
            <a:extLst>
              <a:ext uri="{FF2B5EF4-FFF2-40B4-BE49-F238E27FC236}">
                <a16:creationId xmlns:a16="http://schemas.microsoft.com/office/drawing/2014/main" id="{EBC7A3D9-E3E1-928C-9224-A6B68277597A}"/>
              </a:ext>
            </a:extLst>
          </p:cNvPr>
          <p:cNvPicPr>
            <a:picLocks noChangeAspect="1"/>
          </p:cNvPicPr>
          <p:nvPr/>
        </p:nvPicPr>
        <p:blipFill>
          <a:blip r:embed="rId4"/>
          <a:stretch>
            <a:fillRect/>
          </a:stretch>
        </p:blipFill>
        <p:spPr>
          <a:xfrm>
            <a:off x="5784943" y="1665296"/>
            <a:ext cx="3280967" cy="1866280"/>
          </a:xfrm>
          <a:prstGeom prst="rect">
            <a:avLst/>
          </a:prstGeom>
        </p:spPr>
      </p:pic>
      <p:sp>
        <p:nvSpPr>
          <p:cNvPr id="45" name="TextBox 44">
            <a:extLst>
              <a:ext uri="{FF2B5EF4-FFF2-40B4-BE49-F238E27FC236}">
                <a16:creationId xmlns:a16="http://schemas.microsoft.com/office/drawing/2014/main" id="{DAA79AC4-5523-7FBD-ECFE-EBB34AD242A9}"/>
              </a:ext>
            </a:extLst>
          </p:cNvPr>
          <p:cNvSpPr txBox="1"/>
          <p:nvPr/>
        </p:nvSpPr>
        <p:spPr>
          <a:xfrm>
            <a:off x="345496" y="2942407"/>
            <a:ext cx="5433817" cy="830997"/>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(4) Khi qua cổng quang điện thứ hai thì đồng hồ ngưng đo</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46" name="TextBox 45">
            <a:extLst>
              <a:ext uri="{FF2B5EF4-FFF2-40B4-BE49-F238E27FC236}">
                <a16:creationId xmlns:a16="http://schemas.microsoft.com/office/drawing/2014/main" id="{683614BE-4B8D-2E8E-8CC5-822AEDFCD775}"/>
              </a:ext>
            </a:extLst>
          </p:cNvPr>
          <p:cNvSpPr txBox="1"/>
          <p:nvPr/>
        </p:nvSpPr>
        <p:spPr>
          <a:xfrm>
            <a:off x="345496" y="3740107"/>
            <a:ext cx="5164758"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(5</a:t>
            </a:r>
            <a:r>
              <a:rPr kumimoji="0" lang="vi-VN" sz="2000" b="0" i="0" u="none" strike="noStrike" kern="0" cap="none" spc="0" normalizeH="0" baseline="0" noProof="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Công tắc đóng/ ngắt nam châm điện</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47" name="TextBox 46">
            <a:extLst>
              <a:ext uri="{FF2B5EF4-FFF2-40B4-BE49-F238E27FC236}">
                <a16:creationId xmlns:a16="http://schemas.microsoft.com/office/drawing/2014/main" id="{08CEB74C-345A-7DE1-E21D-1BF96A052862}"/>
              </a:ext>
            </a:extLst>
          </p:cNvPr>
          <p:cNvSpPr txBox="1"/>
          <p:nvPr/>
        </p:nvSpPr>
        <p:spPr>
          <a:xfrm>
            <a:off x="345495" y="4168476"/>
            <a:ext cx="4084227"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(6) Đồng hồ đo thời gian hiện số</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Tree>
    <p:extLst>
      <p:ext uri="{BB962C8B-B14F-4D97-AF65-F5344CB8AC3E}">
        <p14:creationId xmlns:p14="http://schemas.microsoft.com/office/powerpoint/2010/main" val="249846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6000"/>
                                  </p:iterate>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6000"/>
                                  </p:iterate>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6000"/>
                                  </p:iterate>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2" grpId="0"/>
      <p:bldP spid="45" grpId="0"/>
      <p:bldP spid="46"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95BF89E-85D2-3750-BA21-9F3DA890A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7653" y="0"/>
            <a:ext cx="1990165" cy="1990165"/>
          </a:xfrm>
          <a:prstGeom prst="rect">
            <a:avLst/>
          </a:prstGeom>
        </p:spPr>
      </p:pic>
      <p:sp>
        <p:nvSpPr>
          <p:cNvPr id="7" name="TextBox 6">
            <a:extLst>
              <a:ext uri="{FF2B5EF4-FFF2-40B4-BE49-F238E27FC236}">
                <a16:creationId xmlns:a16="http://schemas.microsoft.com/office/drawing/2014/main" id="{5418278B-BC70-A734-791C-783E35657C3F}"/>
              </a:ext>
            </a:extLst>
          </p:cNvPr>
          <p:cNvSpPr txBox="1"/>
          <p:nvPr/>
        </p:nvSpPr>
        <p:spPr>
          <a:xfrm>
            <a:off x="135140" y="799046"/>
            <a:ext cx="8012448" cy="131112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lvl="0"/>
            <a:r>
              <a:rPr lang="vi-VN" dirty="0"/>
              <a:t>Hãy dựa vào hình 9.3 để mô tả sơ lược cách </a:t>
            </a:r>
            <a:r>
              <a:rPr lang="en-US" dirty="0" err="1"/>
              <a:t>đo</a:t>
            </a:r>
            <a:r>
              <a:rPr lang="vi-VN" dirty="0"/>
              <a:t> tốc độ dùng cổng quang điện và đồng hồ đo thời gian </a:t>
            </a:r>
            <a:r>
              <a:rPr lang="en-US" dirty="0" err="1"/>
              <a:t>hiện</a:t>
            </a:r>
            <a:r>
              <a:rPr lang="en-US" dirty="0"/>
              <a:t> </a:t>
            </a:r>
            <a:r>
              <a:rPr lang="en-US" dirty="0" err="1"/>
              <a:t>số</a:t>
            </a:r>
            <a:r>
              <a:rPr lang="en-US" dirty="0"/>
              <a:t> </a:t>
            </a:r>
            <a:r>
              <a:rPr lang="vi-VN" dirty="0"/>
              <a:t>khi </a:t>
            </a:r>
            <a:r>
              <a:rPr lang="en-US" dirty="0" err="1"/>
              <a:t>viên</a:t>
            </a:r>
            <a:r>
              <a:rPr lang="en-US" dirty="0"/>
              <a:t> bi</a:t>
            </a:r>
            <a:r>
              <a:rPr lang="vi-VN" dirty="0"/>
              <a:t> chuyển động từ cổng quang điện (3) đến cổng quang điện (4)</a:t>
            </a:r>
            <a:endParaRPr kumimoji="0" lang="en-US" sz="3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grpSp>
        <p:nvGrpSpPr>
          <p:cNvPr id="8" name="Group 7">
            <a:extLst>
              <a:ext uri="{FF2B5EF4-FFF2-40B4-BE49-F238E27FC236}">
                <a16:creationId xmlns:a16="http://schemas.microsoft.com/office/drawing/2014/main" id="{26BC5997-0025-0341-CC4D-265A5C44B2DF}"/>
              </a:ext>
            </a:extLst>
          </p:cNvPr>
          <p:cNvGrpSpPr/>
          <p:nvPr/>
        </p:nvGrpSpPr>
        <p:grpSpPr>
          <a:xfrm>
            <a:off x="158308" y="150422"/>
            <a:ext cx="6570760" cy="661829"/>
            <a:chOff x="2408449" y="493137"/>
            <a:chExt cx="6570760" cy="661829"/>
          </a:xfrm>
        </p:grpSpPr>
        <p:sp>
          <p:nvSpPr>
            <p:cNvPr id="9" name="Google Shape;2346;p40">
              <a:extLst>
                <a:ext uri="{FF2B5EF4-FFF2-40B4-BE49-F238E27FC236}">
                  <a16:creationId xmlns:a16="http://schemas.microsoft.com/office/drawing/2014/main" id="{88E0BD27-5918-4C9A-123B-311A8C34A7E3}"/>
                </a:ext>
              </a:extLst>
            </p:cNvPr>
            <p:cNvSpPr/>
            <p:nvPr/>
          </p:nvSpPr>
          <p:spPr>
            <a:xfrm>
              <a:off x="2797514" y="620602"/>
              <a:ext cx="615889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358;p40">
              <a:extLst>
                <a:ext uri="{FF2B5EF4-FFF2-40B4-BE49-F238E27FC236}">
                  <a16:creationId xmlns:a16="http://schemas.microsoft.com/office/drawing/2014/main" id="{7F382C8A-0907-4DD7-6EBB-CDD6D5330627}"/>
                </a:ext>
              </a:extLst>
            </p:cNvPr>
            <p:cNvSpPr/>
            <p:nvPr/>
          </p:nvSpPr>
          <p:spPr>
            <a:xfrm flipH="1">
              <a:off x="2408449" y="493137"/>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raphic 15">
              <a:extLst>
                <a:ext uri="{FF2B5EF4-FFF2-40B4-BE49-F238E27FC236}">
                  <a16:creationId xmlns:a16="http://schemas.microsoft.com/office/drawing/2014/main" id="{2E964CA5-6F1A-9A06-50AE-6111EF8E4AA2}"/>
                </a:ext>
              </a:extLst>
            </p:cNvPr>
            <p:cNvGrpSpPr/>
            <p:nvPr/>
          </p:nvGrpSpPr>
          <p:grpSpPr>
            <a:xfrm>
              <a:off x="2528989" y="709927"/>
              <a:ext cx="481700" cy="402004"/>
              <a:chOff x="3760066" y="1129084"/>
              <a:chExt cx="811934" cy="677602"/>
            </a:xfrm>
            <a:solidFill>
              <a:srgbClr val="FFFFFF"/>
            </a:solidFill>
          </p:grpSpPr>
          <p:sp>
            <p:nvSpPr>
              <p:cNvPr id="13" name="Freeform: Shape 12">
                <a:extLst>
                  <a:ext uri="{FF2B5EF4-FFF2-40B4-BE49-F238E27FC236}">
                    <a16:creationId xmlns:a16="http://schemas.microsoft.com/office/drawing/2014/main" id="{59C631C7-DFF8-8972-88F9-39EEE8240DB6}"/>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098E0AB-87AD-C770-B617-A62A7E2305B6}"/>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C94940D-E208-8170-DDA8-E2023E6099C6}"/>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AC1C3AF-E2B6-EF5E-1E22-B6A55A2B1B03}"/>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905CA80-8AB5-FA13-739D-B79262F0D7CD}"/>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753A8B-A9CE-4CF4-52C9-8162B44C1631}"/>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C185A24-E32F-D3BB-166C-D4632F05CC73}"/>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F6264B7-7309-D26F-CF45-00412C34D95E}"/>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FC490C7-D3F1-4233-C144-95303E8A3B87}"/>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78678F9-C8D2-B4FB-246A-CB90ED29AB9E}"/>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2E4FAAF-55F2-EB99-F0FB-A20D26049167}"/>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19632BF-B308-4B66-FE37-E075971F97C0}"/>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E39D984-1D63-DE59-6ACE-02079BA9B243}"/>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68CF1CE-A311-8CBC-20BA-A3ADDA7D527C}"/>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024463-F9C0-ED30-D122-BCCB6AF7F76D}"/>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A640F67-FD1D-2471-B126-AD419EBAD049}"/>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81B6851-4308-C3AE-C828-5EA507BDC535}"/>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F94D39A-206D-3106-FDEC-AA3BC33BA45B}"/>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4C14990-40CB-54C2-6352-758D56401105}"/>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61D7082-1B4C-DC00-0AE0-1FDDFA7D2259}"/>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8B1CDF86-1BD4-4013-A03E-A3925F04BADA}"/>
                </a:ext>
              </a:extLst>
            </p:cNvPr>
            <p:cNvSpPr txBox="1"/>
            <p:nvPr/>
          </p:nvSpPr>
          <p:spPr>
            <a:xfrm>
              <a:off x="2914679" y="643816"/>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DÙNG ĐỒNG HỒ ĐO THỜI GIAN HIỆN SỐ VÀ CỔNG QUANG ĐIỆN</a:t>
              </a:r>
              <a:endParaRPr lang="en-US" sz="1600" dirty="0">
                <a:solidFill>
                  <a:srgbClr val="FBF9F6"/>
                </a:solidFill>
                <a:latin typeface="#9Slide07 IcielBaliho Script" pitchFamily="2" charset="0"/>
              </a:endParaRPr>
            </a:p>
          </p:txBody>
        </p:sp>
      </p:grpSp>
      <p:pic>
        <p:nvPicPr>
          <p:cNvPr id="33" name="Picture 32">
            <a:extLst>
              <a:ext uri="{FF2B5EF4-FFF2-40B4-BE49-F238E27FC236}">
                <a16:creationId xmlns:a16="http://schemas.microsoft.com/office/drawing/2014/main" id="{112FAF50-80E2-7600-EEB3-FC1DD554BC2F}"/>
              </a:ext>
            </a:extLst>
          </p:cNvPr>
          <p:cNvPicPr>
            <a:picLocks noChangeAspect="1"/>
          </p:cNvPicPr>
          <p:nvPr/>
        </p:nvPicPr>
        <p:blipFill>
          <a:blip r:embed="rId4"/>
          <a:stretch>
            <a:fillRect/>
          </a:stretch>
        </p:blipFill>
        <p:spPr>
          <a:xfrm>
            <a:off x="2284759" y="2076991"/>
            <a:ext cx="5120087" cy="2912409"/>
          </a:xfrm>
          <a:prstGeom prst="rect">
            <a:avLst/>
          </a:prstGeom>
        </p:spPr>
      </p:pic>
    </p:spTree>
    <p:extLst>
      <p:ext uri="{BB962C8B-B14F-4D97-AF65-F5344CB8AC3E}">
        <p14:creationId xmlns:p14="http://schemas.microsoft.com/office/powerpoint/2010/main" val="4143414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F3F5B-D9A3-418A-ACC6-89E960AEC68F}"/>
              </a:ext>
            </a:extLst>
          </p:cNvPr>
          <p:cNvPicPr>
            <a:picLocks noChangeAspect="1"/>
          </p:cNvPicPr>
          <p:nvPr/>
        </p:nvPicPr>
        <p:blipFill rotWithShape="1">
          <a:blip r:embed="rId2"/>
          <a:srcRect l="2039" t="6198" r="69277" b="68689"/>
          <a:stretch/>
        </p:blipFill>
        <p:spPr>
          <a:xfrm>
            <a:off x="96595" y="2571750"/>
            <a:ext cx="2898057" cy="2029814"/>
          </a:xfrm>
          <a:prstGeom prst="roundRect">
            <a:avLst>
              <a:gd name="adj" fmla="val 0"/>
            </a:avLst>
          </a:prstGeom>
        </p:spPr>
      </p:pic>
      <p:sp>
        <p:nvSpPr>
          <p:cNvPr id="7" name="Rectangle 6">
            <a:extLst>
              <a:ext uri="{FF2B5EF4-FFF2-40B4-BE49-F238E27FC236}">
                <a16:creationId xmlns:a16="http://schemas.microsoft.com/office/drawing/2014/main" id="{3AB5B512-E4D1-4F98-9B01-1F6C50E8E244}"/>
              </a:ext>
            </a:extLst>
          </p:cNvPr>
          <p:cNvSpPr/>
          <p:nvPr/>
        </p:nvSpPr>
        <p:spPr>
          <a:xfrm>
            <a:off x="6312310" y="2380463"/>
            <a:ext cx="2831690" cy="27630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B9EF6F-8E7F-4A7F-A933-5413F3F6BCB7}"/>
              </a:ext>
            </a:extLst>
          </p:cNvPr>
          <p:cNvPicPr>
            <a:picLocks noChangeAspect="1"/>
          </p:cNvPicPr>
          <p:nvPr/>
        </p:nvPicPr>
        <p:blipFill rotWithShape="1">
          <a:blip r:embed="rId2"/>
          <a:srcRect l="32117" t="8398" r="33828" b="68877"/>
          <a:stretch/>
        </p:blipFill>
        <p:spPr>
          <a:xfrm>
            <a:off x="3219566" y="2922752"/>
            <a:ext cx="2898057" cy="1547125"/>
          </a:xfrm>
          <a:prstGeom prst="rect">
            <a:avLst/>
          </a:prstGeom>
        </p:spPr>
      </p:pic>
      <p:pic>
        <p:nvPicPr>
          <p:cNvPr id="6" name="Picture 5">
            <a:extLst>
              <a:ext uri="{FF2B5EF4-FFF2-40B4-BE49-F238E27FC236}">
                <a16:creationId xmlns:a16="http://schemas.microsoft.com/office/drawing/2014/main" id="{5CDF5C04-8DF1-4983-93A6-45B4B5711853}"/>
              </a:ext>
            </a:extLst>
          </p:cNvPr>
          <p:cNvPicPr>
            <a:picLocks noChangeAspect="1"/>
          </p:cNvPicPr>
          <p:nvPr/>
        </p:nvPicPr>
        <p:blipFill rotWithShape="1">
          <a:blip r:embed="rId2"/>
          <a:srcRect l="67795" t="40444" r="1355" b="36831"/>
          <a:stretch/>
        </p:blipFill>
        <p:spPr>
          <a:xfrm>
            <a:off x="6342538" y="2922752"/>
            <a:ext cx="2625414" cy="1547125"/>
          </a:xfrm>
          <a:prstGeom prst="rect">
            <a:avLst/>
          </a:prstGeom>
        </p:spPr>
      </p:pic>
      <p:sp>
        <p:nvSpPr>
          <p:cNvPr id="8" name="TextBox 7">
            <a:extLst>
              <a:ext uri="{FF2B5EF4-FFF2-40B4-BE49-F238E27FC236}">
                <a16:creationId xmlns:a16="http://schemas.microsoft.com/office/drawing/2014/main" id="{F46ABDBB-AE42-4F56-9235-F5E6E0F9E09D}"/>
              </a:ext>
            </a:extLst>
          </p:cNvPr>
          <p:cNvSpPr txBox="1"/>
          <p:nvPr/>
        </p:nvSpPr>
        <p:spPr>
          <a:xfrm>
            <a:off x="831272" y="1268596"/>
            <a:ext cx="7307643" cy="629531"/>
          </a:xfrm>
          <a:prstGeom prst="rect">
            <a:avLst/>
          </a:prstGeom>
          <a:noFill/>
        </p:spPr>
        <p:txBody>
          <a:bodyPr wrap="square" rtlCol="0">
            <a:spAutoFit/>
          </a:bodyPr>
          <a:lstStyle/>
          <a:p>
            <a:pPr>
              <a:lnSpc>
                <a:spcPct val="120000"/>
              </a:lnSpc>
            </a:pPr>
            <a:r>
              <a:rPr lang="en-US" sz="3200" dirty="0">
                <a:latin typeface="#9Slide07 IcielBaliho Script" pitchFamily="2" charset="0"/>
                <a:cs typeface="#9Slide03 Arima Madurai Black" panose="00000A00000000000000" pitchFamily="2" charset="0"/>
              </a:rPr>
              <a:t>Làm </a:t>
            </a:r>
            <a:r>
              <a:rPr lang="en-US" sz="3200" dirty="0" err="1">
                <a:latin typeface="#9Slide07 IcielBaliho Script" pitchFamily="2" charset="0"/>
                <a:cs typeface="#9Slide03 Arima Madurai Black" panose="00000A00000000000000" pitchFamily="2" charset="0"/>
              </a:rPr>
              <a:t>thế</a:t>
            </a:r>
            <a:r>
              <a:rPr lang="en-US" sz="3200" dirty="0">
                <a:latin typeface="#9Slide07 IcielBaliho Script" pitchFamily="2" charset="0"/>
                <a:cs typeface="#9Slide03 Arima Madurai Black" panose="00000A00000000000000" pitchFamily="2" charset="0"/>
              </a:rPr>
              <a:t> nào </a:t>
            </a:r>
            <a:r>
              <a:rPr lang="en-US" sz="3200" dirty="0" err="1">
                <a:latin typeface="#9Slide07 IcielBaliho Script" pitchFamily="2" charset="0"/>
                <a:cs typeface="#9Slide03 Arima Madurai Black" panose="00000A00000000000000" pitchFamily="2" charset="0"/>
              </a:rPr>
              <a:t>để</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xác</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định</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tốc</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độ</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chuyển</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động</a:t>
            </a:r>
            <a:r>
              <a:rPr lang="en-US" sz="3200" dirty="0">
                <a:latin typeface="#9Slide07 IcielBaliho Script" pitchFamily="2" charset="0"/>
                <a:cs typeface="#9Slide03 Arima Madurai Black" panose="00000A00000000000000" pitchFamily="2" charset="0"/>
              </a:rPr>
              <a:t> ???</a:t>
            </a:r>
          </a:p>
        </p:txBody>
      </p:sp>
    </p:spTree>
    <p:extLst>
      <p:ext uri="{BB962C8B-B14F-4D97-AF65-F5344CB8AC3E}">
        <p14:creationId xmlns:p14="http://schemas.microsoft.com/office/powerpoint/2010/main" val="2974075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2" presetClass="entr" presetSubtype="8" fill="hold" grpId="0" nodeType="withEffect">
                                  <p:stCondLst>
                                    <p:cond delay="500"/>
                                  </p:stCondLst>
                                  <p:iterate type="lt">
                                    <p:tmPct val="6000"/>
                                  </p:iterate>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3" presetClass="entr" presetSubtype="16" fill="hold" nodeType="withEffect">
                                  <p:stCondLst>
                                    <p:cond delay="125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grpSp>
        <p:nvGrpSpPr>
          <p:cNvPr id="22" name="Group 21">
            <a:extLst>
              <a:ext uri="{FF2B5EF4-FFF2-40B4-BE49-F238E27FC236}">
                <a16:creationId xmlns:a16="http://schemas.microsoft.com/office/drawing/2014/main" id="{87208E9B-5D1E-7056-1E69-2520586C061C}"/>
              </a:ext>
            </a:extLst>
          </p:cNvPr>
          <p:cNvGrpSpPr/>
          <p:nvPr/>
        </p:nvGrpSpPr>
        <p:grpSpPr>
          <a:xfrm>
            <a:off x="1005837" y="224986"/>
            <a:ext cx="6570760" cy="661829"/>
            <a:chOff x="2408449" y="493137"/>
            <a:chExt cx="6570760" cy="661829"/>
          </a:xfrm>
        </p:grpSpPr>
        <p:sp>
          <p:nvSpPr>
            <p:cNvPr id="23" name="Google Shape;2346;p40">
              <a:extLst>
                <a:ext uri="{FF2B5EF4-FFF2-40B4-BE49-F238E27FC236}">
                  <a16:creationId xmlns:a16="http://schemas.microsoft.com/office/drawing/2014/main" id="{A7C8BF57-8AC4-31BA-6200-B0BB38B7C0E6}"/>
                </a:ext>
              </a:extLst>
            </p:cNvPr>
            <p:cNvSpPr/>
            <p:nvPr/>
          </p:nvSpPr>
          <p:spPr>
            <a:xfrm>
              <a:off x="2797514" y="620602"/>
              <a:ext cx="615889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358;p40">
              <a:extLst>
                <a:ext uri="{FF2B5EF4-FFF2-40B4-BE49-F238E27FC236}">
                  <a16:creationId xmlns:a16="http://schemas.microsoft.com/office/drawing/2014/main" id="{79217374-0055-CB16-63FF-31C0F51F720E}"/>
                </a:ext>
              </a:extLst>
            </p:cNvPr>
            <p:cNvSpPr/>
            <p:nvPr/>
          </p:nvSpPr>
          <p:spPr>
            <a:xfrm flipH="1">
              <a:off x="2408449" y="493137"/>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raphic 15">
              <a:extLst>
                <a:ext uri="{FF2B5EF4-FFF2-40B4-BE49-F238E27FC236}">
                  <a16:creationId xmlns:a16="http://schemas.microsoft.com/office/drawing/2014/main" id="{9627CF3C-C7A2-12E3-2DC9-2E7D8F475DEE}"/>
                </a:ext>
              </a:extLst>
            </p:cNvPr>
            <p:cNvGrpSpPr/>
            <p:nvPr/>
          </p:nvGrpSpPr>
          <p:grpSpPr>
            <a:xfrm>
              <a:off x="2528989" y="709927"/>
              <a:ext cx="481700" cy="402004"/>
              <a:chOff x="3760066" y="1129084"/>
              <a:chExt cx="811934" cy="677602"/>
            </a:xfrm>
            <a:solidFill>
              <a:srgbClr val="FFFFFF"/>
            </a:solidFill>
          </p:grpSpPr>
          <p:sp>
            <p:nvSpPr>
              <p:cNvPr id="27" name="Freeform: Shape 26">
                <a:extLst>
                  <a:ext uri="{FF2B5EF4-FFF2-40B4-BE49-F238E27FC236}">
                    <a16:creationId xmlns:a16="http://schemas.microsoft.com/office/drawing/2014/main" id="{1887A03B-9450-363A-C199-BFE17CAEC231}"/>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75BF6EB-717E-C5B2-7D64-5B12058E3979}"/>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13B67E2-C17D-1760-DAA1-CB25072FAE4A}"/>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C5CC68C-4F1A-2AB1-8B9E-507A0441EF23}"/>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1FD6F02-3A48-1099-68FF-C3DD94D931BB}"/>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774BB64-275B-713E-1B05-50F4E1EA64F8}"/>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8E9487E-1D94-4A3E-D6C3-0758019F88CF}"/>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0E19359-FEC9-8974-02D6-9D2364E63CD5}"/>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FAE7EE5-C984-3607-6AA5-A4CF0C99AF7A}"/>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A46B998-FADF-C1E8-94CA-8776A10DC872}"/>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A6AD1B7-531D-1EDE-5B91-0763361CB8B7}"/>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A575DE1-3F6E-78F2-BA63-32CEACF67AA9}"/>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5B1CE60-29D7-08DD-B084-4FCD52AF60E5}"/>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D0AFC5D-B826-9557-BF5F-2ED00CB8512D}"/>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53BEC4E-1FA4-2E23-F053-2A6A2C3D6526}"/>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49090BA-FE93-AD15-EEC5-3448131940F2}"/>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898A507-263A-378C-F8A1-7101F3CC06A6}"/>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E09C893-873E-CCC8-445B-3ADB7C5FAE46}"/>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FE08E99-3207-B342-6948-69C68398D1CC}"/>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0659B52-5FCD-C42E-435F-24C0C63F16F4}"/>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26" name="TextBox 25">
              <a:extLst>
                <a:ext uri="{FF2B5EF4-FFF2-40B4-BE49-F238E27FC236}">
                  <a16:creationId xmlns:a16="http://schemas.microsoft.com/office/drawing/2014/main" id="{F30E8BC0-45B6-13FD-4668-D7952F076FE0}"/>
                </a:ext>
              </a:extLst>
            </p:cNvPr>
            <p:cNvSpPr txBox="1"/>
            <p:nvPr/>
          </p:nvSpPr>
          <p:spPr>
            <a:xfrm>
              <a:off x="2914679" y="643816"/>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DÙNG ĐỒNG HỒ ĐO THỜI GIAN HIỆN SỐ VÀ CỔNG QUANG ĐIỆN</a:t>
              </a:r>
              <a:endParaRPr lang="en-US" sz="1600" dirty="0">
                <a:solidFill>
                  <a:srgbClr val="FBF9F6"/>
                </a:solidFill>
                <a:latin typeface="#9Slide07 IcielBaliho Script" pitchFamily="2" charset="0"/>
              </a:endParaRPr>
            </a:p>
          </p:txBody>
        </p:sp>
      </p:grpSp>
      <p:grpSp>
        <p:nvGrpSpPr>
          <p:cNvPr id="4" name="Group 3">
            <a:extLst>
              <a:ext uri="{FF2B5EF4-FFF2-40B4-BE49-F238E27FC236}">
                <a16:creationId xmlns:a16="http://schemas.microsoft.com/office/drawing/2014/main" id="{C635DACD-04EF-4A95-B06B-F37DE0423142}"/>
              </a:ext>
            </a:extLst>
          </p:cNvPr>
          <p:cNvGrpSpPr/>
          <p:nvPr/>
        </p:nvGrpSpPr>
        <p:grpSpPr>
          <a:xfrm>
            <a:off x="287360" y="1118113"/>
            <a:ext cx="5058930" cy="3748719"/>
            <a:chOff x="556302" y="1621211"/>
            <a:chExt cx="5058930" cy="3748719"/>
          </a:xfrm>
        </p:grpSpPr>
        <p:sp>
          <p:nvSpPr>
            <p:cNvPr id="13" name="TextBox 12">
              <a:extLst>
                <a:ext uri="{FF2B5EF4-FFF2-40B4-BE49-F238E27FC236}">
                  <a16:creationId xmlns:a16="http://schemas.microsoft.com/office/drawing/2014/main" id="{C79EA4C3-520C-4B93-85F3-DBC2BC8A8318}"/>
                </a:ext>
              </a:extLst>
            </p:cNvPr>
            <p:cNvSpPr txBox="1"/>
            <p:nvPr/>
          </p:nvSpPr>
          <p:spPr>
            <a:xfrm>
              <a:off x="556302" y="1621211"/>
              <a:ext cx="5058930" cy="3748719"/>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dirty="0"/>
                <a:t>             </a:t>
              </a:r>
              <a:r>
                <a:rPr lang="en-US" dirty="0"/>
                <a:t>Khi </a:t>
              </a:r>
              <a:r>
                <a:rPr lang="en-US" dirty="0" err="1"/>
                <a:t>viên</a:t>
              </a:r>
              <a:r>
                <a:rPr lang="en-US" dirty="0"/>
                <a:t> bi qua </a:t>
              </a:r>
              <a:r>
                <a:rPr lang="en-US" dirty="0" err="1"/>
                <a:t>cổng</a:t>
              </a:r>
              <a:r>
                <a:rPr lang="en-US" dirty="0"/>
                <a:t> </a:t>
              </a:r>
              <a:r>
                <a:rPr lang="en-US" dirty="0" err="1"/>
                <a:t>quang</a:t>
              </a:r>
              <a:r>
                <a:rPr lang="en-US" dirty="0"/>
                <a:t> </a:t>
              </a:r>
              <a:r>
                <a:rPr lang="en-US" dirty="0" err="1"/>
                <a:t>điện</a:t>
              </a:r>
              <a:r>
                <a:rPr lang="en-US" dirty="0"/>
                <a:t> (3) </a:t>
              </a:r>
              <a:r>
                <a:rPr lang="en-US" dirty="0" err="1"/>
                <a:t>thì</a:t>
              </a:r>
              <a:r>
                <a:rPr lang="en-US" dirty="0"/>
                <a:t> </a:t>
              </a:r>
              <a:r>
                <a:rPr lang="en-US" dirty="0" err="1"/>
                <a:t>cổng</a:t>
              </a:r>
              <a:r>
                <a:rPr lang="en-US" dirty="0"/>
                <a:t> </a:t>
              </a:r>
              <a:r>
                <a:rPr lang="en-US" dirty="0" err="1"/>
                <a:t>quang</a:t>
              </a:r>
              <a:r>
                <a:rPr lang="en-US" dirty="0"/>
                <a:t> </a:t>
              </a:r>
              <a:r>
                <a:rPr lang="en-US" dirty="0" err="1"/>
                <a:t>này</a:t>
              </a:r>
              <a:r>
                <a:rPr lang="en-US" dirty="0"/>
                <a:t> </a:t>
              </a:r>
              <a:r>
                <a:rPr lang="en-US" dirty="0" err="1"/>
                <a:t>tự</a:t>
              </a:r>
              <a:r>
                <a:rPr lang="en-US" dirty="0"/>
                <a:t> </a:t>
              </a:r>
              <a:r>
                <a:rPr lang="en-US" dirty="0" err="1"/>
                <a:t>động</a:t>
              </a:r>
              <a:r>
                <a:rPr lang="en-US" dirty="0"/>
                <a:t> bật </a:t>
              </a:r>
              <a:r>
                <a:rPr lang="en-US" dirty="0" err="1"/>
                <a:t>đồng</a:t>
              </a:r>
              <a:r>
                <a:rPr lang="en-US" dirty="0"/>
                <a:t> </a:t>
              </a:r>
              <a:r>
                <a:rPr lang="en-US" dirty="0" err="1"/>
                <a:t>hồ</a:t>
              </a:r>
              <a:r>
                <a:rPr lang="en-US" dirty="0"/>
                <a:t> </a:t>
              </a:r>
              <a:r>
                <a:rPr lang="en-US" dirty="0" err="1"/>
                <a:t>hiện</a:t>
              </a:r>
              <a:r>
                <a:rPr lang="en-US" dirty="0"/>
                <a:t> </a:t>
              </a:r>
              <a:r>
                <a:rPr lang="en-US" dirty="0" err="1"/>
                <a:t>số</a:t>
              </a:r>
              <a:endParaRPr lang="en-US" dirty="0"/>
            </a:p>
            <a:p>
              <a:r>
                <a:rPr lang="vi-VN" dirty="0"/>
                <a:t>            </a:t>
              </a:r>
              <a:r>
                <a:rPr lang="en-US" dirty="0"/>
                <a:t>Khi </a:t>
              </a:r>
              <a:r>
                <a:rPr lang="en-US" dirty="0" err="1"/>
                <a:t>viên</a:t>
              </a:r>
              <a:r>
                <a:rPr lang="en-US" dirty="0"/>
                <a:t> bi qua </a:t>
              </a:r>
              <a:r>
                <a:rPr lang="en-US" dirty="0" err="1"/>
                <a:t>cổng</a:t>
              </a:r>
              <a:r>
                <a:rPr lang="en-US" dirty="0"/>
                <a:t> </a:t>
              </a:r>
              <a:r>
                <a:rPr lang="en-US" dirty="0" err="1"/>
                <a:t>quang</a:t>
              </a:r>
              <a:r>
                <a:rPr lang="en-US" dirty="0"/>
                <a:t> </a:t>
              </a:r>
              <a:r>
                <a:rPr lang="en-US" dirty="0" err="1"/>
                <a:t>điện</a:t>
              </a:r>
              <a:r>
                <a:rPr lang="en-US" dirty="0"/>
                <a:t> (4) </a:t>
              </a:r>
              <a:r>
                <a:rPr lang="en-US" dirty="0" err="1"/>
                <a:t>thì</a:t>
              </a:r>
              <a:r>
                <a:rPr lang="en-US" dirty="0"/>
                <a:t> </a:t>
              </a:r>
              <a:r>
                <a:rPr lang="en-US" dirty="0" err="1"/>
                <a:t>cổng</a:t>
              </a:r>
              <a:r>
                <a:rPr lang="en-US" dirty="0"/>
                <a:t> </a:t>
              </a:r>
              <a:r>
                <a:rPr lang="en-US" dirty="0" err="1"/>
                <a:t>quang</a:t>
              </a:r>
              <a:r>
                <a:rPr lang="en-US" dirty="0"/>
                <a:t> </a:t>
              </a:r>
              <a:r>
                <a:rPr lang="en-US" dirty="0" err="1"/>
                <a:t>này</a:t>
              </a:r>
              <a:r>
                <a:rPr lang="en-US" dirty="0"/>
                <a:t> </a:t>
              </a:r>
              <a:r>
                <a:rPr lang="en-US" dirty="0" err="1"/>
                <a:t>tự</a:t>
              </a:r>
              <a:r>
                <a:rPr lang="en-US" dirty="0"/>
                <a:t> </a:t>
              </a:r>
              <a:r>
                <a:rPr lang="en-US" dirty="0" err="1"/>
                <a:t>động</a:t>
              </a:r>
              <a:r>
                <a:rPr lang="en-US" dirty="0"/>
                <a:t> </a:t>
              </a:r>
              <a:r>
                <a:rPr lang="en-US" dirty="0" err="1"/>
                <a:t>tắt</a:t>
              </a:r>
              <a:r>
                <a:rPr lang="en-US" dirty="0"/>
                <a:t> </a:t>
              </a:r>
              <a:r>
                <a:rPr lang="en-US" dirty="0" err="1"/>
                <a:t>đồng</a:t>
              </a:r>
              <a:r>
                <a:rPr lang="en-US" dirty="0"/>
                <a:t> </a:t>
              </a:r>
              <a:r>
                <a:rPr lang="en-US" dirty="0" err="1"/>
                <a:t>hồ</a:t>
              </a:r>
              <a:r>
                <a:rPr lang="en-US" dirty="0"/>
                <a:t> </a:t>
              </a:r>
              <a:r>
                <a:rPr lang="en-US" dirty="0" err="1"/>
                <a:t>hiện</a:t>
              </a:r>
              <a:r>
                <a:rPr lang="en-US" dirty="0"/>
                <a:t> </a:t>
              </a:r>
              <a:r>
                <a:rPr lang="en-US" dirty="0" err="1"/>
                <a:t>số</a:t>
              </a:r>
              <a:r>
                <a:rPr lang="en-US" dirty="0"/>
                <a:t> </a:t>
              </a:r>
              <a:r>
                <a:rPr lang="en-US" dirty="0" err="1"/>
                <a:t>và</a:t>
              </a:r>
              <a:r>
                <a:rPr lang="en-US" dirty="0"/>
                <a:t> </a:t>
              </a:r>
              <a:r>
                <a:rPr lang="en-US" dirty="0" err="1"/>
                <a:t>cho</a:t>
              </a:r>
              <a:r>
                <a:rPr lang="en-US" dirty="0"/>
                <a:t> </a:t>
              </a:r>
              <a:r>
                <a:rPr lang="en-US" dirty="0" err="1"/>
                <a:t>biết</a:t>
              </a:r>
              <a:r>
                <a:rPr lang="en-US" dirty="0"/>
                <a:t> </a:t>
              </a:r>
              <a:r>
                <a:rPr lang="en-US" dirty="0" err="1"/>
                <a:t>thời</a:t>
              </a:r>
              <a:r>
                <a:rPr lang="en-US" dirty="0"/>
                <a:t> </a:t>
              </a:r>
              <a:r>
                <a:rPr lang="en-US" dirty="0" err="1"/>
                <a:t>gian</a:t>
              </a:r>
              <a:r>
                <a:rPr lang="en-US" dirty="0"/>
                <a:t> t </a:t>
              </a:r>
              <a:r>
                <a:rPr lang="en-US" dirty="0" err="1"/>
                <a:t>mà</a:t>
              </a:r>
              <a:r>
                <a:rPr lang="en-US" dirty="0"/>
                <a:t> </a:t>
              </a:r>
              <a:r>
                <a:rPr lang="en-US" dirty="0" err="1"/>
                <a:t>viên</a:t>
              </a:r>
              <a:r>
                <a:rPr lang="en-US" dirty="0"/>
                <a:t> bi </a:t>
              </a:r>
              <a:r>
                <a:rPr lang="en-US" dirty="0" err="1"/>
                <a:t>chuyển</a:t>
              </a:r>
              <a:r>
                <a:rPr lang="en-US" dirty="0"/>
                <a:t> </a:t>
              </a:r>
              <a:r>
                <a:rPr lang="en-US" dirty="0" err="1"/>
                <a:t>động</a:t>
              </a:r>
              <a:r>
                <a:rPr lang="en-US" dirty="0"/>
                <a:t> </a:t>
              </a:r>
              <a:r>
                <a:rPr lang="en-US" dirty="0" err="1"/>
                <a:t>từ</a:t>
              </a:r>
              <a:r>
                <a:rPr lang="en-US" dirty="0"/>
                <a:t> </a:t>
              </a:r>
              <a:r>
                <a:rPr lang="en-US" dirty="0" err="1"/>
                <a:t>cổng</a:t>
              </a:r>
              <a:r>
                <a:rPr lang="en-US" dirty="0"/>
                <a:t> </a:t>
              </a:r>
              <a:r>
                <a:rPr lang="en-US" dirty="0" err="1"/>
                <a:t>quang</a:t>
              </a:r>
              <a:r>
                <a:rPr lang="en-US" dirty="0"/>
                <a:t> </a:t>
              </a:r>
              <a:r>
                <a:rPr lang="en-US" dirty="0" err="1"/>
                <a:t>điện</a:t>
              </a:r>
              <a:r>
                <a:rPr lang="en-US" dirty="0"/>
                <a:t> (3) </a:t>
              </a:r>
              <a:r>
                <a:rPr lang="en-US" dirty="0" err="1"/>
                <a:t>đến</a:t>
              </a:r>
              <a:r>
                <a:rPr lang="en-US" dirty="0"/>
                <a:t> </a:t>
              </a:r>
              <a:r>
                <a:rPr lang="en-US" dirty="0" err="1"/>
                <a:t>cổng</a:t>
              </a:r>
              <a:r>
                <a:rPr lang="en-US" dirty="0"/>
                <a:t> </a:t>
              </a:r>
              <a:r>
                <a:rPr lang="en-US" dirty="0" err="1"/>
                <a:t>quang</a:t>
              </a:r>
              <a:r>
                <a:rPr lang="en-US" dirty="0"/>
                <a:t> </a:t>
              </a:r>
              <a:r>
                <a:rPr lang="en-US" dirty="0" err="1"/>
                <a:t>điện</a:t>
              </a:r>
              <a:r>
                <a:rPr lang="en-US" dirty="0"/>
                <a:t> (4) </a:t>
              </a:r>
              <a:r>
                <a:rPr lang="en-US" dirty="0" err="1"/>
                <a:t>để</a:t>
              </a:r>
              <a:r>
                <a:rPr lang="en-US" dirty="0"/>
                <a:t> </a:t>
              </a:r>
              <a:r>
                <a:rPr lang="en-US" dirty="0" err="1"/>
                <a:t>biết</a:t>
              </a:r>
              <a:r>
                <a:rPr lang="en-US" dirty="0"/>
                <a:t> s. </a:t>
              </a:r>
              <a:r>
                <a:rPr lang="en-US" dirty="0" err="1"/>
                <a:t>Từ</a:t>
              </a:r>
              <a:r>
                <a:rPr lang="en-US" dirty="0"/>
                <a:t> </a:t>
              </a:r>
              <a:r>
                <a:rPr lang="en-US" dirty="0" err="1"/>
                <a:t>đó</a:t>
              </a:r>
              <a:r>
                <a:rPr lang="en-US" dirty="0"/>
                <a:t> </a:t>
              </a:r>
              <a:r>
                <a:rPr lang="en-US" dirty="0" err="1"/>
                <a:t>tính</a:t>
              </a:r>
              <a:r>
                <a:rPr lang="en-US" dirty="0"/>
                <a:t> v</a:t>
              </a:r>
            </a:p>
          </p:txBody>
        </p:sp>
        <p:pic>
          <p:nvPicPr>
            <p:cNvPr id="48" name="Picture 14">
              <a:extLst>
                <a:ext uri="{FF2B5EF4-FFF2-40B4-BE49-F238E27FC236}">
                  <a16:creationId xmlns:a16="http://schemas.microsoft.com/office/drawing/2014/main" id="{AA38735B-48B4-611C-B92A-079F56D8F9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60" b="29432"/>
            <a:stretch/>
          </p:blipFill>
          <p:spPr bwMode="auto">
            <a:xfrm>
              <a:off x="723397" y="1721243"/>
              <a:ext cx="609787" cy="27018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a:extLst>
                <a:ext uri="{FF2B5EF4-FFF2-40B4-BE49-F238E27FC236}">
                  <a16:creationId xmlns:a16="http://schemas.microsoft.com/office/drawing/2014/main" id="{F6ED4098-7DE3-D720-7C81-B8CF79AB46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60" b="29432"/>
            <a:stretch/>
          </p:blipFill>
          <p:spPr bwMode="auto">
            <a:xfrm>
              <a:off x="699762" y="2949407"/>
              <a:ext cx="609787" cy="270186"/>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49">
            <a:extLst>
              <a:ext uri="{FF2B5EF4-FFF2-40B4-BE49-F238E27FC236}">
                <a16:creationId xmlns:a16="http://schemas.microsoft.com/office/drawing/2014/main" id="{7C249211-311D-152A-8F0D-0A8609251D52}"/>
              </a:ext>
            </a:extLst>
          </p:cNvPr>
          <p:cNvPicPr>
            <a:picLocks noChangeAspect="1"/>
          </p:cNvPicPr>
          <p:nvPr/>
        </p:nvPicPr>
        <p:blipFill>
          <a:blip r:embed="rId4"/>
          <a:stretch>
            <a:fillRect/>
          </a:stretch>
        </p:blipFill>
        <p:spPr>
          <a:xfrm>
            <a:off x="5255511" y="1625873"/>
            <a:ext cx="3834681" cy="2181244"/>
          </a:xfrm>
          <a:prstGeom prst="rect">
            <a:avLst/>
          </a:prstGeom>
        </p:spPr>
      </p:pic>
    </p:spTree>
    <p:extLst>
      <p:ext uri="{BB962C8B-B14F-4D97-AF65-F5344CB8AC3E}">
        <p14:creationId xmlns:p14="http://schemas.microsoft.com/office/powerpoint/2010/main" val="2359120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grpSp>
        <p:nvGrpSpPr>
          <p:cNvPr id="46" name="Group 45">
            <a:extLst>
              <a:ext uri="{FF2B5EF4-FFF2-40B4-BE49-F238E27FC236}">
                <a16:creationId xmlns:a16="http://schemas.microsoft.com/office/drawing/2014/main" id="{A813DFBD-8EC8-6F57-7F2E-B57CF8E37DC5}"/>
              </a:ext>
            </a:extLst>
          </p:cNvPr>
          <p:cNvGrpSpPr/>
          <p:nvPr/>
        </p:nvGrpSpPr>
        <p:grpSpPr>
          <a:xfrm>
            <a:off x="664499" y="2363347"/>
            <a:ext cx="2908741" cy="1224623"/>
            <a:chOff x="6503080" y="3111777"/>
            <a:chExt cx="2177788" cy="545900"/>
          </a:xfrm>
        </p:grpSpPr>
        <p:sp>
          <p:nvSpPr>
            <p:cNvPr id="47" name="Google Shape;2348;p40">
              <a:extLst>
                <a:ext uri="{FF2B5EF4-FFF2-40B4-BE49-F238E27FC236}">
                  <a16:creationId xmlns:a16="http://schemas.microsoft.com/office/drawing/2014/main" id="{EBB73B20-67CD-1945-3EA3-3F8F496AA091}"/>
                </a:ext>
              </a:extLst>
            </p:cNvPr>
            <p:cNvSpPr/>
            <p:nvPr/>
          </p:nvSpPr>
          <p:spPr>
            <a:xfrm>
              <a:off x="6503080" y="3111777"/>
              <a:ext cx="2177788"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TextBox 47">
              <a:extLst>
                <a:ext uri="{FF2B5EF4-FFF2-40B4-BE49-F238E27FC236}">
                  <a16:creationId xmlns:a16="http://schemas.microsoft.com/office/drawing/2014/main" id="{99ABE82A-5927-45F0-54F1-70ABD9128A63}"/>
                </a:ext>
              </a:extLst>
            </p:cNvPr>
            <p:cNvSpPr txBox="1"/>
            <p:nvPr/>
          </p:nvSpPr>
          <p:spPr>
            <a:xfrm>
              <a:off x="6736079" y="3153925"/>
              <a:ext cx="1842000" cy="399234"/>
            </a:xfrm>
            <a:prstGeom prst="rect">
              <a:avLst/>
            </a:prstGeom>
            <a:noFill/>
          </p:spPr>
          <p:txBody>
            <a:bodyPr wrap="square" rtlCol="0">
              <a:spAutoFit/>
            </a:bodyPr>
            <a:lstStyle/>
            <a:p>
              <a:pPr algn="ctr"/>
              <a:r>
                <a:rPr lang="vi-VN" sz="3200" dirty="0">
                  <a:solidFill>
                    <a:srgbClr val="FBF9F6"/>
                  </a:solidFill>
                  <a:latin typeface="#9Slide07 IcielBaliho Script" pitchFamily="2" charset="0"/>
                </a:rPr>
                <a:t>THIẾT BỊ BẮN TỐC ĐỘ</a:t>
              </a:r>
              <a:endParaRPr lang="en-US" sz="3200" dirty="0">
                <a:solidFill>
                  <a:srgbClr val="FBF9F6"/>
                </a:solidFill>
                <a:latin typeface="#9Slide07 IcielBaliho Script" pitchFamily="2" charset="0"/>
              </a:endParaRPr>
            </a:p>
          </p:txBody>
        </p:sp>
      </p:grpSp>
      <p:sp>
        <p:nvSpPr>
          <p:cNvPr id="37" name="Google Shape;2359;p40">
            <a:extLst>
              <a:ext uri="{FF2B5EF4-FFF2-40B4-BE49-F238E27FC236}">
                <a16:creationId xmlns:a16="http://schemas.microsoft.com/office/drawing/2014/main" id="{1E2C1E94-8033-11BC-5789-32C18C98510F}"/>
              </a:ext>
            </a:extLst>
          </p:cNvPr>
          <p:cNvSpPr/>
          <p:nvPr/>
        </p:nvSpPr>
        <p:spPr>
          <a:xfrm rot="10800000" flipH="1">
            <a:off x="173690" y="1518172"/>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370;p40">
            <a:extLst>
              <a:ext uri="{FF2B5EF4-FFF2-40B4-BE49-F238E27FC236}">
                <a16:creationId xmlns:a16="http://schemas.microsoft.com/office/drawing/2014/main" id="{CCCAD58E-087E-FD61-AFC6-989444DD0BE3}"/>
              </a:ext>
            </a:extLst>
          </p:cNvPr>
          <p:cNvGrpSpPr/>
          <p:nvPr/>
        </p:nvGrpSpPr>
        <p:grpSpPr>
          <a:xfrm>
            <a:off x="492842" y="1818890"/>
            <a:ext cx="571930" cy="545788"/>
            <a:chOff x="2660175" y="4246818"/>
            <a:chExt cx="458667" cy="458949"/>
          </a:xfrm>
        </p:grpSpPr>
        <p:sp>
          <p:nvSpPr>
            <p:cNvPr id="39" name="Google Shape;2371;p40">
              <a:extLst>
                <a:ext uri="{FF2B5EF4-FFF2-40B4-BE49-F238E27FC236}">
                  <a16:creationId xmlns:a16="http://schemas.microsoft.com/office/drawing/2014/main" id="{C944AB0D-9EDC-E9A9-7051-B85580573F64}"/>
                </a:ext>
              </a:extLst>
            </p:cNvPr>
            <p:cNvSpPr/>
            <p:nvPr/>
          </p:nvSpPr>
          <p:spPr>
            <a:xfrm>
              <a:off x="2839429" y="4526513"/>
              <a:ext cx="17921" cy="17921"/>
            </a:xfrm>
            <a:custGeom>
              <a:avLst/>
              <a:gdLst/>
              <a:ahLst/>
              <a:cxnLst/>
              <a:rect l="l" t="t" r="r" b="b"/>
              <a:pathLst>
                <a:path w="827" h="827" extrusionOk="0">
                  <a:moveTo>
                    <a:pt x="413" y="1"/>
                  </a:moveTo>
                  <a:cubicBezTo>
                    <a:pt x="173" y="1"/>
                    <a:pt x="0" y="187"/>
                    <a:pt x="0" y="413"/>
                  </a:cubicBezTo>
                  <a:cubicBezTo>
                    <a:pt x="0" y="640"/>
                    <a:pt x="173" y="827"/>
                    <a:pt x="413" y="827"/>
                  </a:cubicBezTo>
                  <a:cubicBezTo>
                    <a:pt x="640" y="827"/>
                    <a:pt x="826" y="640"/>
                    <a:pt x="826" y="413"/>
                  </a:cubicBezTo>
                  <a:cubicBezTo>
                    <a:pt x="826" y="187"/>
                    <a:pt x="640" y="1"/>
                    <a:pt x="413" y="1"/>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2;p40">
              <a:extLst>
                <a:ext uri="{FF2B5EF4-FFF2-40B4-BE49-F238E27FC236}">
                  <a16:creationId xmlns:a16="http://schemas.microsoft.com/office/drawing/2014/main" id="{9D6835C4-EA80-95C7-0E5E-19967876E1C0}"/>
                </a:ext>
              </a:extLst>
            </p:cNvPr>
            <p:cNvSpPr/>
            <p:nvPr/>
          </p:nvSpPr>
          <p:spPr>
            <a:xfrm>
              <a:off x="2839429" y="4580211"/>
              <a:ext cx="17921" cy="17921"/>
            </a:xfrm>
            <a:custGeom>
              <a:avLst/>
              <a:gdLst/>
              <a:ahLst/>
              <a:cxnLst/>
              <a:rect l="l" t="t" r="r" b="b"/>
              <a:pathLst>
                <a:path w="827" h="827" extrusionOk="0">
                  <a:moveTo>
                    <a:pt x="413" y="0"/>
                  </a:moveTo>
                  <a:cubicBezTo>
                    <a:pt x="173" y="0"/>
                    <a:pt x="0" y="187"/>
                    <a:pt x="0" y="413"/>
                  </a:cubicBezTo>
                  <a:cubicBezTo>
                    <a:pt x="0" y="640"/>
                    <a:pt x="173" y="826"/>
                    <a:pt x="413" y="826"/>
                  </a:cubicBezTo>
                  <a:cubicBezTo>
                    <a:pt x="640" y="826"/>
                    <a:pt x="826" y="640"/>
                    <a:pt x="826" y="413"/>
                  </a:cubicBezTo>
                  <a:cubicBezTo>
                    <a:pt x="826" y="187"/>
                    <a:pt x="640" y="0"/>
                    <a:pt x="413"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3;p40">
              <a:extLst>
                <a:ext uri="{FF2B5EF4-FFF2-40B4-BE49-F238E27FC236}">
                  <a16:creationId xmlns:a16="http://schemas.microsoft.com/office/drawing/2014/main" id="{5273CED9-2FC6-BBC6-B605-711CA22BF092}"/>
                </a:ext>
              </a:extLst>
            </p:cNvPr>
            <p:cNvSpPr/>
            <p:nvPr/>
          </p:nvSpPr>
          <p:spPr>
            <a:xfrm>
              <a:off x="2875228" y="4526513"/>
              <a:ext cx="136239" cy="17921"/>
            </a:xfrm>
            <a:custGeom>
              <a:avLst/>
              <a:gdLst/>
              <a:ahLst/>
              <a:cxnLst/>
              <a:rect l="l" t="t" r="r" b="b"/>
              <a:pathLst>
                <a:path w="6287" h="827" extrusionOk="0">
                  <a:moveTo>
                    <a:pt x="412" y="1"/>
                  </a:moveTo>
                  <a:cubicBezTo>
                    <a:pt x="187" y="1"/>
                    <a:pt x="0" y="187"/>
                    <a:pt x="0" y="413"/>
                  </a:cubicBezTo>
                  <a:cubicBezTo>
                    <a:pt x="0" y="640"/>
                    <a:pt x="187" y="827"/>
                    <a:pt x="412" y="827"/>
                  </a:cubicBezTo>
                  <a:lnTo>
                    <a:pt x="5874" y="827"/>
                  </a:lnTo>
                  <a:cubicBezTo>
                    <a:pt x="6101" y="827"/>
                    <a:pt x="6287" y="640"/>
                    <a:pt x="6287" y="413"/>
                  </a:cubicBezTo>
                  <a:cubicBezTo>
                    <a:pt x="6287" y="187"/>
                    <a:pt x="6101" y="1"/>
                    <a:pt x="5874" y="1"/>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4;p40">
              <a:extLst>
                <a:ext uri="{FF2B5EF4-FFF2-40B4-BE49-F238E27FC236}">
                  <a16:creationId xmlns:a16="http://schemas.microsoft.com/office/drawing/2014/main" id="{BF054091-3CE1-D69D-384E-88178A004CE4}"/>
                </a:ext>
              </a:extLst>
            </p:cNvPr>
            <p:cNvSpPr/>
            <p:nvPr/>
          </p:nvSpPr>
          <p:spPr>
            <a:xfrm>
              <a:off x="2875228" y="4580211"/>
              <a:ext cx="136239" cy="17921"/>
            </a:xfrm>
            <a:custGeom>
              <a:avLst/>
              <a:gdLst/>
              <a:ahLst/>
              <a:cxnLst/>
              <a:rect l="l" t="t" r="r" b="b"/>
              <a:pathLst>
                <a:path w="6287" h="827" extrusionOk="0">
                  <a:moveTo>
                    <a:pt x="412" y="0"/>
                  </a:moveTo>
                  <a:cubicBezTo>
                    <a:pt x="187" y="0"/>
                    <a:pt x="0" y="187"/>
                    <a:pt x="0" y="413"/>
                  </a:cubicBezTo>
                  <a:cubicBezTo>
                    <a:pt x="0" y="640"/>
                    <a:pt x="187" y="826"/>
                    <a:pt x="412" y="826"/>
                  </a:cubicBezTo>
                  <a:lnTo>
                    <a:pt x="5874" y="826"/>
                  </a:lnTo>
                  <a:cubicBezTo>
                    <a:pt x="6101" y="826"/>
                    <a:pt x="6287" y="640"/>
                    <a:pt x="6287" y="413"/>
                  </a:cubicBezTo>
                  <a:cubicBezTo>
                    <a:pt x="6287" y="187"/>
                    <a:pt x="6101" y="0"/>
                    <a:pt x="5874"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75;p40">
              <a:extLst>
                <a:ext uri="{FF2B5EF4-FFF2-40B4-BE49-F238E27FC236}">
                  <a16:creationId xmlns:a16="http://schemas.microsoft.com/office/drawing/2014/main" id="{0AEC09DF-D40B-C0A6-EF60-AEC304ABD30D}"/>
                </a:ext>
              </a:extLst>
            </p:cNvPr>
            <p:cNvSpPr/>
            <p:nvPr/>
          </p:nvSpPr>
          <p:spPr>
            <a:xfrm>
              <a:off x="2660175" y="4246818"/>
              <a:ext cx="107397" cy="458949"/>
            </a:xfrm>
            <a:custGeom>
              <a:avLst/>
              <a:gdLst/>
              <a:ahLst/>
              <a:cxnLst/>
              <a:rect l="l" t="t" r="r" b="b"/>
              <a:pathLst>
                <a:path w="4956" h="21179" extrusionOk="0">
                  <a:moveTo>
                    <a:pt x="1652" y="826"/>
                  </a:moveTo>
                  <a:cubicBezTo>
                    <a:pt x="1879" y="826"/>
                    <a:pt x="2065" y="1013"/>
                    <a:pt x="2065" y="1240"/>
                  </a:cubicBezTo>
                  <a:lnTo>
                    <a:pt x="2065" y="1705"/>
                  </a:lnTo>
                  <a:cubicBezTo>
                    <a:pt x="1932" y="1666"/>
                    <a:pt x="1785" y="1652"/>
                    <a:pt x="1652" y="1652"/>
                  </a:cubicBezTo>
                  <a:cubicBezTo>
                    <a:pt x="1506" y="1652"/>
                    <a:pt x="1373" y="1666"/>
                    <a:pt x="1240" y="1705"/>
                  </a:cubicBezTo>
                  <a:lnTo>
                    <a:pt x="1240" y="1240"/>
                  </a:lnTo>
                  <a:cubicBezTo>
                    <a:pt x="1240" y="1013"/>
                    <a:pt x="1426" y="826"/>
                    <a:pt x="1652" y="826"/>
                  </a:cubicBezTo>
                  <a:close/>
                  <a:moveTo>
                    <a:pt x="1652" y="2478"/>
                  </a:moveTo>
                  <a:cubicBezTo>
                    <a:pt x="2105" y="2478"/>
                    <a:pt x="2478" y="2851"/>
                    <a:pt x="2478" y="3304"/>
                  </a:cubicBezTo>
                  <a:lnTo>
                    <a:pt x="2478" y="4130"/>
                  </a:lnTo>
                  <a:lnTo>
                    <a:pt x="826" y="4130"/>
                  </a:lnTo>
                  <a:lnTo>
                    <a:pt x="826" y="3304"/>
                  </a:lnTo>
                  <a:cubicBezTo>
                    <a:pt x="826" y="2851"/>
                    <a:pt x="1186" y="2478"/>
                    <a:pt x="1652" y="2478"/>
                  </a:cubicBezTo>
                  <a:close/>
                  <a:moveTo>
                    <a:pt x="2478" y="4969"/>
                  </a:moveTo>
                  <a:lnTo>
                    <a:pt x="2478" y="16211"/>
                  </a:lnTo>
                  <a:lnTo>
                    <a:pt x="826" y="16211"/>
                  </a:lnTo>
                  <a:lnTo>
                    <a:pt x="826" y="4969"/>
                  </a:lnTo>
                  <a:close/>
                  <a:moveTo>
                    <a:pt x="2451" y="17037"/>
                  </a:moveTo>
                  <a:cubicBezTo>
                    <a:pt x="2385" y="17822"/>
                    <a:pt x="2105" y="18595"/>
                    <a:pt x="1652" y="19248"/>
                  </a:cubicBezTo>
                  <a:cubicBezTo>
                    <a:pt x="1199" y="18595"/>
                    <a:pt x="920" y="17822"/>
                    <a:pt x="840" y="17037"/>
                  </a:cubicBezTo>
                  <a:close/>
                  <a:moveTo>
                    <a:pt x="1652" y="0"/>
                  </a:moveTo>
                  <a:cubicBezTo>
                    <a:pt x="959" y="0"/>
                    <a:pt x="414" y="560"/>
                    <a:pt x="414" y="1240"/>
                  </a:cubicBezTo>
                  <a:lnTo>
                    <a:pt x="414" y="2211"/>
                  </a:lnTo>
                  <a:cubicBezTo>
                    <a:pt x="147" y="2518"/>
                    <a:pt x="0" y="2904"/>
                    <a:pt x="0" y="3304"/>
                  </a:cubicBezTo>
                  <a:lnTo>
                    <a:pt x="0" y="16623"/>
                  </a:lnTo>
                  <a:cubicBezTo>
                    <a:pt x="0" y="17783"/>
                    <a:pt x="373" y="18928"/>
                    <a:pt x="1066" y="19847"/>
                  </a:cubicBezTo>
                  <a:lnTo>
                    <a:pt x="1240" y="20074"/>
                  </a:lnTo>
                  <a:lnTo>
                    <a:pt x="1240" y="20766"/>
                  </a:lnTo>
                  <a:cubicBezTo>
                    <a:pt x="1240" y="20992"/>
                    <a:pt x="1426" y="21179"/>
                    <a:pt x="1652" y="21179"/>
                  </a:cubicBezTo>
                  <a:cubicBezTo>
                    <a:pt x="1879" y="21179"/>
                    <a:pt x="2065" y="20992"/>
                    <a:pt x="2065" y="20766"/>
                  </a:cubicBezTo>
                  <a:lnTo>
                    <a:pt x="2065" y="20074"/>
                  </a:lnTo>
                  <a:lnTo>
                    <a:pt x="2225" y="19847"/>
                  </a:lnTo>
                  <a:cubicBezTo>
                    <a:pt x="2918" y="18928"/>
                    <a:pt x="3304" y="17783"/>
                    <a:pt x="3304" y="16623"/>
                  </a:cubicBezTo>
                  <a:lnTo>
                    <a:pt x="3304" y="4969"/>
                  </a:lnTo>
                  <a:lnTo>
                    <a:pt x="3717" y="4969"/>
                  </a:lnTo>
                  <a:cubicBezTo>
                    <a:pt x="3943" y="4969"/>
                    <a:pt x="4129" y="5142"/>
                    <a:pt x="4129" y="5382"/>
                  </a:cubicBezTo>
                  <a:lnTo>
                    <a:pt x="4129" y="9178"/>
                  </a:lnTo>
                  <a:cubicBezTo>
                    <a:pt x="4129" y="9404"/>
                    <a:pt x="4316" y="9591"/>
                    <a:pt x="4543" y="9591"/>
                  </a:cubicBezTo>
                  <a:cubicBezTo>
                    <a:pt x="4769" y="9591"/>
                    <a:pt x="4955" y="9404"/>
                    <a:pt x="4955" y="9178"/>
                  </a:cubicBezTo>
                  <a:lnTo>
                    <a:pt x="4955" y="5382"/>
                  </a:lnTo>
                  <a:cubicBezTo>
                    <a:pt x="4955" y="4689"/>
                    <a:pt x="4396" y="4130"/>
                    <a:pt x="3717" y="4130"/>
                  </a:cubicBezTo>
                  <a:lnTo>
                    <a:pt x="3304" y="4130"/>
                  </a:lnTo>
                  <a:lnTo>
                    <a:pt x="3304" y="3304"/>
                  </a:lnTo>
                  <a:cubicBezTo>
                    <a:pt x="3304" y="2904"/>
                    <a:pt x="3158" y="2518"/>
                    <a:pt x="2891" y="2211"/>
                  </a:cubicBezTo>
                  <a:lnTo>
                    <a:pt x="2891" y="1240"/>
                  </a:lnTo>
                  <a:cubicBezTo>
                    <a:pt x="2891" y="560"/>
                    <a:pt x="2332" y="0"/>
                    <a:pt x="1652"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76;p40">
              <a:extLst>
                <a:ext uri="{FF2B5EF4-FFF2-40B4-BE49-F238E27FC236}">
                  <a16:creationId xmlns:a16="http://schemas.microsoft.com/office/drawing/2014/main" id="{6ED9383B-2726-DF91-7B89-289BFEEDA12D}"/>
                </a:ext>
              </a:extLst>
            </p:cNvPr>
            <p:cNvSpPr/>
            <p:nvPr/>
          </p:nvSpPr>
          <p:spPr>
            <a:xfrm>
              <a:off x="2749651" y="4311200"/>
              <a:ext cx="369192" cy="394567"/>
            </a:xfrm>
            <a:custGeom>
              <a:avLst/>
              <a:gdLst/>
              <a:ahLst/>
              <a:cxnLst/>
              <a:rect l="l" t="t" r="r" b="b"/>
              <a:pathLst>
                <a:path w="17037" h="18208" extrusionOk="0">
                  <a:moveTo>
                    <a:pt x="15385" y="839"/>
                  </a:moveTo>
                  <a:cubicBezTo>
                    <a:pt x="15838" y="839"/>
                    <a:pt x="16211" y="1199"/>
                    <a:pt x="16211" y="1665"/>
                  </a:cubicBezTo>
                  <a:lnTo>
                    <a:pt x="16211" y="3316"/>
                  </a:lnTo>
                  <a:lnTo>
                    <a:pt x="14559" y="3316"/>
                  </a:lnTo>
                  <a:lnTo>
                    <a:pt x="14559" y="1665"/>
                  </a:lnTo>
                  <a:cubicBezTo>
                    <a:pt x="14559" y="1199"/>
                    <a:pt x="14932" y="839"/>
                    <a:pt x="15385" y="839"/>
                  </a:cubicBezTo>
                  <a:close/>
                  <a:moveTo>
                    <a:pt x="10430" y="15717"/>
                  </a:moveTo>
                  <a:lnTo>
                    <a:pt x="10430" y="16130"/>
                  </a:lnTo>
                  <a:cubicBezTo>
                    <a:pt x="10430" y="16597"/>
                    <a:pt x="10576" y="17036"/>
                    <a:pt x="10843" y="17382"/>
                  </a:cubicBezTo>
                  <a:lnTo>
                    <a:pt x="2891" y="17382"/>
                  </a:lnTo>
                  <a:cubicBezTo>
                    <a:pt x="1892" y="17382"/>
                    <a:pt x="1066" y="16663"/>
                    <a:pt x="867" y="15717"/>
                  </a:cubicBezTo>
                  <a:close/>
                  <a:moveTo>
                    <a:pt x="13960" y="826"/>
                  </a:moveTo>
                  <a:cubicBezTo>
                    <a:pt x="13814" y="1079"/>
                    <a:pt x="13734" y="1359"/>
                    <a:pt x="13734" y="1665"/>
                  </a:cubicBezTo>
                  <a:lnTo>
                    <a:pt x="13734" y="16050"/>
                  </a:lnTo>
                  <a:cubicBezTo>
                    <a:pt x="13734" y="16730"/>
                    <a:pt x="13240" y="17382"/>
                    <a:pt x="12494" y="17382"/>
                  </a:cubicBezTo>
                  <a:cubicBezTo>
                    <a:pt x="11802" y="17382"/>
                    <a:pt x="11256" y="16822"/>
                    <a:pt x="11256" y="16130"/>
                  </a:cubicBezTo>
                  <a:lnTo>
                    <a:pt x="11256" y="15304"/>
                  </a:lnTo>
                  <a:cubicBezTo>
                    <a:pt x="11256" y="15078"/>
                    <a:pt x="11070" y="14892"/>
                    <a:pt x="10843" y="14892"/>
                  </a:cubicBezTo>
                  <a:lnTo>
                    <a:pt x="2478" y="14892"/>
                  </a:lnTo>
                  <a:lnTo>
                    <a:pt x="2478" y="2078"/>
                  </a:lnTo>
                  <a:cubicBezTo>
                    <a:pt x="2478" y="1385"/>
                    <a:pt x="3037" y="826"/>
                    <a:pt x="3730" y="826"/>
                  </a:cubicBezTo>
                  <a:close/>
                  <a:moveTo>
                    <a:pt x="3730" y="0"/>
                  </a:moveTo>
                  <a:cubicBezTo>
                    <a:pt x="2584" y="0"/>
                    <a:pt x="1652" y="933"/>
                    <a:pt x="1652" y="2078"/>
                  </a:cubicBezTo>
                  <a:lnTo>
                    <a:pt x="1652" y="14892"/>
                  </a:lnTo>
                  <a:lnTo>
                    <a:pt x="414" y="14892"/>
                  </a:lnTo>
                  <a:cubicBezTo>
                    <a:pt x="187" y="14892"/>
                    <a:pt x="0" y="15078"/>
                    <a:pt x="0" y="15304"/>
                  </a:cubicBezTo>
                  <a:cubicBezTo>
                    <a:pt x="0" y="16902"/>
                    <a:pt x="1306" y="18208"/>
                    <a:pt x="2891" y="18208"/>
                  </a:cubicBezTo>
                  <a:lnTo>
                    <a:pt x="12494" y="18208"/>
                  </a:lnTo>
                  <a:cubicBezTo>
                    <a:pt x="13707" y="18208"/>
                    <a:pt x="14559" y="17169"/>
                    <a:pt x="14559" y="16050"/>
                  </a:cubicBezTo>
                  <a:lnTo>
                    <a:pt x="14559" y="4142"/>
                  </a:lnTo>
                  <a:lnTo>
                    <a:pt x="16623" y="4142"/>
                  </a:lnTo>
                  <a:cubicBezTo>
                    <a:pt x="16850" y="4142"/>
                    <a:pt x="17037" y="3956"/>
                    <a:pt x="17037" y="3730"/>
                  </a:cubicBezTo>
                  <a:lnTo>
                    <a:pt x="17037" y="1665"/>
                  </a:lnTo>
                  <a:cubicBezTo>
                    <a:pt x="17037" y="746"/>
                    <a:pt x="16304" y="0"/>
                    <a:pt x="15385"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77;p40">
              <a:extLst>
                <a:ext uri="{FF2B5EF4-FFF2-40B4-BE49-F238E27FC236}">
                  <a16:creationId xmlns:a16="http://schemas.microsoft.com/office/drawing/2014/main" id="{260B813B-8DCC-5140-C954-E91BBDAD775E}"/>
                </a:ext>
              </a:extLst>
            </p:cNvPr>
            <p:cNvSpPr/>
            <p:nvPr/>
          </p:nvSpPr>
          <p:spPr>
            <a:xfrm>
              <a:off x="2854143" y="4365158"/>
              <a:ext cx="142025" cy="125296"/>
            </a:xfrm>
            <a:custGeom>
              <a:avLst/>
              <a:gdLst/>
              <a:ahLst/>
              <a:cxnLst/>
              <a:rect l="l" t="t" r="r" b="b"/>
              <a:pathLst>
                <a:path w="6554" h="5782" extrusionOk="0">
                  <a:moveTo>
                    <a:pt x="4703" y="826"/>
                  </a:moveTo>
                  <a:cubicBezTo>
                    <a:pt x="5289" y="826"/>
                    <a:pt x="5728" y="1320"/>
                    <a:pt x="5728" y="1972"/>
                  </a:cubicBezTo>
                  <a:cubicBezTo>
                    <a:pt x="5728" y="2758"/>
                    <a:pt x="4982" y="3384"/>
                    <a:pt x="3756" y="4423"/>
                  </a:cubicBezTo>
                  <a:lnTo>
                    <a:pt x="3277" y="4822"/>
                  </a:lnTo>
                  <a:lnTo>
                    <a:pt x="2797" y="4423"/>
                  </a:lnTo>
                  <a:cubicBezTo>
                    <a:pt x="1572" y="3384"/>
                    <a:pt x="826" y="2758"/>
                    <a:pt x="826" y="1972"/>
                  </a:cubicBezTo>
                  <a:cubicBezTo>
                    <a:pt x="826" y="1320"/>
                    <a:pt x="1266" y="826"/>
                    <a:pt x="1838" y="826"/>
                  </a:cubicBezTo>
                  <a:cubicBezTo>
                    <a:pt x="2598" y="826"/>
                    <a:pt x="2864" y="1732"/>
                    <a:pt x="2877" y="1759"/>
                  </a:cubicBezTo>
                  <a:cubicBezTo>
                    <a:pt x="2931" y="1945"/>
                    <a:pt x="3090" y="2066"/>
                    <a:pt x="3277" y="2066"/>
                  </a:cubicBezTo>
                  <a:cubicBezTo>
                    <a:pt x="3463" y="2066"/>
                    <a:pt x="3623" y="1945"/>
                    <a:pt x="3676" y="1759"/>
                  </a:cubicBezTo>
                  <a:cubicBezTo>
                    <a:pt x="3690" y="1732"/>
                    <a:pt x="3957" y="826"/>
                    <a:pt x="4703" y="826"/>
                  </a:cubicBezTo>
                  <a:close/>
                  <a:moveTo>
                    <a:pt x="1838" y="0"/>
                  </a:moveTo>
                  <a:cubicBezTo>
                    <a:pt x="813" y="0"/>
                    <a:pt x="0" y="867"/>
                    <a:pt x="0" y="1972"/>
                  </a:cubicBezTo>
                  <a:cubicBezTo>
                    <a:pt x="0" y="3144"/>
                    <a:pt x="946" y="3943"/>
                    <a:pt x="2265" y="5062"/>
                  </a:cubicBezTo>
                  <a:cubicBezTo>
                    <a:pt x="2504" y="5262"/>
                    <a:pt x="2744" y="5462"/>
                    <a:pt x="3010" y="5689"/>
                  </a:cubicBezTo>
                  <a:cubicBezTo>
                    <a:pt x="3078" y="5755"/>
                    <a:pt x="3184" y="5781"/>
                    <a:pt x="3277" y="5781"/>
                  </a:cubicBezTo>
                  <a:cubicBezTo>
                    <a:pt x="3371" y="5781"/>
                    <a:pt x="3463" y="5755"/>
                    <a:pt x="3543" y="5689"/>
                  </a:cubicBezTo>
                  <a:cubicBezTo>
                    <a:pt x="3810" y="5462"/>
                    <a:pt x="4049" y="5262"/>
                    <a:pt x="4289" y="5062"/>
                  </a:cubicBezTo>
                  <a:cubicBezTo>
                    <a:pt x="5608" y="3943"/>
                    <a:pt x="6554" y="3144"/>
                    <a:pt x="6554" y="1972"/>
                  </a:cubicBezTo>
                  <a:cubicBezTo>
                    <a:pt x="6554" y="867"/>
                    <a:pt x="5742" y="0"/>
                    <a:pt x="4703" y="0"/>
                  </a:cubicBezTo>
                  <a:cubicBezTo>
                    <a:pt x="4010" y="0"/>
                    <a:pt x="3557" y="373"/>
                    <a:pt x="3277" y="746"/>
                  </a:cubicBezTo>
                  <a:cubicBezTo>
                    <a:pt x="2998" y="373"/>
                    <a:pt x="2545" y="0"/>
                    <a:pt x="1838"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a:extLst>
              <a:ext uri="{FF2B5EF4-FFF2-40B4-BE49-F238E27FC236}">
                <a16:creationId xmlns:a16="http://schemas.microsoft.com/office/drawing/2014/main" id="{91A3323B-6C4C-E0E2-4B91-3771D4D1DD8F}"/>
              </a:ext>
            </a:extLst>
          </p:cNvPr>
          <p:cNvGrpSpPr/>
          <p:nvPr/>
        </p:nvGrpSpPr>
        <p:grpSpPr>
          <a:xfrm>
            <a:off x="3137548" y="0"/>
            <a:ext cx="6006452" cy="4778734"/>
            <a:chOff x="757328" y="-389614"/>
            <a:chExt cx="8198490" cy="6522720"/>
          </a:xfrm>
        </p:grpSpPr>
        <p:sp>
          <p:nvSpPr>
            <p:cNvPr id="50" name="Freeform: Shape 49">
              <a:extLst>
                <a:ext uri="{FF2B5EF4-FFF2-40B4-BE49-F238E27FC236}">
                  <a16:creationId xmlns:a16="http://schemas.microsoft.com/office/drawing/2014/main" id="{12A688F6-9511-675A-C6B8-EEC1F36CCC00}"/>
                </a:ext>
              </a:extLst>
            </p:cNvPr>
            <p:cNvSpPr/>
            <p:nvPr/>
          </p:nvSpPr>
          <p:spPr>
            <a:xfrm>
              <a:off x="757328" y="-389614"/>
              <a:ext cx="8198490" cy="6522720"/>
            </a:xfrm>
            <a:custGeom>
              <a:avLst/>
              <a:gdLst>
                <a:gd name="connsiteX0" fmla="*/ 176552 w 8198490"/>
                <a:gd name="connsiteY0" fmla="*/ 0 h 6522720"/>
                <a:gd name="connsiteX1" fmla="*/ 8198490 w 8198490"/>
                <a:gd name="connsiteY1" fmla="*/ 0 h 6522720"/>
                <a:gd name="connsiteX2" fmla="*/ 8198490 w 8198490"/>
                <a:gd name="connsiteY2" fmla="*/ 5551675 h 6522720"/>
                <a:gd name="connsiteX3" fmla="*/ 8077166 w 8198490"/>
                <a:gd name="connsiteY3" fmla="*/ 5637950 h 6522720"/>
                <a:gd name="connsiteX4" fmla="*/ 5180628 w 8198490"/>
                <a:gd name="connsiteY4" fmla="*/ 6522720 h 6522720"/>
                <a:gd name="connsiteX5" fmla="*/ 0 w 8198490"/>
                <a:gd name="connsiteY5" fmla="*/ 1342092 h 6522720"/>
                <a:gd name="connsiteX6" fmla="*/ 163100 w 8198490"/>
                <a:gd name="connsiteY6" fmla="*/ 47372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490" h="6522720">
                  <a:moveTo>
                    <a:pt x="176552" y="0"/>
                  </a:moveTo>
                  <a:lnTo>
                    <a:pt x="8198490" y="0"/>
                  </a:lnTo>
                  <a:lnTo>
                    <a:pt x="8198490" y="5551675"/>
                  </a:lnTo>
                  <a:lnTo>
                    <a:pt x="8077166" y="5637950"/>
                  </a:lnTo>
                  <a:cubicBezTo>
                    <a:pt x="7250333" y="6196548"/>
                    <a:pt x="6253571" y="6522720"/>
                    <a:pt x="5180628" y="6522720"/>
                  </a:cubicBezTo>
                  <a:cubicBezTo>
                    <a:pt x="2319446" y="6522720"/>
                    <a:pt x="0" y="4203274"/>
                    <a:pt x="0" y="1342092"/>
                  </a:cubicBezTo>
                  <a:cubicBezTo>
                    <a:pt x="0" y="895032"/>
                    <a:pt x="56627" y="461199"/>
                    <a:pt x="163100" y="4737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 name="Picture 50" descr="A picture containing text, way, scene, road&#10;&#10;Description automatically generated">
              <a:extLst>
                <a:ext uri="{FF2B5EF4-FFF2-40B4-BE49-F238E27FC236}">
                  <a16:creationId xmlns:a16="http://schemas.microsoft.com/office/drawing/2014/main" id="{B3C393D8-A99A-1358-46E5-A0FF8E62372A}"/>
                </a:ext>
              </a:extLst>
            </p:cNvPr>
            <p:cNvPicPr>
              <a:picLocks noChangeAspect="1"/>
            </p:cNvPicPr>
            <p:nvPr/>
          </p:nvPicPr>
          <p:blipFill>
            <a:blip r:embed="rId3">
              <a:extLst>
                <a:ext uri="{28A0092B-C50C-407E-A947-70E740481C1C}">
                  <a14:useLocalDpi xmlns:a14="http://schemas.microsoft.com/office/drawing/2010/main" val="0"/>
                </a:ext>
              </a:extLst>
            </a:blip>
            <a:srcRect l="27924" r="5935" b="6672"/>
            <a:stretch>
              <a:fillRect/>
            </a:stretch>
          </p:blipFill>
          <p:spPr>
            <a:xfrm>
              <a:off x="1352024" y="-389614"/>
              <a:ext cx="7603794" cy="6400464"/>
            </a:xfrm>
            <a:custGeom>
              <a:avLst/>
              <a:gdLst>
                <a:gd name="connsiteX0" fmla="*/ 241552 w 7603794"/>
                <a:gd name="connsiteY0" fmla="*/ 0 h 6400464"/>
                <a:gd name="connsiteX1" fmla="*/ 7603794 w 7603794"/>
                <a:gd name="connsiteY1" fmla="*/ 0 h 6400464"/>
                <a:gd name="connsiteX2" fmla="*/ 7603794 w 7603794"/>
                <a:gd name="connsiteY2" fmla="*/ 5572743 h 6400464"/>
                <a:gd name="connsiteX3" fmla="*/ 7415438 w 7603794"/>
                <a:gd name="connsiteY3" fmla="*/ 5693495 h 6400464"/>
                <a:gd name="connsiteX4" fmla="*/ 4883280 w 7603794"/>
                <a:gd name="connsiteY4" fmla="*/ 6400464 h 6400464"/>
                <a:gd name="connsiteX5" fmla="*/ 0 w 7603794"/>
                <a:gd name="connsiteY5" fmla="*/ 1517184 h 6400464"/>
                <a:gd name="connsiteX6" fmla="*/ 219543 w 7603794"/>
                <a:gd name="connsiteY6" fmla="*/ 65046 h 64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3794" h="6400464">
                  <a:moveTo>
                    <a:pt x="241552" y="0"/>
                  </a:moveTo>
                  <a:lnTo>
                    <a:pt x="7603794" y="0"/>
                  </a:lnTo>
                  <a:lnTo>
                    <a:pt x="7603794" y="5572743"/>
                  </a:lnTo>
                  <a:lnTo>
                    <a:pt x="7415438" y="5693495"/>
                  </a:lnTo>
                  <a:cubicBezTo>
                    <a:pt x="6677101" y="6142120"/>
                    <a:pt x="5810360" y="6400464"/>
                    <a:pt x="4883280" y="6400464"/>
                  </a:cubicBezTo>
                  <a:cubicBezTo>
                    <a:pt x="2186319" y="6400464"/>
                    <a:pt x="0" y="4214145"/>
                    <a:pt x="0" y="1517184"/>
                  </a:cubicBezTo>
                  <a:cubicBezTo>
                    <a:pt x="0" y="1011504"/>
                    <a:pt x="76863" y="523776"/>
                    <a:pt x="219543" y="65046"/>
                  </a:cubicBezTo>
                  <a:close/>
                </a:path>
              </a:pathLst>
            </a:cu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tree, road&#10;&#10;Description automatically generated">
            <a:extLst>
              <a:ext uri="{FF2B5EF4-FFF2-40B4-BE49-F238E27FC236}">
                <a16:creationId xmlns:a16="http://schemas.microsoft.com/office/drawing/2014/main" id="{4D24B3DC-1A52-42AE-8590-AA410A34623E}"/>
              </a:ext>
            </a:extLst>
          </p:cNvPr>
          <p:cNvPicPr>
            <a:picLocks noChangeAspect="1"/>
          </p:cNvPicPr>
          <p:nvPr/>
        </p:nvPicPr>
        <p:blipFill rotWithShape="1">
          <a:blip r:embed="rId2">
            <a:extLst>
              <a:ext uri="{28A0092B-C50C-407E-A947-70E740481C1C}">
                <a14:useLocalDpi xmlns:a14="http://schemas.microsoft.com/office/drawing/2010/main" val="0"/>
              </a:ext>
            </a:extLst>
          </a:blip>
          <a:srcRect l="6211" r="6211"/>
          <a:stretch/>
        </p:blipFill>
        <p:spPr>
          <a:xfrm>
            <a:off x="0" y="0"/>
            <a:ext cx="9144000" cy="5143500"/>
          </a:xfrm>
          <a:prstGeom prst="rect">
            <a:avLst/>
          </a:prstGeom>
        </p:spPr>
      </p:pic>
      <p:grpSp>
        <p:nvGrpSpPr>
          <p:cNvPr id="6" name="Group 5">
            <a:extLst>
              <a:ext uri="{FF2B5EF4-FFF2-40B4-BE49-F238E27FC236}">
                <a16:creationId xmlns:a16="http://schemas.microsoft.com/office/drawing/2014/main" id="{2E2DFD2C-34F5-4A4A-B538-DE2AAE299D2C}"/>
              </a:ext>
            </a:extLst>
          </p:cNvPr>
          <p:cNvGrpSpPr/>
          <p:nvPr/>
        </p:nvGrpSpPr>
        <p:grpSpPr>
          <a:xfrm>
            <a:off x="0" y="3712191"/>
            <a:ext cx="9144000" cy="1431309"/>
            <a:chOff x="0" y="4949588"/>
            <a:chExt cx="12192000" cy="1908412"/>
          </a:xfrm>
        </p:grpSpPr>
        <p:sp>
          <p:nvSpPr>
            <p:cNvPr id="4" name="Rectangle 3">
              <a:extLst>
                <a:ext uri="{FF2B5EF4-FFF2-40B4-BE49-F238E27FC236}">
                  <a16:creationId xmlns:a16="http://schemas.microsoft.com/office/drawing/2014/main" id="{4F0017C7-71C5-4A1B-AEA1-DA4E71ECD107}"/>
                </a:ext>
              </a:extLst>
            </p:cNvPr>
            <p:cNvSpPr/>
            <p:nvPr/>
          </p:nvSpPr>
          <p:spPr>
            <a:xfrm>
              <a:off x="0" y="4949588"/>
              <a:ext cx="12192000" cy="1908412"/>
            </a:xfrm>
            <a:custGeom>
              <a:avLst/>
              <a:gdLst>
                <a:gd name="connsiteX0" fmla="*/ 0 w 12192000"/>
                <a:gd name="connsiteY0" fmla="*/ 0 h 1696720"/>
                <a:gd name="connsiteX1" fmla="*/ 12192000 w 12192000"/>
                <a:gd name="connsiteY1" fmla="*/ 0 h 1696720"/>
                <a:gd name="connsiteX2" fmla="*/ 12192000 w 12192000"/>
                <a:gd name="connsiteY2" fmla="*/ 1696720 h 1696720"/>
                <a:gd name="connsiteX3" fmla="*/ 0 w 12192000"/>
                <a:gd name="connsiteY3" fmla="*/ 1696720 h 1696720"/>
                <a:gd name="connsiteX4" fmla="*/ 0 w 12192000"/>
                <a:gd name="connsiteY4" fmla="*/ 0 h 1696720"/>
                <a:gd name="connsiteX0" fmla="*/ 0 w 12192000"/>
                <a:gd name="connsiteY0" fmla="*/ 0 h 1696720"/>
                <a:gd name="connsiteX1" fmla="*/ 12192000 w 12192000"/>
                <a:gd name="connsiteY1" fmla="*/ 0 h 1696720"/>
                <a:gd name="connsiteX2" fmla="*/ 12192000 w 12192000"/>
                <a:gd name="connsiteY2" fmla="*/ 1696720 h 1696720"/>
                <a:gd name="connsiteX3" fmla="*/ 0 w 12192000"/>
                <a:gd name="connsiteY3" fmla="*/ 1696720 h 1696720"/>
                <a:gd name="connsiteX4" fmla="*/ 0 w 12192000"/>
                <a:gd name="connsiteY4" fmla="*/ 0 h 1696720"/>
                <a:gd name="connsiteX0" fmla="*/ 0 w 12192000"/>
                <a:gd name="connsiteY0" fmla="*/ 211692 h 1908412"/>
                <a:gd name="connsiteX1" fmla="*/ 12192000 w 12192000"/>
                <a:gd name="connsiteY1" fmla="*/ 211692 h 1908412"/>
                <a:gd name="connsiteX2" fmla="*/ 12192000 w 12192000"/>
                <a:gd name="connsiteY2" fmla="*/ 1908412 h 1908412"/>
                <a:gd name="connsiteX3" fmla="*/ 0 w 12192000"/>
                <a:gd name="connsiteY3" fmla="*/ 1908412 h 1908412"/>
                <a:gd name="connsiteX4" fmla="*/ 0 w 12192000"/>
                <a:gd name="connsiteY4" fmla="*/ 211692 h 190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08412">
                  <a:moveTo>
                    <a:pt x="0" y="211692"/>
                  </a:moveTo>
                  <a:cubicBezTo>
                    <a:pt x="4765040" y="1684892"/>
                    <a:pt x="9977120" y="-692548"/>
                    <a:pt x="12192000" y="211692"/>
                  </a:cubicBezTo>
                  <a:lnTo>
                    <a:pt x="12192000" y="1908412"/>
                  </a:lnTo>
                  <a:lnTo>
                    <a:pt x="0" y="1908412"/>
                  </a:lnTo>
                  <a:lnTo>
                    <a:pt x="0" y="2116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A00ED9F2-5DE1-4259-83EC-E7AF49D29431}"/>
                </a:ext>
              </a:extLst>
            </p:cNvPr>
            <p:cNvSpPr txBox="1"/>
            <p:nvPr/>
          </p:nvSpPr>
          <p:spPr>
            <a:xfrm>
              <a:off x="660400" y="5781040"/>
              <a:ext cx="11277600" cy="984885"/>
            </a:xfrm>
            <a:prstGeom prst="rect">
              <a:avLst/>
            </a:prstGeom>
            <a:noFill/>
          </p:spPr>
          <p:txBody>
            <a:bodyPr wrap="square" rtlCol="0">
              <a:spAutoFit/>
            </a:bodyPr>
            <a:lstStyle/>
            <a:p>
              <a:pPr defTabSz="685800">
                <a:buClrTx/>
              </a:pPr>
              <a:r>
                <a:rPr lang="vi-VN" sz="2100" kern="1200" dirty="0">
                  <a:solidFill>
                    <a:prstClr val="white"/>
                  </a:solidFill>
                  <a:latin typeface="#9Slide03 Arima Madurai Black" panose="00000A00000000000000" pitchFamily="2" charset="0"/>
                  <a:ea typeface="+mn-ea"/>
                  <a:cs typeface="#9Slide03 Arima Madurai Black" panose="00000A00000000000000" pitchFamily="2" charset="0"/>
                </a:rPr>
                <a:t>Thiết bị “bắn tốc độ” là máy đo tốc độ từ xa, giúp kiểm tra các phương tiện giao thông</a:t>
              </a:r>
              <a:endParaRPr lang="en-US" sz="2100" kern="1200" dirty="0">
                <a:solidFill>
                  <a:prstClr val="white"/>
                </a:solidFill>
                <a:latin typeface="#9Slide03 Arima Madurai Black" panose="00000A00000000000000" pitchFamily="2" charset="0"/>
                <a:ea typeface="+mn-ea"/>
                <a:cs typeface="#9Slide03 Arima Madurai Black" panose="00000A00000000000000" pitchFamily="2" charset="0"/>
              </a:endParaRPr>
            </a:p>
          </p:txBody>
        </p:sp>
      </p:grpSp>
    </p:spTree>
    <p:extLst>
      <p:ext uri="{BB962C8B-B14F-4D97-AF65-F5344CB8AC3E}">
        <p14:creationId xmlns:p14="http://schemas.microsoft.com/office/powerpoint/2010/main" val="2750786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descr="A picture containing text, tree, outdoor, sport&#10;&#10;Description automatically generated">
            <a:extLst>
              <a:ext uri="{FF2B5EF4-FFF2-40B4-BE49-F238E27FC236}">
                <a16:creationId xmlns:a16="http://schemas.microsoft.com/office/drawing/2014/main" id="{BF667A1D-2ADD-45C0-A3D0-2142AE4E821D}"/>
              </a:ext>
            </a:extLst>
          </p:cNvPr>
          <p:cNvPicPr>
            <a:picLocks noChangeAspect="1"/>
          </p:cNvPicPr>
          <p:nvPr/>
        </p:nvPicPr>
        <p:blipFill rotWithShape="1">
          <a:blip r:embed="rId2">
            <a:extLst>
              <a:ext uri="{28A0092B-C50C-407E-A947-70E740481C1C}">
                <a14:useLocalDpi xmlns:a14="http://schemas.microsoft.com/office/drawing/2010/main" val="0"/>
              </a:ext>
            </a:extLst>
          </a:blip>
          <a:srcRect r="2701"/>
          <a:stretch/>
        </p:blipFill>
        <p:spPr>
          <a:xfrm>
            <a:off x="246987" y="7"/>
            <a:ext cx="8897013" cy="514349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3">
            <a:extLst>
              <a:ext uri="{FF2B5EF4-FFF2-40B4-BE49-F238E27FC236}">
                <a16:creationId xmlns:a16="http://schemas.microsoft.com/office/drawing/2014/main" id="{48A1C6A4-80C8-4E59-BE0B-A5BB7E0F9919}"/>
              </a:ext>
            </a:extLst>
          </p:cNvPr>
          <p:cNvSpPr/>
          <p:nvPr/>
        </p:nvSpPr>
        <p:spPr>
          <a:xfrm>
            <a:off x="2548890" y="4434840"/>
            <a:ext cx="6592824" cy="70866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B77610D1-F36B-49E5-9E07-DD51FBA66CE4}"/>
              </a:ext>
            </a:extLst>
          </p:cNvPr>
          <p:cNvSpPr txBox="1"/>
          <p:nvPr/>
        </p:nvSpPr>
        <p:spPr>
          <a:xfrm>
            <a:off x="4150949" y="4641355"/>
            <a:ext cx="3977640" cy="415498"/>
          </a:xfrm>
          <a:prstGeom prst="rect">
            <a:avLst/>
          </a:prstGeom>
          <a:noFill/>
        </p:spPr>
        <p:txBody>
          <a:bodyPr wrap="square" rtlCol="0">
            <a:spAutoFit/>
          </a:bodyPr>
          <a:lstStyle/>
          <a:p>
            <a:pPr defTabSz="685800">
              <a:buClrTx/>
            </a:pPr>
            <a:r>
              <a:rPr lang="vi-VN" sz="2100" kern="1200" dirty="0">
                <a:solidFill>
                  <a:prstClr val="white"/>
                </a:solidFill>
                <a:latin typeface="#9Slide03 Arima Madurai Black" panose="00000A00000000000000" pitchFamily="2" charset="0"/>
                <a:ea typeface="+mn-ea"/>
                <a:cs typeface="#9Slide03 Arima Madurai Black" panose="00000A00000000000000" pitchFamily="2" charset="0"/>
              </a:rPr>
              <a:t>Thiết bị bắn tốc độ gắn cố định</a:t>
            </a:r>
            <a:endParaRPr lang="en-US" sz="2100" kern="1200" dirty="0">
              <a:solidFill>
                <a:prstClr val="white"/>
              </a:solidFill>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418303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grass, sky&#10;&#10;Description automatically generated">
            <a:extLst>
              <a:ext uri="{FF2B5EF4-FFF2-40B4-BE49-F238E27FC236}">
                <a16:creationId xmlns:a16="http://schemas.microsoft.com/office/drawing/2014/main" id="{186E9810-A543-4A0D-93D8-C5FAA8D77EED}"/>
              </a:ext>
            </a:extLst>
          </p:cNvPr>
          <p:cNvPicPr>
            <a:picLocks noChangeAspect="1"/>
          </p:cNvPicPr>
          <p:nvPr/>
        </p:nvPicPr>
        <p:blipFill rotWithShape="1">
          <a:blip r:embed="rId2">
            <a:extLst>
              <a:ext uri="{28A0092B-C50C-407E-A947-70E740481C1C}">
                <a14:useLocalDpi xmlns:a14="http://schemas.microsoft.com/office/drawing/2010/main" val="0"/>
              </a:ext>
            </a:extLst>
          </a:blip>
          <a:srcRect t="3179" b="3179"/>
          <a:stretch/>
        </p:blipFill>
        <p:spPr>
          <a:xfrm>
            <a:off x="0" y="0"/>
            <a:ext cx="9144000" cy="5143500"/>
          </a:xfrm>
          <a:prstGeom prst="rect">
            <a:avLst/>
          </a:prstGeom>
        </p:spPr>
      </p:pic>
      <p:sp>
        <p:nvSpPr>
          <p:cNvPr id="6" name="Rectangle: Top Corners One Rounded and One Snipped 5">
            <a:extLst>
              <a:ext uri="{FF2B5EF4-FFF2-40B4-BE49-F238E27FC236}">
                <a16:creationId xmlns:a16="http://schemas.microsoft.com/office/drawing/2014/main" id="{0646320C-9DC7-4780-878A-833E947DB0FF}"/>
              </a:ext>
            </a:extLst>
          </p:cNvPr>
          <p:cNvSpPr/>
          <p:nvPr/>
        </p:nvSpPr>
        <p:spPr>
          <a:xfrm flipH="1">
            <a:off x="4972050" y="4171950"/>
            <a:ext cx="4171950" cy="971550"/>
          </a:xfrm>
          <a:prstGeom prst="snipRoundRect">
            <a:avLst>
              <a:gd name="adj1" fmla="val 0"/>
              <a:gd name="adj2" fmla="val 33529"/>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B99F8187-4517-40A1-8F9F-6C5D26E617BA}"/>
              </a:ext>
            </a:extLst>
          </p:cNvPr>
          <p:cNvSpPr txBox="1"/>
          <p:nvPr/>
        </p:nvSpPr>
        <p:spPr>
          <a:xfrm>
            <a:off x="5452110" y="4461517"/>
            <a:ext cx="3611880" cy="415498"/>
          </a:xfrm>
          <a:prstGeom prst="rect">
            <a:avLst/>
          </a:prstGeom>
          <a:noFill/>
        </p:spPr>
        <p:txBody>
          <a:bodyPr wrap="square" rtlCol="0">
            <a:spAutoFit/>
          </a:bodyPr>
          <a:lstStyle/>
          <a:p>
            <a:pPr defTabSz="685800">
              <a:buClrTx/>
            </a:pPr>
            <a:r>
              <a:rPr lang="vi-VN" sz="2100" kern="1200" dirty="0">
                <a:solidFill>
                  <a:prstClr val="white"/>
                </a:solidFill>
                <a:latin typeface="#9Slide03 Arima Madurai Black" panose="00000A00000000000000" pitchFamily="2" charset="0"/>
                <a:ea typeface="+mn-ea"/>
                <a:cs typeface="#9Slide03 Arima Madurai Black" panose="00000A00000000000000" pitchFamily="2" charset="0"/>
              </a:rPr>
              <a:t>Thiết bị bắn tốc độ lưu động</a:t>
            </a:r>
            <a:endParaRPr lang="en-US" sz="2100" kern="1200" dirty="0">
              <a:solidFill>
                <a:prstClr val="white"/>
              </a:solidFill>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271542901"/>
      </p:ext>
    </p:extLst>
  </p:cSld>
  <p:clrMapOvr>
    <a:masterClrMapping/>
  </p:clrMapOvr>
  <p:transition spd="med">
    <p:pull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Picture 2" descr="A picture containing black, light&#10;&#10;Description automatically generated">
            <a:extLst>
              <a:ext uri="{FF2B5EF4-FFF2-40B4-BE49-F238E27FC236}">
                <a16:creationId xmlns:a16="http://schemas.microsoft.com/office/drawing/2014/main" id="{27FEFB5D-8CC4-41E0-88A9-BAF6D7728C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60" b="96798" l="2500" r="96042">
                        <a14:foregroundMark x1="30625" y1="6591" x2="30625" y2="6591"/>
                        <a14:foregroundMark x1="7500" y1="10923" x2="7500" y2="10923"/>
                        <a14:foregroundMark x1="2708" y1="12429" x2="2708" y2="12429"/>
                        <a14:foregroundMark x1="38958" y1="2448" x2="38958" y2="2448"/>
                        <a14:foregroundMark x1="92917" y1="39736" x2="92917" y2="39736"/>
                        <a14:foregroundMark x1="96042" y1="37288" x2="96042" y2="37288"/>
                        <a14:foregroundMark x1="70000" y1="93974" x2="70000" y2="93974"/>
                        <a14:foregroundMark x1="67708" y1="96798" x2="67708" y2="96798"/>
                      </a14:backgroundRemoval>
                    </a14:imgEffect>
                  </a14:imgLayer>
                </a14:imgProps>
              </a:ext>
              <a:ext uri="{28A0092B-C50C-407E-A947-70E740481C1C}">
                <a14:useLocalDpi xmlns:a14="http://schemas.microsoft.com/office/drawing/2010/main" val="0"/>
              </a:ext>
            </a:extLst>
          </a:blip>
          <a:stretch>
            <a:fillRect/>
          </a:stretch>
        </p:blipFill>
        <p:spPr>
          <a:xfrm>
            <a:off x="1659492" y="1133376"/>
            <a:ext cx="3166419" cy="3502852"/>
          </a:xfrm>
          <a:prstGeom prst="rect">
            <a:avLst/>
          </a:prstGeom>
        </p:spPr>
      </p:pic>
      <p:pic>
        <p:nvPicPr>
          <p:cNvPr id="14" name="Picture 13" descr="A picture containing text, projector, van&#10;&#10;Description automatically generated">
            <a:extLst>
              <a:ext uri="{FF2B5EF4-FFF2-40B4-BE49-F238E27FC236}">
                <a16:creationId xmlns:a16="http://schemas.microsoft.com/office/drawing/2014/main" id="{A89DB98F-56E9-408F-BAF2-321BC18287E0}"/>
              </a:ext>
            </a:extLst>
          </p:cNvPr>
          <p:cNvPicPr>
            <a:picLocks noChangeAspect="1"/>
          </p:cNvPicPr>
          <p:nvPr/>
        </p:nvPicPr>
        <p:blipFill rotWithShape="1">
          <a:blip r:embed="rId4">
            <a:extLst>
              <a:ext uri="{28A0092B-C50C-407E-A947-70E740481C1C}">
                <a14:useLocalDpi xmlns:a14="http://schemas.microsoft.com/office/drawing/2010/main" val="0"/>
              </a:ext>
            </a:extLst>
          </a:blip>
          <a:srcRect l="19644" r="20213"/>
          <a:stretch/>
        </p:blipFill>
        <p:spPr>
          <a:xfrm>
            <a:off x="0" y="3573780"/>
            <a:ext cx="3211735" cy="1525788"/>
          </a:xfrm>
          <a:prstGeom prst="rect">
            <a:avLst/>
          </a:prstGeom>
        </p:spPr>
      </p:pic>
      <p:sp>
        <p:nvSpPr>
          <p:cNvPr id="4" name="Rectangle: Rounded Corners 3">
            <a:extLst>
              <a:ext uri="{FF2B5EF4-FFF2-40B4-BE49-F238E27FC236}">
                <a16:creationId xmlns:a16="http://schemas.microsoft.com/office/drawing/2014/main" id="{622EE458-45D8-401B-9DE1-76B753B99CEE}"/>
              </a:ext>
            </a:extLst>
          </p:cNvPr>
          <p:cNvSpPr/>
          <p:nvPr/>
        </p:nvSpPr>
        <p:spPr>
          <a:xfrm>
            <a:off x="-1631388" y="120868"/>
            <a:ext cx="6581761" cy="549167"/>
          </a:xfrm>
          <a:prstGeom prst="roundRect">
            <a:avLst>
              <a:gd name="adj" fmla="val 50000"/>
            </a:avLst>
          </a:prstGeom>
          <a:solidFill>
            <a:srgbClr val="5D3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DEA8DDB5-576D-4849-BB18-AAD54FAABBD4}"/>
              </a:ext>
            </a:extLst>
          </p:cNvPr>
          <p:cNvSpPr txBox="1"/>
          <p:nvPr/>
        </p:nvSpPr>
        <p:spPr>
          <a:xfrm>
            <a:off x="540226" y="222326"/>
            <a:ext cx="4031774" cy="400110"/>
          </a:xfrm>
          <a:prstGeom prst="rect">
            <a:avLst/>
          </a:prstGeom>
          <a:noFill/>
        </p:spPr>
        <p:txBody>
          <a:bodyPr wrap="square" rtlCol="0">
            <a:spAutoFit/>
          </a:bodyPr>
          <a:lstStyle/>
          <a:p>
            <a:pPr defTabSz="685800">
              <a:buClrTx/>
            </a:pPr>
            <a:r>
              <a:rPr lang="vi-VN" sz="2000" b="1" kern="1200" dirty="0">
                <a:solidFill>
                  <a:prstClr val="white"/>
                </a:solidFill>
                <a:latin typeface="#9Slide07 IcielBaliho Script" pitchFamily="2" charset="0"/>
                <a:ea typeface="+mn-ea"/>
                <a:cs typeface="+mn-cs"/>
              </a:rPr>
              <a:t>CẤU TẠO THIẾT BỊ “BẮN TỐC ĐỘ”</a:t>
            </a:r>
            <a:endParaRPr lang="en-US" sz="2000" b="1" kern="1200" dirty="0">
              <a:solidFill>
                <a:prstClr val="white"/>
              </a:solidFill>
              <a:latin typeface="#9Slide07 IcielBaliho Script" pitchFamily="2" charset="0"/>
              <a:ea typeface="+mn-ea"/>
              <a:cs typeface="+mn-cs"/>
            </a:endParaRPr>
          </a:p>
        </p:txBody>
      </p:sp>
      <p:cxnSp>
        <p:nvCxnSpPr>
          <p:cNvPr id="7" name="Straight Arrow Connector 6">
            <a:extLst>
              <a:ext uri="{FF2B5EF4-FFF2-40B4-BE49-F238E27FC236}">
                <a16:creationId xmlns:a16="http://schemas.microsoft.com/office/drawing/2014/main" id="{393DF4D2-3A82-4CDC-9ADC-937667F842E8}"/>
              </a:ext>
            </a:extLst>
          </p:cNvPr>
          <p:cNvCxnSpPr/>
          <p:nvPr/>
        </p:nvCxnSpPr>
        <p:spPr>
          <a:xfrm>
            <a:off x="4038600" y="1584960"/>
            <a:ext cx="2194560" cy="60960"/>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A9AA7B7-BED1-4044-B6CE-C3890A0010EE}"/>
              </a:ext>
            </a:extLst>
          </p:cNvPr>
          <p:cNvSpPr txBox="1"/>
          <p:nvPr/>
        </p:nvSpPr>
        <p:spPr>
          <a:xfrm>
            <a:off x="6417708" y="1424940"/>
            <a:ext cx="2558652" cy="1061829"/>
          </a:xfrm>
          <a:prstGeom prst="rect">
            <a:avLst/>
          </a:prstGeom>
          <a:noFill/>
        </p:spPr>
        <p:txBody>
          <a:bodyPr wrap="square" rtlCol="0">
            <a:spAutoFit/>
          </a:bodyPr>
          <a:lstStyle/>
          <a:p>
            <a:pPr defTabSz="685800">
              <a:buClrTx/>
            </a:pPr>
            <a:r>
              <a:rPr lang="vi-VN" sz="2100" kern="1200" dirty="0">
                <a:solidFill>
                  <a:prstClr val="black"/>
                </a:solidFill>
                <a:latin typeface="#9Slide03 Arima Madurai Black" panose="00000A00000000000000" pitchFamily="2" charset="0"/>
                <a:ea typeface="+mn-ea"/>
                <a:cs typeface="#9Slide03 Arima Madurai Black" panose="00000A00000000000000" pitchFamily="2" charset="0"/>
              </a:rPr>
              <a:t>Một camera để theo dõi ôto chạy trên đường</a:t>
            </a:r>
            <a:endParaRPr lang="en-US" sz="2100" kern="1200" dirty="0">
              <a:solidFill>
                <a:prstClr val="black"/>
              </a:solidFill>
              <a:latin typeface="#9Slide03 Arima Madurai Black" panose="00000A00000000000000" pitchFamily="2" charset="0"/>
              <a:ea typeface="+mn-ea"/>
              <a:cs typeface="#9Slide03 Arima Madurai Black" panose="00000A00000000000000" pitchFamily="2" charset="0"/>
            </a:endParaRPr>
          </a:p>
        </p:txBody>
      </p:sp>
      <p:cxnSp>
        <p:nvCxnSpPr>
          <p:cNvPr id="9" name="Straight Arrow Connector 8">
            <a:extLst>
              <a:ext uri="{FF2B5EF4-FFF2-40B4-BE49-F238E27FC236}">
                <a16:creationId xmlns:a16="http://schemas.microsoft.com/office/drawing/2014/main" id="{FC6531CC-C522-4D00-AAE6-1210D724869B}"/>
              </a:ext>
            </a:extLst>
          </p:cNvPr>
          <p:cNvCxnSpPr>
            <a:cxnSpLocks/>
          </p:cNvCxnSpPr>
          <p:nvPr/>
        </p:nvCxnSpPr>
        <p:spPr>
          <a:xfrm>
            <a:off x="3733800" y="2839834"/>
            <a:ext cx="2301240" cy="733946"/>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3FFB415-D807-4A0B-9568-56A8F0222981}"/>
              </a:ext>
            </a:extLst>
          </p:cNvPr>
          <p:cNvSpPr txBox="1"/>
          <p:nvPr/>
        </p:nvSpPr>
        <p:spPr>
          <a:xfrm>
            <a:off x="6121362" y="3167495"/>
            <a:ext cx="2726292" cy="1061829"/>
          </a:xfrm>
          <a:prstGeom prst="rect">
            <a:avLst/>
          </a:prstGeom>
          <a:noFill/>
        </p:spPr>
        <p:txBody>
          <a:bodyPr wrap="square" rtlCol="0">
            <a:spAutoFit/>
          </a:bodyPr>
          <a:lstStyle/>
          <a:p>
            <a:pPr defTabSz="685800">
              <a:buClrTx/>
            </a:pPr>
            <a:r>
              <a:rPr lang="vi-VN" sz="2100" kern="1200">
                <a:solidFill>
                  <a:prstClr val="black"/>
                </a:solidFill>
                <a:latin typeface="#9Slide03 Arima Madurai Black" panose="00000A00000000000000" pitchFamily="2" charset="0"/>
                <a:ea typeface="+mn-ea"/>
                <a:cs typeface="#9Slide03 Arima Madurai Black" panose="00000A00000000000000" pitchFamily="2" charset="0"/>
              </a:rPr>
              <a:t>Một máy tính nhỏ để tính tốc độ của phương tiện</a:t>
            </a:r>
            <a:endParaRPr lang="en-US" sz="2100" kern="1200">
              <a:solidFill>
                <a:prstClr val="black"/>
              </a:solidFill>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526626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DE2893-C9B2-4C87-BC68-FB71BB9ADCBB}"/>
              </a:ext>
            </a:extLst>
          </p:cNvPr>
          <p:cNvSpPr/>
          <p:nvPr/>
        </p:nvSpPr>
        <p:spPr>
          <a:xfrm>
            <a:off x="954157" y="171089"/>
            <a:ext cx="7290352" cy="545097"/>
          </a:xfrm>
          <a:prstGeom prst="roundRect">
            <a:avLst>
              <a:gd name="adj" fmla="val 50000"/>
            </a:avLst>
          </a:prstGeom>
          <a:solidFill>
            <a:srgbClr val="5D3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302BDB8A-F4EB-4207-9CD0-D9C765FEE3FF}"/>
              </a:ext>
            </a:extLst>
          </p:cNvPr>
          <p:cNvSpPr txBox="1"/>
          <p:nvPr/>
        </p:nvSpPr>
        <p:spPr>
          <a:xfrm>
            <a:off x="1222534" y="211709"/>
            <a:ext cx="6753597" cy="461665"/>
          </a:xfrm>
          <a:prstGeom prst="rect">
            <a:avLst/>
          </a:prstGeom>
          <a:noFill/>
        </p:spPr>
        <p:txBody>
          <a:bodyPr wrap="square" rtlCol="0">
            <a:spAutoFit/>
          </a:bodyPr>
          <a:lstStyle/>
          <a:p>
            <a:pPr algn="ctr" defTabSz="685800">
              <a:buClrTx/>
            </a:pPr>
            <a:r>
              <a:rPr lang="vi-VN" sz="2400" b="1" kern="1200" dirty="0">
                <a:solidFill>
                  <a:prstClr val="white"/>
                </a:solidFill>
                <a:latin typeface="#9Slide07 IcielBaliho Script" pitchFamily="2" charset="0"/>
                <a:ea typeface="+mn-ea"/>
                <a:cs typeface="+mn-cs"/>
              </a:rPr>
              <a:t>MÔ TẢ CÁCH ĐO TỐC ĐỘ BẰNG THIẾT BỊ “BẮN TỐC ĐỘ”</a:t>
            </a:r>
            <a:endParaRPr lang="en-US" sz="2400" b="1" kern="1200" dirty="0">
              <a:solidFill>
                <a:prstClr val="white"/>
              </a:solidFill>
              <a:latin typeface="#9Slide07 IcielBaliho Script" pitchFamily="2" charset="0"/>
              <a:ea typeface="+mn-ea"/>
              <a:cs typeface="+mn-cs"/>
            </a:endParaRPr>
          </a:p>
        </p:txBody>
      </p:sp>
      <p:pic>
        <p:nvPicPr>
          <p:cNvPr id="7" name="Picture 6" descr="A white car with a black background&#10;&#10;Description automatically generated with medium confidence">
            <a:extLst>
              <a:ext uri="{FF2B5EF4-FFF2-40B4-BE49-F238E27FC236}">
                <a16:creationId xmlns:a16="http://schemas.microsoft.com/office/drawing/2014/main" id="{0258D059-338D-4D5F-B651-0F069CC7EC44}"/>
              </a:ext>
            </a:extLst>
          </p:cNvPr>
          <p:cNvPicPr>
            <a:picLocks noChangeAspect="1"/>
          </p:cNvPicPr>
          <p:nvPr/>
        </p:nvPicPr>
        <p:blipFill rotWithShape="1">
          <a:blip r:embed="rId2">
            <a:extLst>
              <a:ext uri="{28A0092B-C50C-407E-A947-70E740481C1C}">
                <a14:useLocalDpi xmlns:a14="http://schemas.microsoft.com/office/drawing/2010/main" val="0"/>
              </a:ext>
            </a:extLst>
          </a:blip>
          <a:srcRect t="30000" b="32753"/>
          <a:stretch/>
        </p:blipFill>
        <p:spPr>
          <a:xfrm flipH="1">
            <a:off x="678346" y="3075280"/>
            <a:ext cx="1535596" cy="571954"/>
          </a:xfrm>
          <a:prstGeom prst="rect">
            <a:avLst/>
          </a:prstGeom>
        </p:spPr>
      </p:pic>
      <p:sp>
        <p:nvSpPr>
          <p:cNvPr id="8" name="Rectangle 7">
            <a:extLst>
              <a:ext uri="{FF2B5EF4-FFF2-40B4-BE49-F238E27FC236}">
                <a16:creationId xmlns:a16="http://schemas.microsoft.com/office/drawing/2014/main" id="{452B9ABB-9705-41B8-92A8-FBCAB8326A7B}"/>
              </a:ext>
            </a:extLst>
          </p:cNvPr>
          <p:cNvSpPr/>
          <p:nvPr/>
        </p:nvSpPr>
        <p:spPr>
          <a:xfrm>
            <a:off x="514351" y="3591326"/>
            <a:ext cx="7951304" cy="1209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Oval 12">
            <a:extLst>
              <a:ext uri="{FF2B5EF4-FFF2-40B4-BE49-F238E27FC236}">
                <a16:creationId xmlns:a16="http://schemas.microsoft.com/office/drawing/2014/main" id="{710391C1-ABE7-4978-A112-2460FF55BE21}"/>
              </a:ext>
            </a:extLst>
          </p:cNvPr>
          <p:cNvSpPr/>
          <p:nvPr/>
        </p:nvSpPr>
        <p:spPr>
          <a:xfrm>
            <a:off x="8097236" y="1013383"/>
            <a:ext cx="773984" cy="7739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descr="A camera on a stand&#10;&#10;Description automatically generated with medium confidence">
            <a:extLst>
              <a:ext uri="{FF2B5EF4-FFF2-40B4-BE49-F238E27FC236}">
                <a16:creationId xmlns:a16="http://schemas.microsoft.com/office/drawing/2014/main" id="{527FA0BB-8848-446A-A117-1544D2B8E98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08" b="95154" l="9908" r="89862">
                        <a14:foregroundMark x1="76037" y1="6828" x2="76037" y2="6828"/>
                        <a14:foregroundMark x1="53917" y1="89427" x2="53917" y2="89427"/>
                        <a14:foregroundMark x1="52304" y1="95154" x2="52304" y2="95154"/>
                      </a14:backgroundRemoval>
                    </a14:imgEffect>
                  </a14:imgLayer>
                </a14:imgProps>
              </a:ext>
              <a:ext uri="{28A0092B-C50C-407E-A947-70E740481C1C}">
                <a14:useLocalDpi xmlns:a14="http://schemas.microsoft.com/office/drawing/2010/main" val="0"/>
              </a:ext>
            </a:extLst>
          </a:blip>
          <a:srcRect b="2741"/>
          <a:stretch/>
        </p:blipFill>
        <p:spPr>
          <a:xfrm>
            <a:off x="8176915" y="1143616"/>
            <a:ext cx="606053" cy="616604"/>
          </a:xfrm>
          <a:prstGeom prst="rect">
            <a:avLst/>
          </a:prstGeom>
        </p:spPr>
      </p:pic>
      <p:sp>
        <p:nvSpPr>
          <p:cNvPr id="9" name="Rectangle 8">
            <a:extLst>
              <a:ext uri="{FF2B5EF4-FFF2-40B4-BE49-F238E27FC236}">
                <a16:creationId xmlns:a16="http://schemas.microsoft.com/office/drawing/2014/main" id="{AA93BF37-5C8C-4E4A-B562-A78C92E21FF4}"/>
              </a:ext>
            </a:extLst>
          </p:cNvPr>
          <p:cNvSpPr/>
          <p:nvPr/>
        </p:nvSpPr>
        <p:spPr>
          <a:xfrm>
            <a:off x="8465654" y="1744318"/>
            <a:ext cx="62120" cy="19679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cxnSp>
        <p:nvCxnSpPr>
          <p:cNvPr id="11" name="Straight Connector 10">
            <a:extLst>
              <a:ext uri="{FF2B5EF4-FFF2-40B4-BE49-F238E27FC236}">
                <a16:creationId xmlns:a16="http://schemas.microsoft.com/office/drawing/2014/main" id="{4C1828B5-2ABC-4CF1-AD66-2FCFAD78A980}"/>
              </a:ext>
            </a:extLst>
          </p:cNvPr>
          <p:cNvCxnSpPr/>
          <p:nvPr/>
        </p:nvCxnSpPr>
        <p:spPr>
          <a:xfrm>
            <a:off x="2159540" y="3712265"/>
            <a:ext cx="0" cy="687069"/>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79482C-E7DE-41AD-84DE-FA50E85BA330}"/>
              </a:ext>
            </a:extLst>
          </p:cNvPr>
          <p:cNvCxnSpPr>
            <a:cxnSpLocks/>
          </p:cNvCxnSpPr>
          <p:nvPr/>
        </p:nvCxnSpPr>
        <p:spPr>
          <a:xfrm>
            <a:off x="7411453" y="1095071"/>
            <a:ext cx="665864" cy="305304"/>
          </a:xfrm>
          <a:prstGeom prst="line">
            <a:avLst/>
          </a:prstGeom>
          <a:ln w="38100">
            <a:solidFill>
              <a:srgbClr val="C0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1F0FD80-B33E-44AF-9B67-C0C647C30DD6}"/>
              </a:ext>
            </a:extLst>
          </p:cNvPr>
          <p:cNvSpPr txBox="1"/>
          <p:nvPr/>
        </p:nvSpPr>
        <p:spPr>
          <a:xfrm>
            <a:off x="596685" y="950373"/>
            <a:ext cx="6814767" cy="369332"/>
          </a:xfrm>
          <a:prstGeom prst="rect">
            <a:avLst/>
          </a:prstGeom>
          <a:noFill/>
        </p:spPr>
        <p:txBody>
          <a:bodyPr wrap="square" rtlCol="0">
            <a:spAutoFit/>
          </a:bodyPr>
          <a:lstStyle/>
          <a:p>
            <a:pPr defTabSz="685800">
              <a:buClrTx/>
            </a:pPr>
            <a:r>
              <a:rPr lang="vi-VN"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rPr>
              <a:t>Camera dùng để ghi và tính thời gian ô tô chạy qua hai vạch mốc</a:t>
            </a:r>
            <a:endParaRPr lang="en-US"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sp>
        <p:nvSpPr>
          <p:cNvPr id="23" name="Oval 22">
            <a:extLst>
              <a:ext uri="{FF2B5EF4-FFF2-40B4-BE49-F238E27FC236}">
                <a16:creationId xmlns:a16="http://schemas.microsoft.com/office/drawing/2014/main" id="{878AD273-3B37-4B40-92D2-7C9C5CD5606B}"/>
              </a:ext>
            </a:extLst>
          </p:cNvPr>
          <p:cNvSpPr/>
          <p:nvPr/>
        </p:nvSpPr>
        <p:spPr>
          <a:xfrm>
            <a:off x="2103702" y="3647234"/>
            <a:ext cx="120940" cy="1209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28" name="Group 27">
            <a:extLst>
              <a:ext uri="{FF2B5EF4-FFF2-40B4-BE49-F238E27FC236}">
                <a16:creationId xmlns:a16="http://schemas.microsoft.com/office/drawing/2014/main" id="{A1EA8F2D-6EA3-4583-BA99-EFD3808E8D4F}"/>
              </a:ext>
            </a:extLst>
          </p:cNvPr>
          <p:cNvGrpSpPr/>
          <p:nvPr/>
        </p:nvGrpSpPr>
        <p:grpSpPr>
          <a:xfrm>
            <a:off x="262292" y="3768177"/>
            <a:ext cx="1798919" cy="914077"/>
            <a:chOff x="349722" y="5024232"/>
            <a:chExt cx="2398558" cy="1218768"/>
          </a:xfrm>
        </p:grpSpPr>
        <p:cxnSp>
          <p:nvCxnSpPr>
            <p:cNvPr id="25" name="Straight Arrow Connector 24">
              <a:extLst>
                <a:ext uri="{FF2B5EF4-FFF2-40B4-BE49-F238E27FC236}">
                  <a16:creationId xmlns:a16="http://schemas.microsoft.com/office/drawing/2014/main" id="{CDF096E2-FDB8-4938-90FC-AA842E83C69E}"/>
                </a:ext>
              </a:extLst>
            </p:cNvPr>
            <p:cNvCxnSpPr>
              <a:cxnSpLocks/>
            </p:cNvCxnSpPr>
            <p:nvPr/>
          </p:nvCxnSpPr>
          <p:spPr>
            <a:xfrm flipV="1">
              <a:off x="1792356" y="5024232"/>
              <a:ext cx="955924" cy="72632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D25405D-3E29-408F-8109-65C32F4DE2DA}"/>
                </a:ext>
              </a:extLst>
            </p:cNvPr>
            <p:cNvSpPr txBox="1"/>
            <p:nvPr/>
          </p:nvSpPr>
          <p:spPr>
            <a:xfrm>
              <a:off x="349722" y="5750558"/>
              <a:ext cx="1862243" cy="492442"/>
            </a:xfrm>
            <a:prstGeom prst="rect">
              <a:avLst/>
            </a:prstGeom>
            <a:noFill/>
          </p:spPr>
          <p:txBody>
            <a:bodyPr wrap="square" rtlCol="0">
              <a:spAutoFit/>
            </a:bodyPr>
            <a:lstStyle>
              <a:defPPr marR="0" lvl="0" algn="l" rtl="0">
                <a:lnSpc>
                  <a:spcPct val="100000"/>
                </a:lnSpc>
                <a:spcBef>
                  <a:spcPts val="0"/>
                </a:spcBef>
                <a:spcAft>
                  <a:spcPts val="0"/>
                </a:spcAft>
              </a:defPPr>
              <a:lvl1pPr defTabSz="685800">
                <a:buClrTx/>
                <a:defRPr sz="1800" kern="1200">
                  <a:solidFill>
                    <a:srgbClr val="E7E6E6">
                      <a:lumMod val="25000"/>
                    </a:srgbClr>
                  </a:solidFill>
                  <a:latin typeface="#9Slide03 Arima Madurai Black" panose="00000A00000000000000" pitchFamily="2" charset="0"/>
                  <a:ea typeface="+mn-ea"/>
                  <a:cs typeface="#9Slide03 Arima Madurai Black" panose="00000A00000000000000" pitchFamily="2" charset="0"/>
                </a:defRPr>
              </a:lvl1pPr>
            </a:lstStyle>
            <a:p>
              <a:r>
                <a:rPr lang="vi-VN" dirty="0"/>
                <a:t>Vạch mốc 1</a:t>
              </a:r>
              <a:endParaRPr lang="en-US" dirty="0"/>
            </a:p>
          </p:txBody>
        </p:sp>
      </p:grpSp>
      <p:cxnSp>
        <p:nvCxnSpPr>
          <p:cNvPr id="29" name="Straight Connector 28">
            <a:extLst>
              <a:ext uri="{FF2B5EF4-FFF2-40B4-BE49-F238E27FC236}">
                <a16:creationId xmlns:a16="http://schemas.microsoft.com/office/drawing/2014/main" id="{CBF0B42F-6F3D-40B9-A73A-B030BCFA3A64}"/>
              </a:ext>
            </a:extLst>
          </p:cNvPr>
          <p:cNvCxnSpPr/>
          <p:nvPr/>
        </p:nvCxnSpPr>
        <p:spPr>
          <a:xfrm>
            <a:off x="6739160" y="3711203"/>
            <a:ext cx="0" cy="687069"/>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368915A-0DD0-4369-9C46-DF38DD958E0C}"/>
              </a:ext>
            </a:extLst>
          </p:cNvPr>
          <p:cNvSpPr/>
          <p:nvPr/>
        </p:nvSpPr>
        <p:spPr>
          <a:xfrm>
            <a:off x="6683322" y="3646172"/>
            <a:ext cx="120940" cy="1209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31" name="Group 30">
            <a:extLst>
              <a:ext uri="{FF2B5EF4-FFF2-40B4-BE49-F238E27FC236}">
                <a16:creationId xmlns:a16="http://schemas.microsoft.com/office/drawing/2014/main" id="{A42405D5-B01B-459B-89B4-FAF303D50C73}"/>
              </a:ext>
            </a:extLst>
          </p:cNvPr>
          <p:cNvGrpSpPr/>
          <p:nvPr/>
        </p:nvGrpSpPr>
        <p:grpSpPr>
          <a:xfrm>
            <a:off x="6860101" y="3823144"/>
            <a:ext cx="1915558" cy="969992"/>
            <a:chOff x="-495040" y="5097518"/>
            <a:chExt cx="2554078" cy="1293321"/>
          </a:xfrm>
        </p:grpSpPr>
        <p:cxnSp>
          <p:nvCxnSpPr>
            <p:cNvPr id="32" name="Straight Arrow Connector 31">
              <a:extLst>
                <a:ext uri="{FF2B5EF4-FFF2-40B4-BE49-F238E27FC236}">
                  <a16:creationId xmlns:a16="http://schemas.microsoft.com/office/drawing/2014/main" id="{693A4D01-F830-4A14-BF66-DAF211DFAE32}"/>
                </a:ext>
              </a:extLst>
            </p:cNvPr>
            <p:cNvCxnSpPr>
              <a:cxnSpLocks/>
            </p:cNvCxnSpPr>
            <p:nvPr/>
          </p:nvCxnSpPr>
          <p:spPr>
            <a:xfrm flipH="1" flipV="1">
              <a:off x="-495040" y="5097518"/>
              <a:ext cx="974662" cy="6530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13636B6-BE3C-4E28-A147-DF8DFD499748}"/>
                </a:ext>
              </a:extLst>
            </p:cNvPr>
            <p:cNvSpPr txBox="1"/>
            <p:nvPr/>
          </p:nvSpPr>
          <p:spPr>
            <a:xfrm>
              <a:off x="196791" y="5898395"/>
              <a:ext cx="1862247" cy="492444"/>
            </a:xfrm>
            <a:prstGeom prst="rect">
              <a:avLst/>
            </a:prstGeom>
            <a:noFill/>
          </p:spPr>
          <p:txBody>
            <a:bodyPr wrap="square" rtlCol="0">
              <a:spAutoFit/>
            </a:bodyPr>
            <a:lstStyle/>
            <a:p>
              <a:pPr defTabSz="685800">
                <a:buClrTx/>
              </a:pPr>
              <a:r>
                <a:rPr lang="vi-VN"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rPr>
                <a:t>Vạch mốc 2</a:t>
              </a:r>
              <a:endParaRPr lang="en-US"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cxnSp>
        <p:nvCxnSpPr>
          <p:cNvPr id="37" name="Straight Arrow Connector 36">
            <a:extLst>
              <a:ext uri="{FF2B5EF4-FFF2-40B4-BE49-F238E27FC236}">
                <a16:creationId xmlns:a16="http://schemas.microsoft.com/office/drawing/2014/main" id="{2799A165-C72C-40C6-8939-80AA2DFE03C7}"/>
              </a:ext>
            </a:extLst>
          </p:cNvPr>
          <p:cNvCxnSpPr>
            <a:cxnSpLocks/>
          </p:cNvCxnSpPr>
          <p:nvPr/>
        </p:nvCxnSpPr>
        <p:spPr>
          <a:xfrm>
            <a:off x="4724400" y="4091149"/>
            <a:ext cx="1958922" cy="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E523CBB-A4EB-4960-AE31-1085A233CEF6}"/>
              </a:ext>
            </a:extLst>
          </p:cNvPr>
          <p:cNvSpPr txBox="1"/>
          <p:nvPr/>
        </p:nvSpPr>
        <p:spPr>
          <a:xfrm>
            <a:off x="4343232" y="3918025"/>
            <a:ext cx="354725" cy="369332"/>
          </a:xfrm>
          <a:prstGeom prst="rect">
            <a:avLst/>
          </a:prstGeom>
          <a:noFill/>
        </p:spPr>
        <p:txBody>
          <a:bodyPr wrap="square" rtlCol="0">
            <a:spAutoFit/>
          </a:bodyPr>
          <a:lstStyle/>
          <a:p>
            <a:pPr defTabSz="685800">
              <a:buClrTx/>
            </a:pPr>
            <a:r>
              <a:rPr lang="vi-VN" sz="1800" b="1" i="1" kern="1200">
                <a:solidFill>
                  <a:prstClr val="black"/>
                </a:solidFill>
                <a:latin typeface="Arial" panose="020B0604020202020204" pitchFamily="34" charset="0"/>
                <a:ea typeface="+mn-ea"/>
                <a:cs typeface="+mn-cs"/>
              </a:rPr>
              <a:t>S</a:t>
            </a:r>
            <a:endParaRPr lang="en-US" sz="1800" b="1" i="1" kern="1200">
              <a:solidFill>
                <a:prstClr val="black"/>
              </a:solidFill>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DD94F919-B589-4050-8701-DCA91C41B5D9}"/>
              </a:ext>
            </a:extLst>
          </p:cNvPr>
          <p:cNvCxnSpPr>
            <a:cxnSpLocks/>
          </p:cNvCxnSpPr>
          <p:nvPr/>
        </p:nvCxnSpPr>
        <p:spPr>
          <a:xfrm flipH="1">
            <a:off x="2224642" y="4091150"/>
            <a:ext cx="2057798"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118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10" presetClass="entr" presetSubtype="0" repeatCount="500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4*#ppt_w"/>
                                          </p:val>
                                        </p:tav>
                                        <p:tav tm="100000">
                                          <p:val>
                                            <p:strVal val="#ppt_w"/>
                                          </p:val>
                                        </p:tav>
                                      </p:tavLst>
                                    </p:anim>
                                    <p:anim calcmode="lin" valueType="num">
                                      <p:cBhvr>
                                        <p:cTn id="26" dur="500" fill="hold"/>
                                        <p:tgtEl>
                                          <p:spTgt spid="23"/>
                                        </p:tgtEl>
                                        <p:attrNameLst>
                                          <p:attrName>ppt_h</p:attrName>
                                        </p:attrNameLst>
                                      </p:cBhvr>
                                      <p:tavLst>
                                        <p:tav tm="0">
                                          <p:val>
                                            <p:strVal val="4*#ppt_h"/>
                                          </p:val>
                                        </p:tav>
                                        <p:tav tm="100000">
                                          <p:val>
                                            <p:strVal val="#ppt_h"/>
                                          </p:val>
                                        </p:tav>
                                      </p:tavLst>
                                    </p:anim>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2.91667E-6 -2.22222E-6 L 0.50131 0.00185 " pathEditMode="relative" rAng="0" ptsTypes="AA">
                                      <p:cBhvr>
                                        <p:cTn id="39" dur="2250" fill="hold"/>
                                        <p:tgtEl>
                                          <p:spTgt spid="7"/>
                                        </p:tgtEl>
                                        <p:attrNameLst>
                                          <p:attrName>ppt_x</p:attrName>
                                          <p:attrName>ppt_y</p:attrName>
                                        </p:attrNameLst>
                                      </p:cBhvr>
                                      <p:rCtr x="25065" y="93"/>
                                    </p:animMotion>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strVal val="4*#ppt_w"/>
                                          </p:val>
                                        </p:tav>
                                        <p:tav tm="100000">
                                          <p:val>
                                            <p:strVal val="#ppt_w"/>
                                          </p:val>
                                        </p:tav>
                                      </p:tavLst>
                                    </p:anim>
                                    <p:anim calcmode="lin" valueType="num">
                                      <p:cBhvr>
                                        <p:cTn id="45" dur="500" fill="hold"/>
                                        <p:tgtEl>
                                          <p:spTgt spid="30"/>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right)">
                                      <p:cBhvr>
                                        <p:cTn id="66" dur="500"/>
                                        <p:tgtEl>
                                          <p:spTgt spid="42"/>
                                        </p:tgtEl>
                                      </p:cBhvr>
                                    </p:animEffect>
                                  </p:childTnLst>
                                </p:cTn>
                              </p:par>
                              <p:par>
                                <p:cTn id="67" presetID="22" presetClass="entr" presetSubtype="8"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p:bldP spid="23" grpId="0" animBg="1"/>
      <p:bldP spid="30"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43A64E-BD49-660F-8C58-FD68369A6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5272" y="2336195"/>
            <a:ext cx="2948728" cy="2948728"/>
          </a:xfrm>
          <a:prstGeom prst="rect">
            <a:avLst/>
          </a:prstGeom>
        </p:spPr>
      </p:pic>
      <p:sp>
        <p:nvSpPr>
          <p:cNvPr id="6" name="TextBox 5">
            <a:extLst>
              <a:ext uri="{FF2B5EF4-FFF2-40B4-BE49-F238E27FC236}">
                <a16:creationId xmlns:a16="http://schemas.microsoft.com/office/drawing/2014/main" id="{EA9B4384-273A-5BD4-853C-83F69584647F}"/>
              </a:ext>
            </a:extLst>
          </p:cNvPr>
          <p:cNvSpPr txBox="1"/>
          <p:nvPr/>
        </p:nvSpPr>
        <p:spPr>
          <a:xfrm>
            <a:off x="303919" y="1062517"/>
            <a:ext cx="8536162" cy="212365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dirty="0"/>
              <a:t>Came</a:t>
            </a:r>
            <a:r>
              <a:rPr lang="en-US" dirty="0"/>
              <a:t>ra</a:t>
            </a:r>
            <a:r>
              <a:rPr lang="vi-VN" dirty="0"/>
              <a:t> của thiết bị bắn tốc độ hình 9.4 ghi và tính được thời gian ô tô chạy từ vạch mốc 1 sang vạch mốc 2 cách nhau 5m là 0</a:t>
            </a:r>
            <a:r>
              <a:rPr lang="en-US" dirty="0"/>
              <a:t>,</a:t>
            </a:r>
            <a:r>
              <a:rPr lang="vi-VN" dirty="0"/>
              <a:t>35s</a:t>
            </a:r>
          </a:p>
          <a:p>
            <a:r>
              <a:rPr lang="vi-VN" dirty="0"/>
              <a:t>a. Hỏi tốc độ của oto bằng bao nhiêu</a:t>
            </a:r>
          </a:p>
          <a:p>
            <a:r>
              <a:rPr lang="vi-VN" dirty="0"/>
              <a:t>b. Nếu tốc độ giới hạn của cung đường là 60 km/h thì ô tô này có vượt quá tốc độ giới hạn không?</a:t>
            </a:r>
          </a:p>
        </p:txBody>
      </p:sp>
    </p:spTree>
    <p:extLst>
      <p:ext uri="{BB962C8B-B14F-4D97-AF65-F5344CB8AC3E}">
        <p14:creationId xmlns:p14="http://schemas.microsoft.com/office/powerpoint/2010/main" val="2483980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Google Shape;1783;p44">
                <a:extLst>
                  <a:ext uri="{FF2B5EF4-FFF2-40B4-BE49-F238E27FC236}">
                    <a16:creationId xmlns:a16="http://schemas.microsoft.com/office/drawing/2014/main" id="{DAB49E07-5C1F-D458-1F32-EA1A7808BB24}"/>
                  </a:ext>
                </a:extLst>
              </p:cNvPr>
              <p:cNvSpPr txBox="1">
                <a:spLocks noGrp="1"/>
              </p:cNvSpPr>
              <p:nvPr>
                <p:ph type="title"/>
              </p:nvPr>
            </p:nvSpPr>
            <p:spPr>
              <a:xfrm>
                <a:off x="3292501" y="1200150"/>
                <a:ext cx="6058948" cy="3046386"/>
              </a:xfrm>
              <a:prstGeom prst="rect">
                <a:avLst/>
              </a:prstGeom>
            </p:spPr>
            <p:txBody>
              <a:bodyPr spcFirstLastPara="1" wrap="square" lIns="91425" tIns="91425" rIns="91425" bIns="91425" anchor="ctr" anchorCtr="0">
                <a:noAutofit/>
              </a:bodyPr>
              <a:lstStyle/>
              <a:p>
                <a:pPr algn="l">
                  <a:lnSpc>
                    <a:spcPct val="150000"/>
                  </a:lnSpc>
                </a:pPr>
                <a:r>
                  <a:rPr lang="en-US" sz="2400" dirty="0">
                    <a:solidFill>
                      <a:srgbClr val="C00000"/>
                    </a:solidFill>
                    <a:latin typeface="#9Slide03 Arima Madurai Black" panose="00000A00000000000000" pitchFamily="2" charset="0"/>
                    <a:cs typeface="#9Slide03 Arima Madurai Black" panose="00000A00000000000000" pitchFamily="2" charset="0"/>
                  </a:rPr>
                  <a:t>Giải:</a:t>
                </a:r>
                <a:br>
                  <a:rPr lang="en-US" sz="2400" b="0" dirty="0">
                    <a:latin typeface="#9Slide03 Arima Madurai Black" panose="00000A00000000000000" pitchFamily="2" charset="0"/>
                    <a:cs typeface="#9Slide03 Arima Madurai Black" panose="00000A00000000000000" pitchFamily="2" charset="0"/>
                  </a:rPr>
                </a:br>
                <a:r>
                  <a:rPr lang="vi-VN" sz="2400" b="0" dirty="0">
                    <a:solidFill>
                      <a:srgbClr val="3B5748"/>
                    </a:solidFill>
                    <a:latin typeface="#9Slide03 Arima Madurai Black" panose="00000A00000000000000" pitchFamily="2" charset="0"/>
                    <a:cs typeface="#9Slide03 Arima Madurai Black" panose="00000A00000000000000" pitchFamily="2" charset="0"/>
                  </a:rPr>
                  <a:t>a) </a:t>
                </a:r>
                <a:r>
                  <a:rPr lang="en-US" sz="2400" b="0" dirty="0" err="1">
                    <a:solidFill>
                      <a:schemeClr val="dk1"/>
                    </a:solidFill>
                    <a:latin typeface="#9Slide03 Arima Madurai Black" panose="00000A00000000000000" pitchFamily="2" charset="0"/>
                    <a:cs typeface="#9Slide03 Arima Madurai Black" panose="00000A00000000000000" pitchFamily="2" charset="0"/>
                  </a:rPr>
                  <a:t>Tốc</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độ</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của</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vận</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động</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viên</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là</a:t>
                </a:r>
                <a:r>
                  <a:rPr lang="en-US" sz="2400" b="0" dirty="0">
                    <a:solidFill>
                      <a:schemeClr val="dk1"/>
                    </a:solidFill>
                    <a:latin typeface="#9Slide03 Arima Madurai Black" panose="00000A00000000000000" pitchFamily="2" charset="0"/>
                    <a:cs typeface="#9Slide03 Arima Madurai Black" panose="00000A00000000000000" pitchFamily="2" charset="0"/>
                  </a:rPr>
                  <a:t>:           </a:t>
                </a:r>
                <a:br>
                  <a:rPr lang="vi-VN" sz="2400" b="0" dirty="0">
                    <a:solidFill>
                      <a:schemeClr val="dk1"/>
                    </a:solidFill>
                    <a:latin typeface="#9Slide03 Arima Madurai Black" panose="00000A00000000000000" pitchFamily="2" charset="0"/>
                    <a:cs typeface="#9Slide03 Arima Madurai Black" panose="00000A00000000000000" pitchFamily="2" charset="0"/>
                  </a:rPr>
                </a:br>
                <a:r>
                  <a:rPr lang="en-US" sz="2400" b="0" dirty="0">
                    <a:solidFill>
                      <a:schemeClr val="dk1"/>
                    </a:solidFill>
                    <a:latin typeface="#9Slide03 Arima Madurai Black" panose="00000A00000000000000" pitchFamily="2" charset="0"/>
                    <a:cs typeface="#9Slide03 Arima Madurai Black" panose="00000A00000000000000" pitchFamily="2" charset="0"/>
                  </a:rPr>
                  <a:t>v = </a:t>
                </a:r>
                <a14:m>
                  <m:oMath xmlns:m="http://schemas.openxmlformats.org/officeDocument/2006/math">
                    <m:f>
                      <m:fPr>
                        <m:ctrlPr>
                          <a:rPr lang="en-US" sz="2400" b="0" i="1">
                            <a:solidFill>
                              <a:schemeClr val="dk1"/>
                            </a:solidFill>
                            <a:latin typeface="Cambria Math" panose="02040503050406030204" pitchFamily="18" charset="0"/>
                          </a:rPr>
                        </m:ctrlPr>
                      </m:fPr>
                      <m:num>
                        <m:r>
                          <m:rPr>
                            <m:nor/>
                          </m:rPr>
                          <a:rPr lang="en-US" sz="2400" b="0" dirty="0">
                            <a:solidFill>
                              <a:schemeClr val="dk1"/>
                            </a:solidFill>
                            <a:latin typeface="#9Slide03 Arima Madurai Black" panose="00000A00000000000000" pitchFamily="2" charset="0"/>
                            <a:cs typeface="#9Slide03 Arima Madurai Black" panose="00000A00000000000000" pitchFamily="2" charset="0"/>
                          </a:rPr>
                          <m:t>s</m:t>
                        </m:r>
                      </m:num>
                      <m:den>
                        <m:r>
                          <m:rPr>
                            <m:nor/>
                          </m:rPr>
                          <a:rPr lang="en-US" sz="2400" b="0" dirty="0">
                            <a:solidFill>
                              <a:schemeClr val="dk1"/>
                            </a:solidFill>
                            <a:latin typeface="#9Slide03 Arima Madurai Black" panose="00000A00000000000000" pitchFamily="2" charset="0"/>
                            <a:cs typeface="#9Slide03 Arima Madurai Black" panose="00000A00000000000000" pitchFamily="2" charset="0"/>
                          </a:rPr>
                          <m:t>t</m:t>
                        </m:r>
                      </m:den>
                    </m:f>
                  </m:oMath>
                </a14:m>
                <a:r>
                  <a:rPr lang="en-US" sz="2400" b="0" dirty="0">
                    <a:solidFill>
                      <a:schemeClr val="dk1"/>
                    </a:solidFill>
                    <a:latin typeface="#9Slide03 Arima Madurai Black" panose="00000A00000000000000" pitchFamily="2" charset="0"/>
                    <a:cs typeface="#9Slide03 Arima Madurai Black" panose="00000A00000000000000" pitchFamily="2" charset="0"/>
                  </a:rPr>
                  <a:t> = </a:t>
                </a:r>
                <a14:m>
                  <m:oMath xmlns:m="http://schemas.openxmlformats.org/officeDocument/2006/math">
                    <m:f>
                      <m:fPr>
                        <m:ctrlPr>
                          <a:rPr lang="en-US" sz="3200" b="0" i="1">
                            <a:solidFill>
                              <a:schemeClr val="dk1"/>
                            </a:solidFill>
                            <a:latin typeface="Cambria Math" panose="02040503050406030204" pitchFamily="18" charset="0"/>
                          </a:rPr>
                        </m:ctrlPr>
                      </m:fPr>
                      <m:num>
                        <m:r>
                          <a:rPr lang="en-US" sz="3200" b="0" i="1" dirty="0" smtClean="0">
                            <a:solidFill>
                              <a:schemeClr val="dk1"/>
                            </a:solidFill>
                            <a:latin typeface="Cambria Math" panose="02040503050406030204" pitchFamily="18" charset="0"/>
                          </a:rPr>
                          <m:t>100</m:t>
                        </m:r>
                      </m:num>
                      <m:den>
                        <m:r>
                          <a:rPr lang="en-US" sz="3200" b="0" i="1" dirty="0" smtClean="0">
                            <a:solidFill>
                              <a:schemeClr val="dk1"/>
                            </a:solidFill>
                            <a:latin typeface="Cambria Math" panose="02040503050406030204" pitchFamily="18" charset="0"/>
                          </a:rPr>
                          <m:t>11,54</m:t>
                        </m:r>
                      </m:den>
                    </m:f>
                  </m:oMath>
                </a14:m>
                <a:r>
                  <a:rPr lang="en-US" sz="2400" b="0" dirty="0">
                    <a:solidFill>
                      <a:schemeClr val="dk1"/>
                    </a:solidFill>
                    <a:latin typeface="#9Slide03 Arima Madurai Black" panose="00000A00000000000000" pitchFamily="2" charset="0"/>
                    <a:cs typeface="#9Slide03 Arima Madurai Black" panose="00000A00000000000000" pitchFamily="2" charset="0"/>
                  </a:rPr>
                  <a:t> = 8,67 m/s</a:t>
                </a:r>
                <a:br>
                  <a:rPr lang="vi-VN" sz="2400" b="0" dirty="0">
                    <a:solidFill>
                      <a:schemeClr val="dk1"/>
                    </a:solidFill>
                    <a:latin typeface="#9Slide03 Arima Madurai Black" panose="00000A00000000000000" pitchFamily="2" charset="0"/>
                    <a:cs typeface="#9Slide03 Arima Madurai Black" panose="00000A00000000000000" pitchFamily="2" charset="0"/>
                  </a:rPr>
                </a:br>
                <a:r>
                  <a:rPr lang="vi-VN" sz="2400" b="0" dirty="0">
                    <a:solidFill>
                      <a:schemeClr val="dk1"/>
                    </a:solidFill>
                    <a:latin typeface="#9Slide03 Arima Madurai Black" panose="00000A00000000000000" pitchFamily="2" charset="0"/>
                    <a:cs typeface="#9Slide03 Arima Madurai Black" panose="00000A00000000000000" pitchFamily="2" charset="0"/>
                  </a:rPr>
                  <a:t>b) </a:t>
                </a:r>
                <a:r>
                  <a:rPr lang="vi-VN" sz="2400" dirty="0">
                    <a:solidFill>
                      <a:schemeClr val="dk1"/>
                    </a:solidFill>
                    <a:latin typeface="#9Slide03 Arima Madurai Black" panose="00000A00000000000000" pitchFamily="2" charset="0"/>
                    <a:cs typeface="#9Slide03 Arima Madurai Black" panose="00000A00000000000000" pitchFamily="2" charset="0"/>
                  </a:rPr>
                  <a:t>Vì v &lt; 60 km/h nên ô tô chưa vượt quá tốc độ cho phép</a:t>
                </a:r>
                <a:br>
                  <a:rPr lang="en-US" sz="2400" b="0" dirty="0">
                    <a:solidFill>
                      <a:schemeClr val="dk1"/>
                    </a:solidFill>
                    <a:latin typeface="#9Slide03 Arima Madurai Black" panose="00000A00000000000000" pitchFamily="2" charset="0"/>
                    <a:cs typeface="#9Slide03 Arima Madurai Black" panose="00000A00000000000000" pitchFamily="2" charset="0"/>
                  </a:rPr>
                </a:br>
                <a:endParaRPr sz="2400" b="0" dirty="0">
                  <a:solidFill>
                    <a:schemeClr val="dk1"/>
                  </a:solidFill>
                  <a:latin typeface="#9Slide03 Arima Madurai Black" panose="00000A00000000000000" pitchFamily="2" charset="0"/>
                  <a:cs typeface="#9Slide03 Arima Madurai Black" panose="00000A00000000000000" pitchFamily="2" charset="0"/>
                </a:endParaRPr>
              </a:p>
            </p:txBody>
          </p:sp>
        </mc:Choice>
        <mc:Fallback xmlns="">
          <p:sp>
            <p:nvSpPr>
              <p:cNvPr id="7" name="Google Shape;1783;p44">
                <a:extLst>
                  <a:ext uri="{FF2B5EF4-FFF2-40B4-BE49-F238E27FC236}">
                    <a16:creationId xmlns:a16="http://schemas.microsoft.com/office/drawing/2014/main" id="{DAB49E07-5C1F-D458-1F32-EA1A7808BB24}"/>
                  </a:ext>
                </a:extLst>
              </p:cNvPr>
              <p:cNvSpPr txBox="1">
                <a:spLocks noGrp="1" noRot="1" noChangeAspect="1" noMove="1" noResize="1" noEditPoints="1" noAdjustHandles="1" noChangeArrowheads="1" noChangeShapeType="1" noTextEdit="1"/>
              </p:cNvSpPr>
              <p:nvPr>
                <p:ph type="title"/>
              </p:nvPr>
            </p:nvSpPr>
            <p:spPr>
              <a:xfrm>
                <a:off x="3292501" y="1200150"/>
                <a:ext cx="6058948" cy="3046386"/>
              </a:xfrm>
              <a:prstGeom prst="rect">
                <a:avLst/>
              </a:prstGeom>
              <a:blipFill>
                <a:blip r:embed="rId2"/>
                <a:stretch>
                  <a:fillRect l="-1509" t="-11800"/>
                </a:stretch>
              </a:blipFill>
            </p:spPr>
            <p:txBody>
              <a:bodyPr/>
              <a:lstStyle/>
              <a:p>
                <a:r>
                  <a:rPr lang="en-US">
                    <a:noFill/>
                  </a:rPr>
                  <a:t> </a:t>
                </a:r>
              </a:p>
            </p:txBody>
          </p:sp>
        </mc:Fallback>
      </mc:AlternateContent>
      <p:sp>
        <p:nvSpPr>
          <p:cNvPr id="8" name="Google Shape;1783;p44">
            <a:extLst>
              <a:ext uri="{FF2B5EF4-FFF2-40B4-BE49-F238E27FC236}">
                <a16:creationId xmlns:a16="http://schemas.microsoft.com/office/drawing/2014/main" id="{E02B5159-285E-909D-ABE2-A71C0E7F3AD7}"/>
              </a:ext>
            </a:extLst>
          </p:cNvPr>
          <p:cNvSpPr txBox="1">
            <a:spLocks/>
          </p:cNvSpPr>
          <p:nvPr/>
        </p:nvSpPr>
        <p:spPr>
          <a:xfrm>
            <a:off x="1026446" y="1101529"/>
            <a:ext cx="2080965" cy="13173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1pPr>
            <a:lvl2pPr marR="0" lvl="1"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2pPr>
            <a:lvl3pPr marR="0" lvl="2"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3pPr>
            <a:lvl4pPr marR="0" lvl="3"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4pPr>
            <a:lvl5pPr marR="0" lvl="4"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5pPr>
            <a:lvl6pPr marR="0" lvl="5"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6pPr>
            <a:lvl7pPr marR="0" lvl="6"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7pPr>
            <a:lvl8pPr marR="0" lvl="7"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8pPr>
            <a:lvl9pPr marR="0" lvl="8"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9pPr>
          </a:lstStyle>
          <a:p>
            <a:pPr>
              <a:lnSpc>
                <a:spcPct val="120000"/>
              </a:lnSpc>
            </a:pPr>
            <a:r>
              <a:rPr lang="en-US" sz="2400" dirty="0" err="1">
                <a:solidFill>
                  <a:srgbClr val="C00000"/>
                </a:solidFill>
                <a:latin typeface="#9Slide03 Arima Madurai Black" panose="00000A00000000000000" pitchFamily="2" charset="0"/>
                <a:cs typeface="#9Slide03 Arima Madurai Black" panose="00000A00000000000000" pitchFamily="2" charset="0"/>
              </a:rPr>
              <a:t>Tóm</a:t>
            </a:r>
            <a:r>
              <a:rPr lang="en-US" sz="2400" dirty="0">
                <a:solidFill>
                  <a:srgbClr val="C00000"/>
                </a:solidFill>
                <a:latin typeface="#9Slide03 Arima Madurai Black" panose="00000A00000000000000" pitchFamily="2" charset="0"/>
                <a:cs typeface="#9Slide03 Arima Madurai Black" panose="00000A00000000000000" pitchFamily="2" charset="0"/>
              </a:rPr>
              <a:t> </a:t>
            </a:r>
            <a:r>
              <a:rPr lang="en-US" sz="2400" dirty="0" err="1">
                <a:solidFill>
                  <a:srgbClr val="C00000"/>
                </a:solidFill>
                <a:latin typeface="#9Slide03 Arima Madurai Black" panose="00000A00000000000000" pitchFamily="2" charset="0"/>
                <a:cs typeface="#9Slide03 Arima Madurai Black" panose="00000A00000000000000" pitchFamily="2" charset="0"/>
              </a:rPr>
              <a:t>tắt</a:t>
            </a:r>
            <a:r>
              <a:rPr lang="en-US" sz="2400" dirty="0">
                <a:solidFill>
                  <a:srgbClr val="C00000"/>
                </a:solidFill>
                <a:latin typeface="#9Slide03 Arima Madurai Black" panose="00000A00000000000000" pitchFamily="2" charset="0"/>
                <a:cs typeface="#9Slide03 Arima Madurai Black" panose="00000A00000000000000" pitchFamily="2" charset="0"/>
              </a:rPr>
              <a:t>:</a:t>
            </a:r>
          </a:p>
          <a:p>
            <a:pPr>
              <a:lnSpc>
                <a:spcPct val="120000"/>
              </a:lnSpc>
            </a:pPr>
            <a:r>
              <a:rPr lang="en-US" sz="2400" b="0" dirty="0">
                <a:latin typeface="#9Slide03 Arima Madurai Black" panose="00000A00000000000000" pitchFamily="2" charset="0"/>
                <a:cs typeface="#9Slide03 Arima Madurai Black" panose="00000A00000000000000" pitchFamily="2" charset="0"/>
              </a:rPr>
              <a:t>s = 100 m</a:t>
            </a:r>
          </a:p>
          <a:p>
            <a:pPr>
              <a:lnSpc>
                <a:spcPct val="120000"/>
              </a:lnSpc>
            </a:pPr>
            <a:r>
              <a:rPr lang="en-US" sz="2400" b="0" dirty="0">
                <a:latin typeface="#9Slide03 Arima Madurai Black" panose="00000A00000000000000" pitchFamily="2" charset="0"/>
                <a:cs typeface="#9Slide03 Arima Madurai Black" panose="00000A00000000000000" pitchFamily="2" charset="0"/>
              </a:rPr>
              <a:t>t = 11,54 s</a:t>
            </a:r>
          </a:p>
          <a:p>
            <a:pPr>
              <a:lnSpc>
                <a:spcPct val="120000"/>
              </a:lnSpc>
            </a:pPr>
            <a:r>
              <a:rPr lang="en-US" sz="2400" b="0" dirty="0">
                <a:latin typeface="#9Slide03 Arima Madurai Black" panose="00000A00000000000000" pitchFamily="2" charset="0"/>
                <a:cs typeface="#9Slide03 Arima Madurai Black" panose="00000A00000000000000" pitchFamily="2" charset="0"/>
              </a:rPr>
              <a:t>v = ?</a:t>
            </a:r>
          </a:p>
        </p:txBody>
      </p:sp>
      <p:pic>
        <p:nvPicPr>
          <p:cNvPr id="9" name="Graphic 8">
            <a:extLst>
              <a:ext uri="{FF2B5EF4-FFF2-40B4-BE49-F238E27FC236}">
                <a16:creationId xmlns:a16="http://schemas.microsoft.com/office/drawing/2014/main" id="{78FA3F76-7AAE-8CD2-E6ED-BEC94C5DE2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45" y="2098004"/>
            <a:ext cx="3238256" cy="3238256"/>
          </a:xfrm>
          <a:prstGeom prst="rect">
            <a:avLst/>
          </a:prstGeom>
        </p:spPr>
      </p:pic>
    </p:spTree>
    <p:extLst>
      <p:ext uri="{BB962C8B-B14F-4D97-AF65-F5344CB8AC3E}">
        <p14:creationId xmlns:p14="http://schemas.microsoft.com/office/powerpoint/2010/main" val="1502592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5"/>
        <p:cNvGrpSpPr/>
        <p:nvPr/>
      </p:nvGrpSpPr>
      <p:grpSpPr>
        <a:xfrm>
          <a:off x="0" y="0"/>
          <a:ext cx="0" cy="0"/>
          <a:chOff x="0" y="0"/>
          <a:chExt cx="0" cy="0"/>
        </a:xfrm>
      </p:grpSpPr>
      <p:sp>
        <p:nvSpPr>
          <p:cNvPr id="4228" name="Google Shape;4228;p63"/>
          <p:cNvSpPr txBox="1">
            <a:spLocks noGrp="1"/>
          </p:cNvSpPr>
          <p:nvPr>
            <p:ph type="ctrTitle"/>
          </p:nvPr>
        </p:nvSpPr>
        <p:spPr>
          <a:xfrm>
            <a:off x="2300666" y="193730"/>
            <a:ext cx="5066051" cy="1114324"/>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latin typeface="#9Slide07 IcielCadena" panose="02000503000000020004" pitchFamily="2" charset="0"/>
              </a:rPr>
              <a:t>Thanks!</a:t>
            </a:r>
            <a:endParaRPr sz="8800" dirty="0">
              <a:latin typeface="#9Slide07 IcielCadena" panose="02000503000000020004" pitchFamily="2" charset="0"/>
            </a:endParaRPr>
          </a:p>
        </p:txBody>
      </p:sp>
      <p:pic>
        <p:nvPicPr>
          <p:cNvPr id="601" name="Graphic 600">
            <a:extLst>
              <a:ext uri="{FF2B5EF4-FFF2-40B4-BE49-F238E27FC236}">
                <a16:creationId xmlns:a16="http://schemas.microsoft.com/office/drawing/2014/main" id="{6160A145-0CC6-5E43-5D3C-31A23005C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7283" y="1029084"/>
            <a:ext cx="6419426" cy="42796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59" name="Google Shape;2359;p40"/>
          <p:cNvSpPr/>
          <p:nvPr/>
        </p:nvSpPr>
        <p:spPr>
          <a:xfrm rot="10800000" flipH="1">
            <a:off x="6751828" y="1770164"/>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0"/>
          <p:cNvSpPr/>
          <p:nvPr/>
        </p:nvSpPr>
        <p:spPr>
          <a:xfrm>
            <a:off x="387783" y="853498"/>
            <a:ext cx="498475" cy="512786"/>
          </a:xfrm>
          <a:custGeom>
            <a:avLst/>
            <a:gdLst/>
            <a:ahLst/>
            <a:cxnLst/>
            <a:rect l="l" t="t" r="r" b="b"/>
            <a:pathLst>
              <a:path w="12373" h="12730" extrusionOk="0">
                <a:moveTo>
                  <a:pt x="6995" y="1"/>
                </a:moveTo>
                <a:cubicBezTo>
                  <a:pt x="6667" y="1"/>
                  <a:pt x="6343" y="37"/>
                  <a:pt x="6027" y="108"/>
                </a:cubicBezTo>
                <a:cubicBezTo>
                  <a:pt x="3242" y="747"/>
                  <a:pt x="982" y="3805"/>
                  <a:pt x="343" y="6430"/>
                </a:cubicBezTo>
                <a:cubicBezTo>
                  <a:pt x="24" y="7731"/>
                  <a:pt x="1" y="9147"/>
                  <a:pt x="594" y="10333"/>
                </a:cubicBezTo>
                <a:cubicBezTo>
                  <a:pt x="1464" y="12052"/>
                  <a:pt x="3022" y="12729"/>
                  <a:pt x="4686" y="12729"/>
                </a:cubicBezTo>
                <a:cubicBezTo>
                  <a:pt x="6559" y="12729"/>
                  <a:pt x="8567" y="11872"/>
                  <a:pt x="9884" y="10676"/>
                </a:cubicBezTo>
                <a:cubicBezTo>
                  <a:pt x="11436" y="9261"/>
                  <a:pt x="12372" y="7138"/>
                  <a:pt x="12167" y="5061"/>
                </a:cubicBezTo>
                <a:cubicBezTo>
                  <a:pt x="11984" y="2961"/>
                  <a:pt x="10569" y="998"/>
                  <a:pt x="8606" y="290"/>
                </a:cubicBezTo>
                <a:cubicBezTo>
                  <a:pt x="8059" y="94"/>
                  <a:pt x="7520" y="1"/>
                  <a:pt x="6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0"/>
          <p:cNvSpPr/>
          <p:nvPr/>
        </p:nvSpPr>
        <p:spPr>
          <a:xfrm flipH="1">
            <a:off x="3947051" y="1770164"/>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0" name="Google Shape;2370;p40"/>
          <p:cNvGrpSpPr/>
          <p:nvPr/>
        </p:nvGrpSpPr>
        <p:grpSpPr>
          <a:xfrm>
            <a:off x="7070981" y="2090427"/>
            <a:ext cx="571930" cy="545788"/>
            <a:chOff x="2660175" y="4246818"/>
            <a:chExt cx="458667" cy="458949"/>
          </a:xfrm>
        </p:grpSpPr>
        <p:sp>
          <p:nvSpPr>
            <p:cNvPr id="2371" name="Google Shape;2371;p40"/>
            <p:cNvSpPr/>
            <p:nvPr/>
          </p:nvSpPr>
          <p:spPr>
            <a:xfrm>
              <a:off x="2839429" y="4526513"/>
              <a:ext cx="17921" cy="17921"/>
            </a:xfrm>
            <a:custGeom>
              <a:avLst/>
              <a:gdLst/>
              <a:ahLst/>
              <a:cxnLst/>
              <a:rect l="l" t="t" r="r" b="b"/>
              <a:pathLst>
                <a:path w="827" h="827" extrusionOk="0">
                  <a:moveTo>
                    <a:pt x="413" y="1"/>
                  </a:moveTo>
                  <a:cubicBezTo>
                    <a:pt x="173" y="1"/>
                    <a:pt x="0" y="187"/>
                    <a:pt x="0" y="413"/>
                  </a:cubicBezTo>
                  <a:cubicBezTo>
                    <a:pt x="0" y="640"/>
                    <a:pt x="173" y="827"/>
                    <a:pt x="413" y="827"/>
                  </a:cubicBezTo>
                  <a:cubicBezTo>
                    <a:pt x="640" y="827"/>
                    <a:pt x="826" y="640"/>
                    <a:pt x="826" y="413"/>
                  </a:cubicBezTo>
                  <a:cubicBezTo>
                    <a:pt x="826" y="187"/>
                    <a:pt x="640" y="1"/>
                    <a:pt x="413" y="1"/>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0"/>
            <p:cNvSpPr/>
            <p:nvPr/>
          </p:nvSpPr>
          <p:spPr>
            <a:xfrm>
              <a:off x="2839429" y="4580211"/>
              <a:ext cx="17921" cy="17921"/>
            </a:xfrm>
            <a:custGeom>
              <a:avLst/>
              <a:gdLst/>
              <a:ahLst/>
              <a:cxnLst/>
              <a:rect l="l" t="t" r="r" b="b"/>
              <a:pathLst>
                <a:path w="827" h="827" extrusionOk="0">
                  <a:moveTo>
                    <a:pt x="413" y="0"/>
                  </a:moveTo>
                  <a:cubicBezTo>
                    <a:pt x="173" y="0"/>
                    <a:pt x="0" y="187"/>
                    <a:pt x="0" y="413"/>
                  </a:cubicBezTo>
                  <a:cubicBezTo>
                    <a:pt x="0" y="640"/>
                    <a:pt x="173" y="826"/>
                    <a:pt x="413" y="826"/>
                  </a:cubicBezTo>
                  <a:cubicBezTo>
                    <a:pt x="640" y="826"/>
                    <a:pt x="826" y="640"/>
                    <a:pt x="826" y="413"/>
                  </a:cubicBezTo>
                  <a:cubicBezTo>
                    <a:pt x="826" y="187"/>
                    <a:pt x="640" y="0"/>
                    <a:pt x="413"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0"/>
            <p:cNvSpPr/>
            <p:nvPr/>
          </p:nvSpPr>
          <p:spPr>
            <a:xfrm>
              <a:off x="2875228" y="4526513"/>
              <a:ext cx="136239" cy="17921"/>
            </a:xfrm>
            <a:custGeom>
              <a:avLst/>
              <a:gdLst/>
              <a:ahLst/>
              <a:cxnLst/>
              <a:rect l="l" t="t" r="r" b="b"/>
              <a:pathLst>
                <a:path w="6287" h="827" extrusionOk="0">
                  <a:moveTo>
                    <a:pt x="412" y="1"/>
                  </a:moveTo>
                  <a:cubicBezTo>
                    <a:pt x="187" y="1"/>
                    <a:pt x="0" y="187"/>
                    <a:pt x="0" y="413"/>
                  </a:cubicBezTo>
                  <a:cubicBezTo>
                    <a:pt x="0" y="640"/>
                    <a:pt x="187" y="827"/>
                    <a:pt x="412" y="827"/>
                  </a:cubicBezTo>
                  <a:lnTo>
                    <a:pt x="5874" y="827"/>
                  </a:lnTo>
                  <a:cubicBezTo>
                    <a:pt x="6101" y="827"/>
                    <a:pt x="6287" y="640"/>
                    <a:pt x="6287" y="413"/>
                  </a:cubicBezTo>
                  <a:cubicBezTo>
                    <a:pt x="6287" y="187"/>
                    <a:pt x="6101" y="1"/>
                    <a:pt x="5874" y="1"/>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0"/>
            <p:cNvSpPr/>
            <p:nvPr/>
          </p:nvSpPr>
          <p:spPr>
            <a:xfrm>
              <a:off x="2875228" y="4580211"/>
              <a:ext cx="136239" cy="17921"/>
            </a:xfrm>
            <a:custGeom>
              <a:avLst/>
              <a:gdLst/>
              <a:ahLst/>
              <a:cxnLst/>
              <a:rect l="l" t="t" r="r" b="b"/>
              <a:pathLst>
                <a:path w="6287" h="827" extrusionOk="0">
                  <a:moveTo>
                    <a:pt x="412" y="0"/>
                  </a:moveTo>
                  <a:cubicBezTo>
                    <a:pt x="187" y="0"/>
                    <a:pt x="0" y="187"/>
                    <a:pt x="0" y="413"/>
                  </a:cubicBezTo>
                  <a:cubicBezTo>
                    <a:pt x="0" y="640"/>
                    <a:pt x="187" y="826"/>
                    <a:pt x="412" y="826"/>
                  </a:cubicBezTo>
                  <a:lnTo>
                    <a:pt x="5874" y="826"/>
                  </a:lnTo>
                  <a:cubicBezTo>
                    <a:pt x="6101" y="826"/>
                    <a:pt x="6287" y="640"/>
                    <a:pt x="6287" y="413"/>
                  </a:cubicBezTo>
                  <a:cubicBezTo>
                    <a:pt x="6287" y="187"/>
                    <a:pt x="6101" y="0"/>
                    <a:pt x="5874"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0"/>
            <p:cNvSpPr/>
            <p:nvPr/>
          </p:nvSpPr>
          <p:spPr>
            <a:xfrm>
              <a:off x="2660175" y="4246818"/>
              <a:ext cx="107397" cy="458949"/>
            </a:xfrm>
            <a:custGeom>
              <a:avLst/>
              <a:gdLst/>
              <a:ahLst/>
              <a:cxnLst/>
              <a:rect l="l" t="t" r="r" b="b"/>
              <a:pathLst>
                <a:path w="4956" h="21179" extrusionOk="0">
                  <a:moveTo>
                    <a:pt x="1652" y="826"/>
                  </a:moveTo>
                  <a:cubicBezTo>
                    <a:pt x="1879" y="826"/>
                    <a:pt x="2065" y="1013"/>
                    <a:pt x="2065" y="1240"/>
                  </a:cubicBezTo>
                  <a:lnTo>
                    <a:pt x="2065" y="1705"/>
                  </a:lnTo>
                  <a:cubicBezTo>
                    <a:pt x="1932" y="1666"/>
                    <a:pt x="1785" y="1652"/>
                    <a:pt x="1652" y="1652"/>
                  </a:cubicBezTo>
                  <a:cubicBezTo>
                    <a:pt x="1506" y="1652"/>
                    <a:pt x="1373" y="1666"/>
                    <a:pt x="1240" y="1705"/>
                  </a:cubicBezTo>
                  <a:lnTo>
                    <a:pt x="1240" y="1240"/>
                  </a:lnTo>
                  <a:cubicBezTo>
                    <a:pt x="1240" y="1013"/>
                    <a:pt x="1426" y="826"/>
                    <a:pt x="1652" y="826"/>
                  </a:cubicBezTo>
                  <a:close/>
                  <a:moveTo>
                    <a:pt x="1652" y="2478"/>
                  </a:moveTo>
                  <a:cubicBezTo>
                    <a:pt x="2105" y="2478"/>
                    <a:pt x="2478" y="2851"/>
                    <a:pt x="2478" y="3304"/>
                  </a:cubicBezTo>
                  <a:lnTo>
                    <a:pt x="2478" y="4130"/>
                  </a:lnTo>
                  <a:lnTo>
                    <a:pt x="826" y="4130"/>
                  </a:lnTo>
                  <a:lnTo>
                    <a:pt x="826" y="3304"/>
                  </a:lnTo>
                  <a:cubicBezTo>
                    <a:pt x="826" y="2851"/>
                    <a:pt x="1186" y="2478"/>
                    <a:pt x="1652" y="2478"/>
                  </a:cubicBezTo>
                  <a:close/>
                  <a:moveTo>
                    <a:pt x="2478" y="4969"/>
                  </a:moveTo>
                  <a:lnTo>
                    <a:pt x="2478" y="16211"/>
                  </a:lnTo>
                  <a:lnTo>
                    <a:pt x="826" y="16211"/>
                  </a:lnTo>
                  <a:lnTo>
                    <a:pt x="826" y="4969"/>
                  </a:lnTo>
                  <a:close/>
                  <a:moveTo>
                    <a:pt x="2451" y="17037"/>
                  </a:moveTo>
                  <a:cubicBezTo>
                    <a:pt x="2385" y="17822"/>
                    <a:pt x="2105" y="18595"/>
                    <a:pt x="1652" y="19248"/>
                  </a:cubicBezTo>
                  <a:cubicBezTo>
                    <a:pt x="1199" y="18595"/>
                    <a:pt x="920" y="17822"/>
                    <a:pt x="840" y="17037"/>
                  </a:cubicBezTo>
                  <a:close/>
                  <a:moveTo>
                    <a:pt x="1652" y="0"/>
                  </a:moveTo>
                  <a:cubicBezTo>
                    <a:pt x="959" y="0"/>
                    <a:pt x="414" y="560"/>
                    <a:pt x="414" y="1240"/>
                  </a:cubicBezTo>
                  <a:lnTo>
                    <a:pt x="414" y="2211"/>
                  </a:lnTo>
                  <a:cubicBezTo>
                    <a:pt x="147" y="2518"/>
                    <a:pt x="0" y="2904"/>
                    <a:pt x="0" y="3304"/>
                  </a:cubicBezTo>
                  <a:lnTo>
                    <a:pt x="0" y="16623"/>
                  </a:lnTo>
                  <a:cubicBezTo>
                    <a:pt x="0" y="17783"/>
                    <a:pt x="373" y="18928"/>
                    <a:pt x="1066" y="19847"/>
                  </a:cubicBezTo>
                  <a:lnTo>
                    <a:pt x="1240" y="20074"/>
                  </a:lnTo>
                  <a:lnTo>
                    <a:pt x="1240" y="20766"/>
                  </a:lnTo>
                  <a:cubicBezTo>
                    <a:pt x="1240" y="20992"/>
                    <a:pt x="1426" y="21179"/>
                    <a:pt x="1652" y="21179"/>
                  </a:cubicBezTo>
                  <a:cubicBezTo>
                    <a:pt x="1879" y="21179"/>
                    <a:pt x="2065" y="20992"/>
                    <a:pt x="2065" y="20766"/>
                  </a:cubicBezTo>
                  <a:lnTo>
                    <a:pt x="2065" y="20074"/>
                  </a:lnTo>
                  <a:lnTo>
                    <a:pt x="2225" y="19847"/>
                  </a:lnTo>
                  <a:cubicBezTo>
                    <a:pt x="2918" y="18928"/>
                    <a:pt x="3304" y="17783"/>
                    <a:pt x="3304" y="16623"/>
                  </a:cubicBezTo>
                  <a:lnTo>
                    <a:pt x="3304" y="4969"/>
                  </a:lnTo>
                  <a:lnTo>
                    <a:pt x="3717" y="4969"/>
                  </a:lnTo>
                  <a:cubicBezTo>
                    <a:pt x="3943" y="4969"/>
                    <a:pt x="4129" y="5142"/>
                    <a:pt x="4129" y="5382"/>
                  </a:cubicBezTo>
                  <a:lnTo>
                    <a:pt x="4129" y="9178"/>
                  </a:lnTo>
                  <a:cubicBezTo>
                    <a:pt x="4129" y="9404"/>
                    <a:pt x="4316" y="9591"/>
                    <a:pt x="4543" y="9591"/>
                  </a:cubicBezTo>
                  <a:cubicBezTo>
                    <a:pt x="4769" y="9591"/>
                    <a:pt x="4955" y="9404"/>
                    <a:pt x="4955" y="9178"/>
                  </a:cubicBezTo>
                  <a:lnTo>
                    <a:pt x="4955" y="5382"/>
                  </a:lnTo>
                  <a:cubicBezTo>
                    <a:pt x="4955" y="4689"/>
                    <a:pt x="4396" y="4130"/>
                    <a:pt x="3717" y="4130"/>
                  </a:cubicBezTo>
                  <a:lnTo>
                    <a:pt x="3304" y="4130"/>
                  </a:lnTo>
                  <a:lnTo>
                    <a:pt x="3304" y="3304"/>
                  </a:lnTo>
                  <a:cubicBezTo>
                    <a:pt x="3304" y="2904"/>
                    <a:pt x="3158" y="2518"/>
                    <a:pt x="2891" y="2211"/>
                  </a:cubicBezTo>
                  <a:lnTo>
                    <a:pt x="2891" y="1240"/>
                  </a:lnTo>
                  <a:cubicBezTo>
                    <a:pt x="2891" y="560"/>
                    <a:pt x="2332" y="0"/>
                    <a:pt x="1652"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0"/>
            <p:cNvSpPr/>
            <p:nvPr/>
          </p:nvSpPr>
          <p:spPr>
            <a:xfrm>
              <a:off x="2749651" y="4311200"/>
              <a:ext cx="369192" cy="394567"/>
            </a:xfrm>
            <a:custGeom>
              <a:avLst/>
              <a:gdLst/>
              <a:ahLst/>
              <a:cxnLst/>
              <a:rect l="l" t="t" r="r" b="b"/>
              <a:pathLst>
                <a:path w="17037" h="18208" extrusionOk="0">
                  <a:moveTo>
                    <a:pt x="15385" y="839"/>
                  </a:moveTo>
                  <a:cubicBezTo>
                    <a:pt x="15838" y="839"/>
                    <a:pt x="16211" y="1199"/>
                    <a:pt x="16211" y="1665"/>
                  </a:cubicBezTo>
                  <a:lnTo>
                    <a:pt x="16211" y="3316"/>
                  </a:lnTo>
                  <a:lnTo>
                    <a:pt x="14559" y="3316"/>
                  </a:lnTo>
                  <a:lnTo>
                    <a:pt x="14559" y="1665"/>
                  </a:lnTo>
                  <a:cubicBezTo>
                    <a:pt x="14559" y="1199"/>
                    <a:pt x="14932" y="839"/>
                    <a:pt x="15385" y="839"/>
                  </a:cubicBezTo>
                  <a:close/>
                  <a:moveTo>
                    <a:pt x="10430" y="15717"/>
                  </a:moveTo>
                  <a:lnTo>
                    <a:pt x="10430" y="16130"/>
                  </a:lnTo>
                  <a:cubicBezTo>
                    <a:pt x="10430" y="16597"/>
                    <a:pt x="10576" y="17036"/>
                    <a:pt x="10843" y="17382"/>
                  </a:cubicBezTo>
                  <a:lnTo>
                    <a:pt x="2891" y="17382"/>
                  </a:lnTo>
                  <a:cubicBezTo>
                    <a:pt x="1892" y="17382"/>
                    <a:pt x="1066" y="16663"/>
                    <a:pt x="867" y="15717"/>
                  </a:cubicBezTo>
                  <a:close/>
                  <a:moveTo>
                    <a:pt x="13960" y="826"/>
                  </a:moveTo>
                  <a:cubicBezTo>
                    <a:pt x="13814" y="1079"/>
                    <a:pt x="13734" y="1359"/>
                    <a:pt x="13734" y="1665"/>
                  </a:cubicBezTo>
                  <a:lnTo>
                    <a:pt x="13734" y="16050"/>
                  </a:lnTo>
                  <a:cubicBezTo>
                    <a:pt x="13734" y="16730"/>
                    <a:pt x="13240" y="17382"/>
                    <a:pt x="12494" y="17382"/>
                  </a:cubicBezTo>
                  <a:cubicBezTo>
                    <a:pt x="11802" y="17382"/>
                    <a:pt x="11256" y="16822"/>
                    <a:pt x="11256" y="16130"/>
                  </a:cubicBezTo>
                  <a:lnTo>
                    <a:pt x="11256" y="15304"/>
                  </a:lnTo>
                  <a:cubicBezTo>
                    <a:pt x="11256" y="15078"/>
                    <a:pt x="11070" y="14892"/>
                    <a:pt x="10843" y="14892"/>
                  </a:cubicBezTo>
                  <a:lnTo>
                    <a:pt x="2478" y="14892"/>
                  </a:lnTo>
                  <a:lnTo>
                    <a:pt x="2478" y="2078"/>
                  </a:lnTo>
                  <a:cubicBezTo>
                    <a:pt x="2478" y="1385"/>
                    <a:pt x="3037" y="826"/>
                    <a:pt x="3730" y="826"/>
                  </a:cubicBezTo>
                  <a:close/>
                  <a:moveTo>
                    <a:pt x="3730" y="0"/>
                  </a:moveTo>
                  <a:cubicBezTo>
                    <a:pt x="2584" y="0"/>
                    <a:pt x="1652" y="933"/>
                    <a:pt x="1652" y="2078"/>
                  </a:cubicBezTo>
                  <a:lnTo>
                    <a:pt x="1652" y="14892"/>
                  </a:lnTo>
                  <a:lnTo>
                    <a:pt x="414" y="14892"/>
                  </a:lnTo>
                  <a:cubicBezTo>
                    <a:pt x="187" y="14892"/>
                    <a:pt x="0" y="15078"/>
                    <a:pt x="0" y="15304"/>
                  </a:cubicBezTo>
                  <a:cubicBezTo>
                    <a:pt x="0" y="16902"/>
                    <a:pt x="1306" y="18208"/>
                    <a:pt x="2891" y="18208"/>
                  </a:cubicBezTo>
                  <a:lnTo>
                    <a:pt x="12494" y="18208"/>
                  </a:lnTo>
                  <a:cubicBezTo>
                    <a:pt x="13707" y="18208"/>
                    <a:pt x="14559" y="17169"/>
                    <a:pt x="14559" y="16050"/>
                  </a:cubicBezTo>
                  <a:lnTo>
                    <a:pt x="14559" y="4142"/>
                  </a:lnTo>
                  <a:lnTo>
                    <a:pt x="16623" y="4142"/>
                  </a:lnTo>
                  <a:cubicBezTo>
                    <a:pt x="16850" y="4142"/>
                    <a:pt x="17037" y="3956"/>
                    <a:pt x="17037" y="3730"/>
                  </a:cubicBezTo>
                  <a:lnTo>
                    <a:pt x="17037" y="1665"/>
                  </a:lnTo>
                  <a:cubicBezTo>
                    <a:pt x="17037" y="746"/>
                    <a:pt x="16304" y="0"/>
                    <a:pt x="15385"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0"/>
            <p:cNvSpPr/>
            <p:nvPr/>
          </p:nvSpPr>
          <p:spPr>
            <a:xfrm>
              <a:off x="2854143" y="4365158"/>
              <a:ext cx="142025" cy="125296"/>
            </a:xfrm>
            <a:custGeom>
              <a:avLst/>
              <a:gdLst/>
              <a:ahLst/>
              <a:cxnLst/>
              <a:rect l="l" t="t" r="r" b="b"/>
              <a:pathLst>
                <a:path w="6554" h="5782" extrusionOk="0">
                  <a:moveTo>
                    <a:pt x="4703" y="826"/>
                  </a:moveTo>
                  <a:cubicBezTo>
                    <a:pt x="5289" y="826"/>
                    <a:pt x="5728" y="1320"/>
                    <a:pt x="5728" y="1972"/>
                  </a:cubicBezTo>
                  <a:cubicBezTo>
                    <a:pt x="5728" y="2758"/>
                    <a:pt x="4982" y="3384"/>
                    <a:pt x="3756" y="4423"/>
                  </a:cubicBezTo>
                  <a:lnTo>
                    <a:pt x="3277" y="4822"/>
                  </a:lnTo>
                  <a:lnTo>
                    <a:pt x="2797" y="4423"/>
                  </a:lnTo>
                  <a:cubicBezTo>
                    <a:pt x="1572" y="3384"/>
                    <a:pt x="826" y="2758"/>
                    <a:pt x="826" y="1972"/>
                  </a:cubicBezTo>
                  <a:cubicBezTo>
                    <a:pt x="826" y="1320"/>
                    <a:pt x="1266" y="826"/>
                    <a:pt x="1838" y="826"/>
                  </a:cubicBezTo>
                  <a:cubicBezTo>
                    <a:pt x="2598" y="826"/>
                    <a:pt x="2864" y="1732"/>
                    <a:pt x="2877" y="1759"/>
                  </a:cubicBezTo>
                  <a:cubicBezTo>
                    <a:pt x="2931" y="1945"/>
                    <a:pt x="3090" y="2066"/>
                    <a:pt x="3277" y="2066"/>
                  </a:cubicBezTo>
                  <a:cubicBezTo>
                    <a:pt x="3463" y="2066"/>
                    <a:pt x="3623" y="1945"/>
                    <a:pt x="3676" y="1759"/>
                  </a:cubicBezTo>
                  <a:cubicBezTo>
                    <a:pt x="3690" y="1732"/>
                    <a:pt x="3957" y="826"/>
                    <a:pt x="4703" y="826"/>
                  </a:cubicBezTo>
                  <a:close/>
                  <a:moveTo>
                    <a:pt x="1838" y="0"/>
                  </a:moveTo>
                  <a:cubicBezTo>
                    <a:pt x="813" y="0"/>
                    <a:pt x="0" y="867"/>
                    <a:pt x="0" y="1972"/>
                  </a:cubicBezTo>
                  <a:cubicBezTo>
                    <a:pt x="0" y="3144"/>
                    <a:pt x="946" y="3943"/>
                    <a:pt x="2265" y="5062"/>
                  </a:cubicBezTo>
                  <a:cubicBezTo>
                    <a:pt x="2504" y="5262"/>
                    <a:pt x="2744" y="5462"/>
                    <a:pt x="3010" y="5689"/>
                  </a:cubicBezTo>
                  <a:cubicBezTo>
                    <a:pt x="3078" y="5755"/>
                    <a:pt x="3184" y="5781"/>
                    <a:pt x="3277" y="5781"/>
                  </a:cubicBezTo>
                  <a:cubicBezTo>
                    <a:pt x="3371" y="5781"/>
                    <a:pt x="3463" y="5755"/>
                    <a:pt x="3543" y="5689"/>
                  </a:cubicBezTo>
                  <a:cubicBezTo>
                    <a:pt x="3810" y="5462"/>
                    <a:pt x="4049" y="5262"/>
                    <a:pt x="4289" y="5062"/>
                  </a:cubicBezTo>
                  <a:cubicBezTo>
                    <a:pt x="5608" y="3943"/>
                    <a:pt x="6554" y="3144"/>
                    <a:pt x="6554" y="1972"/>
                  </a:cubicBezTo>
                  <a:cubicBezTo>
                    <a:pt x="6554" y="867"/>
                    <a:pt x="5742" y="0"/>
                    <a:pt x="4703" y="0"/>
                  </a:cubicBezTo>
                  <a:cubicBezTo>
                    <a:pt x="4010" y="0"/>
                    <a:pt x="3557" y="373"/>
                    <a:pt x="3277" y="746"/>
                  </a:cubicBezTo>
                  <a:cubicBezTo>
                    <a:pt x="2998" y="373"/>
                    <a:pt x="2545" y="0"/>
                    <a:pt x="1838"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930;p34">
            <a:extLst>
              <a:ext uri="{FF2B5EF4-FFF2-40B4-BE49-F238E27FC236}">
                <a16:creationId xmlns:a16="http://schemas.microsoft.com/office/drawing/2014/main" id="{8154ED96-B73D-4A2B-915C-9A5D40DE1CCD}"/>
              </a:ext>
            </a:extLst>
          </p:cNvPr>
          <p:cNvSpPr txBox="1">
            <a:spLocks noGrp="1"/>
          </p:cNvSpPr>
          <p:nvPr>
            <p:ph type="title"/>
          </p:nvPr>
        </p:nvSpPr>
        <p:spPr>
          <a:xfrm>
            <a:off x="976493" y="823541"/>
            <a:ext cx="243883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9Slide07 IcielCadena" panose="02000503000000020004" pitchFamily="2" charset="0"/>
              </a:rPr>
              <a:t>ĐO TỐC ĐỘ</a:t>
            </a:r>
            <a:endParaRPr dirty="0">
              <a:latin typeface="#9Slide07 IcielCadena" panose="02000503000000020004" pitchFamily="2" charset="0"/>
            </a:endParaRPr>
          </a:p>
        </p:txBody>
      </p:sp>
      <p:sp>
        <p:nvSpPr>
          <p:cNvPr id="2357" name="Google Shape;2357;p40"/>
          <p:cNvSpPr/>
          <p:nvPr/>
        </p:nvSpPr>
        <p:spPr>
          <a:xfrm rot="10800000">
            <a:off x="1142628" y="1764291"/>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raphic 8">
            <a:extLst>
              <a:ext uri="{FF2B5EF4-FFF2-40B4-BE49-F238E27FC236}">
                <a16:creationId xmlns:a16="http://schemas.microsoft.com/office/drawing/2014/main" id="{7F5B6DEC-BDC9-475C-9E9F-05996E879DF5}"/>
              </a:ext>
            </a:extLst>
          </p:cNvPr>
          <p:cNvGrpSpPr/>
          <p:nvPr/>
        </p:nvGrpSpPr>
        <p:grpSpPr>
          <a:xfrm>
            <a:off x="1408887" y="2033347"/>
            <a:ext cx="642685" cy="609566"/>
            <a:chOff x="4790189" y="653113"/>
            <a:chExt cx="1354514" cy="1284713"/>
          </a:xfrm>
          <a:solidFill>
            <a:srgbClr val="FFFFFF"/>
          </a:solidFill>
        </p:grpSpPr>
        <p:sp>
          <p:nvSpPr>
            <p:cNvPr id="11" name="Freeform: Shape 10">
              <a:extLst>
                <a:ext uri="{FF2B5EF4-FFF2-40B4-BE49-F238E27FC236}">
                  <a16:creationId xmlns:a16="http://schemas.microsoft.com/office/drawing/2014/main" id="{123FA3DD-4B1C-4807-B233-6B8D507804DE}"/>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57F12B-72CC-47F1-9C70-8EA6C20A02EA}"/>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531A3BB-DAF3-43AF-8BBC-5583759356BA}"/>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grpSp>
        <p:nvGrpSpPr>
          <p:cNvPr id="17" name="Graphic 15">
            <a:extLst>
              <a:ext uri="{FF2B5EF4-FFF2-40B4-BE49-F238E27FC236}">
                <a16:creationId xmlns:a16="http://schemas.microsoft.com/office/drawing/2014/main" id="{BA043115-7D25-4F01-81E5-7FC19CB3ED19}"/>
              </a:ext>
            </a:extLst>
          </p:cNvPr>
          <p:cNvGrpSpPr/>
          <p:nvPr/>
        </p:nvGrpSpPr>
        <p:grpSpPr>
          <a:xfrm>
            <a:off x="4177385" y="2160662"/>
            <a:ext cx="811934" cy="677602"/>
            <a:chOff x="3760066" y="1129084"/>
            <a:chExt cx="811934" cy="677602"/>
          </a:xfrm>
          <a:solidFill>
            <a:srgbClr val="FFFFFF"/>
          </a:solidFill>
        </p:grpSpPr>
        <p:sp>
          <p:nvSpPr>
            <p:cNvPr id="18" name="Freeform: Shape 17">
              <a:extLst>
                <a:ext uri="{FF2B5EF4-FFF2-40B4-BE49-F238E27FC236}">
                  <a16:creationId xmlns:a16="http://schemas.microsoft.com/office/drawing/2014/main" id="{6128CFDE-7E6C-416E-B253-9D34AFB11F70}"/>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61D5F5D-E7DD-45F5-8651-D3C33E654765}"/>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59E02D-71A0-4766-A61B-45FBBC1863B1}"/>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97DD80D-C870-4E39-B22B-B596E7A40E40}"/>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D1E29DE-3989-4CE3-9885-C7CD7303C2AC}"/>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16B46CA-FF1B-4A42-B1FC-0AD981A5C15F}"/>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5E9102E-E625-43DD-99A9-F801D9130CB7}"/>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ECD0C4D-8A93-431B-A6C3-6E7E9F5748B8}"/>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EF5D5A-6A49-4CDE-A53D-A0DB800367AA}"/>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A82D01-0A23-4842-93B1-0C49F1894AE0}"/>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2336AAF-1261-455A-95E3-D45E17831841}"/>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AF55ED6-FB85-40CF-B438-23C7A98A5E7C}"/>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88BB1B0-57CB-449C-8B5F-52E32FA85E9D}"/>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85DA54A-644B-44B9-8534-3ABDC0227E27}"/>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8CE82F3-2157-4050-BB30-7F7984C330E0}"/>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61A9671-93CC-48FB-93D6-7ED283C2EE0E}"/>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19B70A7-BDAE-4648-A859-78781F8A4DD1}"/>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485F8C5-5400-4885-BF70-73EDA211E57D}"/>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34403A3-9DD0-48CE-B079-92688AC7980A}"/>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4DEB37A-3A04-4EBA-99F6-3BC4FE35200F}"/>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grpSp>
        <p:nvGrpSpPr>
          <p:cNvPr id="53" name="Group 52">
            <a:extLst>
              <a:ext uri="{FF2B5EF4-FFF2-40B4-BE49-F238E27FC236}">
                <a16:creationId xmlns:a16="http://schemas.microsoft.com/office/drawing/2014/main" id="{345A93F9-B33F-4299-AC62-F61311D55A91}"/>
              </a:ext>
            </a:extLst>
          </p:cNvPr>
          <p:cNvGrpSpPr/>
          <p:nvPr/>
        </p:nvGrpSpPr>
        <p:grpSpPr>
          <a:xfrm>
            <a:off x="814234" y="3125027"/>
            <a:ext cx="1842000" cy="545900"/>
            <a:chOff x="814234" y="3125027"/>
            <a:chExt cx="1842000" cy="545900"/>
          </a:xfrm>
        </p:grpSpPr>
        <p:sp>
          <p:nvSpPr>
            <p:cNvPr id="2346" name="Google Shape;2346;p40"/>
            <p:cNvSpPr/>
            <p:nvPr/>
          </p:nvSpPr>
          <p:spPr>
            <a:xfrm>
              <a:off x="814234" y="3125027"/>
              <a:ext cx="1842000"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564FC2B7-2F1B-4265-B00B-B417B3010D6B}"/>
                </a:ext>
              </a:extLst>
            </p:cNvPr>
            <p:cNvSpPr txBox="1"/>
            <p:nvPr/>
          </p:nvSpPr>
          <p:spPr>
            <a:xfrm>
              <a:off x="886258" y="3153894"/>
              <a:ext cx="1579394" cy="461665"/>
            </a:xfrm>
            <a:prstGeom prst="rect">
              <a:avLst/>
            </a:prstGeom>
            <a:noFill/>
          </p:spPr>
          <p:txBody>
            <a:bodyPr wrap="square" rtlCol="0">
              <a:spAutoFit/>
            </a:bodyPr>
            <a:lstStyle/>
            <a:p>
              <a:pPr algn="ctr"/>
              <a:r>
                <a:rPr lang="en-US" sz="2400" dirty="0">
                  <a:solidFill>
                    <a:srgbClr val="FBF9F6"/>
                  </a:solidFill>
                  <a:latin typeface="#9Slide07 IcielBaliho Script" pitchFamily="2" charset="0"/>
                </a:rPr>
                <a:t>BẤM GIÂY</a:t>
              </a:r>
            </a:p>
          </p:txBody>
        </p:sp>
      </p:grpSp>
      <p:sp>
        <p:nvSpPr>
          <p:cNvPr id="52" name="TextBox 51">
            <a:extLst>
              <a:ext uri="{FF2B5EF4-FFF2-40B4-BE49-F238E27FC236}">
                <a16:creationId xmlns:a16="http://schemas.microsoft.com/office/drawing/2014/main" id="{EFF32DDC-4142-4281-A590-5AD4CC5EA9FB}"/>
              </a:ext>
            </a:extLst>
          </p:cNvPr>
          <p:cNvSpPr txBox="1"/>
          <p:nvPr/>
        </p:nvSpPr>
        <p:spPr>
          <a:xfrm>
            <a:off x="406373" y="3978070"/>
            <a:ext cx="2682744" cy="369332"/>
          </a:xfrm>
          <a:prstGeom prst="rect">
            <a:avLst/>
          </a:prstGeom>
          <a:noFill/>
        </p:spPr>
        <p:txBody>
          <a:bodyPr wrap="square" rtlCol="0">
            <a:spAutoFit/>
          </a:bodyPr>
          <a:lstStyle/>
          <a:p>
            <a:pPr algn="ctr"/>
            <a:r>
              <a:rPr lang="en-US" sz="1800" dirty="0" err="1">
                <a:latin typeface="#9Slide03 Arima Madurai Black" panose="00000A00000000000000" pitchFamily="2" charset="0"/>
                <a:cs typeface="#9Slide03 Arima Madurai Black" panose="00000A00000000000000" pitchFamily="2" charset="0"/>
              </a:rPr>
              <a:t>Dùng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đồng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hồ</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bấm</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giấy</a:t>
            </a:r>
            <a:endParaRPr lang="en-US" sz="1800" dirty="0">
              <a:latin typeface="#9Slide03 Arima Madurai Black" panose="00000A00000000000000" pitchFamily="2" charset="0"/>
              <a:cs typeface="#9Slide03 Arima Madurai Black" panose="00000A00000000000000" pitchFamily="2" charset="0"/>
            </a:endParaRPr>
          </a:p>
        </p:txBody>
      </p:sp>
      <p:grpSp>
        <p:nvGrpSpPr>
          <p:cNvPr id="54" name="Group 53">
            <a:extLst>
              <a:ext uri="{FF2B5EF4-FFF2-40B4-BE49-F238E27FC236}">
                <a16:creationId xmlns:a16="http://schemas.microsoft.com/office/drawing/2014/main" id="{16354AC7-EFAA-4505-A9A7-602CA81367B7}"/>
              </a:ext>
            </a:extLst>
          </p:cNvPr>
          <p:cNvGrpSpPr/>
          <p:nvPr/>
        </p:nvGrpSpPr>
        <p:grpSpPr>
          <a:xfrm>
            <a:off x="3682303" y="3125027"/>
            <a:ext cx="1842000" cy="545900"/>
            <a:chOff x="3682303" y="3125027"/>
            <a:chExt cx="1842000" cy="545900"/>
          </a:xfrm>
        </p:grpSpPr>
        <p:sp>
          <p:nvSpPr>
            <p:cNvPr id="2347" name="Google Shape;2347;p40"/>
            <p:cNvSpPr/>
            <p:nvPr/>
          </p:nvSpPr>
          <p:spPr>
            <a:xfrm>
              <a:off x="3682303" y="3125027"/>
              <a:ext cx="1842000"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TextBox 90">
              <a:extLst>
                <a:ext uri="{FF2B5EF4-FFF2-40B4-BE49-F238E27FC236}">
                  <a16:creationId xmlns:a16="http://schemas.microsoft.com/office/drawing/2014/main" id="{B1F380F1-48D0-45EB-88C4-73E506409D5B}"/>
                </a:ext>
              </a:extLst>
            </p:cNvPr>
            <p:cNvSpPr txBox="1"/>
            <p:nvPr/>
          </p:nvSpPr>
          <p:spPr>
            <a:xfrm>
              <a:off x="3813606" y="3153894"/>
              <a:ext cx="1579394" cy="461665"/>
            </a:xfrm>
            <a:prstGeom prst="rect">
              <a:avLst/>
            </a:prstGeom>
            <a:noFill/>
          </p:spPr>
          <p:txBody>
            <a:bodyPr wrap="square" rtlCol="0">
              <a:spAutoFit/>
            </a:bodyPr>
            <a:lstStyle/>
            <a:p>
              <a:pPr algn="ctr"/>
              <a:r>
                <a:rPr lang="en-US" sz="2400" dirty="0">
                  <a:solidFill>
                    <a:srgbClr val="FBF9F6"/>
                  </a:solidFill>
                  <a:latin typeface="#9Slide07 IcielBaliho Script" pitchFamily="2" charset="0"/>
                </a:rPr>
                <a:t>HIỆN SỐ</a:t>
              </a:r>
            </a:p>
          </p:txBody>
        </p:sp>
      </p:grpSp>
      <p:sp>
        <p:nvSpPr>
          <p:cNvPr id="93" name="TextBox 92">
            <a:extLst>
              <a:ext uri="{FF2B5EF4-FFF2-40B4-BE49-F238E27FC236}">
                <a16:creationId xmlns:a16="http://schemas.microsoft.com/office/drawing/2014/main" id="{8144C680-45BF-411B-91EF-45277CCEEDA6}"/>
              </a:ext>
            </a:extLst>
          </p:cNvPr>
          <p:cNvSpPr txBox="1"/>
          <p:nvPr/>
        </p:nvSpPr>
        <p:spPr>
          <a:xfrm>
            <a:off x="3381649" y="3978070"/>
            <a:ext cx="2609877" cy="923330"/>
          </a:xfrm>
          <a:prstGeom prst="rect">
            <a:avLst/>
          </a:prstGeom>
          <a:noFill/>
        </p:spPr>
        <p:txBody>
          <a:bodyPr wrap="square" rtlCol="0">
            <a:spAutoFit/>
          </a:bodyPr>
          <a:lstStyle/>
          <a:p>
            <a:pPr algn="ctr"/>
            <a:r>
              <a:rPr lang="en-US" sz="1800" dirty="0" err="1">
                <a:latin typeface="#9Slide03 Arima Madurai Black" panose="00000A00000000000000" pitchFamily="2" charset="0"/>
                <a:cs typeface="#9Slide03 Arima Madurai Black" panose="00000A00000000000000" pitchFamily="2" charset="0"/>
              </a:rPr>
              <a:t>Dùng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đồng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hồ</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đo</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thời</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gian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hiện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số</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và</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cổng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quang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điện</a:t>
            </a:r>
            <a:endParaRPr lang="en-US" sz="1800" dirty="0">
              <a:latin typeface="#9Slide03 Arima Madurai Black" panose="00000A00000000000000" pitchFamily="2" charset="0"/>
              <a:cs typeface="#9Slide03 Arima Madurai Black" panose="00000A00000000000000" pitchFamily="2" charset="0"/>
            </a:endParaRPr>
          </a:p>
        </p:txBody>
      </p:sp>
      <p:grpSp>
        <p:nvGrpSpPr>
          <p:cNvPr id="55" name="Group 54">
            <a:extLst>
              <a:ext uri="{FF2B5EF4-FFF2-40B4-BE49-F238E27FC236}">
                <a16:creationId xmlns:a16="http://schemas.microsoft.com/office/drawing/2014/main" id="{BD5CF15B-0415-4854-AFB7-ED03B4C8D066}"/>
              </a:ext>
            </a:extLst>
          </p:cNvPr>
          <p:cNvGrpSpPr/>
          <p:nvPr/>
        </p:nvGrpSpPr>
        <p:grpSpPr>
          <a:xfrm>
            <a:off x="6503080" y="3111777"/>
            <a:ext cx="1842000" cy="545900"/>
            <a:chOff x="6503080" y="3111777"/>
            <a:chExt cx="1842000" cy="545900"/>
          </a:xfrm>
        </p:grpSpPr>
        <p:sp>
          <p:nvSpPr>
            <p:cNvPr id="2348" name="Google Shape;2348;p40"/>
            <p:cNvSpPr/>
            <p:nvPr/>
          </p:nvSpPr>
          <p:spPr>
            <a:xfrm>
              <a:off x="6503080" y="3111777"/>
              <a:ext cx="1842000"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TextBox 93">
              <a:extLst>
                <a:ext uri="{FF2B5EF4-FFF2-40B4-BE49-F238E27FC236}">
                  <a16:creationId xmlns:a16="http://schemas.microsoft.com/office/drawing/2014/main" id="{89622518-A8A9-4D90-B1F1-EAB701895CB8}"/>
                </a:ext>
              </a:extLst>
            </p:cNvPr>
            <p:cNvSpPr txBox="1"/>
            <p:nvPr/>
          </p:nvSpPr>
          <p:spPr>
            <a:xfrm>
              <a:off x="6570395" y="3167144"/>
              <a:ext cx="1707370" cy="461665"/>
            </a:xfrm>
            <a:prstGeom prst="rect">
              <a:avLst/>
            </a:prstGeom>
            <a:noFill/>
          </p:spPr>
          <p:txBody>
            <a:bodyPr wrap="square" rtlCol="0">
              <a:spAutoFit/>
            </a:bodyPr>
            <a:lstStyle/>
            <a:p>
              <a:pPr algn="ctr"/>
              <a:r>
                <a:rPr lang="en-US" sz="2400" dirty="0">
                  <a:solidFill>
                    <a:srgbClr val="FBF9F6"/>
                  </a:solidFill>
                  <a:latin typeface="#9Slide07 IcielBaliho Script" pitchFamily="2" charset="0"/>
                </a:rPr>
                <a:t>BẮN TỐC ĐỘ</a:t>
              </a:r>
            </a:p>
          </p:txBody>
        </p:sp>
      </p:grpSp>
      <p:sp>
        <p:nvSpPr>
          <p:cNvPr id="96" name="TextBox 95">
            <a:extLst>
              <a:ext uri="{FF2B5EF4-FFF2-40B4-BE49-F238E27FC236}">
                <a16:creationId xmlns:a16="http://schemas.microsoft.com/office/drawing/2014/main" id="{CE34F2ED-D1C1-4D9A-B428-D63B158F62F9}"/>
              </a:ext>
            </a:extLst>
          </p:cNvPr>
          <p:cNvSpPr txBox="1"/>
          <p:nvPr/>
        </p:nvSpPr>
        <p:spPr>
          <a:xfrm>
            <a:off x="6082708" y="3978070"/>
            <a:ext cx="2682744" cy="369332"/>
          </a:xfrm>
          <a:prstGeom prst="rect">
            <a:avLst/>
          </a:prstGeom>
          <a:noFill/>
        </p:spPr>
        <p:txBody>
          <a:bodyPr wrap="square" rtlCol="0">
            <a:spAutoFit/>
          </a:bodyPr>
          <a:lstStyle/>
          <a:p>
            <a:pPr algn="ctr"/>
            <a:r>
              <a:rPr lang="en-US" sz="1800" dirty="0" err="1">
                <a:latin typeface="#9Slide03 Arima Madurai Black" panose="00000A00000000000000" pitchFamily="2" charset="0"/>
                <a:cs typeface="#9Slide03 Arima Madurai Black" panose="00000A00000000000000" pitchFamily="2" charset="0"/>
              </a:rPr>
              <a:t>Thiết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bị</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bắn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tốc</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độ</a:t>
            </a:r>
            <a:endParaRPr lang="en-US" sz="1800" dirty="0">
              <a:latin typeface="#9Slide03 Arima Madurai Black" panose="00000A00000000000000" pitchFamily="2" charset="0"/>
              <a:cs typeface="#9Slide03 Arima Madurai Black" panose="00000A00000000000000" pitchFamily="2"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57"/>
                                        </p:tgtEl>
                                        <p:attrNameLst>
                                          <p:attrName>style.visibility</p:attrName>
                                        </p:attrNameLst>
                                      </p:cBhvr>
                                      <p:to>
                                        <p:strVal val="visible"/>
                                      </p:to>
                                    </p:set>
                                    <p:anim calcmode="lin" valueType="num">
                                      <p:cBhvr>
                                        <p:cTn id="7" dur="500" fill="hold"/>
                                        <p:tgtEl>
                                          <p:spTgt spid="2357"/>
                                        </p:tgtEl>
                                        <p:attrNameLst>
                                          <p:attrName>ppt_w</p:attrName>
                                        </p:attrNameLst>
                                      </p:cBhvr>
                                      <p:tavLst>
                                        <p:tav tm="0">
                                          <p:val>
                                            <p:fltVal val="0"/>
                                          </p:val>
                                        </p:tav>
                                        <p:tav tm="100000">
                                          <p:val>
                                            <p:strVal val="#ppt_w"/>
                                          </p:val>
                                        </p:tav>
                                      </p:tavLst>
                                    </p:anim>
                                    <p:anim calcmode="lin" valueType="num">
                                      <p:cBhvr>
                                        <p:cTn id="8" dur="500" fill="hold"/>
                                        <p:tgtEl>
                                          <p:spTgt spid="2357"/>
                                        </p:tgtEl>
                                        <p:attrNameLst>
                                          <p:attrName>ppt_h</p:attrName>
                                        </p:attrNameLst>
                                      </p:cBhvr>
                                      <p:tavLst>
                                        <p:tav tm="0">
                                          <p:val>
                                            <p:fltVal val="0"/>
                                          </p:val>
                                        </p:tav>
                                        <p:tav tm="100000">
                                          <p:val>
                                            <p:strVal val="#ppt_h"/>
                                          </p:val>
                                        </p:tav>
                                      </p:tavLst>
                                    </p:anim>
                                    <p:animEffect transition="in" filter="fade">
                                      <p:cBhvr>
                                        <p:cTn id="9" dur="500"/>
                                        <p:tgtEl>
                                          <p:spTgt spid="2357"/>
                                        </p:tgtEl>
                                      </p:cBhvr>
                                    </p:animEffect>
                                  </p:childTnLst>
                                </p:cTn>
                              </p:par>
                              <p:par>
                                <p:cTn id="10" presetID="53" presetClass="entr" presetSubtype="16"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58"/>
                                        </p:tgtEl>
                                        <p:attrNameLst>
                                          <p:attrName>style.visibility</p:attrName>
                                        </p:attrNameLst>
                                      </p:cBhvr>
                                      <p:to>
                                        <p:strVal val="visible"/>
                                      </p:to>
                                    </p:set>
                                    <p:anim calcmode="lin" valueType="num">
                                      <p:cBhvr>
                                        <p:cTn id="19" dur="500" fill="hold"/>
                                        <p:tgtEl>
                                          <p:spTgt spid="2358"/>
                                        </p:tgtEl>
                                        <p:attrNameLst>
                                          <p:attrName>ppt_w</p:attrName>
                                        </p:attrNameLst>
                                      </p:cBhvr>
                                      <p:tavLst>
                                        <p:tav tm="0">
                                          <p:val>
                                            <p:fltVal val="0"/>
                                          </p:val>
                                        </p:tav>
                                        <p:tav tm="100000">
                                          <p:val>
                                            <p:strVal val="#ppt_w"/>
                                          </p:val>
                                        </p:tav>
                                      </p:tavLst>
                                    </p:anim>
                                    <p:anim calcmode="lin" valueType="num">
                                      <p:cBhvr>
                                        <p:cTn id="20" dur="500" fill="hold"/>
                                        <p:tgtEl>
                                          <p:spTgt spid="2358"/>
                                        </p:tgtEl>
                                        <p:attrNameLst>
                                          <p:attrName>ppt_h</p:attrName>
                                        </p:attrNameLst>
                                      </p:cBhvr>
                                      <p:tavLst>
                                        <p:tav tm="0">
                                          <p:val>
                                            <p:fltVal val="0"/>
                                          </p:val>
                                        </p:tav>
                                        <p:tav tm="100000">
                                          <p:val>
                                            <p:strVal val="#ppt_h"/>
                                          </p:val>
                                        </p:tav>
                                      </p:tavLst>
                                    </p:anim>
                                    <p:animEffect transition="in" filter="fade">
                                      <p:cBhvr>
                                        <p:cTn id="21" dur="500"/>
                                        <p:tgtEl>
                                          <p:spTgt spid="2358"/>
                                        </p:tgtEl>
                                      </p:cBhvr>
                                    </p:animEffect>
                                  </p:childTnLst>
                                </p:cTn>
                              </p:par>
                              <p:par>
                                <p:cTn id="22" presetID="53" presetClass="entr" presetSubtype="16" fill="hold"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359"/>
                                        </p:tgtEl>
                                        <p:attrNameLst>
                                          <p:attrName>style.visibility</p:attrName>
                                        </p:attrNameLst>
                                      </p:cBhvr>
                                      <p:to>
                                        <p:strVal val="visible"/>
                                      </p:to>
                                    </p:set>
                                    <p:anim calcmode="lin" valueType="num">
                                      <p:cBhvr>
                                        <p:cTn id="31" dur="500" fill="hold"/>
                                        <p:tgtEl>
                                          <p:spTgt spid="2359"/>
                                        </p:tgtEl>
                                        <p:attrNameLst>
                                          <p:attrName>ppt_w</p:attrName>
                                        </p:attrNameLst>
                                      </p:cBhvr>
                                      <p:tavLst>
                                        <p:tav tm="0">
                                          <p:val>
                                            <p:fltVal val="0"/>
                                          </p:val>
                                        </p:tav>
                                        <p:tav tm="100000">
                                          <p:val>
                                            <p:strVal val="#ppt_w"/>
                                          </p:val>
                                        </p:tav>
                                      </p:tavLst>
                                    </p:anim>
                                    <p:anim calcmode="lin" valueType="num">
                                      <p:cBhvr>
                                        <p:cTn id="32" dur="500" fill="hold"/>
                                        <p:tgtEl>
                                          <p:spTgt spid="2359"/>
                                        </p:tgtEl>
                                        <p:attrNameLst>
                                          <p:attrName>ppt_h</p:attrName>
                                        </p:attrNameLst>
                                      </p:cBhvr>
                                      <p:tavLst>
                                        <p:tav tm="0">
                                          <p:val>
                                            <p:fltVal val="0"/>
                                          </p:val>
                                        </p:tav>
                                        <p:tav tm="100000">
                                          <p:val>
                                            <p:strVal val="#ppt_h"/>
                                          </p:val>
                                        </p:tav>
                                      </p:tavLst>
                                    </p:anim>
                                    <p:animEffect transition="in" filter="fade">
                                      <p:cBhvr>
                                        <p:cTn id="33" dur="500"/>
                                        <p:tgtEl>
                                          <p:spTgt spid="2359"/>
                                        </p:tgtEl>
                                      </p:cBhvr>
                                    </p:animEffect>
                                  </p:childTnLst>
                                </p:cTn>
                              </p:par>
                              <p:par>
                                <p:cTn id="34" presetID="53" presetClass="entr" presetSubtype="16" fill="hold" nodeType="withEffect">
                                  <p:stCondLst>
                                    <p:cond delay="250"/>
                                  </p:stCondLst>
                                  <p:childTnLst>
                                    <p:set>
                                      <p:cBhvr>
                                        <p:cTn id="35" dur="1" fill="hold">
                                          <p:stCondLst>
                                            <p:cond delay="0"/>
                                          </p:stCondLst>
                                        </p:cTn>
                                        <p:tgtEl>
                                          <p:spTgt spid="2370"/>
                                        </p:tgtEl>
                                        <p:attrNameLst>
                                          <p:attrName>style.visibility</p:attrName>
                                        </p:attrNameLst>
                                      </p:cBhvr>
                                      <p:to>
                                        <p:strVal val="visible"/>
                                      </p:to>
                                    </p:set>
                                    <p:anim calcmode="lin" valueType="num">
                                      <p:cBhvr>
                                        <p:cTn id="36" dur="500" fill="hold"/>
                                        <p:tgtEl>
                                          <p:spTgt spid="2370"/>
                                        </p:tgtEl>
                                        <p:attrNameLst>
                                          <p:attrName>ppt_w</p:attrName>
                                        </p:attrNameLst>
                                      </p:cBhvr>
                                      <p:tavLst>
                                        <p:tav tm="0">
                                          <p:val>
                                            <p:fltVal val="0"/>
                                          </p:val>
                                        </p:tav>
                                        <p:tav tm="100000">
                                          <p:val>
                                            <p:strVal val="#ppt_w"/>
                                          </p:val>
                                        </p:tav>
                                      </p:tavLst>
                                    </p:anim>
                                    <p:anim calcmode="lin" valueType="num">
                                      <p:cBhvr>
                                        <p:cTn id="37" dur="500" fill="hold"/>
                                        <p:tgtEl>
                                          <p:spTgt spid="2370"/>
                                        </p:tgtEl>
                                        <p:attrNameLst>
                                          <p:attrName>ppt_h</p:attrName>
                                        </p:attrNameLst>
                                      </p:cBhvr>
                                      <p:tavLst>
                                        <p:tav tm="0">
                                          <p:val>
                                            <p:fltVal val="0"/>
                                          </p:val>
                                        </p:tav>
                                        <p:tav tm="100000">
                                          <p:val>
                                            <p:strVal val="#ppt_h"/>
                                          </p:val>
                                        </p:tav>
                                      </p:tavLst>
                                    </p:anim>
                                    <p:animEffect transition="in" filter="fade">
                                      <p:cBhvr>
                                        <p:cTn id="38" dur="500"/>
                                        <p:tgtEl>
                                          <p:spTgt spid="2370"/>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anim calcmode="lin" valueType="num">
                                      <p:cBhvr>
                                        <p:cTn id="44" dur="500" fill="hold"/>
                                        <p:tgtEl>
                                          <p:spTgt spid="53"/>
                                        </p:tgtEl>
                                        <p:attrNameLst>
                                          <p:attrName>ppt_x</p:attrName>
                                        </p:attrNameLst>
                                      </p:cBhvr>
                                      <p:tavLst>
                                        <p:tav tm="0">
                                          <p:val>
                                            <p:strVal val="#ppt_x"/>
                                          </p:val>
                                        </p:tav>
                                        <p:tav tm="100000">
                                          <p:val>
                                            <p:strVal val="#ppt_x"/>
                                          </p:val>
                                        </p:tav>
                                      </p:tavLst>
                                    </p:anim>
                                    <p:anim calcmode="lin" valueType="num">
                                      <p:cBhvr>
                                        <p:cTn id="45" dur="500" fill="hold"/>
                                        <p:tgtEl>
                                          <p:spTgt spid="53"/>
                                        </p:tgtEl>
                                        <p:attrNameLst>
                                          <p:attrName>ppt_y</p:attrName>
                                        </p:attrNameLst>
                                      </p:cBhvr>
                                      <p:tavLst>
                                        <p:tav tm="0">
                                          <p:val>
                                            <p:strVal val="#ppt_y-.1"/>
                                          </p:val>
                                        </p:tav>
                                        <p:tav tm="100000">
                                          <p:val>
                                            <p:strVal val="#ppt_y"/>
                                          </p:val>
                                        </p:tav>
                                      </p:tavLst>
                                    </p:anim>
                                  </p:childTnLst>
                                </p:cTn>
                              </p:par>
                              <p:par>
                                <p:cTn id="46" presetID="22" presetClass="entr" presetSubtype="8" fill="hold" grpId="0" nodeType="withEffect">
                                  <p:stCondLst>
                                    <p:cond delay="500"/>
                                  </p:stCondLst>
                                  <p:iterate type="lt">
                                    <p:tmPct val="6000"/>
                                  </p:iterate>
                                  <p:childTnLst>
                                    <p:set>
                                      <p:cBhvr>
                                        <p:cTn id="47" dur="1" fill="hold">
                                          <p:stCondLst>
                                            <p:cond delay="0"/>
                                          </p:stCondLst>
                                        </p:cTn>
                                        <p:tgtEl>
                                          <p:spTgt spid="52"/>
                                        </p:tgtEl>
                                        <p:attrNameLst>
                                          <p:attrName>style.visibility</p:attrName>
                                        </p:attrNameLst>
                                      </p:cBhvr>
                                      <p:to>
                                        <p:strVal val="visible"/>
                                      </p:to>
                                    </p:set>
                                    <p:animEffect transition="in" filter="wipe(left)">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anim calcmode="lin" valueType="num">
                                      <p:cBhvr>
                                        <p:cTn id="54" dur="500" fill="hold"/>
                                        <p:tgtEl>
                                          <p:spTgt spid="54"/>
                                        </p:tgtEl>
                                        <p:attrNameLst>
                                          <p:attrName>ppt_x</p:attrName>
                                        </p:attrNameLst>
                                      </p:cBhvr>
                                      <p:tavLst>
                                        <p:tav tm="0">
                                          <p:val>
                                            <p:strVal val="#ppt_x"/>
                                          </p:val>
                                        </p:tav>
                                        <p:tav tm="100000">
                                          <p:val>
                                            <p:strVal val="#ppt_x"/>
                                          </p:val>
                                        </p:tav>
                                      </p:tavLst>
                                    </p:anim>
                                    <p:anim calcmode="lin" valueType="num">
                                      <p:cBhvr>
                                        <p:cTn id="55" dur="500" fill="hold"/>
                                        <p:tgtEl>
                                          <p:spTgt spid="54"/>
                                        </p:tgtEl>
                                        <p:attrNameLst>
                                          <p:attrName>ppt_y</p:attrName>
                                        </p:attrNameLst>
                                      </p:cBhvr>
                                      <p:tavLst>
                                        <p:tav tm="0">
                                          <p:val>
                                            <p:strVal val="#ppt_y-.1"/>
                                          </p:val>
                                        </p:tav>
                                        <p:tav tm="100000">
                                          <p:val>
                                            <p:strVal val="#ppt_y"/>
                                          </p:val>
                                        </p:tav>
                                      </p:tavLst>
                                    </p:anim>
                                  </p:childTnLst>
                                </p:cTn>
                              </p:par>
                              <p:par>
                                <p:cTn id="56" presetID="22" presetClass="entr" presetSubtype="8" fill="hold" grpId="0" nodeType="withEffect">
                                  <p:stCondLst>
                                    <p:cond delay="500"/>
                                  </p:stCondLst>
                                  <p:iterate type="lt">
                                    <p:tmPct val="6000"/>
                                  </p:iterate>
                                  <p:childTnLst>
                                    <p:set>
                                      <p:cBhvr>
                                        <p:cTn id="57" dur="1" fill="hold">
                                          <p:stCondLst>
                                            <p:cond delay="0"/>
                                          </p:stCondLst>
                                        </p:cTn>
                                        <p:tgtEl>
                                          <p:spTgt spid="93"/>
                                        </p:tgtEl>
                                        <p:attrNameLst>
                                          <p:attrName>style.visibility</p:attrName>
                                        </p:attrNameLst>
                                      </p:cBhvr>
                                      <p:to>
                                        <p:strVal val="visible"/>
                                      </p:to>
                                    </p:set>
                                    <p:animEffect transition="in" filter="wipe(left)">
                                      <p:cBhvr>
                                        <p:cTn id="58" dur="500"/>
                                        <p:tgtEl>
                                          <p:spTgt spid="93"/>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anim calcmode="lin" valueType="num">
                                      <p:cBhvr>
                                        <p:cTn id="64" dur="500" fill="hold"/>
                                        <p:tgtEl>
                                          <p:spTgt spid="55"/>
                                        </p:tgtEl>
                                        <p:attrNameLst>
                                          <p:attrName>ppt_x</p:attrName>
                                        </p:attrNameLst>
                                      </p:cBhvr>
                                      <p:tavLst>
                                        <p:tav tm="0">
                                          <p:val>
                                            <p:strVal val="#ppt_x"/>
                                          </p:val>
                                        </p:tav>
                                        <p:tav tm="100000">
                                          <p:val>
                                            <p:strVal val="#ppt_x"/>
                                          </p:val>
                                        </p:tav>
                                      </p:tavLst>
                                    </p:anim>
                                    <p:anim calcmode="lin" valueType="num">
                                      <p:cBhvr>
                                        <p:cTn id="65" dur="500" fill="hold"/>
                                        <p:tgtEl>
                                          <p:spTgt spid="55"/>
                                        </p:tgtEl>
                                        <p:attrNameLst>
                                          <p:attrName>ppt_y</p:attrName>
                                        </p:attrNameLst>
                                      </p:cBhvr>
                                      <p:tavLst>
                                        <p:tav tm="0">
                                          <p:val>
                                            <p:strVal val="#ppt_y-.1"/>
                                          </p:val>
                                        </p:tav>
                                        <p:tav tm="100000">
                                          <p:val>
                                            <p:strVal val="#ppt_y"/>
                                          </p:val>
                                        </p:tav>
                                      </p:tavLst>
                                    </p:anim>
                                  </p:childTnLst>
                                </p:cTn>
                              </p:par>
                              <p:par>
                                <p:cTn id="66" presetID="22" presetClass="entr" presetSubtype="8" fill="hold" grpId="0" nodeType="withEffect">
                                  <p:stCondLst>
                                    <p:cond delay="500"/>
                                  </p:stCondLst>
                                  <p:iterate type="lt">
                                    <p:tmPct val="6000"/>
                                  </p:iterate>
                                  <p:childTnLst>
                                    <p:set>
                                      <p:cBhvr>
                                        <p:cTn id="67" dur="1" fill="hold">
                                          <p:stCondLst>
                                            <p:cond delay="0"/>
                                          </p:stCondLst>
                                        </p:cTn>
                                        <p:tgtEl>
                                          <p:spTgt spid="96"/>
                                        </p:tgtEl>
                                        <p:attrNameLst>
                                          <p:attrName>style.visibility</p:attrName>
                                        </p:attrNameLst>
                                      </p:cBhvr>
                                      <p:to>
                                        <p:strVal val="visible"/>
                                      </p:to>
                                    </p:set>
                                    <p:animEffect transition="in" filter="wipe(left)">
                                      <p:cBhvr>
                                        <p:cTn id="6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9" grpId="0" animBg="1"/>
      <p:bldP spid="2358" grpId="0" animBg="1"/>
      <p:bldP spid="2357" grpId="0" animBg="1"/>
      <p:bldP spid="52" grpId="0"/>
      <p:bldP spid="93" grpId="0"/>
      <p:bldP spid="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pic>
        <p:nvPicPr>
          <p:cNvPr id="1026" name="Picture 2">
            <a:extLst>
              <a:ext uri="{FF2B5EF4-FFF2-40B4-BE49-F238E27FC236}">
                <a16:creationId xmlns:a16="http://schemas.microsoft.com/office/drawing/2014/main" id="{808DC530-8D93-40AC-BE4F-545BA77E1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804" y="1618717"/>
            <a:ext cx="3113290" cy="3113290"/>
          </a:xfrm>
          <a:prstGeom prst="rect">
            <a:avLst/>
          </a:prstGeom>
          <a:noFill/>
          <a:extLst>
            <a:ext uri="{909E8E84-426E-40DD-AFC4-6F175D3DCCD1}">
              <a14:hiddenFill xmlns:a14="http://schemas.microsoft.com/office/drawing/2010/main">
                <a:solidFill>
                  <a:srgbClr val="FFFFFF"/>
                </a:solidFill>
              </a14:hiddenFill>
            </a:ext>
          </a:extLst>
        </p:spPr>
      </p:pic>
      <p:grpSp>
        <p:nvGrpSpPr>
          <p:cNvPr id="384" name="Group 383">
            <a:extLst>
              <a:ext uri="{FF2B5EF4-FFF2-40B4-BE49-F238E27FC236}">
                <a16:creationId xmlns:a16="http://schemas.microsoft.com/office/drawing/2014/main" id="{FAC57FA4-EC46-4A9C-8421-7A7A7E1B42B3}"/>
              </a:ext>
            </a:extLst>
          </p:cNvPr>
          <p:cNvGrpSpPr/>
          <p:nvPr/>
        </p:nvGrpSpPr>
        <p:grpSpPr>
          <a:xfrm>
            <a:off x="1184785" y="788528"/>
            <a:ext cx="7221199" cy="701413"/>
            <a:chOff x="814234" y="3110238"/>
            <a:chExt cx="4592677" cy="560689"/>
          </a:xfrm>
        </p:grpSpPr>
        <p:sp>
          <p:nvSpPr>
            <p:cNvPr id="385" name="Google Shape;2346;p40">
              <a:extLst>
                <a:ext uri="{FF2B5EF4-FFF2-40B4-BE49-F238E27FC236}">
                  <a16:creationId xmlns:a16="http://schemas.microsoft.com/office/drawing/2014/main" id="{8E6061CD-B223-4EB3-9638-3918B40C3C8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86" name="TextBox 385">
              <a:extLst>
                <a:ext uri="{FF2B5EF4-FFF2-40B4-BE49-F238E27FC236}">
                  <a16:creationId xmlns:a16="http://schemas.microsoft.com/office/drawing/2014/main" id="{9952364E-5483-49F8-B11D-BBCFFFE8DA0E}"/>
                </a:ext>
              </a:extLst>
            </p:cNvPr>
            <p:cNvSpPr txBox="1"/>
            <p:nvPr/>
          </p:nvSpPr>
          <p:spPr>
            <a:xfrm>
              <a:off x="1177420" y="3110238"/>
              <a:ext cx="4229491" cy="516658"/>
            </a:xfrm>
            <a:prstGeom prst="rect">
              <a:avLst/>
            </a:prstGeom>
            <a:noFill/>
          </p:spPr>
          <p:txBody>
            <a:bodyPr wrap="square" rtlCol="0">
              <a:spAutoFit/>
            </a:bodyPr>
            <a:lstStyle/>
            <a:p>
              <a:r>
                <a:rPr lang="en-US" sz="3600" dirty="0" err="1">
                  <a:solidFill>
                    <a:srgbClr val="FBF9F6"/>
                  </a:solidFill>
                  <a:latin typeface="#9Slide07 IcielBaliho Script" pitchFamily="2" charset="0"/>
                  <a:cs typeface="#9Slide03 Arima Madurai Black" panose="00000A00000000000000" pitchFamily="2" charset="0"/>
                </a:rPr>
                <a:t>Đo</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Tốc</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Độ</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Dùng</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Đồng</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Hồ</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Bấm</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Giây</a:t>
              </a:r>
              <a:endParaRPr lang="en-US" sz="3600" dirty="0">
                <a:solidFill>
                  <a:srgbClr val="FBF9F6"/>
                </a:solidFill>
                <a:latin typeface="#9Slide07 IcielBaliho Script" pitchFamily="2" charset="0"/>
                <a:cs typeface="#9Slide03 Arima Madurai Black" panose="00000A00000000000000" pitchFamily="2" charset="0"/>
              </a:endParaRPr>
            </a:p>
          </p:txBody>
        </p:sp>
      </p:grpSp>
      <p:sp>
        <p:nvSpPr>
          <p:cNvPr id="387" name="Google Shape;2357;p40">
            <a:extLst>
              <a:ext uri="{FF2B5EF4-FFF2-40B4-BE49-F238E27FC236}">
                <a16:creationId xmlns:a16="http://schemas.microsoft.com/office/drawing/2014/main" id="{F48E7C36-F05F-47B9-82C5-621E67F5D26D}"/>
              </a:ext>
            </a:extLst>
          </p:cNvPr>
          <p:cNvSpPr/>
          <p:nvPr/>
        </p:nvSpPr>
        <p:spPr>
          <a:xfrm rot="10800000">
            <a:off x="462443" y="541822"/>
            <a:ext cx="1173945" cy="1162135"/>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388" name="Graphic 8">
            <a:extLst>
              <a:ext uri="{FF2B5EF4-FFF2-40B4-BE49-F238E27FC236}">
                <a16:creationId xmlns:a16="http://schemas.microsoft.com/office/drawing/2014/main" id="{B3768B6C-6D00-4363-988A-85ECB71708AB}"/>
              </a:ext>
            </a:extLst>
          </p:cNvPr>
          <p:cNvGrpSpPr/>
          <p:nvPr/>
        </p:nvGrpSpPr>
        <p:grpSpPr>
          <a:xfrm>
            <a:off x="720718" y="802810"/>
            <a:ext cx="623413" cy="591287"/>
            <a:chOff x="4790189" y="653113"/>
            <a:chExt cx="1354514" cy="1284713"/>
          </a:xfrm>
          <a:solidFill>
            <a:srgbClr val="FFFFFF"/>
          </a:solidFill>
        </p:grpSpPr>
        <p:sp>
          <p:nvSpPr>
            <p:cNvPr id="389" name="Freeform: Shape 388">
              <a:extLst>
                <a:ext uri="{FF2B5EF4-FFF2-40B4-BE49-F238E27FC236}">
                  <a16:creationId xmlns:a16="http://schemas.microsoft.com/office/drawing/2014/main" id="{CCB4726D-CA87-4740-9272-290EF2776DC0}"/>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sz="2000"/>
            </a:p>
          </p:txBody>
        </p:sp>
        <p:sp>
          <p:nvSpPr>
            <p:cNvPr id="390" name="Freeform: Shape 389">
              <a:extLst>
                <a:ext uri="{FF2B5EF4-FFF2-40B4-BE49-F238E27FC236}">
                  <a16:creationId xmlns:a16="http://schemas.microsoft.com/office/drawing/2014/main" id="{B611A7AE-4CDD-4F30-A69E-5B303A4C695B}"/>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sz="2000"/>
            </a:p>
          </p:txBody>
        </p:sp>
        <p:sp>
          <p:nvSpPr>
            <p:cNvPr id="391" name="Freeform: Shape 390">
              <a:extLst>
                <a:ext uri="{FF2B5EF4-FFF2-40B4-BE49-F238E27FC236}">
                  <a16:creationId xmlns:a16="http://schemas.microsoft.com/office/drawing/2014/main" id="{F6D6AED6-C38F-4449-BB6E-385C0AC760CD}"/>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sz="200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grpSp>
        <p:nvGrpSpPr>
          <p:cNvPr id="537" name="Group 536">
            <a:extLst>
              <a:ext uri="{FF2B5EF4-FFF2-40B4-BE49-F238E27FC236}">
                <a16:creationId xmlns:a16="http://schemas.microsoft.com/office/drawing/2014/main" id="{C6D03FB2-9777-4DF5-9250-854B27FE1D76}"/>
              </a:ext>
            </a:extLst>
          </p:cNvPr>
          <p:cNvGrpSpPr/>
          <p:nvPr/>
        </p:nvGrpSpPr>
        <p:grpSpPr>
          <a:xfrm>
            <a:off x="755650" y="255808"/>
            <a:ext cx="4495099" cy="479169"/>
            <a:chOff x="814234" y="3068672"/>
            <a:chExt cx="4495099" cy="602255"/>
          </a:xfrm>
        </p:grpSpPr>
        <p:sp>
          <p:nvSpPr>
            <p:cNvPr id="538" name="Google Shape;2346;p40">
              <a:extLst>
                <a:ext uri="{FF2B5EF4-FFF2-40B4-BE49-F238E27FC236}">
                  <a16:creationId xmlns:a16="http://schemas.microsoft.com/office/drawing/2014/main" id="{3D888B8E-2303-4BB4-8D0C-E9F691BFD3CA}"/>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TextBox 538">
              <a:extLst>
                <a:ext uri="{FF2B5EF4-FFF2-40B4-BE49-F238E27FC236}">
                  <a16:creationId xmlns:a16="http://schemas.microsoft.com/office/drawing/2014/main" id="{A5B74BF4-E018-4B94-BCE0-7BF09F6B5B14}"/>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532" name="Google Shape;2357;p40">
            <a:extLst>
              <a:ext uri="{FF2B5EF4-FFF2-40B4-BE49-F238E27FC236}">
                <a16:creationId xmlns:a16="http://schemas.microsoft.com/office/drawing/2014/main" id="{1AB7169D-E9BC-4C3E-A7D3-71FDF2BD6AF1}"/>
              </a:ext>
            </a:extLst>
          </p:cNvPr>
          <p:cNvSpPr/>
          <p:nvPr/>
        </p:nvSpPr>
        <p:spPr>
          <a:xfrm rot="10800000">
            <a:off x="296241" y="131974"/>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raphic 8">
            <a:extLst>
              <a:ext uri="{FF2B5EF4-FFF2-40B4-BE49-F238E27FC236}">
                <a16:creationId xmlns:a16="http://schemas.microsoft.com/office/drawing/2014/main" id="{5CD1AE05-DF6A-4C60-9EB6-198889C9C013}"/>
              </a:ext>
            </a:extLst>
          </p:cNvPr>
          <p:cNvGrpSpPr/>
          <p:nvPr/>
        </p:nvGrpSpPr>
        <p:grpSpPr>
          <a:xfrm>
            <a:off x="460504" y="297962"/>
            <a:ext cx="396490" cy="376058"/>
            <a:chOff x="4790189" y="653113"/>
            <a:chExt cx="1354514" cy="1284713"/>
          </a:xfrm>
          <a:solidFill>
            <a:srgbClr val="FFFFFF"/>
          </a:solidFill>
        </p:grpSpPr>
        <p:sp>
          <p:nvSpPr>
            <p:cNvPr id="534" name="Freeform: Shape 533">
              <a:extLst>
                <a:ext uri="{FF2B5EF4-FFF2-40B4-BE49-F238E27FC236}">
                  <a16:creationId xmlns:a16="http://schemas.microsoft.com/office/drawing/2014/main" id="{36F9340A-84CC-4A24-8740-9A3538B7CAC3}"/>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60250C49-CAAE-477A-9A9A-6E4A483CD30D}"/>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6B9252E1-D48F-459A-B419-861F3B85C30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545" name="TextBox 544">
            <a:extLst>
              <a:ext uri="{FF2B5EF4-FFF2-40B4-BE49-F238E27FC236}">
                <a16:creationId xmlns:a16="http://schemas.microsoft.com/office/drawing/2014/main" id="{3E5A07A3-09ED-4B7B-9FBE-B96FD5AD1D7B}"/>
              </a:ext>
            </a:extLst>
          </p:cNvPr>
          <p:cNvSpPr txBox="1"/>
          <p:nvPr/>
        </p:nvSpPr>
        <p:spPr>
          <a:xfrm>
            <a:off x="823690" y="1064528"/>
            <a:ext cx="4331960"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Công</a:t>
            </a:r>
            <a:r>
              <a:rPr lang="en-US" dirty="0"/>
              <a:t> </a:t>
            </a:r>
            <a:r>
              <a:rPr lang="en-US" dirty="0" err="1"/>
              <a:t>thức</a:t>
            </a:r>
            <a:r>
              <a:rPr lang="en-US" dirty="0"/>
              <a:t> </a:t>
            </a:r>
            <a:r>
              <a:rPr lang="en-US" dirty="0" err="1"/>
              <a:t>tính</a:t>
            </a:r>
            <a:r>
              <a:rPr lang="en-US" dirty="0"/>
              <a:t> </a:t>
            </a:r>
            <a:r>
              <a:rPr lang="en-US" dirty="0" err="1"/>
              <a:t>tốc</a:t>
            </a:r>
            <a:r>
              <a:rPr lang="en-US" dirty="0"/>
              <a:t> </a:t>
            </a:r>
            <a:r>
              <a:rPr lang="en-US" dirty="0" err="1"/>
              <a:t>độ</a:t>
            </a:r>
            <a:r>
              <a:rPr lang="en-US" dirty="0"/>
              <a:t> </a:t>
            </a:r>
            <a:r>
              <a:rPr lang="en-US" dirty="0" err="1"/>
              <a:t>là</a:t>
            </a:r>
            <a:r>
              <a:rPr lang="en-US" dirty="0"/>
              <a:t> gì?</a:t>
            </a:r>
          </a:p>
        </p:txBody>
      </p:sp>
      <p:sp>
        <p:nvSpPr>
          <p:cNvPr id="546" name="TextBox 545">
            <a:extLst>
              <a:ext uri="{FF2B5EF4-FFF2-40B4-BE49-F238E27FC236}">
                <a16:creationId xmlns:a16="http://schemas.microsoft.com/office/drawing/2014/main" id="{60438C95-5008-4AF2-BA63-DDD04D99E4CD}"/>
              </a:ext>
            </a:extLst>
          </p:cNvPr>
          <p:cNvSpPr txBox="1"/>
          <p:nvPr/>
        </p:nvSpPr>
        <p:spPr>
          <a:xfrm>
            <a:off x="254520" y="2513190"/>
            <a:ext cx="5099609" cy="1311128"/>
          </a:xfrm>
          <a:prstGeom prst="rect">
            <a:avLst/>
          </a:prstGeom>
          <a:noFill/>
        </p:spPr>
        <p:txBody>
          <a:bodyPr wrap="square" rtlCol="0">
            <a:spAutoFit/>
          </a:bodyPr>
          <a:lstStyle/>
          <a:p>
            <a:pPr>
              <a:lnSpc>
                <a:spcPct val="120000"/>
              </a:lnSpc>
            </a:pPr>
            <a:r>
              <a:rPr lang="en-US" sz="2200" dirty="0">
                <a:latin typeface="#9Slide03 Arima Madurai Black" panose="00000A00000000000000" pitchFamily="2" charset="0"/>
                <a:cs typeface="#9Slide03 Arima Madurai Black" panose="00000A00000000000000" pitchFamily="2" charset="0"/>
              </a:rPr>
              <a:t>Muốn </a:t>
            </a:r>
            <a:r>
              <a:rPr lang="en-US" sz="2200" dirty="0" err="1">
                <a:latin typeface="#9Slide03 Arima Madurai Black" panose="00000A00000000000000" pitchFamily="2" charset="0"/>
                <a:cs typeface="#9Slide03 Arima Madurai Black" panose="00000A00000000000000" pitchFamily="2" charset="0"/>
              </a:rPr>
              <a:t>tính</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được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tốc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độ</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cần</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những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đại</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lượng</a:t>
            </a:r>
            <a:r>
              <a:rPr lang="en-US" sz="2200" dirty="0">
                <a:latin typeface="#9Slide03 Arima Madurai Black" panose="00000A00000000000000" pitchFamily="2" charset="0"/>
                <a:cs typeface="#9Slide03 Arima Madurai Black" panose="00000A00000000000000" pitchFamily="2" charset="0"/>
              </a:rPr>
              <a:t> nào, </a:t>
            </a:r>
            <a:r>
              <a:rPr lang="en-US" sz="2200" dirty="0" err="1">
                <a:latin typeface="#9Slide03 Arima Madurai Black" panose="00000A00000000000000" pitchFamily="2" charset="0"/>
                <a:cs typeface="#9Slide03 Arima Madurai Black" panose="00000A00000000000000" pitchFamily="2" charset="0"/>
              </a:rPr>
              <a:t>những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đại</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lượng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đó</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được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đo</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bằng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dụng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cụ</a:t>
            </a:r>
            <a:r>
              <a:rPr lang="en-US" sz="2200" dirty="0">
                <a:latin typeface="#9Slide03 Arima Madurai Black" panose="00000A00000000000000" pitchFamily="2" charset="0"/>
                <a:cs typeface="#9Slide03 Arima Madurai Black" panose="00000A00000000000000" pitchFamily="2" charset="0"/>
              </a:rPr>
              <a:t> nào? </a:t>
            </a:r>
          </a:p>
        </p:txBody>
      </p:sp>
      <p:grpSp>
        <p:nvGrpSpPr>
          <p:cNvPr id="547" name="Group 546">
            <a:extLst>
              <a:ext uri="{FF2B5EF4-FFF2-40B4-BE49-F238E27FC236}">
                <a16:creationId xmlns:a16="http://schemas.microsoft.com/office/drawing/2014/main" id="{2A29DC00-34D6-471D-8096-24E030D33CAC}"/>
              </a:ext>
            </a:extLst>
          </p:cNvPr>
          <p:cNvGrpSpPr/>
          <p:nvPr/>
        </p:nvGrpSpPr>
        <p:grpSpPr>
          <a:xfrm>
            <a:off x="2312837" y="1548364"/>
            <a:ext cx="982974" cy="888132"/>
            <a:chOff x="3242925" y="1844610"/>
            <a:chExt cx="982974" cy="888132"/>
          </a:xfrm>
        </p:grpSpPr>
        <p:sp>
          <p:nvSpPr>
            <p:cNvPr id="548" name="Rectangle: Rounded Corners 547">
              <a:extLst>
                <a:ext uri="{FF2B5EF4-FFF2-40B4-BE49-F238E27FC236}">
                  <a16:creationId xmlns:a16="http://schemas.microsoft.com/office/drawing/2014/main" id="{A4EEB855-8012-43BC-9056-CD11AC6A93DC}"/>
                </a:ext>
              </a:extLst>
            </p:cNvPr>
            <p:cNvSpPr/>
            <p:nvPr/>
          </p:nvSpPr>
          <p:spPr>
            <a:xfrm>
              <a:off x="3242925" y="1951015"/>
              <a:ext cx="982974" cy="781727"/>
            </a:xfrm>
            <a:prstGeom prst="roundRect">
              <a:avLst/>
            </a:prstGeom>
            <a:solidFill>
              <a:srgbClr val="45665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49" name="TextBox 548">
                  <a:extLst>
                    <a:ext uri="{FF2B5EF4-FFF2-40B4-BE49-F238E27FC236}">
                      <a16:creationId xmlns:a16="http://schemas.microsoft.com/office/drawing/2014/main" id="{68477AC2-708F-457D-9815-3DC173A3DF1D}"/>
                    </a:ext>
                  </a:extLst>
                </p:cNvPr>
                <p:cNvSpPr txBox="1"/>
                <p:nvPr/>
              </p:nvSpPr>
              <p:spPr>
                <a:xfrm>
                  <a:off x="3336631" y="1844610"/>
                  <a:ext cx="880344" cy="7814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2200" b="0" i="1" u="none" strike="noStrike" kern="0" cap="none" spc="0" normalizeH="0" baseline="0" noProof="0" smtClean="0">
                              <a:ln>
                                <a:noFill/>
                              </a:ln>
                              <a:solidFill>
                                <a:schemeClr val="bg1"/>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endParaRPr>
                </a:p>
              </p:txBody>
            </p:sp>
          </mc:Choice>
          <mc:Fallback xmlns="">
            <p:sp>
              <p:nvSpPr>
                <p:cNvPr id="549" name="TextBox 548">
                  <a:extLst>
                    <a:ext uri="{FF2B5EF4-FFF2-40B4-BE49-F238E27FC236}">
                      <a16:creationId xmlns:a16="http://schemas.microsoft.com/office/drawing/2014/main" id="{68477AC2-708F-457D-9815-3DC173A3DF1D}"/>
                    </a:ext>
                  </a:extLst>
                </p:cNvPr>
                <p:cNvSpPr txBox="1">
                  <a:spLocks noRot="1" noChangeAspect="1" noMove="1" noResize="1" noEditPoints="1" noAdjustHandles="1" noChangeArrowheads="1" noChangeShapeType="1" noTextEdit="1"/>
                </p:cNvSpPr>
                <p:nvPr/>
              </p:nvSpPr>
              <p:spPr>
                <a:xfrm>
                  <a:off x="3336631" y="1844610"/>
                  <a:ext cx="880344" cy="781432"/>
                </a:xfrm>
                <a:prstGeom prst="rect">
                  <a:avLst/>
                </a:prstGeom>
                <a:blipFill>
                  <a:blip r:embed="rId3"/>
                  <a:stretch>
                    <a:fillRect l="-9028" b="-10938"/>
                  </a:stretch>
                </a:blipFill>
              </p:spPr>
              <p:txBody>
                <a:bodyPr/>
                <a:lstStyle/>
                <a:p>
                  <a:r>
                    <a:rPr lang="en-US">
                      <a:noFill/>
                    </a:rPr>
                    <a:t> </a:t>
                  </a:r>
                </a:p>
              </p:txBody>
            </p:sp>
          </mc:Fallback>
        </mc:AlternateContent>
      </p:grpSp>
      <p:grpSp>
        <p:nvGrpSpPr>
          <p:cNvPr id="551" name="Group 550">
            <a:extLst>
              <a:ext uri="{FF2B5EF4-FFF2-40B4-BE49-F238E27FC236}">
                <a16:creationId xmlns:a16="http://schemas.microsoft.com/office/drawing/2014/main" id="{2F9F43EC-D6D0-4B57-ADEE-9A504C956389}"/>
              </a:ext>
            </a:extLst>
          </p:cNvPr>
          <p:cNvGrpSpPr/>
          <p:nvPr/>
        </p:nvGrpSpPr>
        <p:grpSpPr>
          <a:xfrm>
            <a:off x="2649854" y="3726113"/>
            <a:ext cx="3149153" cy="977191"/>
            <a:chOff x="2430568" y="1920015"/>
            <a:chExt cx="3149153" cy="977191"/>
          </a:xfrm>
        </p:grpSpPr>
        <p:sp>
          <p:nvSpPr>
            <p:cNvPr id="552" name="Rectangle: Rounded Corners 551">
              <a:extLst>
                <a:ext uri="{FF2B5EF4-FFF2-40B4-BE49-F238E27FC236}">
                  <a16:creationId xmlns:a16="http://schemas.microsoft.com/office/drawing/2014/main" id="{17F0AD67-5336-4ACC-8C66-B6F0E972AC24}"/>
                </a:ext>
              </a:extLst>
            </p:cNvPr>
            <p:cNvSpPr/>
            <p:nvPr/>
          </p:nvSpPr>
          <p:spPr>
            <a:xfrm>
              <a:off x="2430569" y="1951015"/>
              <a:ext cx="3149152" cy="946191"/>
            </a:xfrm>
            <a:prstGeom prst="roundRect">
              <a:avLst/>
            </a:prstGeom>
            <a:solidFill>
              <a:srgbClr val="45665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553" name="TextBox 552">
              <a:extLst>
                <a:ext uri="{FF2B5EF4-FFF2-40B4-BE49-F238E27FC236}">
                  <a16:creationId xmlns:a16="http://schemas.microsoft.com/office/drawing/2014/main" id="{6D97286E-B407-4439-8E26-FFC53ED48973}"/>
                </a:ext>
              </a:extLst>
            </p:cNvPr>
            <p:cNvSpPr txBox="1"/>
            <p:nvPr/>
          </p:nvSpPr>
          <p:spPr>
            <a:xfrm>
              <a:off x="2430568" y="1920015"/>
              <a:ext cx="3024865" cy="977191"/>
            </a:xfrm>
            <a:prstGeom prst="rect">
              <a:avLst/>
            </a:prstGeom>
            <a:noFill/>
          </p:spPr>
          <p:txBody>
            <a:bodyPr wrap="square" rtlCol="0">
              <a:spAutoFit/>
            </a:bodyPr>
            <a:lstStyle/>
            <a:p>
              <a:pPr marL="139700" lvl="0">
                <a:lnSpc>
                  <a:spcPct val="150000"/>
                </a:lnSpc>
                <a:buClr>
                  <a:srgbClr val="212121"/>
                </a:buClr>
                <a:buSzPts val="1400"/>
                <a:defRPr/>
              </a:pPr>
              <a:r>
                <a:rPr lang="en-US" sz="2000" dirty="0" err="1">
                  <a:solidFill>
                    <a:schemeClr val="bg1"/>
                  </a:solidFill>
                  <a:latin typeface="#9Slide03 Arima Madurai Black" panose="00000A00000000000000" pitchFamily="2" charset="-93"/>
                  <a:cs typeface="#9Slide03 Arima Madurai Black" panose="00000A00000000000000" pitchFamily="2" charset="-93"/>
                </a:rPr>
                <a:t>Đo</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quãng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đường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thước</a:t>
              </a:r>
              <a:endParaRPr lang="en-US" sz="2000" dirty="0">
                <a:solidFill>
                  <a:schemeClr val="bg1"/>
                </a:solidFill>
                <a:latin typeface="#9Slide03 Arima Madurai Black" panose="00000A00000000000000" pitchFamily="2" charset="-93"/>
                <a:cs typeface="#9Slide03 Arima Madurai Black" panose="00000A00000000000000" pitchFamily="2" charset="-93"/>
              </a:endParaRPr>
            </a:p>
            <a:p>
              <a:pPr marL="139700" lvl="0">
                <a:lnSpc>
                  <a:spcPct val="150000"/>
                </a:lnSpc>
                <a:buClr>
                  <a:srgbClr val="212121"/>
                </a:buClr>
                <a:buSzPts val="1400"/>
                <a:defRPr/>
              </a:pPr>
              <a:r>
                <a:rPr lang="en-US" sz="2000" dirty="0" err="1">
                  <a:solidFill>
                    <a:schemeClr val="bg1"/>
                  </a:solidFill>
                  <a:latin typeface="#9Slide03 Arima Madurai Black" panose="00000A00000000000000" pitchFamily="2" charset="-93"/>
                  <a:cs typeface="#9Slide03 Arima Madurai Black" panose="00000A00000000000000" pitchFamily="2" charset="-93"/>
                </a:rPr>
                <a:t>Đo</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thời</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gian</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đồng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hồ</a:t>
              </a:r>
              <a:endParaRPr lang="vi-VN" sz="2000" dirty="0">
                <a:solidFill>
                  <a:schemeClr val="bg1"/>
                </a:solidFill>
                <a:latin typeface="#9Slide03 Arima Madurai Black" panose="00000A00000000000000" pitchFamily="2" charset="-93"/>
                <a:cs typeface="#9Slide03 Arima Madurai Black" panose="00000A00000000000000" pitchFamily="2" charset="-93"/>
                <a:sym typeface="Montserrat"/>
              </a:endParaRPr>
            </a:p>
          </p:txBody>
        </p:sp>
      </p:grpSp>
      <p:pic>
        <p:nvPicPr>
          <p:cNvPr id="9" name="Graphic 8">
            <a:extLst>
              <a:ext uri="{FF2B5EF4-FFF2-40B4-BE49-F238E27FC236}">
                <a16:creationId xmlns:a16="http://schemas.microsoft.com/office/drawing/2014/main" id="{2D5D23DD-44FA-411B-B568-49B9C0F9C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8594" y="591048"/>
            <a:ext cx="3961403" cy="39614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545"/>
                                        </p:tgtEl>
                                        <p:attrNameLst>
                                          <p:attrName>style.visibility</p:attrName>
                                        </p:attrNameLst>
                                      </p:cBhvr>
                                      <p:to>
                                        <p:strVal val="visible"/>
                                      </p:to>
                                    </p:set>
                                    <p:animEffect transition="in" filter="wipe(left)">
                                      <p:cBhvr>
                                        <p:cTn id="7" dur="500"/>
                                        <p:tgtEl>
                                          <p:spTgt spid="5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546"/>
                                        </p:tgtEl>
                                        <p:attrNameLst>
                                          <p:attrName>style.visibility</p:attrName>
                                        </p:attrNameLst>
                                      </p:cBhvr>
                                      <p:to>
                                        <p:strVal val="visible"/>
                                      </p:to>
                                    </p:set>
                                    <p:animEffect transition="in" filter="wipe(left)">
                                      <p:cBhvr>
                                        <p:cTn id="12" dur="500"/>
                                        <p:tgtEl>
                                          <p:spTgt spid="54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47"/>
                                        </p:tgtEl>
                                        <p:attrNameLst>
                                          <p:attrName>style.visibility</p:attrName>
                                        </p:attrNameLst>
                                      </p:cBhvr>
                                      <p:to>
                                        <p:strVal val="visible"/>
                                      </p:to>
                                    </p:set>
                                    <p:anim calcmode="lin" valueType="num">
                                      <p:cBhvr>
                                        <p:cTn id="17" dur="500" fill="hold"/>
                                        <p:tgtEl>
                                          <p:spTgt spid="547"/>
                                        </p:tgtEl>
                                        <p:attrNameLst>
                                          <p:attrName>ppt_w</p:attrName>
                                        </p:attrNameLst>
                                      </p:cBhvr>
                                      <p:tavLst>
                                        <p:tav tm="0">
                                          <p:val>
                                            <p:fltVal val="0"/>
                                          </p:val>
                                        </p:tav>
                                        <p:tav tm="100000">
                                          <p:val>
                                            <p:strVal val="#ppt_w"/>
                                          </p:val>
                                        </p:tav>
                                      </p:tavLst>
                                    </p:anim>
                                    <p:anim calcmode="lin" valueType="num">
                                      <p:cBhvr>
                                        <p:cTn id="18" dur="500" fill="hold"/>
                                        <p:tgtEl>
                                          <p:spTgt spid="547"/>
                                        </p:tgtEl>
                                        <p:attrNameLst>
                                          <p:attrName>ppt_h</p:attrName>
                                        </p:attrNameLst>
                                      </p:cBhvr>
                                      <p:tavLst>
                                        <p:tav tm="0">
                                          <p:val>
                                            <p:fltVal val="0"/>
                                          </p:val>
                                        </p:tav>
                                        <p:tav tm="100000">
                                          <p:val>
                                            <p:strVal val="#ppt_h"/>
                                          </p:val>
                                        </p:tav>
                                      </p:tavLst>
                                    </p:anim>
                                    <p:animEffect transition="in" filter="fade">
                                      <p:cBhvr>
                                        <p:cTn id="19" dur="500"/>
                                        <p:tgtEl>
                                          <p:spTgt spid="54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51"/>
                                        </p:tgtEl>
                                        <p:attrNameLst>
                                          <p:attrName>style.visibility</p:attrName>
                                        </p:attrNameLst>
                                      </p:cBhvr>
                                      <p:to>
                                        <p:strVal val="visible"/>
                                      </p:to>
                                    </p:set>
                                    <p:anim calcmode="lin" valueType="num">
                                      <p:cBhvr>
                                        <p:cTn id="24" dur="500" fill="hold"/>
                                        <p:tgtEl>
                                          <p:spTgt spid="551"/>
                                        </p:tgtEl>
                                        <p:attrNameLst>
                                          <p:attrName>ppt_w</p:attrName>
                                        </p:attrNameLst>
                                      </p:cBhvr>
                                      <p:tavLst>
                                        <p:tav tm="0">
                                          <p:val>
                                            <p:fltVal val="0"/>
                                          </p:val>
                                        </p:tav>
                                        <p:tav tm="100000">
                                          <p:val>
                                            <p:strVal val="#ppt_w"/>
                                          </p:val>
                                        </p:tav>
                                      </p:tavLst>
                                    </p:anim>
                                    <p:anim calcmode="lin" valueType="num">
                                      <p:cBhvr>
                                        <p:cTn id="25" dur="500" fill="hold"/>
                                        <p:tgtEl>
                                          <p:spTgt spid="551"/>
                                        </p:tgtEl>
                                        <p:attrNameLst>
                                          <p:attrName>ppt_h</p:attrName>
                                        </p:attrNameLst>
                                      </p:cBhvr>
                                      <p:tavLst>
                                        <p:tav tm="0">
                                          <p:val>
                                            <p:fltVal val="0"/>
                                          </p:val>
                                        </p:tav>
                                        <p:tav tm="100000">
                                          <p:val>
                                            <p:strVal val="#ppt_h"/>
                                          </p:val>
                                        </p:tav>
                                      </p:tavLst>
                                    </p:anim>
                                    <p:animEffect transition="in" filter="fade">
                                      <p:cBhvr>
                                        <p:cTn id="26"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p:bldP spid="5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6CF24F4-50F3-4404-8006-17DA73966B70}"/>
              </a:ext>
            </a:extLst>
          </p:cNvPr>
          <p:cNvSpPr/>
          <p:nvPr/>
        </p:nvSpPr>
        <p:spPr>
          <a:xfrm>
            <a:off x="341873" y="1961965"/>
            <a:ext cx="8460253" cy="2281561"/>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1E135BD-E4C7-439E-AF4D-4D017209ABEA}"/>
              </a:ext>
            </a:extLst>
          </p:cNvPr>
          <p:cNvGrpSpPr/>
          <p:nvPr/>
        </p:nvGrpSpPr>
        <p:grpSpPr>
          <a:xfrm>
            <a:off x="599073" y="928415"/>
            <a:ext cx="4495099" cy="479169"/>
            <a:chOff x="814234" y="3068672"/>
            <a:chExt cx="4495099" cy="602255"/>
          </a:xfrm>
        </p:grpSpPr>
        <p:sp>
          <p:nvSpPr>
            <p:cNvPr id="4" name="Google Shape;2346;p40">
              <a:extLst>
                <a:ext uri="{FF2B5EF4-FFF2-40B4-BE49-F238E27FC236}">
                  <a16:creationId xmlns:a16="http://schemas.microsoft.com/office/drawing/2014/main" id="{B743750E-2175-45BB-9B8A-62CAC3E76128}"/>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EA7AA6A8-6326-4399-88A4-6B7BCBEB23D4}"/>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6" name="Google Shape;2357;p40">
            <a:extLst>
              <a:ext uri="{FF2B5EF4-FFF2-40B4-BE49-F238E27FC236}">
                <a16:creationId xmlns:a16="http://schemas.microsoft.com/office/drawing/2014/main" id="{859EE122-92CE-407E-A7AA-A07C986680CB}"/>
              </a:ext>
            </a:extLst>
          </p:cNvPr>
          <p:cNvSpPr/>
          <p:nvPr/>
        </p:nvSpPr>
        <p:spPr>
          <a:xfrm rot="10800000">
            <a:off x="139664" y="804581"/>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aphic 8">
            <a:extLst>
              <a:ext uri="{FF2B5EF4-FFF2-40B4-BE49-F238E27FC236}">
                <a16:creationId xmlns:a16="http://schemas.microsoft.com/office/drawing/2014/main" id="{27C754BD-D2A0-4A59-8C63-0C0393DCDB04}"/>
              </a:ext>
            </a:extLst>
          </p:cNvPr>
          <p:cNvGrpSpPr/>
          <p:nvPr/>
        </p:nvGrpSpPr>
        <p:grpSpPr>
          <a:xfrm>
            <a:off x="303927" y="970569"/>
            <a:ext cx="396490" cy="376058"/>
            <a:chOff x="4790189" y="653113"/>
            <a:chExt cx="1354514" cy="1284713"/>
          </a:xfrm>
          <a:solidFill>
            <a:srgbClr val="FFFFFF"/>
          </a:solidFill>
        </p:grpSpPr>
        <p:sp>
          <p:nvSpPr>
            <p:cNvPr id="8" name="Freeform: Shape 7">
              <a:extLst>
                <a:ext uri="{FF2B5EF4-FFF2-40B4-BE49-F238E27FC236}">
                  <a16:creationId xmlns:a16="http://schemas.microsoft.com/office/drawing/2014/main" id="{FD035ED7-B1BA-43F5-A818-FE49FCEA0E8B}"/>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8FEC8E9-D6B9-410C-BDCB-3BA093D6F94F}"/>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59D084F-0CAB-437D-A0FB-5302C798EB5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1ADA6991-ACE3-4DA4-91CA-8514F1C42E0A}"/>
              </a:ext>
            </a:extLst>
          </p:cNvPr>
          <p:cNvGrpSpPr/>
          <p:nvPr/>
        </p:nvGrpSpPr>
        <p:grpSpPr>
          <a:xfrm>
            <a:off x="224028" y="1717927"/>
            <a:ext cx="2183220" cy="479169"/>
            <a:chOff x="814235" y="3068672"/>
            <a:chExt cx="2183220" cy="602255"/>
          </a:xfrm>
        </p:grpSpPr>
        <p:sp>
          <p:nvSpPr>
            <p:cNvPr id="13" name="Google Shape;2346;p40">
              <a:extLst>
                <a:ext uri="{FF2B5EF4-FFF2-40B4-BE49-F238E27FC236}">
                  <a16:creationId xmlns:a16="http://schemas.microsoft.com/office/drawing/2014/main" id="{10CA8339-C784-4507-8529-52C3C6C9E0A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E0288686-006A-46B0-8F30-F14878ACB649}"/>
                </a:ext>
              </a:extLst>
            </p:cNvPr>
            <p:cNvSpPr txBox="1"/>
            <p:nvPr/>
          </p:nvSpPr>
          <p:spPr>
            <a:xfrm>
              <a:off x="1079842" y="3068672"/>
              <a:ext cx="1695671"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1. </a:t>
              </a:r>
              <a:r>
                <a:rPr lang="en-US" sz="2400" dirty="0" err="1">
                  <a:solidFill>
                    <a:srgbClr val="FBF9F6"/>
                  </a:solidFill>
                  <a:latin typeface="#9Slide07 IcielBaliho Script" pitchFamily="2" charset="0"/>
                  <a:cs typeface="#9Slide03 Arima Madurai Black" panose="00000A00000000000000" pitchFamily="2" charset="0"/>
                </a:rPr>
                <a:t>Dụng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cụ</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5" name="TextBox 14">
            <a:extLst>
              <a:ext uri="{FF2B5EF4-FFF2-40B4-BE49-F238E27FC236}">
                <a16:creationId xmlns:a16="http://schemas.microsoft.com/office/drawing/2014/main" id="{6CBE4CA2-599A-4E27-863A-71DA3392D209}"/>
              </a:ext>
            </a:extLst>
          </p:cNvPr>
          <p:cNvSpPr txBox="1"/>
          <p:nvPr/>
        </p:nvSpPr>
        <p:spPr>
          <a:xfrm>
            <a:off x="1250832" y="2459534"/>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Đồng</a:t>
            </a:r>
            <a:r>
              <a:rPr lang="en-US" dirty="0"/>
              <a:t> </a:t>
            </a:r>
            <a:r>
              <a:rPr lang="en-US" dirty="0" err="1"/>
              <a:t>hồ</a:t>
            </a:r>
            <a:r>
              <a:rPr lang="en-US" dirty="0"/>
              <a:t> </a:t>
            </a:r>
            <a:r>
              <a:rPr lang="en-US" dirty="0" err="1"/>
              <a:t>bấm</a:t>
            </a:r>
            <a:r>
              <a:rPr lang="en-US" dirty="0"/>
              <a:t> </a:t>
            </a:r>
            <a:r>
              <a:rPr lang="en-US" dirty="0" err="1"/>
              <a:t>giây</a:t>
            </a:r>
            <a:r>
              <a:rPr lang="en-US" dirty="0"/>
              <a:t> - </a:t>
            </a:r>
            <a:r>
              <a:rPr lang="en-US" dirty="0" err="1"/>
              <a:t>Đo</a:t>
            </a:r>
            <a:r>
              <a:rPr lang="en-US" dirty="0"/>
              <a:t> </a:t>
            </a:r>
            <a:r>
              <a:rPr lang="en-US" dirty="0" err="1"/>
              <a:t>thời</a:t>
            </a:r>
            <a:r>
              <a:rPr lang="en-US" dirty="0"/>
              <a:t> </a:t>
            </a:r>
            <a:r>
              <a:rPr lang="en-US" dirty="0" err="1"/>
              <a:t>gian</a:t>
            </a:r>
            <a:r>
              <a:rPr lang="en-US" dirty="0"/>
              <a:t> </a:t>
            </a:r>
            <a:r>
              <a:rPr lang="en-US" dirty="0" err="1"/>
              <a:t>chuyển</a:t>
            </a:r>
            <a:r>
              <a:rPr lang="en-US" dirty="0"/>
              <a:t> </a:t>
            </a:r>
            <a:r>
              <a:rPr lang="en-US" dirty="0" err="1"/>
              <a:t>động</a:t>
            </a:r>
            <a:r>
              <a:rPr lang="en-US" dirty="0"/>
              <a:t> (t) </a:t>
            </a:r>
          </a:p>
        </p:txBody>
      </p:sp>
      <p:pic>
        <p:nvPicPr>
          <p:cNvPr id="2050" name="Picture 2" descr="Theo dõi thời gian">
            <a:extLst>
              <a:ext uri="{FF2B5EF4-FFF2-40B4-BE49-F238E27FC236}">
                <a16:creationId xmlns:a16="http://schemas.microsoft.com/office/drawing/2014/main" id="{2DFC95C3-4D0A-4D00-A87A-21567C05C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17" y="2396297"/>
            <a:ext cx="529200" cy="52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EC658B-7585-4EC4-8475-6CE0F8993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1" y="3294378"/>
            <a:ext cx="501641" cy="501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C263170-192B-41A6-B3F7-30BD0506801E}"/>
              </a:ext>
            </a:extLst>
          </p:cNvPr>
          <p:cNvSpPr txBox="1"/>
          <p:nvPr/>
        </p:nvSpPr>
        <p:spPr>
          <a:xfrm>
            <a:off x="1250832" y="3342746"/>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a:t>
            </a:r>
            <a:r>
              <a:rPr lang="en-US" dirty="0"/>
              <a:t> </a:t>
            </a:r>
            <a:r>
              <a:rPr lang="en-US" dirty="0" err="1"/>
              <a:t>loại</a:t>
            </a:r>
            <a:r>
              <a:rPr lang="en-US" dirty="0"/>
              <a:t> </a:t>
            </a:r>
            <a:r>
              <a:rPr lang="en-US" dirty="0" err="1"/>
              <a:t>thước</a:t>
            </a:r>
            <a:r>
              <a:rPr lang="en-US" dirty="0"/>
              <a:t> – </a:t>
            </a:r>
            <a:r>
              <a:rPr lang="en-US" dirty="0" err="1"/>
              <a:t>Đo</a:t>
            </a:r>
            <a:r>
              <a:rPr lang="en-US" dirty="0"/>
              <a:t> </a:t>
            </a:r>
            <a:r>
              <a:rPr lang="en-US" dirty="0" err="1"/>
              <a:t>độ</a:t>
            </a:r>
            <a:r>
              <a:rPr lang="en-US" dirty="0"/>
              <a:t> </a:t>
            </a:r>
            <a:r>
              <a:rPr lang="en-US" dirty="0" err="1"/>
              <a:t>dài</a:t>
            </a:r>
            <a:r>
              <a:rPr lang="en-US" dirty="0"/>
              <a:t> </a:t>
            </a:r>
            <a:r>
              <a:rPr lang="en-US" dirty="0" err="1"/>
              <a:t>quãng</a:t>
            </a:r>
            <a:r>
              <a:rPr lang="en-US" dirty="0"/>
              <a:t> </a:t>
            </a:r>
            <a:r>
              <a:rPr lang="en-US" dirty="0" err="1"/>
              <a:t>đường</a:t>
            </a:r>
            <a:r>
              <a:rPr lang="en-US" dirty="0"/>
              <a:t> </a:t>
            </a:r>
            <a:r>
              <a:rPr lang="en-US" dirty="0" err="1"/>
              <a:t>đi</a:t>
            </a:r>
            <a:r>
              <a:rPr lang="en-US" dirty="0"/>
              <a:t> </a:t>
            </a:r>
            <a:r>
              <a:rPr lang="en-US" dirty="0" err="1"/>
              <a:t>được</a:t>
            </a:r>
            <a:r>
              <a:rPr lang="en-US" dirty="0"/>
              <a:t> (s)</a:t>
            </a:r>
          </a:p>
        </p:txBody>
      </p:sp>
    </p:spTree>
    <p:extLst>
      <p:ext uri="{BB962C8B-B14F-4D97-AF65-F5344CB8AC3E}">
        <p14:creationId xmlns:p14="http://schemas.microsoft.com/office/powerpoint/2010/main" val="3611595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258" y="823648"/>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4339773" y="2167251"/>
            <a:ext cx="4084227" cy="127419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3200" dirty="0"/>
              <a:t>Có </a:t>
            </a:r>
            <a:r>
              <a:rPr lang="en-US" sz="3200" dirty="0" err="1"/>
              <a:t>những</a:t>
            </a:r>
            <a:r>
              <a:rPr lang="en-US" sz="3200" dirty="0"/>
              <a:t> </a:t>
            </a:r>
            <a:r>
              <a:rPr lang="en-US" sz="3200" dirty="0" err="1"/>
              <a:t>cách</a:t>
            </a:r>
            <a:r>
              <a:rPr lang="en-US" sz="3200" dirty="0"/>
              <a:t> nào </a:t>
            </a:r>
            <a:r>
              <a:rPr lang="en-US" sz="3200" dirty="0" err="1"/>
              <a:t>để</a:t>
            </a:r>
            <a:r>
              <a:rPr lang="en-US" sz="3200" dirty="0"/>
              <a:t> </a:t>
            </a:r>
            <a:r>
              <a:rPr lang="en-US" sz="3200" dirty="0" err="1"/>
              <a:t>đo</a:t>
            </a:r>
            <a:r>
              <a:rPr lang="en-US" sz="3200" dirty="0"/>
              <a:t> </a:t>
            </a:r>
            <a:r>
              <a:rPr lang="en-US" sz="3200" dirty="0" err="1"/>
              <a:t>tốc</a:t>
            </a:r>
            <a:r>
              <a:rPr lang="en-US" sz="3200" dirty="0"/>
              <a:t> </a:t>
            </a:r>
            <a:r>
              <a:rPr lang="en-US" sz="3200" dirty="0" err="1"/>
              <a:t>độ</a:t>
            </a:r>
            <a:r>
              <a:rPr lang="en-US" sz="3200" dirty="0"/>
              <a:t>?</a:t>
            </a:r>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B27AAFA-31A2-4DAA-8004-0BA503F9D9D8}"/>
              </a:ext>
            </a:extLst>
          </p:cNvPr>
          <p:cNvSpPr/>
          <p:nvPr/>
        </p:nvSpPr>
        <p:spPr>
          <a:xfrm>
            <a:off x="439527" y="1627478"/>
            <a:ext cx="7195269" cy="2800984"/>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421E652-98C9-4AEB-9F68-5A1C3BC26463}"/>
              </a:ext>
            </a:extLst>
          </p:cNvPr>
          <p:cNvGrpSpPr/>
          <p:nvPr/>
        </p:nvGrpSpPr>
        <p:grpSpPr>
          <a:xfrm>
            <a:off x="321682" y="1383440"/>
            <a:ext cx="2183220" cy="479169"/>
            <a:chOff x="814235" y="3068672"/>
            <a:chExt cx="2183220" cy="602255"/>
          </a:xfrm>
        </p:grpSpPr>
        <p:sp>
          <p:nvSpPr>
            <p:cNvPr id="20" name="Google Shape;2346;p40">
              <a:extLst>
                <a:ext uri="{FF2B5EF4-FFF2-40B4-BE49-F238E27FC236}">
                  <a16:creationId xmlns:a16="http://schemas.microsoft.com/office/drawing/2014/main" id="{240FF209-CCC4-4E81-B9A7-E8217245304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8612561F-6F07-4F50-BAE0-9BEE8B1E5E64}"/>
                </a:ext>
              </a:extLst>
            </p:cNvPr>
            <p:cNvSpPr txBox="1"/>
            <p:nvPr/>
          </p:nvSpPr>
          <p:spPr>
            <a:xfrm>
              <a:off x="1079842" y="3068672"/>
              <a:ext cx="1695671"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2. </a:t>
              </a:r>
              <a:r>
                <a:rPr lang="en-US" sz="2400" dirty="0" err="1">
                  <a:solidFill>
                    <a:srgbClr val="FBF9F6"/>
                  </a:solidFill>
                  <a:latin typeface="#9Slide07 IcielBaliho Script" pitchFamily="2" charset="0"/>
                  <a:cs typeface="#9Slide03 Arima Madurai Black" panose="00000A00000000000000" pitchFamily="2" charset="0"/>
                </a:rPr>
                <a:t>Cách</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pic>
        <p:nvPicPr>
          <p:cNvPr id="6" name="Graphic 5">
            <a:extLst>
              <a:ext uri="{FF2B5EF4-FFF2-40B4-BE49-F238E27FC236}">
                <a16:creationId xmlns:a16="http://schemas.microsoft.com/office/drawing/2014/main" id="{A23AC17C-4A8B-453E-920F-12107B38D7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01810" y="1614272"/>
            <a:ext cx="3731741" cy="3731741"/>
          </a:xfrm>
          <a:prstGeom prst="rect">
            <a:avLst/>
          </a:prstGeom>
        </p:spPr>
      </p:pic>
      <p:sp>
        <p:nvSpPr>
          <p:cNvPr id="7" name="TextBox 6">
            <a:extLst>
              <a:ext uri="{FF2B5EF4-FFF2-40B4-BE49-F238E27FC236}">
                <a16:creationId xmlns:a16="http://schemas.microsoft.com/office/drawing/2014/main" id="{D2478F97-99E3-4C6A-9E32-05DEC31A8BEB}"/>
              </a:ext>
            </a:extLst>
          </p:cNvPr>
          <p:cNvSpPr txBox="1"/>
          <p:nvPr/>
        </p:nvSpPr>
        <p:spPr>
          <a:xfrm>
            <a:off x="755400" y="2099838"/>
            <a:ext cx="40842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Cách</a:t>
            </a:r>
            <a:r>
              <a:rPr lang="en-US" dirty="0"/>
              <a:t> 1: </a:t>
            </a:r>
            <a:r>
              <a:rPr lang="en-US" dirty="0" err="1"/>
              <a:t>Chọn</a:t>
            </a:r>
            <a:r>
              <a:rPr lang="en-US" dirty="0"/>
              <a:t> s </a:t>
            </a:r>
            <a:r>
              <a:rPr lang="en-US" dirty="0" err="1"/>
              <a:t>trước</a:t>
            </a:r>
            <a:r>
              <a:rPr lang="en-US" dirty="0"/>
              <a:t>, </a:t>
            </a:r>
            <a:r>
              <a:rPr lang="en-US" dirty="0" err="1"/>
              <a:t>đo</a:t>
            </a:r>
            <a:r>
              <a:rPr lang="en-US" dirty="0"/>
              <a:t> t </a:t>
            </a:r>
            <a:r>
              <a:rPr lang="en-US" dirty="0" err="1"/>
              <a:t>sau</a:t>
            </a:r>
            <a:endParaRPr lang="en-US" dirty="0"/>
          </a:p>
        </p:txBody>
      </p:sp>
      <p:grpSp>
        <p:nvGrpSpPr>
          <p:cNvPr id="9" name="Group 8">
            <a:extLst>
              <a:ext uri="{FF2B5EF4-FFF2-40B4-BE49-F238E27FC236}">
                <a16:creationId xmlns:a16="http://schemas.microsoft.com/office/drawing/2014/main" id="{D4739C4F-83A0-43BA-B52A-C84BEC010834}"/>
              </a:ext>
            </a:extLst>
          </p:cNvPr>
          <p:cNvGrpSpPr/>
          <p:nvPr/>
        </p:nvGrpSpPr>
        <p:grpSpPr>
          <a:xfrm>
            <a:off x="2797514" y="575765"/>
            <a:ext cx="4495099" cy="479169"/>
            <a:chOff x="814234" y="3068672"/>
            <a:chExt cx="4495099" cy="602255"/>
          </a:xfrm>
        </p:grpSpPr>
        <p:sp>
          <p:nvSpPr>
            <p:cNvPr id="10" name="Google Shape;2346;p40">
              <a:extLst>
                <a:ext uri="{FF2B5EF4-FFF2-40B4-BE49-F238E27FC236}">
                  <a16:creationId xmlns:a16="http://schemas.microsoft.com/office/drawing/2014/main" id="{81A0E17C-6C23-41E3-B3F9-201B25DA413A}"/>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E5CD526A-D6B6-476B-942C-FCE676F6CED0}"/>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2" name="Google Shape;2357;p40">
            <a:extLst>
              <a:ext uri="{FF2B5EF4-FFF2-40B4-BE49-F238E27FC236}">
                <a16:creationId xmlns:a16="http://schemas.microsoft.com/office/drawing/2014/main" id="{A659AD3C-053A-401F-8AD6-2D5CD08B973C}"/>
              </a:ext>
            </a:extLst>
          </p:cNvPr>
          <p:cNvSpPr/>
          <p:nvPr/>
        </p:nvSpPr>
        <p:spPr>
          <a:xfrm rot="10800000">
            <a:off x="2338105" y="451931"/>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aphic 8">
            <a:extLst>
              <a:ext uri="{FF2B5EF4-FFF2-40B4-BE49-F238E27FC236}">
                <a16:creationId xmlns:a16="http://schemas.microsoft.com/office/drawing/2014/main" id="{071C8D3B-843B-4156-AAEB-272F85B6AA69}"/>
              </a:ext>
            </a:extLst>
          </p:cNvPr>
          <p:cNvGrpSpPr/>
          <p:nvPr/>
        </p:nvGrpSpPr>
        <p:grpSpPr>
          <a:xfrm>
            <a:off x="2502368" y="617919"/>
            <a:ext cx="396490" cy="376058"/>
            <a:chOff x="4790189" y="653113"/>
            <a:chExt cx="1354514" cy="1284713"/>
          </a:xfrm>
          <a:solidFill>
            <a:srgbClr val="FFFFFF"/>
          </a:solidFill>
        </p:grpSpPr>
        <p:sp>
          <p:nvSpPr>
            <p:cNvPr id="14" name="Freeform: Shape 13">
              <a:extLst>
                <a:ext uri="{FF2B5EF4-FFF2-40B4-BE49-F238E27FC236}">
                  <a16:creationId xmlns:a16="http://schemas.microsoft.com/office/drawing/2014/main" id="{940C619D-E17E-4594-A487-8F9276467338}"/>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ACF9288-43BD-4D84-85C4-2D5CE9881DBF}"/>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50448D-6FA5-4967-BC36-79DCF312FBDC}"/>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B581F315-BA51-4C93-BD17-B029296AD117}"/>
              </a:ext>
            </a:extLst>
          </p:cNvPr>
          <p:cNvSpPr txBox="1"/>
          <p:nvPr/>
        </p:nvSpPr>
        <p:spPr>
          <a:xfrm>
            <a:off x="755400" y="2664837"/>
            <a:ext cx="40842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Cách</a:t>
            </a:r>
            <a:r>
              <a:rPr lang="en-US" dirty="0"/>
              <a:t> 2: </a:t>
            </a:r>
            <a:r>
              <a:rPr lang="en-US" dirty="0" err="1"/>
              <a:t>Chọn</a:t>
            </a:r>
            <a:r>
              <a:rPr lang="en-US" dirty="0"/>
              <a:t> t </a:t>
            </a:r>
            <a:r>
              <a:rPr lang="en-US" dirty="0" err="1"/>
              <a:t>trước</a:t>
            </a:r>
            <a:r>
              <a:rPr lang="en-US" dirty="0"/>
              <a:t>, </a:t>
            </a:r>
            <a:r>
              <a:rPr lang="en-US" dirty="0" err="1"/>
              <a:t>đo</a:t>
            </a:r>
            <a:r>
              <a:rPr lang="en-US" dirty="0"/>
              <a:t> s </a:t>
            </a:r>
            <a:r>
              <a:rPr lang="en-US" dirty="0" err="1"/>
              <a:t>sau</a:t>
            </a:r>
            <a:endParaRPr lang="en-US" dirty="0"/>
          </a:p>
        </p:txBody>
      </p:sp>
      <p:sp>
        <p:nvSpPr>
          <p:cNvPr id="22" name="TextBox 21">
            <a:extLst>
              <a:ext uri="{FF2B5EF4-FFF2-40B4-BE49-F238E27FC236}">
                <a16:creationId xmlns:a16="http://schemas.microsoft.com/office/drawing/2014/main" id="{DF17664B-F65C-469B-B6E3-0FD8B8179B46}"/>
              </a:ext>
            </a:extLst>
          </p:cNvPr>
          <p:cNvSpPr txBox="1"/>
          <p:nvPr/>
        </p:nvSpPr>
        <p:spPr>
          <a:xfrm>
            <a:off x="755400" y="3229836"/>
            <a:ext cx="4846410"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Trong</a:t>
            </a:r>
            <a:r>
              <a:rPr lang="en-US" dirty="0"/>
              <a:t> </a:t>
            </a:r>
            <a:r>
              <a:rPr lang="en-US" dirty="0" err="1"/>
              <a:t>phòng</a:t>
            </a:r>
            <a:r>
              <a:rPr lang="en-US" dirty="0"/>
              <a:t> </a:t>
            </a:r>
            <a:r>
              <a:rPr lang="en-US" dirty="0" err="1"/>
              <a:t>thực</a:t>
            </a:r>
            <a:r>
              <a:rPr lang="en-US" dirty="0"/>
              <a:t> </a:t>
            </a:r>
            <a:r>
              <a:rPr lang="en-US" dirty="0" err="1"/>
              <a:t>hành</a:t>
            </a:r>
            <a:r>
              <a:rPr lang="en-US" dirty="0"/>
              <a:t> thường </a:t>
            </a:r>
            <a:r>
              <a:rPr lang="en-US" dirty="0" err="1"/>
              <a:t>chọn</a:t>
            </a:r>
            <a:r>
              <a:rPr lang="en-US" dirty="0"/>
              <a:t> </a:t>
            </a:r>
            <a:r>
              <a:rPr lang="en-US" dirty="0" err="1"/>
              <a:t>cách</a:t>
            </a:r>
            <a:r>
              <a:rPr lang="en-US" dirty="0"/>
              <a:t> 1</a:t>
            </a:r>
          </a:p>
        </p:txBody>
      </p:sp>
    </p:spTree>
    <p:extLst>
      <p:ext uri="{BB962C8B-B14F-4D97-AF65-F5344CB8AC3E}">
        <p14:creationId xmlns:p14="http://schemas.microsoft.com/office/powerpoint/2010/main" val="13874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3107" y="659851"/>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260957" y="1815647"/>
            <a:ext cx="4920693" cy="186512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3200" dirty="0" err="1"/>
              <a:t>Để</a:t>
            </a:r>
            <a:r>
              <a:rPr lang="en-US" sz="3200" dirty="0"/>
              <a:t> </a:t>
            </a:r>
            <a:r>
              <a:rPr lang="en-US" sz="3200" dirty="0" err="1"/>
              <a:t>đo</a:t>
            </a:r>
            <a:r>
              <a:rPr lang="en-US" sz="3200" dirty="0"/>
              <a:t> </a:t>
            </a:r>
            <a:r>
              <a:rPr lang="en-US" sz="3200" dirty="0" err="1"/>
              <a:t>tốc</a:t>
            </a:r>
            <a:r>
              <a:rPr lang="en-US" sz="3200" dirty="0"/>
              <a:t> </a:t>
            </a:r>
            <a:r>
              <a:rPr lang="en-US" sz="3200" dirty="0" err="1"/>
              <a:t>độ</a:t>
            </a:r>
            <a:r>
              <a:rPr lang="en-US" sz="3200" dirty="0"/>
              <a:t> </a:t>
            </a:r>
            <a:r>
              <a:rPr lang="en-US" sz="3200" dirty="0" err="1"/>
              <a:t>dùng</a:t>
            </a:r>
            <a:r>
              <a:rPr lang="en-US" sz="3200" dirty="0"/>
              <a:t> </a:t>
            </a:r>
            <a:r>
              <a:rPr lang="en-US" sz="3200" dirty="0" err="1"/>
              <a:t>đồng</a:t>
            </a:r>
            <a:r>
              <a:rPr lang="en-US" sz="3200" dirty="0"/>
              <a:t> </a:t>
            </a:r>
            <a:r>
              <a:rPr lang="en-US" sz="3200" dirty="0" err="1"/>
              <a:t>hồ</a:t>
            </a:r>
            <a:r>
              <a:rPr lang="en-US" sz="3200" dirty="0"/>
              <a:t> </a:t>
            </a:r>
            <a:r>
              <a:rPr lang="en-US" sz="3200" dirty="0" err="1"/>
              <a:t>bấm</a:t>
            </a:r>
            <a:r>
              <a:rPr lang="en-US" sz="3200" dirty="0"/>
              <a:t> </a:t>
            </a:r>
            <a:r>
              <a:rPr lang="en-US" sz="3200" dirty="0" err="1"/>
              <a:t>giây</a:t>
            </a:r>
            <a:r>
              <a:rPr lang="en-US" sz="3200" dirty="0"/>
              <a:t> </a:t>
            </a:r>
            <a:r>
              <a:rPr lang="en-US" sz="3200" dirty="0" err="1"/>
              <a:t>cần</a:t>
            </a:r>
            <a:r>
              <a:rPr lang="en-US" sz="3200" dirty="0"/>
              <a:t> </a:t>
            </a:r>
            <a:r>
              <a:rPr lang="en-US" sz="3200" dirty="0" err="1"/>
              <a:t>thực</a:t>
            </a:r>
            <a:r>
              <a:rPr lang="en-US" sz="3200" dirty="0"/>
              <a:t> </a:t>
            </a:r>
            <a:r>
              <a:rPr lang="en-US" sz="3200" dirty="0" err="1"/>
              <a:t>hiện</a:t>
            </a:r>
            <a:r>
              <a:rPr lang="en-US" sz="3200" dirty="0"/>
              <a:t> </a:t>
            </a:r>
            <a:r>
              <a:rPr lang="en-US" sz="3200" dirty="0" err="1"/>
              <a:t>các</a:t>
            </a:r>
            <a:r>
              <a:rPr lang="en-US" sz="3200" dirty="0"/>
              <a:t> </a:t>
            </a:r>
            <a:r>
              <a:rPr lang="en-US" sz="3200" dirty="0" err="1"/>
              <a:t>bước</a:t>
            </a:r>
            <a:r>
              <a:rPr lang="en-US" sz="3200" dirty="0"/>
              <a:t> nào?</a:t>
            </a:r>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204736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Micro, Small and Medium-sized Enterprises Day by Slidesgo">
  <a:themeElements>
    <a:clrScheme name="Simple Light">
      <a:dk1>
        <a:srgbClr val="2C413C"/>
      </a:dk1>
      <a:lt1>
        <a:srgbClr val="FBF9F6"/>
      </a:lt1>
      <a:dk2>
        <a:srgbClr val="395446"/>
      </a:dk2>
      <a:lt2>
        <a:srgbClr val="F2E7D8"/>
      </a:lt2>
      <a:accent1>
        <a:srgbClr val="EAD1B9"/>
      </a:accent1>
      <a:accent2>
        <a:srgbClr val="CCB19A"/>
      </a:accent2>
      <a:accent3>
        <a:srgbClr val="8F4E4B"/>
      </a:accent3>
      <a:accent4>
        <a:srgbClr val="5D3C34"/>
      </a:accent4>
      <a:accent5>
        <a:srgbClr val="4F2D25"/>
      </a:accent5>
      <a:accent6>
        <a:srgbClr val="456655"/>
      </a:accent6>
      <a:hlink>
        <a:srgbClr val="2C41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5866</TotalTime>
  <Words>1159</Words>
  <Application>Microsoft Office PowerPoint</Application>
  <PresentationFormat>On-screen Show (16:9)</PresentationFormat>
  <Paragraphs>118</Paragraphs>
  <Slides>29</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Merriweather</vt:lpstr>
      <vt:lpstr>#9Slide07 IcielBaliho Script</vt:lpstr>
      <vt:lpstr>Red Hat Text</vt:lpstr>
      <vt:lpstr>Arial</vt:lpstr>
      <vt:lpstr>#9Slide07 IcielCadena</vt:lpstr>
      <vt:lpstr>Ruda Black</vt:lpstr>
      <vt:lpstr>Calibri</vt:lpstr>
      <vt:lpstr>Hind Siliguri</vt:lpstr>
      <vt:lpstr>Cambria Math</vt:lpstr>
      <vt:lpstr>Calibri Light</vt:lpstr>
      <vt:lpstr>#9Slide03 Arima Madurai Black</vt:lpstr>
      <vt:lpstr>Micro, Small and Medium-sized Enterprises Day by Slidesgo</vt:lpstr>
      <vt:lpstr>Office Theme</vt:lpstr>
      <vt:lpstr>PowerPoint Presentation</vt:lpstr>
      <vt:lpstr>PowerPoint Presentation</vt:lpstr>
      <vt:lpstr>ĐO TỐC ĐỘ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a) Tốc độ của vận động viên là:            v = "s" /"t"  = 100/11,54 = 8,67 m/s b) Vì v &lt; 60 km/h nên ô tô chưa vượt quá tốc độ cho phép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Enterprises Day</dc:title>
  <cp:lastModifiedBy>Administrator</cp:lastModifiedBy>
  <cp:revision>20</cp:revision>
  <dcterms:modified xsi:type="dcterms:W3CDTF">2023-11-15T03:01:42Z</dcterms:modified>
</cp:coreProperties>
</file>