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3" r:id="rId4"/>
  </p:sldMasterIdLst>
  <p:notesMasterIdLst>
    <p:notesMasterId r:id="rId38"/>
  </p:notesMasterIdLst>
  <p:sldIdLst>
    <p:sldId id="416" r:id="rId5"/>
    <p:sldId id="417" r:id="rId6"/>
    <p:sldId id="257" r:id="rId7"/>
    <p:sldId id="258" r:id="rId8"/>
    <p:sldId id="266" r:id="rId9"/>
    <p:sldId id="320" r:id="rId10"/>
    <p:sldId id="268" r:id="rId11"/>
    <p:sldId id="259" r:id="rId12"/>
    <p:sldId id="324" r:id="rId13"/>
    <p:sldId id="325" r:id="rId14"/>
    <p:sldId id="326" r:id="rId15"/>
    <p:sldId id="327" r:id="rId16"/>
    <p:sldId id="265" r:id="rId17"/>
    <p:sldId id="328" r:id="rId18"/>
    <p:sldId id="263" r:id="rId19"/>
    <p:sldId id="317" r:id="rId20"/>
    <p:sldId id="329" r:id="rId21"/>
    <p:sldId id="332" r:id="rId22"/>
    <p:sldId id="335" r:id="rId23"/>
    <p:sldId id="419" r:id="rId24"/>
    <p:sldId id="333" r:id="rId25"/>
    <p:sldId id="331" r:id="rId26"/>
    <p:sldId id="261" r:id="rId27"/>
    <p:sldId id="330" r:id="rId28"/>
    <p:sldId id="312" r:id="rId29"/>
    <p:sldId id="313" r:id="rId30"/>
    <p:sldId id="321" r:id="rId31"/>
    <p:sldId id="323" r:id="rId32"/>
    <p:sldId id="308" r:id="rId33"/>
    <p:sldId id="322" r:id="rId34"/>
    <p:sldId id="336" r:id="rId35"/>
    <p:sldId id="337" r:id="rId36"/>
    <p:sldId id="287" r:id="rId37"/>
  </p:sldIdLst>
  <p:sldSz cx="9144000" cy="5143500" type="screen16x9"/>
  <p:notesSz cx="6858000" cy="9144000"/>
  <p:embeddedFontLst>
    <p:embeddedFont>
      <p:font typeface="Bebas Neue" panose="020B06040202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Domine" panose="020B0604020202020204" charset="0"/>
      <p:regular r:id="rId46"/>
      <p:bold r:id="rId47"/>
    </p:embeddedFont>
    <p:embeddedFont>
      <p:font typeface="Oxygen" panose="02000503000000000000" pitchFamily="2" charset="0"/>
      <p:regular r:id="rId48"/>
      <p:bold r:id="rId49"/>
    </p:embeddedFont>
    <p:embeddedFont>
      <p:font typeface="Oxygen Light" panose="02000303000000000000" pitchFamily="2" charset="0"/>
      <p:regular r:id="rId50"/>
      <p:bold r:id="rId51"/>
    </p:embeddedFont>
    <p:embeddedFont>
      <p:font typeface="Poiret One" panose="020B0604020202020204" charset="0"/>
      <p:regular r:id="rId52"/>
    </p:embeddedFont>
    <p:embeddedFont>
      <p:font typeface="Roboto" panose="02000000000000000000" pitchFamily="2" charset="0"/>
      <p:regular r:id="rId53"/>
      <p:bold r:id="rId54"/>
      <p:italic r:id="rId55"/>
      <p:boldItalic r:id="rId56"/>
    </p:embeddedFont>
    <p:embeddedFont>
      <p:font typeface="SNELL ROUNDHAND BLACK" panose="020B0604020202020204" charset="0"/>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1" autoAdjust="0"/>
    <p:restoredTop sz="94627"/>
  </p:normalViewPr>
  <p:slideViewPr>
    <p:cSldViewPr snapToGrid="0" snapToObjects="1" showGuides="1">
      <p:cViewPr varScale="1">
        <p:scale>
          <a:sx n="84" d="100"/>
          <a:sy n="84" d="100"/>
        </p:scale>
        <p:origin x="832" y="40"/>
      </p:cViewPr>
      <p:guideLst>
        <p:guide orient="horz" pos="1620"/>
        <p:guide pos="29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E0C01-50DB-466A-B742-CE67302BF10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8A44321C-A20E-4746-B7B4-885F900CA86E}">
      <dgm:prSet phldrT="[Text]" custT="1"/>
      <dgm:spPr/>
      <dgm:t>
        <a:bodyPr/>
        <a:lstStyle/>
        <a:p>
          <a:pPr algn="ctr">
            <a:lnSpc>
              <a:spcPct val="100000"/>
            </a:lnSpc>
          </a:pPr>
          <a:r>
            <a:rPr lang="en-US" sz="2400" dirty="0" err="1">
              <a:solidFill>
                <a:srgbClr val="F8F8F8"/>
              </a:solidFill>
              <a:latin typeface="Times New Roman" panose="02020603050405020304" pitchFamily="18" charset="0"/>
              <a:cs typeface="Times New Roman" panose="02020603050405020304" pitchFamily="18" charset="0"/>
            </a:rPr>
            <a:t>Trình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bày</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về</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hình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phát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triển</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của</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các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tôn</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giáo</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thời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Lý</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DDDB10EC-B17A-450B-8FD5-586BBF9BDEDF}" type="parTrans" cxnId="{4B4AF875-E671-4ED1-9875-3E513A58FC63}">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354B0CE8-134F-40E1-9611-E7189885A8D4}" type="sibTrans" cxnId="{4B4AF875-E671-4ED1-9875-3E513A58FC63}">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21DCF2A9-EF2B-44D5-AE6C-EADFCD0219EE}">
      <dgm:prSet phldrT="[Text]" custT="1"/>
      <dgm:spPr/>
      <dgm:t>
        <a:bodyPr/>
        <a:lstStyle/>
        <a:p>
          <a:pPr algn="ctr"/>
          <a:r>
            <a:rPr lang="en-US" sz="2400" dirty="0" err="1">
              <a:solidFill>
                <a:srgbClr val="F8F8F8"/>
              </a:solidFill>
              <a:latin typeface="Times New Roman" panose="02020603050405020304" pitchFamily="18" charset="0"/>
              <a:cs typeface="Times New Roman" panose="02020603050405020304" pitchFamily="18" charset="0"/>
            </a:rPr>
            <a:t>Liệt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kê</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các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tác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phẩm</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và</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loại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hình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nghệ</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thuật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thời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Lý</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59A544CF-922E-4C0A-87F1-5D57000C2D24}" type="parTrans" cxnId="{946F0778-3845-486E-938A-99D6C75211C9}">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0700780A-6420-4440-9DA3-E4871450848D}" type="sibTrans" cxnId="{946F0778-3845-486E-938A-99D6C75211C9}">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3DB6B58F-794B-446B-9999-752DC0F6CF5C}">
      <dgm:prSet phldrT="[Text]" custT="1"/>
      <dgm:spPr/>
      <dgm:t>
        <a:bodyPr/>
        <a:lstStyle/>
        <a:p>
          <a:pPr algn="ctr"/>
          <a:r>
            <a:rPr lang="en-US" sz="2400" dirty="0" err="1">
              <a:solidFill>
                <a:srgbClr val="F8F8F8"/>
              </a:solidFill>
              <a:latin typeface="Times New Roman" panose="02020603050405020304" pitchFamily="18" charset="0"/>
              <a:cs typeface="Times New Roman" panose="02020603050405020304" pitchFamily="18" charset="0"/>
            </a:rPr>
            <a:t>Liệt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kê</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những</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thành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tựu</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về</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văn</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hóa</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giáo</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dục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thời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Lý</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BD288882-5788-4CA4-A77D-7EBF6232EF69}" type="parTrans" cxnId="{21B11BC0-BC34-43BE-B9C0-09810CD815D5}">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489EF74F-B2BC-4DB1-A923-868228526A61}" type="sibTrans" cxnId="{21B11BC0-BC34-43BE-B9C0-09810CD815D5}">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ABDF1825-CA7F-4F9C-AE51-69301E113877}" type="pres">
      <dgm:prSet presAssocID="{616E0C01-50DB-466A-B742-CE67302BF10D}" presName="linear" presStyleCnt="0">
        <dgm:presLayoutVars>
          <dgm:dir/>
          <dgm:animLvl val="lvl"/>
          <dgm:resizeHandles val="exact"/>
        </dgm:presLayoutVars>
      </dgm:prSet>
      <dgm:spPr/>
    </dgm:pt>
    <dgm:pt modelId="{3A0B6600-AC37-48C3-BE0B-6C6AEFBFAC07}" type="pres">
      <dgm:prSet presAssocID="{8A44321C-A20E-4746-B7B4-885F900CA86E}" presName="parentLin" presStyleCnt="0"/>
      <dgm:spPr/>
    </dgm:pt>
    <dgm:pt modelId="{7DEC0742-BC44-4580-9765-57934D4D33DF}" type="pres">
      <dgm:prSet presAssocID="{8A44321C-A20E-4746-B7B4-885F900CA86E}" presName="parentLeftMargin" presStyleLbl="node1" presStyleIdx="0" presStyleCnt="3"/>
      <dgm:spPr/>
    </dgm:pt>
    <dgm:pt modelId="{563E126C-CD2F-4EC4-BF0E-95319AAD7F45}" type="pres">
      <dgm:prSet presAssocID="{8A44321C-A20E-4746-B7B4-885F900CA86E}" presName="parentText" presStyleLbl="node1" presStyleIdx="0" presStyleCnt="3" custScaleX="81811" custScaleY="131508">
        <dgm:presLayoutVars>
          <dgm:chMax val="0"/>
          <dgm:bulletEnabled val="1"/>
        </dgm:presLayoutVars>
      </dgm:prSet>
      <dgm:spPr/>
    </dgm:pt>
    <dgm:pt modelId="{C4E46113-2AAA-497D-8DC0-BFFAEDB743A7}" type="pres">
      <dgm:prSet presAssocID="{8A44321C-A20E-4746-B7B4-885F900CA86E}" presName="negativeSpace" presStyleCnt="0"/>
      <dgm:spPr/>
    </dgm:pt>
    <dgm:pt modelId="{D92BD5F2-1FB3-4A74-903A-1489970E335D}" type="pres">
      <dgm:prSet presAssocID="{8A44321C-A20E-4746-B7B4-885F900CA86E}" presName="childText" presStyleLbl="conFgAcc1" presStyleIdx="0" presStyleCnt="3">
        <dgm:presLayoutVars>
          <dgm:bulletEnabled val="1"/>
        </dgm:presLayoutVars>
      </dgm:prSet>
      <dgm:spPr/>
    </dgm:pt>
    <dgm:pt modelId="{0C6AFCC9-C4CA-410C-957A-37914F0EF3C7}" type="pres">
      <dgm:prSet presAssocID="{354B0CE8-134F-40E1-9611-E7189885A8D4}" presName="spaceBetweenRectangles" presStyleCnt="0"/>
      <dgm:spPr/>
    </dgm:pt>
    <dgm:pt modelId="{A9A68E44-E4A4-42B1-A2E0-C36623F8AC54}" type="pres">
      <dgm:prSet presAssocID="{21DCF2A9-EF2B-44D5-AE6C-EADFCD0219EE}" presName="parentLin" presStyleCnt="0"/>
      <dgm:spPr/>
    </dgm:pt>
    <dgm:pt modelId="{32A64E35-8481-48B6-8BAA-E7881C4F568E}" type="pres">
      <dgm:prSet presAssocID="{21DCF2A9-EF2B-44D5-AE6C-EADFCD0219EE}" presName="parentLeftMargin" presStyleLbl="node1" presStyleIdx="0" presStyleCnt="3"/>
      <dgm:spPr/>
    </dgm:pt>
    <dgm:pt modelId="{9050A0C5-A125-403B-99D6-7E8B1570364D}" type="pres">
      <dgm:prSet presAssocID="{21DCF2A9-EF2B-44D5-AE6C-EADFCD0219EE}" presName="parentText" presStyleLbl="node1" presStyleIdx="1" presStyleCnt="3" custScaleX="81811" custScaleY="135042">
        <dgm:presLayoutVars>
          <dgm:chMax val="0"/>
          <dgm:bulletEnabled val="1"/>
        </dgm:presLayoutVars>
      </dgm:prSet>
      <dgm:spPr/>
    </dgm:pt>
    <dgm:pt modelId="{4F336040-CF8B-4985-A874-BC84038CECE0}" type="pres">
      <dgm:prSet presAssocID="{21DCF2A9-EF2B-44D5-AE6C-EADFCD0219EE}" presName="negativeSpace" presStyleCnt="0"/>
      <dgm:spPr/>
    </dgm:pt>
    <dgm:pt modelId="{6AFA27F1-CFCF-4452-9F01-A9BDCFCCB72B}" type="pres">
      <dgm:prSet presAssocID="{21DCF2A9-EF2B-44D5-AE6C-EADFCD0219EE}" presName="childText" presStyleLbl="conFgAcc1" presStyleIdx="1" presStyleCnt="3">
        <dgm:presLayoutVars>
          <dgm:bulletEnabled val="1"/>
        </dgm:presLayoutVars>
      </dgm:prSet>
      <dgm:spPr/>
    </dgm:pt>
    <dgm:pt modelId="{2679AF5C-F3FE-406A-A3FA-08E828FC01EA}" type="pres">
      <dgm:prSet presAssocID="{0700780A-6420-4440-9DA3-E4871450848D}" presName="spaceBetweenRectangles" presStyleCnt="0"/>
      <dgm:spPr/>
    </dgm:pt>
    <dgm:pt modelId="{2A9067DB-D7AE-486C-A70E-4DAA909AF200}" type="pres">
      <dgm:prSet presAssocID="{3DB6B58F-794B-446B-9999-752DC0F6CF5C}" presName="parentLin" presStyleCnt="0"/>
      <dgm:spPr/>
    </dgm:pt>
    <dgm:pt modelId="{84D06054-CF9F-479F-8831-3713002EDF32}" type="pres">
      <dgm:prSet presAssocID="{3DB6B58F-794B-446B-9999-752DC0F6CF5C}" presName="parentLeftMargin" presStyleLbl="node1" presStyleIdx="1" presStyleCnt="3"/>
      <dgm:spPr/>
    </dgm:pt>
    <dgm:pt modelId="{A4E6FDD8-E7CB-4A54-8220-530659C0F083}" type="pres">
      <dgm:prSet presAssocID="{3DB6B58F-794B-446B-9999-752DC0F6CF5C}" presName="parentText" presStyleLbl="node1" presStyleIdx="2" presStyleCnt="3" custScaleX="81811" custScaleY="124151">
        <dgm:presLayoutVars>
          <dgm:chMax val="0"/>
          <dgm:bulletEnabled val="1"/>
        </dgm:presLayoutVars>
      </dgm:prSet>
      <dgm:spPr/>
    </dgm:pt>
    <dgm:pt modelId="{042CEA01-2379-4955-BBCD-7E70BC19F3D7}" type="pres">
      <dgm:prSet presAssocID="{3DB6B58F-794B-446B-9999-752DC0F6CF5C}" presName="negativeSpace" presStyleCnt="0"/>
      <dgm:spPr/>
    </dgm:pt>
    <dgm:pt modelId="{B593D425-72CD-423D-8055-71FB18DE73E4}" type="pres">
      <dgm:prSet presAssocID="{3DB6B58F-794B-446B-9999-752DC0F6CF5C}" presName="childText" presStyleLbl="conFgAcc1" presStyleIdx="2" presStyleCnt="3">
        <dgm:presLayoutVars>
          <dgm:bulletEnabled val="1"/>
        </dgm:presLayoutVars>
      </dgm:prSet>
      <dgm:spPr/>
    </dgm:pt>
  </dgm:ptLst>
  <dgm:cxnLst>
    <dgm:cxn modelId="{FCF63A2E-3E67-4C21-BEFE-5BED5C3103CD}" type="presOf" srcId="{21DCF2A9-EF2B-44D5-AE6C-EADFCD0219EE}" destId="{9050A0C5-A125-403B-99D6-7E8B1570364D}" srcOrd="1" destOrd="0" presId="urn:microsoft.com/office/officeart/2005/8/layout/list1"/>
    <dgm:cxn modelId="{6093FF69-4582-47DA-A7A4-DD655E52FBBF}" type="presOf" srcId="{8A44321C-A20E-4746-B7B4-885F900CA86E}" destId="{563E126C-CD2F-4EC4-BF0E-95319AAD7F45}" srcOrd="1" destOrd="0" presId="urn:microsoft.com/office/officeart/2005/8/layout/list1"/>
    <dgm:cxn modelId="{7C351D4C-78B7-442B-B59D-864AA43B3389}" type="presOf" srcId="{8A44321C-A20E-4746-B7B4-885F900CA86E}" destId="{7DEC0742-BC44-4580-9765-57934D4D33DF}" srcOrd="0" destOrd="0" presId="urn:microsoft.com/office/officeart/2005/8/layout/list1"/>
    <dgm:cxn modelId="{4B4AF875-E671-4ED1-9875-3E513A58FC63}" srcId="{616E0C01-50DB-466A-B742-CE67302BF10D}" destId="{8A44321C-A20E-4746-B7B4-885F900CA86E}" srcOrd="0" destOrd="0" parTransId="{DDDB10EC-B17A-450B-8FD5-586BBF9BDEDF}" sibTransId="{354B0CE8-134F-40E1-9611-E7189885A8D4}"/>
    <dgm:cxn modelId="{946F0778-3845-486E-938A-99D6C75211C9}" srcId="{616E0C01-50DB-466A-B742-CE67302BF10D}" destId="{21DCF2A9-EF2B-44D5-AE6C-EADFCD0219EE}" srcOrd="1" destOrd="0" parTransId="{59A544CF-922E-4C0A-87F1-5D57000C2D24}" sibTransId="{0700780A-6420-4440-9DA3-E4871450848D}"/>
    <dgm:cxn modelId="{483AB596-1775-41F0-B951-7B1CD790FA18}" type="presOf" srcId="{3DB6B58F-794B-446B-9999-752DC0F6CF5C}" destId="{84D06054-CF9F-479F-8831-3713002EDF32}" srcOrd="0" destOrd="0" presId="urn:microsoft.com/office/officeart/2005/8/layout/list1"/>
    <dgm:cxn modelId="{21BF359F-DFD7-400D-A6E8-BFABC459EDB0}" type="presOf" srcId="{21DCF2A9-EF2B-44D5-AE6C-EADFCD0219EE}" destId="{32A64E35-8481-48B6-8BAA-E7881C4F568E}" srcOrd="0" destOrd="0" presId="urn:microsoft.com/office/officeart/2005/8/layout/list1"/>
    <dgm:cxn modelId="{21B11BC0-BC34-43BE-B9C0-09810CD815D5}" srcId="{616E0C01-50DB-466A-B742-CE67302BF10D}" destId="{3DB6B58F-794B-446B-9999-752DC0F6CF5C}" srcOrd="2" destOrd="0" parTransId="{BD288882-5788-4CA4-A77D-7EBF6232EF69}" sibTransId="{489EF74F-B2BC-4DB1-A923-868228526A61}"/>
    <dgm:cxn modelId="{1643AED3-4C66-4119-9DC9-C72D19FF30F4}" type="presOf" srcId="{3DB6B58F-794B-446B-9999-752DC0F6CF5C}" destId="{A4E6FDD8-E7CB-4A54-8220-530659C0F083}" srcOrd="1" destOrd="0" presId="urn:microsoft.com/office/officeart/2005/8/layout/list1"/>
    <dgm:cxn modelId="{CD062BE8-53C1-4DDD-84E6-E90606728747}" type="presOf" srcId="{616E0C01-50DB-466A-B742-CE67302BF10D}" destId="{ABDF1825-CA7F-4F9C-AE51-69301E113877}" srcOrd="0" destOrd="0" presId="urn:microsoft.com/office/officeart/2005/8/layout/list1"/>
    <dgm:cxn modelId="{606F087E-2FEE-407D-A83F-C52F386254BC}" type="presParOf" srcId="{ABDF1825-CA7F-4F9C-AE51-69301E113877}" destId="{3A0B6600-AC37-48C3-BE0B-6C6AEFBFAC07}" srcOrd="0" destOrd="0" presId="urn:microsoft.com/office/officeart/2005/8/layout/list1"/>
    <dgm:cxn modelId="{740AED02-4B46-47A0-93A5-498BAD18A934}" type="presParOf" srcId="{3A0B6600-AC37-48C3-BE0B-6C6AEFBFAC07}" destId="{7DEC0742-BC44-4580-9765-57934D4D33DF}" srcOrd="0" destOrd="0" presId="urn:microsoft.com/office/officeart/2005/8/layout/list1"/>
    <dgm:cxn modelId="{AE3C5AD3-4A3E-43EA-A73D-AE3A40D56EA6}" type="presParOf" srcId="{3A0B6600-AC37-48C3-BE0B-6C6AEFBFAC07}" destId="{563E126C-CD2F-4EC4-BF0E-95319AAD7F45}" srcOrd="1" destOrd="0" presId="urn:microsoft.com/office/officeart/2005/8/layout/list1"/>
    <dgm:cxn modelId="{384343CE-7170-4930-864C-C3DA87BB8D83}" type="presParOf" srcId="{ABDF1825-CA7F-4F9C-AE51-69301E113877}" destId="{C4E46113-2AAA-497D-8DC0-BFFAEDB743A7}" srcOrd="1" destOrd="0" presId="urn:microsoft.com/office/officeart/2005/8/layout/list1"/>
    <dgm:cxn modelId="{D7EF18A7-77C8-4FEE-BF27-B8B8A5389AD0}" type="presParOf" srcId="{ABDF1825-CA7F-4F9C-AE51-69301E113877}" destId="{D92BD5F2-1FB3-4A74-903A-1489970E335D}" srcOrd="2" destOrd="0" presId="urn:microsoft.com/office/officeart/2005/8/layout/list1"/>
    <dgm:cxn modelId="{51EA9235-92C9-4826-BFA3-9021766B2D87}" type="presParOf" srcId="{ABDF1825-CA7F-4F9C-AE51-69301E113877}" destId="{0C6AFCC9-C4CA-410C-957A-37914F0EF3C7}" srcOrd="3" destOrd="0" presId="urn:microsoft.com/office/officeart/2005/8/layout/list1"/>
    <dgm:cxn modelId="{3AEDBE0A-A202-41AE-BB49-E666AF34F210}" type="presParOf" srcId="{ABDF1825-CA7F-4F9C-AE51-69301E113877}" destId="{A9A68E44-E4A4-42B1-A2E0-C36623F8AC54}" srcOrd="4" destOrd="0" presId="urn:microsoft.com/office/officeart/2005/8/layout/list1"/>
    <dgm:cxn modelId="{F65C1D00-289B-46FF-9539-01F8A21B498D}" type="presParOf" srcId="{A9A68E44-E4A4-42B1-A2E0-C36623F8AC54}" destId="{32A64E35-8481-48B6-8BAA-E7881C4F568E}" srcOrd="0" destOrd="0" presId="urn:microsoft.com/office/officeart/2005/8/layout/list1"/>
    <dgm:cxn modelId="{8CD382A1-7355-492C-BB4B-573F4867147F}" type="presParOf" srcId="{A9A68E44-E4A4-42B1-A2E0-C36623F8AC54}" destId="{9050A0C5-A125-403B-99D6-7E8B1570364D}" srcOrd="1" destOrd="0" presId="urn:microsoft.com/office/officeart/2005/8/layout/list1"/>
    <dgm:cxn modelId="{265392A7-7272-4D1E-BE56-6593DCF06FAF}" type="presParOf" srcId="{ABDF1825-CA7F-4F9C-AE51-69301E113877}" destId="{4F336040-CF8B-4985-A874-BC84038CECE0}" srcOrd="5" destOrd="0" presId="urn:microsoft.com/office/officeart/2005/8/layout/list1"/>
    <dgm:cxn modelId="{8870CC37-40BF-4F22-A5D6-43DEF0B00379}" type="presParOf" srcId="{ABDF1825-CA7F-4F9C-AE51-69301E113877}" destId="{6AFA27F1-CFCF-4452-9F01-A9BDCFCCB72B}" srcOrd="6" destOrd="0" presId="urn:microsoft.com/office/officeart/2005/8/layout/list1"/>
    <dgm:cxn modelId="{5A5AF641-124E-4EAE-82A6-7C432EFB48D4}" type="presParOf" srcId="{ABDF1825-CA7F-4F9C-AE51-69301E113877}" destId="{2679AF5C-F3FE-406A-A3FA-08E828FC01EA}" srcOrd="7" destOrd="0" presId="urn:microsoft.com/office/officeart/2005/8/layout/list1"/>
    <dgm:cxn modelId="{A6F8A400-E0BE-4682-A0E3-49BCC6A8B5BB}" type="presParOf" srcId="{ABDF1825-CA7F-4F9C-AE51-69301E113877}" destId="{2A9067DB-D7AE-486C-A70E-4DAA909AF200}" srcOrd="8" destOrd="0" presId="urn:microsoft.com/office/officeart/2005/8/layout/list1"/>
    <dgm:cxn modelId="{8393E47E-2B2E-4D9D-9E4B-F28D0AAE970D}" type="presParOf" srcId="{2A9067DB-D7AE-486C-A70E-4DAA909AF200}" destId="{84D06054-CF9F-479F-8831-3713002EDF32}" srcOrd="0" destOrd="0" presId="urn:microsoft.com/office/officeart/2005/8/layout/list1"/>
    <dgm:cxn modelId="{ABBECEE5-DECD-4C74-B949-60A081FE6F06}" type="presParOf" srcId="{2A9067DB-D7AE-486C-A70E-4DAA909AF200}" destId="{A4E6FDD8-E7CB-4A54-8220-530659C0F083}" srcOrd="1" destOrd="0" presId="urn:microsoft.com/office/officeart/2005/8/layout/list1"/>
    <dgm:cxn modelId="{FB75928D-E7C7-4FA7-9A2F-2CD4DBDFB532}" type="presParOf" srcId="{ABDF1825-CA7F-4F9C-AE51-69301E113877}" destId="{042CEA01-2379-4955-BBCD-7E70BC19F3D7}" srcOrd="9" destOrd="0" presId="urn:microsoft.com/office/officeart/2005/8/layout/list1"/>
    <dgm:cxn modelId="{1897BDF8-E169-4372-AED2-C3FCF9D849AE}" type="presParOf" srcId="{ABDF1825-CA7F-4F9C-AE51-69301E113877}" destId="{B593D425-72CD-423D-8055-71FB18DE73E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BD5F2-1FB3-4A74-903A-1489970E335D}">
      <dsp:nvSpPr>
        <dsp:cNvPr id="0" name=""/>
        <dsp:cNvSpPr/>
      </dsp:nvSpPr>
      <dsp:spPr>
        <a:xfrm>
          <a:off x="0" y="490667"/>
          <a:ext cx="7184232"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E126C-CD2F-4EC4-BF0E-95319AAD7F45}">
      <dsp:nvSpPr>
        <dsp:cNvPr id="0" name=""/>
        <dsp:cNvSpPr/>
      </dsp:nvSpPr>
      <dsp:spPr>
        <a:xfrm>
          <a:off x="359211" y="9444"/>
          <a:ext cx="4114244" cy="77642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marL="0" lvl="0" indent="0" algn="ctr" defTabSz="1066800">
            <a:lnSpc>
              <a:spcPct val="100000"/>
            </a:lnSpc>
            <a:spcBef>
              <a:spcPct val="0"/>
            </a:spcBef>
            <a:spcAft>
              <a:spcPct val="35000"/>
            </a:spcAft>
            <a:buNone/>
          </a:pPr>
          <a:r>
            <a:rPr lang="en-US" sz="2400" kern="1200" dirty="0" err="1">
              <a:solidFill>
                <a:srgbClr val="F8F8F8"/>
              </a:solidFill>
              <a:latin typeface="Times New Roman" panose="02020603050405020304" pitchFamily="18" charset="0"/>
              <a:cs typeface="Times New Roman" panose="02020603050405020304" pitchFamily="18" charset="0"/>
            </a:rPr>
            <a:t>Trình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bày</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về</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hình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phát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triển</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của</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các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tôn</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giáo</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thời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Lý</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97113" y="47346"/>
        <a:ext cx="4038440" cy="700619"/>
      </dsp:txXfrm>
    </dsp:sp>
    <dsp:sp modelId="{6AFA27F1-CFCF-4452-9F01-A9BDCFCCB72B}">
      <dsp:nvSpPr>
        <dsp:cNvPr id="0" name=""/>
        <dsp:cNvSpPr/>
      </dsp:nvSpPr>
      <dsp:spPr>
        <a:xfrm>
          <a:off x="0" y="1604755"/>
          <a:ext cx="7184232" cy="504000"/>
        </a:xfrm>
        <a:prstGeom prst="rect">
          <a:avLst/>
        </a:prstGeom>
        <a:solidFill>
          <a:schemeClr val="lt1">
            <a:alpha val="90000"/>
            <a:hueOff val="0"/>
            <a:satOff val="0"/>
            <a:lumOff val="0"/>
            <a:alphaOff val="0"/>
          </a:schemeClr>
        </a:solidFill>
        <a:ln w="25400" cap="flat" cmpd="sng" algn="ctr">
          <a:solidFill>
            <a:schemeClr val="accent3">
              <a:hueOff val="337525"/>
              <a:satOff val="11650"/>
              <a:lumOff val="12353"/>
              <a:alphaOff val="0"/>
            </a:schemeClr>
          </a:solidFill>
          <a:prstDash val="solid"/>
        </a:ln>
        <a:effectLst/>
      </dsp:spPr>
      <dsp:style>
        <a:lnRef idx="2">
          <a:scrgbClr r="0" g="0" b="0"/>
        </a:lnRef>
        <a:fillRef idx="1">
          <a:scrgbClr r="0" g="0" b="0"/>
        </a:fillRef>
        <a:effectRef idx="0">
          <a:scrgbClr r="0" g="0" b="0"/>
        </a:effectRef>
        <a:fontRef idx="minor"/>
      </dsp:style>
    </dsp:sp>
    <dsp:sp modelId="{9050A0C5-A125-403B-99D6-7E8B1570364D}">
      <dsp:nvSpPr>
        <dsp:cNvPr id="0" name=""/>
        <dsp:cNvSpPr/>
      </dsp:nvSpPr>
      <dsp:spPr>
        <a:xfrm>
          <a:off x="359211" y="1102667"/>
          <a:ext cx="4114244" cy="797287"/>
        </a:xfrm>
        <a:prstGeom prst="roundRect">
          <a:avLst/>
        </a:prstGeom>
        <a:solidFill>
          <a:schemeClr val="accent3">
            <a:hueOff val="337525"/>
            <a:satOff val="11650"/>
            <a:lumOff val="1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8F8F8"/>
              </a:solidFill>
              <a:latin typeface="Times New Roman" panose="02020603050405020304" pitchFamily="18" charset="0"/>
              <a:cs typeface="Times New Roman" panose="02020603050405020304" pitchFamily="18" charset="0"/>
            </a:rPr>
            <a:t>Liệt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kê</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các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tác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phẩm</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và</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loại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hình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nghệ</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thuật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thời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Lý</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98131" y="1141587"/>
        <a:ext cx="4036404" cy="719447"/>
      </dsp:txXfrm>
    </dsp:sp>
    <dsp:sp modelId="{B593D425-72CD-423D-8055-71FB18DE73E4}">
      <dsp:nvSpPr>
        <dsp:cNvPr id="0" name=""/>
        <dsp:cNvSpPr/>
      </dsp:nvSpPr>
      <dsp:spPr>
        <a:xfrm>
          <a:off x="0" y="2654542"/>
          <a:ext cx="7184232" cy="504000"/>
        </a:xfrm>
        <a:prstGeom prst="rect">
          <a:avLst/>
        </a:prstGeom>
        <a:solidFill>
          <a:schemeClr val="lt1">
            <a:alpha val="90000"/>
            <a:hueOff val="0"/>
            <a:satOff val="0"/>
            <a:lumOff val="0"/>
            <a:alphaOff val="0"/>
          </a:schemeClr>
        </a:solidFill>
        <a:ln w="25400" cap="flat" cmpd="sng" algn="ctr">
          <a:solidFill>
            <a:schemeClr val="accent3">
              <a:hueOff val="675051"/>
              <a:satOff val="23301"/>
              <a:lumOff val="24706"/>
              <a:alphaOff val="0"/>
            </a:schemeClr>
          </a:solidFill>
          <a:prstDash val="solid"/>
        </a:ln>
        <a:effectLst/>
      </dsp:spPr>
      <dsp:style>
        <a:lnRef idx="2">
          <a:scrgbClr r="0" g="0" b="0"/>
        </a:lnRef>
        <a:fillRef idx="1">
          <a:scrgbClr r="0" g="0" b="0"/>
        </a:fillRef>
        <a:effectRef idx="0">
          <a:scrgbClr r="0" g="0" b="0"/>
        </a:effectRef>
        <a:fontRef idx="minor"/>
      </dsp:style>
    </dsp:sp>
    <dsp:sp modelId="{A4E6FDD8-E7CB-4A54-8220-530659C0F083}">
      <dsp:nvSpPr>
        <dsp:cNvPr id="0" name=""/>
        <dsp:cNvSpPr/>
      </dsp:nvSpPr>
      <dsp:spPr>
        <a:xfrm>
          <a:off x="359211" y="2216755"/>
          <a:ext cx="4114244" cy="732987"/>
        </a:xfrm>
        <a:prstGeom prst="roundRect">
          <a:avLst/>
        </a:prstGeom>
        <a:solidFill>
          <a:schemeClr val="accent3">
            <a:hueOff val="675051"/>
            <a:satOff val="23301"/>
            <a:lumOff val="2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8F8F8"/>
              </a:solidFill>
              <a:latin typeface="Times New Roman" panose="02020603050405020304" pitchFamily="18" charset="0"/>
              <a:cs typeface="Times New Roman" panose="02020603050405020304" pitchFamily="18" charset="0"/>
            </a:rPr>
            <a:t>Liệt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kê</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những</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thành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tựu</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về</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văn</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hóa</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giáo</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dục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thời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Lý</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94992" y="2252536"/>
        <a:ext cx="4042682" cy="66142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aacf80043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aacf80043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c439249f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c439249f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c439249f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c439249f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c439249f7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c439249f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c439249f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c439249f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4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d20d076ce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d20d076ce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a:spLocks noGrp="1"/>
          </p:cNvSpPr>
          <p:nvPr>
            <p:ph type="title"/>
          </p:nvPr>
        </p:nvSpPr>
        <p:spPr>
          <a:xfrm>
            <a:off x="2433000" y="1371169"/>
            <a:ext cx="4278000" cy="86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433000" y="2441425"/>
            <a:ext cx="42780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93335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909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097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67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868977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18654" y="782451"/>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5987" y="3309200"/>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rot="335208">
            <a:off x="6390147" y="314508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3675" y="4178376"/>
            <a:ext cx="9144036" cy="1819892"/>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flipH="1">
            <a:off x="7413061" y="3749884"/>
            <a:ext cx="1828288" cy="1530003"/>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3675" y="4730302"/>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txBox="1">
            <a:spLocks noGrp="1"/>
          </p:cNvSpPr>
          <p:nvPr>
            <p:ph type="title"/>
          </p:nvPr>
        </p:nvSpPr>
        <p:spPr>
          <a:xfrm>
            <a:off x="17663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4"/>
          <p:cNvSpPr txBox="1">
            <a:spLocks noGrp="1"/>
          </p:cNvSpPr>
          <p:nvPr>
            <p:ph type="title" idx="2" hasCustomPrompt="1"/>
          </p:nvPr>
        </p:nvSpPr>
        <p:spPr>
          <a:xfrm>
            <a:off x="932859" y="1911720"/>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4"/>
          <p:cNvSpPr txBox="1">
            <a:spLocks noGrp="1"/>
          </p:cNvSpPr>
          <p:nvPr>
            <p:ph type="subTitle" idx="1"/>
          </p:nvPr>
        </p:nvSpPr>
        <p:spPr>
          <a:xfrm>
            <a:off x="17663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3" name="Google Shape;263;p14"/>
          <p:cNvSpPr txBox="1">
            <a:spLocks noGrp="1"/>
          </p:cNvSpPr>
          <p:nvPr>
            <p:ph type="title" idx="3"/>
          </p:nvPr>
        </p:nvSpPr>
        <p:spPr>
          <a:xfrm>
            <a:off x="56266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4"/>
          <p:cNvSpPr txBox="1">
            <a:spLocks noGrp="1"/>
          </p:cNvSpPr>
          <p:nvPr>
            <p:ph type="title" idx="4" hasCustomPrompt="1"/>
          </p:nvPr>
        </p:nvSpPr>
        <p:spPr>
          <a:xfrm>
            <a:off x="4793224" y="1911717"/>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4"/>
          <p:cNvSpPr txBox="1">
            <a:spLocks noGrp="1"/>
          </p:cNvSpPr>
          <p:nvPr>
            <p:ph type="subTitle" idx="5"/>
          </p:nvPr>
        </p:nvSpPr>
        <p:spPr>
          <a:xfrm>
            <a:off x="56266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6" name="Google Shape;266;p14"/>
          <p:cNvSpPr txBox="1">
            <a:spLocks noGrp="1"/>
          </p:cNvSpPr>
          <p:nvPr>
            <p:ph type="title" idx="6"/>
          </p:nvPr>
        </p:nvSpPr>
        <p:spPr>
          <a:xfrm>
            <a:off x="17663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7" name="Google Shape;267;p14"/>
          <p:cNvSpPr txBox="1">
            <a:spLocks noGrp="1"/>
          </p:cNvSpPr>
          <p:nvPr>
            <p:ph type="title" idx="7" hasCustomPrompt="1"/>
          </p:nvPr>
        </p:nvSpPr>
        <p:spPr>
          <a:xfrm>
            <a:off x="932859"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4"/>
          <p:cNvSpPr txBox="1">
            <a:spLocks noGrp="1"/>
          </p:cNvSpPr>
          <p:nvPr>
            <p:ph type="subTitle" idx="8"/>
          </p:nvPr>
        </p:nvSpPr>
        <p:spPr>
          <a:xfrm>
            <a:off x="17663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9" name="Google Shape;269;p14"/>
          <p:cNvSpPr txBox="1">
            <a:spLocks noGrp="1"/>
          </p:cNvSpPr>
          <p:nvPr>
            <p:ph type="title" idx="9"/>
          </p:nvPr>
        </p:nvSpPr>
        <p:spPr>
          <a:xfrm>
            <a:off x="56266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0" name="Google Shape;270;p14"/>
          <p:cNvSpPr txBox="1">
            <a:spLocks noGrp="1"/>
          </p:cNvSpPr>
          <p:nvPr>
            <p:ph type="title" idx="13" hasCustomPrompt="1"/>
          </p:nvPr>
        </p:nvSpPr>
        <p:spPr>
          <a:xfrm>
            <a:off x="4793224"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4"/>
          <p:cNvSpPr txBox="1">
            <a:spLocks noGrp="1"/>
          </p:cNvSpPr>
          <p:nvPr>
            <p:ph type="subTitle" idx="14"/>
          </p:nvPr>
        </p:nvSpPr>
        <p:spPr>
          <a:xfrm>
            <a:off x="56266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14"/>
          <p:cNvSpPr txBox="1">
            <a:spLocks noGrp="1"/>
          </p:cNvSpPr>
          <p:nvPr>
            <p:ph type="title" idx="15"/>
          </p:nvPr>
        </p:nvSpPr>
        <p:spPr>
          <a:xfrm>
            <a:off x="2642625" y="445025"/>
            <a:ext cx="38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517071" y="479738"/>
            <a:ext cx="8240797" cy="1166343"/>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81" name="Google Shape;281;p14"/>
          <p:cNvGrpSpPr/>
          <p:nvPr/>
        </p:nvGrpSpPr>
        <p:grpSpPr>
          <a:xfrm>
            <a:off x="-150589" y="120357"/>
            <a:ext cx="10273223" cy="2684577"/>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140755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745754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7234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93153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222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47781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17058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1422252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208522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3807231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218560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83840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19849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221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44841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4578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06065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18575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27898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6764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69325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2/12/2023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79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4010" cy="5143500"/>
          </a:xfrm>
          <a:prstGeom prst="rect">
            <a:avLst/>
          </a:prstGeom>
          <a:noFill/>
          <a:ln>
            <a:noFill/>
          </a:ln>
        </p:spPr>
      </p:pic>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388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a:spLocks noGrp="1"/>
          </p:cNvSpPr>
          <p:nvPr>
            <p:ph type="title"/>
          </p:nvPr>
        </p:nvSpPr>
        <p:spPr>
          <a:xfrm>
            <a:off x="2433000" y="1371169"/>
            <a:ext cx="4278000" cy="86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433000" y="2441425"/>
            <a:ext cx="42780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5163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433814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268725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154663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5"/>
          <p:cNvSpPr txBox="1">
            <a:spLocks noGrp="1"/>
          </p:cNvSpPr>
          <p:nvPr>
            <p:ph type="subTitle" idx="1"/>
          </p:nvPr>
        </p:nvSpPr>
        <p:spPr>
          <a:xfrm>
            <a:off x="720000" y="1452575"/>
            <a:ext cx="4461600" cy="284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52745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9144000" cy="5143505"/>
          </a:xfrm>
          <a:prstGeom prst="rect">
            <a:avLst/>
          </a:prstGeom>
          <a:noFill/>
          <a:ln>
            <a:noFill/>
          </a:ln>
        </p:spPr>
      </p:pic>
      <p:sp>
        <p:nvSpPr>
          <p:cNvPr id="72" name="Google Shape;72;p16"/>
          <p:cNvSpPr txBox="1">
            <a:spLocks noGrp="1"/>
          </p:cNvSpPr>
          <p:nvPr>
            <p:ph type="title"/>
          </p:nvPr>
        </p:nvSpPr>
        <p:spPr>
          <a:xfrm>
            <a:off x="2290025" y="33534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3" name="Google Shape;73;p16"/>
          <p:cNvSpPr txBox="1">
            <a:spLocks noGrp="1"/>
          </p:cNvSpPr>
          <p:nvPr>
            <p:ph type="subTitle" idx="1"/>
          </p:nvPr>
        </p:nvSpPr>
        <p:spPr>
          <a:xfrm>
            <a:off x="1454700" y="2052475"/>
            <a:ext cx="6234600" cy="12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5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1991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pic>
        <p:nvPicPr>
          <p:cNvPr id="75" name="Google Shape;7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17"/>
          <p:cNvSpPr txBox="1">
            <a:spLocks noGrp="1"/>
          </p:cNvSpPr>
          <p:nvPr>
            <p:ph type="subTitle" idx="1"/>
          </p:nvPr>
        </p:nvSpPr>
        <p:spPr>
          <a:xfrm>
            <a:off x="10579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subTitle" idx="2"/>
          </p:nvPr>
        </p:nvSpPr>
        <p:spPr>
          <a:xfrm>
            <a:off x="52758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 name="Google Shape;79;p17"/>
          <p:cNvSpPr txBox="1">
            <a:spLocks noGrp="1"/>
          </p:cNvSpPr>
          <p:nvPr>
            <p:ph type="subTitle" idx="3"/>
          </p:nvPr>
        </p:nvSpPr>
        <p:spPr>
          <a:xfrm>
            <a:off x="105780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80" name="Google Shape;80;p17"/>
          <p:cNvSpPr txBox="1">
            <a:spLocks noGrp="1"/>
          </p:cNvSpPr>
          <p:nvPr>
            <p:ph type="subTitle" idx="4"/>
          </p:nvPr>
        </p:nvSpPr>
        <p:spPr>
          <a:xfrm>
            <a:off x="527585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78567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7200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8"/>
          <p:cNvSpPr txBox="1">
            <a:spLocks noGrp="1"/>
          </p:cNvSpPr>
          <p:nvPr>
            <p:ph type="subTitle" idx="1"/>
          </p:nvPr>
        </p:nvSpPr>
        <p:spPr>
          <a:xfrm>
            <a:off x="7200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8"/>
          <p:cNvSpPr txBox="1">
            <a:spLocks noGrp="1"/>
          </p:cNvSpPr>
          <p:nvPr>
            <p:ph type="title" idx="3"/>
          </p:nvPr>
        </p:nvSpPr>
        <p:spPr>
          <a:xfrm>
            <a:off x="34038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 name="Google Shape;87;p18"/>
          <p:cNvSpPr txBox="1">
            <a:spLocks noGrp="1"/>
          </p:cNvSpPr>
          <p:nvPr>
            <p:ph type="subTitle" idx="4"/>
          </p:nvPr>
        </p:nvSpPr>
        <p:spPr>
          <a:xfrm>
            <a:off x="34038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8"/>
          <p:cNvSpPr txBox="1">
            <a:spLocks noGrp="1"/>
          </p:cNvSpPr>
          <p:nvPr>
            <p:ph type="title" idx="5"/>
          </p:nvPr>
        </p:nvSpPr>
        <p:spPr>
          <a:xfrm>
            <a:off x="60876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18"/>
          <p:cNvSpPr txBox="1">
            <a:spLocks noGrp="1"/>
          </p:cNvSpPr>
          <p:nvPr>
            <p:ph type="subTitle" idx="6"/>
          </p:nvPr>
        </p:nvSpPr>
        <p:spPr>
          <a:xfrm>
            <a:off x="60876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42105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4"/>
        <p:cNvGrpSpPr/>
        <p:nvPr/>
      </p:nvGrpSpPr>
      <p:grpSpPr>
        <a:xfrm>
          <a:off x="0" y="0"/>
          <a:ext cx="0" cy="0"/>
          <a:chOff x="0" y="0"/>
          <a:chExt cx="0" cy="0"/>
        </a:xfrm>
      </p:grpSpPr>
      <p:pic>
        <p:nvPicPr>
          <p:cNvPr id="145" name="Google Shape;14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6" name="Google Shape;146;p27"/>
          <p:cNvSpPr txBox="1">
            <a:spLocks noGrp="1"/>
          </p:cNvSpPr>
          <p:nvPr>
            <p:ph type="title"/>
          </p:nvPr>
        </p:nvSpPr>
        <p:spPr>
          <a:xfrm>
            <a:off x="2929500" y="2342625"/>
            <a:ext cx="328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 name="Google Shape;147;p27"/>
          <p:cNvSpPr txBox="1">
            <a:spLocks noGrp="1"/>
          </p:cNvSpPr>
          <p:nvPr>
            <p:ph type="title" idx="2" hasCustomPrompt="1"/>
          </p:nvPr>
        </p:nvSpPr>
        <p:spPr>
          <a:xfrm>
            <a:off x="2929500" y="1106175"/>
            <a:ext cx="3285000" cy="126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27"/>
          <p:cNvSpPr txBox="1">
            <a:spLocks noGrp="1"/>
          </p:cNvSpPr>
          <p:nvPr>
            <p:ph type="subTitle" idx="1"/>
          </p:nvPr>
        </p:nvSpPr>
        <p:spPr>
          <a:xfrm>
            <a:off x="2929500" y="3323950"/>
            <a:ext cx="3285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66547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extLst>
      <p:ext uri="{BB962C8B-B14F-4D97-AF65-F5344CB8AC3E}">
        <p14:creationId xmlns:p14="http://schemas.microsoft.com/office/powerpoint/2010/main" val="1768856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29716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670083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extLst>
      <p:ext uri="{BB962C8B-B14F-4D97-AF65-F5344CB8AC3E}">
        <p14:creationId xmlns:p14="http://schemas.microsoft.com/office/powerpoint/2010/main" val="2067385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8842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9144000" cy="5143505"/>
          </a:xfrm>
          <a:prstGeom prst="rect">
            <a:avLst/>
          </a:prstGeom>
          <a:noFill/>
          <a:ln>
            <a:noFill/>
          </a:ln>
        </p:spPr>
      </p:pic>
      <p:sp>
        <p:nvSpPr>
          <p:cNvPr id="72" name="Google Shape;72;p16"/>
          <p:cNvSpPr txBox="1">
            <a:spLocks noGrp="1"/>
          </p:cNvSpPr>
          <p:nvPr>
            <p:ph type="title"/>
          </p:nvPr>
        </p:nvSpPr>
        <p:spPr>
          <a:xfrm>
            <a:off x="2290025" y="33534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3" name="Google Shape;73;p16"/>
          <p:cNvSpPr txBox="1">
            <a:spLocks noGrp="1"/>
          </p:cNvSpPr>
          <p:nvPr>
            <p:ph type="subTitle" idx="1"/>
          </p:nvPr>
        </p:nvSpPr>
        <p:spPr>
          <a:xfrm>
            <a:off x="1454700" y="2052475"/>
            <a:ext cx="6234600" cy="12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5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7200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8"/>
          <p:cNvSpPr txBox="1">
            <a:spLocks noGrp="1"/>
          </p:cNvSpPr>
          <p:nvPr>
            <p:ph type="subTitle" idx="1"/>
          </p:nvPr>
        </p:nvSpPr>
        <p:spPr>
          <a:xfrm>
            <a:off x="7200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8"/>
          <p:cNvSpPr txBox="1">
            <a:spLocks noGrp="1"/>
          </p:cNvSpPr>
          <p:nvPr>
            <p:ph type="title" idx="3"/>
          </p:nvPr>
        </p:nvSpPr>
        <p:spPr>
          <a:xfrm>
            <a:off x="34038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 name="Google Shape;87;p18"/>
          <p:cNvSpPr txBox="1">
            <a:spLocks noGrp="1"/>
          </p:cNvSpPr>
          <p:nvPr>
            <p:ph type="subTitle" idx="4"/>
          </p:nvPr>
        </p:nvSpPr>
        <p:spPr>
          <a:xfrm>
            <a:off x="34038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8"/>
          <p:cNvSpPr txBox="1">
            <a:spLocks noGrp="1"/>
          </p:cNvSpPr>
          <p:nvPr>
            <p:ph type="title" idx="5"/>
          </p:nvPr>
        </p:nvSpPr>
        <p:spPr>
          <a:xfrm>
            <a:off x="60876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18"/>
          <p:cNvSpPr txBox="1">
            <a:spLocks noGrp="1"/>
          </p:cNvSpPr>
          <p:nvPr>
            <p:ph type="subTitle" idx="6"/>
          </p:nvPr>
        </p:nvSpPr>
        <p:spPr>
          <a:xfrm>
            <a:off x="60876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8" r:id="rId5"/>
    <p:sldLayoutId id="2147483662" r:id="rId6"/>
    <p:sldLayoutId id="2147483664" r:id="rId7"/>
    <p:sldLayoutId id="2147483674" r:id="rId8"/>
    <p:sldLayoutId id="2147483675" r:id="rId9"/>
    <p:sldLayoutId id="2147483676" r:id="rId10"/>
    <p:sldLayoutId id="214748369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7808719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2/12/2023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4218434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3045861135"/>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3.png"/><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0D06B-2836-3CD6-5B3E-5AB3D738BF3E}"/>
              </a:ext>
            </a:extLst>
          </p:cNvPr>
          <p:cNvSpPr/>
          <p:nvPr/>
        </p:nvSpPr>
        <p:spPr>
          <a:xfrm>
            <a:off x="2411796" y="2110085"/>
            <a:ext cx="43204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185622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90194"/>
            <a:ext cx="48381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4.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hóa</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30602" y="146499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Text Box 12">
            <a:extLst>
              <a:ext uri="{FF2B5EF4-FFF2-40B4-BE49-F238E27FC236}">
                <a16:creationId xmlns:a16="http://schemas.microsoft.com/office/drawing/2014/main" id="{2540E8A6-40D3-5245-98CB-F7493403C537}"/>
              </a:ext>
            </a:extLst>
          </p:cNvPr>
          <p:cNvSpPr txBox="1">
            <a:spLocks noChangeArrowheads="1"/>
          </p:cNvSpPr>
          <p:nvPr/>
        </p:nvSpPr>
        <p:spPr bwMode="auto">
          <a:xfrm>
            <a:off x="-11348" y="2571750"/>
            <a:ext cx="8206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Văn</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học</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chữ</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Hán</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bước</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đầu</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phát</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triển</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11348" y="3124983"/>
            <a:ext cx="88344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Nghệ</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thuật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dân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gian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đều</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phát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triển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như</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h</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át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chèo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múa</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nước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0" y="4173269"/>
            <a:ext cx="90571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Một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số</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công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trình</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kiến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trúc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có</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quy</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mô</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lớn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độc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đáo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xây</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dựng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6D5B57"/>
              </a:buClr>
              <a:buSzPts val="5200"/>
              <a:buFont typeface="Domine"/>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BÀI 11: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NHÀ LÝ XÂY DỰNG VÀ PHÁT TRIỂN ĐẤT NƯỚC (1009-1225) (T3)</a:t>
            </a:r>
          </a:p>
        </p:txBody>
      </p:sp>
      <p:sp>
        <p:nvSpPr>
          <p:cNvPr id="10" name="Text Box 25">
            <a:extLst>
              <a:ext uri="{FF2B5EF4-FFF2-40B4-BE49-F238E27FC236}">
                <a16:creationId xmlns:a16="http://schemas.microsoft.com/office/drawing/2014/main" id="{363D295F-2158-C578-A47D-CC2E5BB69900}"/>
              </a:ext>
            </a:extLst>
          </p:cNvPr>
          <p:cNvSpPr txBox="1">
            <a:spLocks noChangeArrowheads="1"/>
          </p:cNvSpPr>
          <p:nvPr/>
        </p:nvSpPr>
        <p:spPr bwMode="auto">
          <a:xfrm>
            <a:off x="46332" y="1938963"/>
            <a:ext cx="3709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Văn</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nghệ</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thuật</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3306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0000">
                                          <p:cBhvr additive="base">
                                            <p:cTn id="25"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544EEF-E433-7AD6-CAF1-A559A773DC25}"/>
              </a:ext>
            </a:extLst>
          </p:cNvPr>
          <p:cNvPicPr>
            <a:picLocks noChangeAspect="1"/>
          </p:cNvPicPr>
          <p:nvPr/>
        </p:nvPicPr>
        <p:blipFill>
          <a:blip r:embed="rId2"/>
          <a:stretch>
            <a:fillRect/>
          </a:stretch>
        </p:blipFill>
        <p:spPr>
          <a:xfrm>
            <a:off x="0" y="0"/>
            <a:ext cx="4572000" cy="5143500"/>
          </a:xfrm>
          <a:prstGeom prst="rect">
            <a:avLst/>
          </a:prstGeom>
        </p:spPr>
      </p:pic>
      <p:pic>
        <p:nvPicPr>
          <p:cNvPr id="3" name="Picture 2">
            <a:extLst>
              <a:ext uri="{FF2B5EF4-FFF2-40B4-BE49-F238E27FC236}">
                <a16:creationId xmlns:a16="http://schemas.microsoft.com/office/drawing/2014/main" id="{012CA136-2AB7-1200-CBA7-189C2BC93168}"/>
              </a:ext>
            </a:extLst>
          </p:cNvPr>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50350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BE7A-6753-6726-3473-8C933FCE85D7}"/>
              </a:ext>
            </a:extLst>
          </p:cNvPr>
          <p:cNvPicPr>
            <a:picLocks noChangeAspect="1"/>
          </p:cNvPicPr>
          <p:nvPr/>
        </p:nvPicPr>
        <p:blipFill>
          <a:blip r:embed="rId2"/>
          <a:stretch>
            <a:fillRect/>
          </a:stretch>
        </p:blipFill>
        <p:spPr>
          <a:xfrm>
            <a:off x="4445391" y="0"/>
            <a:ext cx="4698609" cy="5143500"/>
          </a:xfrm>
          <a:prstGeom prst="rect">
            <a:avLst/>
          </a:prstGeom>
        </p:spPr>
      </p:pic>
      <p:pic>
        <p:nvPicPr>
          <p:cNvPr id="4" name="Picture 3">
            <a:extLst>
              <a:ext uri="{FF2B5EF4-FFF2-40B4-BE49-F238E27FC236}">
                <a16:creationId xmlns:a16="http://schemas.microsoft.com/office/drawing/2014/main" id="{2462F7B9-B5BA-A6E3-695C-E07641A52B9F}"/>
              </a:ext>
            </a:extLst>
          </p:cNvPr>
          <p:cNvPicPr>
            <a:picLocks noChangeAspect="1"/>
          </p:cNvPicPr>
          <p:nvPr/>
        </p:nvPicPr>
        <p:blipFill>
          <a:blip r:embed="rId3"/>
          <a:stretch>
            <a:fillRect/>
          </a:stretch>
        </p:blipFill>
        <p:spPr>
          <a:xfrm>
            <a:off x="0" y="0"/>
            <a:ext cx="4445391" cy="5143500"/>
          </a:xfrm>
          <a:prstGeom prst="rect">
            <a:avLst/>
          </a:prstGeom>
        </p:spPr>
      </p:pic>
    </p:spTree>
    <p:extLst>
      <p:ext uri="{BB962C8B-B14F-4D97-AF65-F5344CB8AC3E}">
        <p14:creationId xmlns:p14="http://schemas.microsoft.com/office/powerpoint/2010/main" val="267609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7172" name="Picture 4" descr="List Sách hay về hát chèo - WiiBook">
            <a:extLst>
              <a:ext uri="{FF2B5EF4-FFF2-40B4-BE49-F238E27FC236}">
                <a16:creationId xmlns:a16="http://schemas.microsoft.com/office/drawing/2014/main" id="{CD8B8CFD-1BD1-6B4A-8860-1490D7A05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0" r="27562"/>
          <a:stretch/>
        </p:blipFill>
        <p:spPr bwMode="auto">
          <a:xfrm>
            <a:off x="3128962" y="-1"/>
            <a:ext cx="3400425" cy="43862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5BF18EC-4605-1B45-A067-0BE07502DC82}"/>
              </a:ext>
            </a:extLst>
          </p:cNvPr>
          <p:cNvSpPr txBox="1"/>
          <p:nvPr/>
        </p:nvSpPr>
        <p:spPr>
          <a:xfrm>
            <a:off x="3829048" y="4558725"/>
            <a:ext cx="1743075" cy="584775"/>
          </a:xfrm>
          <a:prstGeom prst="rect">
            <a:avLst/>
          </a:prstGeom>
          <a:noFill/>
        </p:spPr>
        <p:txBody>
          <a:bodyPr wrap="square" rtlCol="0">
            <a:spAutoFit/>
          </a:bodyPr>
          <a:lstStyle/>
          <a:p>
            <a:pPr algn="ctr"/>
            <a:r>
              <a:rPr lang="en-VN" sz="3200" b="1" dirty="0">
                <a:solidFill>
                  <a:srgbClr val="FF0000"/>
                </a:solidFill>
                <a:latin typeface="Times New Roman" panose="02020603050405020304" pitchFamily="18" charset="0"/>
                <a:cs typeface="Times New Roman" panose="02020603050405020304" pitchFamily="18" charset="0"/>
              </a:rPr>
              <a:t>Hát chèo</a:t>
            </a:r>
          </a:p>
        </p:txBody>
      </p:sp>
      <p:pic>
        <p:nvPicPr>
          <p:cNvPr id="7174" name="Picture 6" descr="Đấu Vật, Đấu Võ, Người Đấu Vật - KhoThietKe.Net">
            <a:extLst>
              <a:ext uri="{FF2B5EF4-FFF2-40B4-BE49-F238E27FC236}">
                <a16:creationId xmlns:a16="http://schemas.microsoft.com/office/drawing/2014/main" id="{9B74AE79-D7D2-DA4A-9D1D-9B8B4FD18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04" t="21772" b="12394"/>
          <a:stretch/>
        </p:blipFill>
        <p:spPr bwMode="auto">
          <a:xfrm>
            <a:off x="6529387" y="-121445"/>
            <a:ext cx="2943225" cy="482203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9D89F16-23A9-4143-B6AD-C79E6D5F1885}"/>
              </a:ext>
            </a:extLst>
          </p:cNvPr>
          <p:cNvSpPr txBox="1"/>
          <p:nvPr/>
        </p:nvSpPr>
        <p:spPr>
          <a:xfrm>
            <a:off x="7115173" y="4558725"/>
            <a:ext cx="1743075" cy="584775"/>
          </a:xfrm>
          <a:prstGeom prst="rect">
            <a:avLst/>
          </a:prstGeom>
          <a:noFill/>
        </p:spPr>
        <p:txBody>
          <a:bodyPr wrap="square" rtlCol="0">
            <a:spAutoFit/>
          </a:bodyPr>
          <a:lstStyle/>
          <a:p>
            <a:pPr algn="ctr"/>
            <a:r>
              <a:rPr lang="en-VN" sz="3200" b="1" dirty="0">
                <a:solidFill>
                  <a:srgbClr val="FF0000"/>
                </a:solidFill>
                <a:latin typeface="Times New Roman" panose="02020603050405020304" pitchFamily="18" charset="0"/>
                <a:cs typeface="Times New Roman" panose="02020603050405020304" pitchFamily="18" charset="0"/>
              </a:rPr>
              <a:t>Đấu vật</a:t>
            </a:r>
          </a:p>
        </p:txBody>
      </p:sp>
      <p:pic>
        <p:nvPicPr>
          <p:cNvPr id="7178" name="Picture 10">
            <a:extLst>
              <a:ext uri="{FF2B5EF4-FFF2-40B4-BE49-F238E27FC236}">
                <a16:creationId xmlns:a16="http://schemas.microsoft.com/office/drawing/2014/main" id="{8001FAF2-FE4F-D24F-9AD2-EA25069FAA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26" t="23333" r="12154" b="16945"/>
          <a:stretch/>
        </p:blipFill>
        <p:spPr bwMode="auto">
          <a:xfrm>
            <a:off x="0" y="0"/>
            <a:ext cx="3128962" cy="438626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1AEE650-9FE6-BA4A-B376-53598B3FBA23}"/>
              </a:ext>
            </a:extLst>
          </p:cNvPr>
          <p:cNvSpPr txBox="1"/>
          <p:nvPr/>
        </p:nvSpPr>
        <p:spPr>
          <a:xfrm>
            <a:off x="192881" y="4558725"/>
            <a:ext cx="2293145" cy="584775"/>
          </a:xfrm>
          <a:prstGeom prst="rect">
            <a:avLst/>
          </a:prstGeom>
          <a:noFill/>
        </p:spPr>
        <p:txBody>
          <a:bodyPr wrap="square" rtlCol="0">
            <a:spAutoFit/>
          </a:bodyPr>
          <a:lstStyle/>
          <a:p>
            <a:pPr algn="ctr"/>
            <a:r>
              <a:rPr lang="en-VN" sz="3200" b="1" dirty="0">
                <a:solidFill>
                  <a:srgbClr val="FF0000"/>
                </a:solidFill>
                <a:latin typeface="Times New Roman" panose="02020603050405020304" pitchFamily="18" charset="0"/>
                <a:cs typeface="Times New Roman" panose="02020603050405020304" pitchFamily="18" charset="0"/>
              </a:rPr>
              <a:t>Đua thuyền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14:bounceEnd="50000">
                                          <p:cBhvr additive="base">
                                            <p:cTn id="7" dur="500" fill="hold"/>
                                            <p:tgtEl>
                                              <p:spTgt spid="717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14:bounceEnd="50000">
                                          <p:cBhvr additive="base">
                                            <p:cTn id="12" dur="500" fill="hold"/>
                                            <p:tgtEl>
                                              <p:spTgt spid="717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717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14:bounceEnd="50000">
                                          <p:cBhvr additive="base">
                                            <p:cTn id="17" dur="500" fill="hold"/>
                                            <p:tgtEl>
                                              <p:spTgt spid="717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717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accel="50000" fill="hold" grpId="0" nodeType="afterEffect" p14:presetBounceEnd="50000">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14:bounceEnd="50000">
                                          <p:cBhvr additive="base">
                                            <p:cTn id="22" dur="500" fill="hold"/>
                                            <p:tgtEl>
                                              <p:spTgt spid="47"/>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4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accel="50000" fill="hold" grpId="0" nodeType="afterEffect" p14:presetBounceEnd="5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50000">
                                          <p:cBhvr additive="base">
                                            <p:cTn id="27"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accel="50000" fill="hold" grpId="0" nodeType="afterEffect" p14:presetBounceEnd="50000">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14:bounceEnd="50000">
                                          <p:cBhvr additive="base">
                                            <p:cTn id="32" dur="500" fill="hold"/>
                                            <p:tgtEl>
                                              <p:spTgt spid="44"/>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4"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additive="base">
                                            <p:cTn id="12" dur="500" fill="hold"/>
                                            <p:tgtEl>
                                              <p:spTgt spid="7172"/>
                                            </p:tgtEl>
                                            <p:attrNameLst>
                                              <p:attrName>ppt_x</p:attrName>
                                            </p:attrNameLst>
                                          </p:cBhvr>
                                          <p:tavLst>
                                            <p:tav tm="0">
                                              <p:val>
                                                <p:strVal val="#ppt_x"/>
                                              </p:val>
                                            </p:tav>
                                            <p:tav tm="100000">
                                              <p:val>
                                                <p:strVal val="#ppt_x"/>
                                              </p:val>
                                            </p:tav>
                                          </p:tavLst>
                                        </p:anim>
                                        <p:anim calcmode="lin" valueType="num">
                                          <p:cBhvr additive="base">
                                            <p:cTn id="13" dur="500" fill="hold"/>
                                            <p:tgtEl>
                                              <p:spTgt spid="717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fill="hold"/>
                                            <p:tgtEl>
                                              <p:spTgt spid="7174"/>
                                            </p:tgtEl>
                                            <p:attrNameLst>
                                              <p:attrName>ppt_x</p:attrName>
                                            </p:attrNameLst>
                                          </p:cBhvr>
                                          <p:tavLst>
                                            <p:tav tm="0">
                                              <p:val>
                                                <p:strVal val="#ppt_x"/>
                                              </p:val>
                                            </p:tav>
                                            <p:tav tm="100000">
                                              <p:val>
                                                <p:strVal val="#ppt_x"/>
                                              </p:val>
                                            </p:tav>
                                          </p:tavLst>
                                        </p:anim>
                                        <p:anim calcmode="lin" valueType="num">
                                          <p:cBhvr additive="base">
                                            <p:cTn id="18" dur="500" fill="hold"/>
                                            <p:tgtEl>
                                              <p:spTgt spid="717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accel="5000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1+#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accel="5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accel="5000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1+#ppt_w/2"/>
                                              </p:val>
                                            </p:tav>
                                            <p:tav tm="100000">
                                              <p:val>
                                                <p:strVal val="#ppt_x"/>
                                              </p:val>
                                            </p:tav>
                                          </p:tavLst>
                                        </p:anim>
                                        <p:anim calcmode="lin" valueType="num">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
                    </p:tgtEl>
                  </p:cMediaNode>
                </p:video>
              </p:childTnLst>
            </p:cTn>
          </p:par>
        </p:tnLst>
        <p:bldLst>
          <p:bldP spid="16" grpId="0"/>
          <p:bldP spid="44" grpId="0"/>
          <p:bldP spid="4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4F40B-0642-C56C-76DA-A42679865529}"/>
              </a:ext>
            </a:extLst>
          </p:cNvPr>
          <p:cNvPicPr>
            <a:picLocks noChangeAspect="1"/>
          </p:cNvPicPr>
          <p:nvPr/>
        </p:nvPicPr>
        <p:blipFill>
          <a:blip r:embed="rId2"/>
          <a:stretch>
            <a:fillRect/>
          </a:stretch>
        </p:blipFill>
        <p:spPr>
          <a:xfrm>
            <a:off x="0" y="0"/>
            <a:ext cx="4572000" cy="5143500"/>
          </a:xfrm>
          <a:prstGeom prst="rect">
            <a:avLst/>
          </a:prstGeom>
        </p:spPr>
      </p:pic>
      <p:pic>
        <p:nvPicPr>
          <p:cNvPr id="3" name="Picture 2">
            <a:extLst>
              <a:ext uri="{FF2B5EF4-FFF2-40B4-BE49-F238E27FC236}">
                <a16:creationId xmlns:a16="http://schemas.microsoft.com/office/drawing/2014/main" id="{EFA94CF2-B5A9-DD5D-4F3F-51C43A277B73}"/>
              </a:ext>
            </a:extLst>
          </p:cNvPr>
          <p:cNvPicPr>
            <a:picLocks noChangeAspect="1"/>
          </p:cNvPicPr>
          <p:nvPr/>
        </p:nvPicPr>
        <p:blipFill>
          <a:blip r:embed="rId3"/>
          <a:stretch>
            <a:fillRect/>
          </a:stretch>
        </p:blipFill>
        <p:spPr>
          <a:xfrm>
            <a:off x="4572000" y="0"/>
            <a:ext cx="4572000" cy="4656406"/>
          </a:xfrm>
          <a:prstGeom prst="rect">
            <a:avLst/>
          </a:prstGeom>
        </p:spPr>
      </p:pic>
      <p:sp>
        <p:nvSpPr>
          <p:cNvPr id="4" name="TextBox 3">
            <a:extLst>
              <a:ext uri="{FF2B5EF4-FFF2-40B4-BE49-F238E27FC236}">
                <a16:creationId xmlns:a16="http://schemas.microsoft.com/office/drawing/2014/main" id="{6EFBC539-4265-25DD-7E7A-78801311EB8F}"/>
              </a:ext>
            </a:extLst>
          </p:cNvPr>
          <p:cNvSpPr txBox="1"/>
          <p:nvPr/>
        </p:nvSpPr>
        <p:spPr>
          <a:xfrm>
            <a:off x="4783015" y="4656406"/>
            <a:ext cx="424844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4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3" name="Group 22">
            <a:extLst>
              <a:ext uri="{FF2B5EF4-FFF2-40B4-BE49-F238E27FC236}">
                <a16:creationId xmlns:a16="http://schemas.microsoft.com/office/drawing/2014/main" id="{F88E1BDC-D947-7844-AF11-CEF422F66C15}"/>
              </a:ext>
            </a:extLst>
          </p:cNvPr>
          <p:cNvGrpSpPr/>
          <p:nvPr/>
        </p:nvGrpSpPr>
        <p:grpSpPr>
          <a:xfrm>
            <a:off x="-31274" y="-8625"/>
            <a:ext cx="9144000" cy="5152125"/>
            <a:chOff x="0" y="-8625"/>
            <a:chExt cx="9144000" cy="5290377"/>
          </a:xfrm>
        </p:grpSpPr>
        <p:pic>
          <p:nvPicPr>
            <p:cNvPr id="24" name="Picture 12" descr="Sự tích chùa Một cột - Truyền thuyết Việt Nam">
              <a:extLst>
                <a:ext uri="{FF2B5EF4-FFF2-40B4-BE49-F238E27FC236}">
                  <a16:creationId xmlns:a16="http://schemas.microsoft.com/office/drawing/2014/main" id="{62C2B8F0-0229-0542-8264-A21CCB84D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5"/>
              <a:ext cx="9144000" cy="529037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D8DEB2C-3C44-7248-8664-B4B0F4FB77DA}"/>
                </a:ext>
              </a:extLst>
            </p:cNvPr>
            <p:cNvSpPr txBox="1"/>
            <p:nvPr/>
          </p:nvSpPr>
          <p:spPr>
            <a:xfrm>
              <a:off x="2786778" y="4558573"/>
              <a:ext cx="3294788" cy="707886"/>
            </a:xfrm>
            <a:prstGeom prst="rect">
              <a:avLst/>
            </a:prstGeom>
            <a:solidFill>
              <a:srgbClr val="1F271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4000" b="0" i="0" u="none" strike="noStrike" kern="0" cap="none" spc="0" normalizeH="0" baseline="0" noProof="0" dirty="0">
                  <a:ln>
                    <a:noFill/>
                  </a:ln>
                  <a:solidFill>
                    <a:srgbClr val="B08980">
                      <a:lumMod val="20000"/>
                      <a:lumOff val="80000"/>
                    </a:srgbClr>
                  </a:solidFill>
                  <a:effectLst/>
                  <a:uLnTx/>
                  <a:uFillTx/>
                  <a:latin typeface="Times New Roman" panose="02020603050405020304" pitchFamily="18" charset="0"/>
                  <a:cs typeface="Times New Roman" panose="02020603050405020304" pitchFamily="18" charset="0"/>
                  <a:sym typeface="Arial"/>
                </a:rPr>
                <a:t>Chùa Một Cột</a:t>
              </a:r>
            </a:p>
          </p:txBody>
        </p:sp>
      </p:grpSp>
      <p:grpSp>
        <p:nvGrpSpPr>
          <p:cNvPr id="27" name="Group 26">
            <a:extLst>
              <a:ext uri="{FF2B5EF4-FFF2-40B4-BE49-F238E27FC236}">
                <a16:creationId xmlns:a16="http://schemas.microsoft.com/office/drawing/2014/main" id="{4480D747-24A4-DE4A-A72F-F5F044AE6DFD}"/>
              </a:ext>
            </a:extLst>
          </p:cNvPr>
          <p:cNvGrpSpPr/>
          <p:nvPr/>
        </p:nvGrpSpPr>
        <p:grpSpPr>
          <a:xfrm>
            <a:off x="-58413" y="-45372"/>
            <a:ext cx="9143144" cy="5244522"/>
            <a:chOff x="0" y="27891"/>
            <a:chExt cx="9143144" cy="5233770"/>
          </a:xfrm>
        </p:grpSpPr>
        <p:pic>
          <p:nvPicPr>
            <p:cNvPr id="28" name="Picture 4" descr="Lịch sử đau đớn của chùa Báo Thiên">
              <a:extLst>
                <a:ext uri="{FF2B5EF4-FFF2-40B4-BE49-F238E27FC236}">
                  <a16:creationId xmlns:a16="http://schemas.microsoft.com/office/drawing/2014/main" id="{0B8B0AE3-F686-9A43-ABAA-AB46102A3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85"/>
            <a:stretch/>
          </p:blipFill>
          <p:spPr bwMode="auto">
            <a:xfrm>
              <a:off x="0" y="36513"/>
              <a:ext cx="3598862" cy="52165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D52296F-7B31-2643-B4AC-04EC32DC7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006" y="27891"/>
              <a:ext cx="5545138" cy="521652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CA225E9-A3B1-8D4A-BD8A-8922AF4457F8}"/>
                </a:ext>
              </a:extLst>
            </p:cNvPr>
            <p:cNvSpPr/>
            <p:nvPr/>
          </p:nvSpPr>
          <p:spPr>
            <a:xfrm>
              <a:off x="2551831" y="4615330"/>
              <a:ext cx="3441968" cy="646331"/>
            </a:xfrm>
            <a:prstGeom prst="rect">
              <a:avLst/>
            </a:prstGeom>
            <a:solidFill>
              <a:srgbClr val="FFF4D0"/>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212529"/>
                  </a:solidFill>
                  <a:effectLst/>
                  <a:uLnTx/>
                  <a:uFillTx/>
                  <a:latin typeface="Times New Roman" panose="02020603050405020304" pitchFamily="18" charset="0"/>
                  <a:cs typeface="Times New Roman" panose="02020603050405020304" pitchFamily="18" charset="0"/>
                  <a:sym typeface="Arial"/>
                </a:rPr>
                <a:t>Chùa</a:t>
              </a:r>
              <a:r>
                <a:rPr kumimoji="0" lang="en-US" sz="36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212529"/>
                  </a:solidFill>
                  <a:effectLst/>
                  <a:uLnTx/>
                  <a:uFillTx/>
                  <a:latin typeface="Times New Roman" panose="02020603050405020304" pitchFamily="18" charset="0"/>
                  <a:cs typeface="Times New Roman" panose="02020603050405020304" pitchFamily="18" charset="0"/>
                  <a:sym typeface="Arial"/>
                </a:rPr>
                <a:t>Báo</a:t>
              </a:r>
              <a:r>
                <a:rPr kumimoji="0" lang="en-US" sz="36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212529"/>
                  </a:solidFill>
                  <a:effectLst/>
                  <a:uLnTx/>
                  <a:uFillTx/>
                  <a:latin typeface="Times New Roman" panose="02020603050405020304" pitchFamily="18" charset="0"/>
                  <a:cs typeface="Times New Roman" panose="02020603050405020304" pitchFamily="18" charset="0"/>
                  <a:sym typeface="Arial"/>
                </a:rPr>
                <a:t>Thiên</a:t>
              </a:r>
              <a:endParaRPr kumimoji="0" lang="en-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55180152-1931-2844-B3AF-056ABD1837C1}"/>
              </a:ext>
            </a:extLst>
          </p:cNvPr>
          <p:cNvGrpSpPr/>
          <p:nvPr/>
        </p:nvGrpSpPr>
        <p:grpSpPr>
          <a:xfrm>
            <a:off x="-75125" y="-84637"/>
            <a:ext cx="9159856" cy="5213244"/>
            <a:chOff x="-856" y="0"/>
            <a:chExt cx="9144856" cy="5180013"/>
          </a:xfrm>
        </p:grpSpPr>
        <p:pic>
          <p:nvPicPr>
            <p:cNvPr id="32" name="Picture 2" descr="Di tích lịch sử văn hóa Khúc Thủy (xã Cự Khê, huyện Thanh Oai): Chùa nghìn  tuổi đã được xây mới - Báo Kinh Tế Đô Thị">
              <a:extLst>
                <a:ext uri="{FF2B5EF4-FFF2-40B4-BE49-F238E27FC236}">
                  <a16:creationId xmlns:a16="http://schemas.microsoft.com/office/drawing/2014/main" id="{118BAA39-E647-BC48-8712-7C82F6FEF0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152B67-536C-1F4A-85CC-647A296BAEAD}"/>
                </a:ext>
              </a:extLst>
            </p:cNvPr>
            <p:cNvSpPr/>
            <p:nvPr/>
          </p:nvSpPr>
          <p:spPr>
            <a:xfrm>
              <a:off x="0" y="4595238"/>
              <a:ext cx="9144000" cy="584775"/>
            </a:xfrm>
            <a:prstGeom prst="rect">
              <a:avLst/>
            </a:prstGeom>
            <a:solidFill>
              <a:srgbClr val="D6D14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Chùa</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Thắng</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Nghiêm</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nay hay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gọi</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là</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chùa</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Khúc</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Thủy</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endParaRPr kumimoji="0" lang="en-VN"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91788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heel(3)">
                                      <p:cBhvr>
                                        <p:cTn id="1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ự khác nhau giữa rồng thời lý và rồng thời trần 2021 - Chưa được phân loại">
            <a:extLst>
              <a:ext uri="{FF2B5EF4-FFF2-40B4-BE49-F238E27FC236}">
                <a16:creationId xmlns:a16="http://schemas.microsoft.com/office/drawing/2014/main" id="{7D712A34-2E59-7244-B0C7-00C4DBB38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8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out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12489"/>
            <a:ext cx="48381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4.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hóa</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46332" y="133570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46332" y="2753412"/>
            <a:ext cx="90513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Lý</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chú</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trọng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đến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việc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học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tập</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cử</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để</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tuyển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chọn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người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tài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21684" y="3758505"/>
            <a:ext cx="91656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Năm</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1070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xây</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dựng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Văn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Miếu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năm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1076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cho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xây</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dựng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Quốc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Tử</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Giám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nơi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học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tập</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của</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con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em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quý</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tộc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sau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đó</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những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người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giỏi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trong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nước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6D5B57"/>
              </a:buClr>
              <a:buSzPts val="5200"/>
              <a:buFont typeface="Domine"/>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BÀI 11: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NHÀ LÝ XÂY DỰNG VÀ PHÁT TRIỂN ĐẤT NƯỚC (1009-1225) (T3)</a:t>
            </a:r>
          </a:p>
        </p:txBody>
      </p:sp>
      <p:sp>
        <p:nvSpPr>
          <p:cNvPr id="10" name="Text Box 25">
            <a:extLst>
              <a:ext uri="{FF2B5EF4-FFF2-40B4-BE49-F238E27FC236}">
                <a16:creationId xmlns:a16="http://schemas.microsoft.com/office/drawing/2014/main" id="{363D295F-2158-C578-A47D-CC2E5BB69900}"/>
              </a:ext>
            </a:extLst>
          </p:cNvPr>
          <p:cNvSpPr txBox="1">
            <a:spLocks noChangeArrowheads="1"/>
          </p:cNvSpPr>
          <p:nvPr/>
        </p:nvSpPr>
        <p:spPr bwMode="auto">
          <a:xfrm>
            <a:off x="30602" y="1802771"/>
            <a:ext cx="3709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b. Văn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nghệ</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thuật</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25">
            <a:extLst>
              <a:ext uri="{FF2B5EF4-FFF2-40B4-BE49-F238E27FC236}">
                <a16:creationId xmlns:a16="http://schemas.microsoft.com/office/drawing/2014/main" id="{6A700FF5-B89D-7772-2146-6E13302483A6}"/>
              </a:ext>
            </a:extLst>
          </p:cNvPr>
          <p:cNvSpPr txBox="1">
            <a:spLocks noChangeArrowheads="1"/>
          </p:cNvSpPr>
          <p:nvPr/>
        </p:nvSpPr>
        <p:spPr bwMode="auto">
          <a:xfrm>
            <a:off x="46332" y="2267726"/>
            <a:ext cx="2176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c</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9825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14:bounceEnd="50000">
                                          <p:cBhvr additive="base">
                                            <p:cTn id="2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2"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2" grpId="0"/>
          <p:bldP spid="10" grpId="0"/>
          <p:bldP spid="1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88CD4-4F6F-6B40-DBE0-018644A2B7A6}"/>
              </a:ext>
            </a:extLst>
          </p:cNvPr>
          <p:cNvPicPr>
            <a:picLocks noChangeAspect="1"/>
          </p:cNvPicPr>
          <p:nvPr/>
        </p:nvPicPr>
        <p:blipFill>
          <a:blip r:embed="rId2"/>
          <a:stretch>
            <a:fillRect/>
          </a:stretch>
        </p:blipFill>
        <p:spPr>
          <a:xfrm>
            <a:off x="4572000" y="0"/>
            <a:ext cx="4572000" cy="5143500"/>
          </a:xfrm>
          <a:prstGeom prst="rect">
            <a:avLst/>
          </a:prstGeom>
        </p:spPr>
      </p:pic>
      <p:pic>
        <p:nvPicPr>
          <p:cNvPr id="4" name="Picture 3">
            <a:extLst>
              <a:ext uri="{FF2B5EF4-FFF2-40B4-BE49-F238E27FC236}">
                <a16:creationId xmlns:a16="http://schemas.microsoft.com/office/drawing/2014/main" id="{BB495D75-DC3C-83B0-509A-829348176FC4}"/>
              </a:ext>
            </a:extLst>
          </p:cNvPr>
          <p:cNvPicPr>
            <a:picLocks noChangeAspect="1"/>
          </p:cNvPicPr>
          <p:nvPr/>
        </p:nvPicPr>
        <p:blipFill>
          <a:blip r:embed="rId3"/>
          <a:stretch>
            <a:fillRect/>
          </a:stretch>
        </p:blipFill>
        <p:spPr>
          <a:xfrm>
            <a:off x="0" y="0"/>
            <a:ext cx="4572000" cy="4262511"/>
          </a:xfrm>
          <a:prstGeom prst="rect">
            <a:avLst/>
          </a:prstGeom>
        </p:spPr>
      </p:pic>
      <p:sp>
        <p:nvSpPr>
          <p:cNvPr id="8" name="TextBox 7">
            <a:extLst>
              <a:ext uri="{FF2B5EF4-FFF2-40B4-BE49-F238E27FC236}">
                <a16:creationId xmlns:a16="http://schemas.microsoft.com/office/drawing/2014/main" id="{4E3A710C-5F05-1FCE-CC14-3B3995874A7A}"/>
              </a:ext>
            </a:extLst>
          </p:cNvPr>
          <p:cNvSpPr txBox="1"/>
          <p:nvPr/>
        </p:nvSpPr>
        <p:spPr>
          <a:xfrm>
            <a:off x="-147710" y="4262511"/>
            <a:ext cx="47197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Văn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Miếu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trường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đầu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a:t>
            </a:r>
          </a:p>
        </p:txBody>
      </p:sp>
    </p:spTree>
    <p:extLst>
      <p:ext uri="{BB962C8B-B14F-4D97-AF65-F5344CB8AC3E}">
        <p14:creationId xmlns:p14="http://schemas.microsoft.com/office/powerpoint/2010/main" val="52564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9398F-3AEE-DF4E-6BEC-5E7197FF5F02}"/>
              </a:ext>
            </a:extLst>
          </p:cNvPr>
          <p:cNvPicPr>
            <a:picLocks noChangeAspect="1"/>
          </p:cNvPicPr>
          <p:nvPr/>
        </p:nvPicPr>
        <p:blipFill rotWithShape="1">
          <a:blip r:embed="rId2"/>
          <a:srcRect t="21880" b="23145"/>
          <a:stretch/>
        </p:blipFill>
        <p:spPr>
          <a:xfrm>
            <a:off x="-1" y="0"/>
            <a:ext cx="4712677" cy="4360985"/>
          </a:xfrm>
          <a:prstGeom prst="rect">
            <a:avLst/>
          </a:prstGeom>
        </p:spPr>
      </p:pic>
      <p:pic>
        <p:nvPicPr>
          <p:cNvPr id="3" name="Picture 2">
            <a:extLst>
              <a:ext uri="{FF2B5EF4-FFF2-40B4-BE49-F238E27FC236}">
                <a16:creationId xmlns:a16="http://schemas.microsoft.com/office/drawing/2014/main" id="{A65C4825-B228-ACB1-63A8-8DCB373946C1}"/>
              </a:ext>
            </a:extLst>
          </p:cNvPr>
          <p:cNvPicPr>
            <a:picLocks noChangeAspect="1"/>
          </p:cNvPicPr>
          <p:nvPr/>
        </p:nvPicPr>
        <p:blipFill rotWithShape="1">
          <a:blip r:embed="rId3"/>
          <a:srcRect b="19043"/>
          <a:stretch/>
        </p:blipFill>
        <p:spPr>
          <a:xfrm>
            <a:off x="4712676" y="0"/>
            <a:ext cx="4431324" cy="4360985"/>
          </a:xfrm>
          <a:prstGeom prst="rect">
            <a:avLst/>
          </a:prstGeom>
        </p:spPr>
      </p:pic>
      <p:sp>
        <p:nvSpPr>
          <p:cNvPr id="4" name="TextBox 3">
            <a:extLst>
              <a:ext uri="{FF2B5EF4-FFF2-40B4-BE49-F238E27FC236}">
                <a16:creationId xmlns:a16="http://schemas.microsoft.com/office/drawing/2014/main" id="{49235079-9EC2-A301-980A-7E1A42584084}"/>
              </a:ext>
            </a:extLst>
          </p:cNvPr>
          <p:cNvSpPr txBox="1"/>
          <p:nvPr/>
        </p:nvSpPr>
        <p:spPr>
          <a:xfrm>
            <a:off x="-1" y="4360985"/>
            <a:ext cx="4572000" cy="830997"/>
          </a:xfrm>
          <a:prstGeom prst="rect">
            <a:avLst/>
          </a:prstGeom>
          <a:noFill/>
        </p:spPr>
        <p:txBody>
          <a:bodyPr wrap="square">
            <a:spAutoFit/>
          </a:bodyPr>
          <a:lstStyle/>
          <a:p>
            <a:pPr algn="ctr"/>
            <a:r>
              <a:rPr lang="en-US" sz="2400" dirty="0" err="1">
                <a:solidFill>
                  <a:srgbClr val="0070C0"/>
                </a:solidFill>
                <a:latin typeface="Times New Roman" panose="02020603050405020304" pitchFamily="18" charset="0"/>
                <a:cs typeface="Times New Roman" panose="02020603050405020304" pitchFamily="18" charset="0"/>
              </a:rPr>
              <a:t>Lý</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dựng</a:t>
            </a:r>
            <a:r>
              <a:rPr lang="en-US" sz="2400" dirty="0">
                <a:solidFill>
                  <a:srgbClr val="0070C0"/>
                </a:solidFill>
                <a:latin typeface="Times New Roman" panose="02020603050405020304" pitchFamily="18" charset="0"/>
                <a:cs typeface="Times New Roman" panose="02020603050405020304" pitchFamily="18" charset="0"/>
              </a:rPr>
              <a:t> Văn </a:t>
            </a:r>
            <a:r>
              <a:rPr lang="en-US" sz="2400" dirty="0" err="1">
                <a:solidFill>
                  <a:srgbClr val="0070C0"/>
                </a:solidFill>
                <a:latin typeface="Times New Roman" panose="02020603050405020304" pitchFamily="18" charset="0"/>
                <a:cs typeface="Times New Roman" panose="02020603050405020304" pitchFamily="18" charset="0"/>
              </a:rPr>
              <a:t>Miếu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năm</a:t>
            </a:r>
            <a:r>
              <a:rPr lang="en-US" sz="2400" dirty="0">
                <a:solidFill>
                  <a:srgbClr val="0070C0"/>
                </a:solidFill>
                <a:latin typeface="Times New Roman" panose="02020603050405020304" pitchFamily="18" charset="0"/>
                <a:cs typeface="Times New Roman" panose="02020603050405020304" pitchFamily="18" charset="0"/>
              </a:rPr>
              <a:t> 1070.</a:t>
            </a:r>
          </a:p>
        </p:txBody>
      </p:sp>
      <p:sp>
        <p:nvSpPr>
          <p:cNvPr id="5" name="TextBox 4">
            <a:extLst>
              <a:ext uri="{FF2B5EF4-FFF2-40B4-BE49-F238E27FC236}">
                <a16:creationId xmlns:a16="http://schemas.microsoft.com/office/drawing/2014/main" id="{E56A1149-09B3-FDD4-E4BD-A0CACFEC2796}"/>
              </a:ext>
            </a:extLst>
          </p:cNvPr>
          <p:cNvSpPr txBox="1"/>
          <p:nvPr/>
        </p:nvSpPr>
        <p:spPr>
          <a:xfrm>
            <a:off x="4571999" y="4360984"/>
            <a:ext cx="4572000" cy="830997"/>
          </a:xfrm>
          <a:prstGeom prst="rect">
            <a:avLst/>
          </a:prstGeom>
          <a:noFill/>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Lý</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xây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dựng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Quốc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Tử</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Giám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năm</a:t>
            </a:r>
            <a:r>
              <a:rPr lang="en-US" sz="2400" dirty="0">
                <a:solidFill>
                  <a:srgbClr val="C00000"/>
                </a:solidFill>
                <a:latin typeface="Times New Roman" panose="02020603050405020304" pitchFamily="18" charset="0"/>
                <a:cs typeface="Times New Roman" panose="02020603050405020304" pitchFamily="18" charset="0"/>
              </a:rPr>
              <a:t> 1076.</a:t>
            </a:r>
          </a:p>
        </p:txBody>
      </p:sp>
    </p:spTree>
    <p:extLst>
      <p:ext uri="{BB962C8B-B14F-4D97-AF65-F5344CB8AC3E}">
        <p14:creationId xmlns:p14="http://schemas.microsoft.com/office/powerpoint/2010/main" val="229883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7462C-7CBC-86E1-B4B2-E1DA88C7E6A6}"/>
              </a:ext>
            </a:extLst>
          </p:cNvPr>
          <p:cNvPicPr>
            <a:picLocks noChangeAspect="1"/>
          </p:cNvPicPr>
          <p:nvPr/>
        </p:nvPicPr>
        <p:blipFill>
          <a:blip r:embed="rId2"/>
          <a:stretch>
            <a:fillRect/>
          </a:stretch>
        </p:blipFill>
        <p:spPr>
          <a:xfrm>
            <a:off x="0" y="0"/>
            <a:ext cx="4610100" cy="5143500"/>
          </a:xfrm>
          <a:prstGeom prst="rect">
            <a:avLst/>
          </a:prstGeom>
        </p:spPr>
      </p:pic>
      <p:pic>
        <p:nvPicPr>
          <p:cNvPr id="3" name="Picture 2">
            <a:extLst>
              <a:ext uri="{FF2B5EF4-FFF2-40B4-BE49-F238E27FC236}">
                <a16:creationId xmlns:a16="http://schemas.microsoft.com/office/drawing/2014/main" id="{5A941322-39FC-C259-75BB-E246D95D6BF4}"/>
              </a:ext>
            </a:extLst>
          </p:cNvPr>
          <p:cNvPicPr>
            <a:picLocks noChangeAspect="1"/>
          </p:cNvPicPr>
          <p:nvPr/>
        </p:nvPicPr>
        <p:blipFill>
          <a:blip r:embed="rId3"/>
          <a:stretch>
            <a:fillRect/>
          </a:stretch>
        </p:blipFill>
        <p:spPr>
          <a:xfrm>
            <a:off x="4610100" y="0"/>
            <a:ext cx="4533900" cy="2571750"/>
          </a:xfrm>
          <a:prstGeom prst="rect">
            <a:avLst/>
          </a:prstGeom>
        </p:spPr>
      </p:pic>
      <p:pic>
        <p:nvPicPr>
          <p:cNvPr id="4" name="Picture 3">
            <a:extLst>
              <a:ext uri="{FF2B5EF4-FFF2-40B4-BE49-F238E27FC236}">
                <a16:creationId xmlns:a16="http://schemas.microsoft.com/office/drawing/2014/main" id="{49F64C0C-A192-7BF5-BA98-DE6ADC9CCF5C}"/>
              </a:ext>
            </a:extLst>
          </p:cNvPr>
          <p:cNvPicPr>
            <a:picLocks noChangeAspect="1"/>
          </p:cNvPicPr>
          <p:nvPr/>
        </p:nvPicPr>
        <p:blipFill>
          <a:blip r:embed="rId4"/>
          <a:stretch>
            <a:fillRect/>
          </a:stretch>
        </p:blipFill>
        <p:spPr>
          <a:xfrm>
            <a:off x="4572000" y="2571750"/>
            <a:ext cx="4572000" cy="2571750"/>
          </a:xfrm>
          <a:prstGeom prst="rect">
            <a:avLst/>
          </a:prstGeom>
        </p:spPr>
      </p:pic>
      <p:sp>
        <p:nvSpPr>
          <p:cNvPr id="5" name="Rectangle: Rounded Corners 4">
            <a:extLst>
              <a:ext uri="{FF2B5EF4-FFF2-40B4-BE49-F238E27FC236}">
                <a16:creationId xmlns:a16="http://schemas.microsoft.com/office/drawing/2014/main" id="{950292C9-764C-94EA-E14E-BE04A9ADA026}"/>
              </a:ext>
            </a:extLst>
          </p:cNvPr>
          <p:cNvSpPr/>
          <p:nvPr/>
        </p:nvSpPr>
        <p:spPr>
          <a:xfrm>
            <a:off x="0" y="4186898"/>
            <a:ext cx="4610100" cy="9425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780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BFAA4-BB56-F2D7-52DA-A450795F0224}"/>
              </a:ext>
            </a:extLst>
          </p:cNvPr>
          <p:cNvPicPr>
            <a:picLocks noChangeAspect="1"/>
          </p:cNvPicPr>
          <p:nvPr/>
        </p:nvPicPr>
        <p:blipFill>
          <a:blip r:embed="rId2"/>
          <a:stretch>
            <a:fillRect/>
          </a:stretch>
        </p:blipFill>
        <p:spPr>
          <a:xfrm>
            <a:off x="0" y="0"/>
            <a:ext cx="4610100" cy="5143500"/>
          </a:xfrm>
          <a:prstGeom prst="rect">
            <a:avLst/>
          </a:prstGeom>
        </p:spPr>
      </p:pic>
      <p:pic>
        <p:nvPicPr>
          <p:cNvPr id="3" name="Picture 2">
            <a:extLst>
              <a:ext uri="{FF2B5EF4-FFF2-40B4-BE49-F238E27FC236}">
                <a16:creationId xmlns:a16="http://schemas.microsoft.com/office/drawing/2014/main" id="{839EC1D0-E975-FB3E-4981-C5D42A2E59A4}"/>
              </a:ext>
            </a:extLst>
          </p:cNvPr>
          <p:cNvPicPr>
            <a:picLocks noChangeAspect="1"/>
          </p:cNvPicPr>
          <p:nvPr/>
        </p:nvPicPr>
        <p:blipFill>
          <a:blip r:embed="rId3"/>
          <a:stretch>
            <a:fillRect/>
          </a:stretch>
        </p:blipFill>
        <p:spPr>
          <a:xfrm>
            <a:off x="4610100" y="0"/>
            <a:ext cx="4533900" cy="4189394"/>
          </a:xfrm>
          <a:prstGeom prst="rect">
            <a:avLst/>
          </a:prstGeom>
        </p:spPr>
      </p:pic>
      <p:sp>
        <p:nvSpPr>
          <p:cNvPr id="7" name="TextBox 6">
            <a:extLst>
              <a:ext uri="{FF2B5EF4-FFF2-40B4-BE49-F238E27FC236}">
                <a16:creationId xmlns:a16="http://schemas.microsoft.com/office/drawing/2014/main" id="{3AC4BBEC-32EB-973D-CDC7-20116AB1E32B}"/>
              </a:ext>
            </a:extLst>
          </p:cNvPr>
          <p:cNvSpPr txBox="1"/>
          <p:nvPr/>
        </p:nvSpPr>
        <p:spPr>
          <a:xfrm>
            <a:off x="4591050" y="4189393"/>
            <a:ext cx="4572000" cy="954107"/>
          </a:xfrm>
          <a:prstGeom prst="rect">
            <a:avLst/>
          </a:prstGeom>
          <a:noFill/>
        </p:spPr>
        <p:txBody>
          <a:bodyPr wrap="square">
            <a:spAutoFit/>
          </a:bodyPr>
          <a:lstStyle/>
          <a:p>
            <a:pPr algn="ct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1075, </a:t>
            </a:r>
            <a:r>
              <a:rPr lang="en-US" sz="2800" b="1" kern="1200" dirty="0">
                <a:solidFill>
                  <a:srgbClr val="FF0000"/>
                </a:solidFill>
                <a:latin typeface="Times New Roman" panose="02020603050405020304" pitchFamily="18" charset="0"/>
                <a:ea typeface="+mn-ea"/>
                <a:cs typeface="Times New Roman" panose="02020603050405020304" pitchFamily="18" charset="0"/>
              </a:rPr>
              <a:t>n</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khoa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endParaRPr lang="en-US" sz="1200" dirty="0">
              <a:solidFill>
                <a:srgbClr val="FF0000"/>
              </a:solidFill>
            </a:endParaRPr>
          </a:p>
        </p:txBody>
      </p:sp>
    </p:spTree>
    <p:extLst>
      <p:ext uri="{BB962C8B-B14F-4D97-AF65-F5344CB8AC3E}">
        <p14:creationId xmlns:p14="http://schemas.microsoft.com/office/powerpoint/2010/main" val="6371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D3CC33-383D-3DCC-C4B9-7A022996FB60}"/>
              </a:ext>
            </a:extLst>
          </p:cNvPr>
          <p:cNvPicPr>
            <a:picLocks noChangeAspect="1"/>
          </p:cNvPicPr>
          <p:nvPr/>
        </p:nvPicPr>
        <p:blipFill>
          <a:blip r:embed="rId2"/>
          <a:stretch>
            <a:fillRect/>
          </a:stretch>
        </p:blipFill>
        <p:spPr>
          <a:xfrm>
            <a:off x="0" y="0"/>
            <a:ext cx="4572000" cy="5143500"/>
          </a:xfrm>
          <a:prstGeom prst="rect">
            <a:avLst/>
          </a:prstGeom>
        </p:spPr>
      </p:pic>
      <p:sp>
        <p:nvSpPr>
          <p:cNvPr id="4" name="TextBox 3">
            <a:extLst>
              <a:ext uri="{FF2B5EF4-FFF2-40B4-BE49-F238E27FC236}">
                <a16:creationId xmlns:a16="http://schemas.microsoft.com/office/drawing/2014/main" id="{7F26E2DF-FB54-B89A-DB3E-267A740DB862}"/>
              </a:ext>
            </a:extLst>
          </p:cNvPr>
          <p:cNvSpPr txBox="1"/>
          <p:nvPr/>
        </p:nvSpPr>
        <p:spPr>
          <a:xfrm>
            <a:off x="4572000" y="4727601"/>
            <a:ext cx="4572000" cy="400110"/>
          </a:xfrm>
          <a:prstGeom prst="rect">
            <a:avLst/>
          </a:prstGeom>
          <a:noFill/>
        </p:spPr>
        <p:txBody>
          <a:bodyPr wrap="square">
            <a:spAutoFit/>
          </a:bodyPr>
          <a:lstStyle/>
          <a:p>
            <a:pPr algn="ctr"/>
            <a:r>
              <a:rPr lang="en-US" sz="2000" dirty="0">
                <a:latin typeface="Times New Roman" panose="02020603050405020304" pitchFamily="18" charset="0"/>
                <a:cs typeface="Times New Roman" panose="02020603050405020304" pitchFamily="18" charset="0"/>
              </a:rPr>
              <a:t>Bia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Văn </a:t>
            </a:r>
            <a:r>
              <a:rPr lang="en-US" sz="2000" dirty="0" err="1">
                <a:latin typeface="Times New Roman" panose="02020603050405020304" pitchFamily="18" charset="0"/>
                <a:cs typeface="Times New Roman" panose="02020603050405020304" pitchFamily="18" charset="0"/>
              </a:rPr>
              <a:t>Miếu</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B5507BD-3A32-1E2B-AFD6-E70982E4DD27}"/>
              </a:ext>
            </a:extLst>
          </p:cNvPr>
          <p:cNvPicPr>
            <a:picLocks noChangeAspect="1"/>
          </p:cNvPicPr>
          <p:nvPr/>
        </p:nvPicPr>
        <p:blipFill>
          <a:blip r:embed="rId3"/>
          <a:stretch>
            <a:fillRect/>
          </a:stretch>
        </p:blipFill>
        <p:spPr>
          <a:xfrm>
            <a:off x="4572000" y="15788"/>
            <a:ext cx="4572000" cy="4696023"/>
          </a:xfrm>
          <a:prstGeom prst="rect">
            <a:avLst/>
          </a:prstGeom>
        </p:spPr>
      </p:pic>
    </p:spTree>
    <p:extLst>
      <p:ext uri="{BB962C8B-B14F-4D97-AF65-F5344CB8AC3E}">
        <p14:creationId xmlns:p14="http://schemas.microsoft.com/office/powerpoint/2010/main" val="2713715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3F0BF-18F5-63B1-3252-6EAD12D86460}"/>
              </a:ext>
            </a:extLst>
          </p:cNvPr>
          <p:cNvPicPr>
            <a:picLocks noChangeAspect="1"/>
          </p:cNvPicPr>
          <p:nvPr/>
        </p:nvPicPr>
        <p:blipFill>
          <a:blip r:embed="rId2"/>
          <a:stretch>
            <a:fillRect/>
          </a:stretch>
        </p:blipFill>
        <p:spPr>
          <a:xfrm>
            <a:off x="4572000" y="0"/>
            <a:ext cx="4572000" cy="5143500"/>
          </a:xfrm>
          <a:prstGeom prst="rect">
            <a:avLst/>
          </a:prstGeom>
        </p:spPr>
      </p:pic>
      <p:sp>
        <p:nvSpPr>
          <p:cNvPr id="6" name="TextBox 5">
            <a:extLst>
              <a:ext uri="{FF2B5EF4-FFF2-40B4-BE49-F238E27FC236}">
                <a16:creationId xmlns:a16="http://schemas.microsoft.com/office/drawing/2014/main" id="{0044A910-3C45-939A-69FE-1472B2716D34}"/>
              </a:ext>
            </a:extLst>
          </p:cNvPr>
          <p:cNvSpPr txBox="1"/>
          <p:nvPr/>
        </p:nvSpPr>
        <p:spPr>
          <a:xfrm>
            <a:off x="0" y="4153462"/>
            <a:ext cx="4572000" cy="923330"/>
          </a:xfrm>
          <a:prstGeom prst="rect">
            <a:avLst/>
          </a:prstGeom>
          <a:noFill/>
        </p:spPr>
        <p:txBody>
          <a:bodyPr wrap="square">
            <a:spAutoFit/>
          </a:bodyPr>
          <a:lstStyle/>
          <a:p>
            <a:pPr algn="ctr"/>
            <a:r>
              <a:rPr lang="en-US" sz="1800" dirty="0" err="1">
                <a:latin typeface="Times New Roman" panose="02020603050405020304" pitchFamily="18" charset="0"/>
                <a:cs typeface="Times New Roman" panose="02020603050405020304" pitchFamily="18" charset="0"/>
              </a:rPr>
              <a:t>Nguyễn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nhỏ</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ta. </a:t>
            </a:r>
            <a:r>
              <a:rPr lang="en-US" sz="1800" dirty="0" err="1">
                <a:latin typeface="Times New Roman" panose="02020603050405020304" pitchFamily="18" charset="0"/>
                <a:cs typeface="Times New Roman" panose="02020603050405020304" pitchFamily="18" charset="0"/>
              </a:rPr>
              <a:t>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ở khoa </a:t>
            </a:r>
            <a:r>
              <a:rPr lang="en-US" sz="1800" dirty="0" err="1">
                <a:latin typeface="Times New Roman" panose="02020603050405020304" pitchFamily="18" charset="0"/>
                <a:cs typeface="Times New Roman" panose="02020603050405020304" pitchFamily="18" charset="0"/>
              </a:rPr>
              <a:t>thi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năm</a:t>
            </a:r>
            <a:r>
              <a:rPr lang="en-US" sz="1800" dirty="0">
                <a:latin typeface="Times New Roman" panose="02020603050405020304" pitchFamily="18" charset="0"/>
                <a:cs typeface="Times New Roman" panose="02020603050405020304" pitchFamily="18" charset="0"/>
              </a:rPr>
              <a:t> 1075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13 </a:t>
            </a:r>
            <a:r>
              <a:rPr lang="en-US" sz="1800" dirty="0" err="1">
                <a:latin typeface="Times New Roman" panose="02020603050405020304" pitchFamily="18" charset="0"/>
                <a:cs typeface="Times New Roman" panose="02020603050405020304" pitchFamily="18" charset="0"/>
              </a:rPr>
              <a:t>tuổi</a:t>
            </a:r>
            <a:r>
              <a:rPr lang="en-US" sz="18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D0EEA2E2-6763-3C3A-A409-C91CED49ED87}"/>
              </a:ext>
            </a:extLst>
          </p:cNvPr>
          <p:cNvPicPr>
            <a:picLocks noChangeAspect="1"/>
          </p:cNvPicPr>
          <p:nvPr/>
        </p:nvPicPr>
        <p:blipFill>
          <a:blip r:embed="rId3"/>
          <a:stretch>
            <a:fillRect/>
          </a:stretch>
        </p:blipFill>
        <p:spPr>
          <a:xfrm>
            <a:off x="0" y="0"/>
            <a:ext cx="4572000" cy="4153462"/>
          </a:xfrm>
          <a:prstGeom prst="rect">
            <a:avLst/>
          </a:prstGeom>
        </p:spPr>
      </p:pic>
    </p:spTree>
    <p:extLst>
      <p:ext uri="{BB962C8B-B14F-4D97-AF65-F5344CB8AC3E}">
        <p14:creationId xmlns:p14="http://schemas.microsoft.com/office/powerpoint/2010/main" val="369237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4" name="Down Arrow Callout 13">
            <a:extLst>
              <a:ext uri="{FF2B5EF4-FFF2-40B4-BE49-F238E27FC236}">
                <a16:creationId xmlns:a16="http://schemas.microsoft.com/office/drawing/2014/main" id="{9FAA90BD-FB8F-0946-A949-239004307267}"/>
              </a:ext>
            </a:extLst>
          </p:cNvPr>
          <p:cNvSpPr/>
          <p:nvPr/>
        </p:nvSpPr>
        <p:spPr>
          <a:xfrm>
            <a:off x="0" y="0"/>
            <a:ext cx="9144000" cy="2819400"/>
          </a:xfrm>
          <a:prstGeom prst="downArrowCallout">
            <a:avLst>
              <a:gd name="adj1" fmla="val 8004"/>
              <a:gd name="adj2" fmla="val 17516"/>
              <a:gd name="adj3" fmla="val 25000"/>
              <a:gd name="adj4" fmla="val 64977"/>
            </a:avLst>
          </a:prstGeom>
          <a:gradFill rotWithShape="1">
            <a:gsLst>
              <a:gs pos="0">
                <a:srgbClr val="F9E2DA">
                  <a:tint val="50000"/>
                  <a:satMod val="300000"/>
                </a:srgbClr>
              </a:gs>
              <a:gs pos="35000">
                <a:srgbClr val="F9E2DA">
                  <a:tint val="37000"/>
                  <a:satMod val="300000"/>
                </a:srgbClr>
              </a:gs>
              <a:gs pos="100000">
                <a:srgbClr val="F9E2DA">
                  <a:tint val="15000"/>
                  <a:satMod val="350000"/>
                </a:srgbClr>
              </a:gs>
            </a:gsLst>
            <a:lin ang="16200000" scaled="1"/>
          </a:gradFill>
          <a:ln w="38100" cap="flat" cmpd="sng" algn="ctr">
            <a:solidFill>
              <a:srgbClr val="F9E2DA">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fontAlgn="base">
              <a:spcBef>
                <a:spcPct val="0"/>
              </a:spcBef>
              <a:spcAft>
                <a:spcPct val="0"/>
              </a:spcAft>
              <a:buClrTx/>
            </a:pPr>
            <a:r>
              <a:rPr lang="en-US" sz="3200" b="1" dirty="0" err="1">
                <a:solidFill>
                  <a:srgbClr val="0070C0"/>
                </a:solidFill>
                <a:latin typeface="Times New Roman" pitchFamily="18" charset="0"/>
                <a:ea typeface="Times New Roman" pitchFamily="18" charset="0"/>
                <a:cs typeface="Times New Roman" pitchFamily="18" charset="0"/>
              </a:rPr>
              <a:t>Cả</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lớp</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thảo</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luận</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nhóm</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cặp</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đôi</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trong</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vòng</a:t>
            </a:r>
            <a:r>
              <a:rPr lang="en-US" sz="3200" b="1" dirty="0">
                <a:solidFill>
                  <a:srgbClr val="0070C0"/>
                </a:solidFill>
                <a:latin typeface="Times New Roman" pitchFamily="18" charset="0"/>
                <a:ea typeface="Times New Roman" pitchFamily="18" charset="0"/>
                <a:cs typeface="Times New Roman" pitchFamily="18" charset="0"/>
              </a:rPr>
              <a:t> 2 </a:t>
            </a:r>
            <a:r>
              <a:rPr lang="en-US" sz="3200" b="1" dirty="0" err="1">
                <a:solidFill>
                  <a:srgbClr val="0070C0"/>
                </a:solidFill>
                <a:latin typeface="Times New Roman" pitchFamily="18" charset="0"/>
                <a:ea typeface="Times New Roman" pitchFamily="18" charset="0"/>
                <a:cs typeface="Times New Roman" pitchFamily="18" charset="0"/>
              </a:rPr>
              <a:t>phút</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với</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nội</a:t>
            </a:r>
            <a:r>
              <a:rPr lang="en-US" sz="3200" b="1" dirty="0">
                <a:solidFill>
                  <a:srgbClr val="0070C0"/>
                </a:solidFill>
                <a:latin typeface="Times New Roman" pitchFamily="18" charset="0"/>
                <a:ea typeface="Times New Roman" pitchFamily="18" charset="0"/>
                <a:cs typeface="Times New Roman" pitchFamily="18" charset="0"/>
              </a:rPr>
              <a:t> dung </a:t>
            </a:r>
            <a:r>
              <a:rPr lang="en-US" sz="3200" b="1" dirty="0" err="1">
                <a:solidFill>
                  <a:srgbClr val="0070C0"/>
                </a:solidFill>
                <a:latin typeface="Times New Roman" pitchFamily="18" charset="0"/>
                <a:ea typeface="Times New Roman" pitchFamily="18" charset="0"/>
                <a:cs typeface="Times New Roman" pitchFamily="18" charset="0"/>
              </a:rPr>
              <a:t>sau</a:t>
            </a:r>
            <a:r>
              <a:rPr lang="en-US" sz="3200" b="1" dirty="0">
                <a:solidFill>
                  <a:srgbClr val="0070C0"/>
                </a:solidFill>
                <a:latin typeface="Times New Roman" pitchFamily="18" charset="0"/>
                <a:ea typeface="Times New Roman" pitchFamily="18" charset="0"/>
                <a:cs typeface="Times New Roman" pitchFamily="18" charset="0"/>
              </a:rPr>
              <a:t>.</a:t>
            </a:r>
          </a:p>
          <a:p>
            <a:pPr lvl="0" algn="ctr" fontAlgn="base">
              <a:spcBef>
                <a:spcPct val="0"/>
              </a:spcBef>
              <a:spcAft>
                <a:spcPct val="0"/>
              </a:spcAft>
              <a:buClrTx/>
            </a:pPr>
            <a:r>
              <a:rPr lang="en-US" sz="3200" b="1" dirty="0">
                <a:solidFill>
                  <a:srgbClr val="462D1D"/>
                </a:solidFill>
                <a:latin typeface="Times New Roman" pitchFamily="18" charset="0"/>
                <a:ea typeface="Times New Roman" pitchFamily="18" charset="0"/>
                <a:cs typeface="Times New Roman" pitchFamily="18" charset="0"/>
              </a:rPr>
              <a:t>So </a:t>
            </a:r>
            <a:r>
              <a:rPr lang="en-US" sz="3200" b="1" dirty="0" err="1">
                <a:solidFill>
                  <a:srgbClr val="462D1D"/>
                </a:solidFill>
                <a:latin typeface="Times New Roman" pitchFamily="18" charset="0"/>
                <a:ea typeface="Times New Roman" pitchFamily="18" charset="0"/>
                <a:cs typeface="Times New Roman" pitchFamily="18" charset="0"/>
              </a:rPr>
              <a:t>sánh</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giáo</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dục</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thời</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Lý</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với</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thời</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Đinh</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Tiền</a:t>
            </a:r>
            <a:r>
              <a:rPr lang="en-US" sz="3200" b="1" dirty="0">
                <a:solidFill>
                  <a:srgbClr val="462D1D"/>
                </a:solidFill>
                <a:latin typeface="Times New Roman" pitchFamily="18" charset="0"/>
                <a:ea typeface="Times New Roman" pitchFamily="18" charset="0"/>
                <a:cs typeface="Times New Roman" pitchFamily="18" charset="0"/>
              </a:rPr>
              <a:t> Lê?</a:t>
            </a:r>
          </a:p>
        </p:txBody>
      </p:sp>
      <p:sp>
        <p:nvSpPr>
          <p:cNvPr id="15" name="Rectangle 14">
            <a:extLst>
              <a:ext uri="{FF2B5EF4-FFF2-40B4-BE49-F238E27FC236}">
                <a16:creationId xmlns:a16="http://schemas.microsoft.com/office/drawing/2014/main" id="{DC6ADA9D-CBFD-2145-B053-D4D73C6F4CA9}"/>
              </a:ext>
            </a:extLst>
          </p:cNvPr>
          <p:cNvSpPr/>
          <p:nvPr/>
        </p:nvSpPr>
        <p:spPr>
          <a:xfrm>
            <a:off x="-35146" y="3444802"/>
            <a:ext cx="2276585" cy="1200329"/>
          </a:xfrm>
          <a:prstGeom prst="rect">
            <a:avLst/>
          </a:prstGeom>
          <a:noFill/>
        </p:spPr>
        <p:txBody>
          <a:bodyPr wrap="none" lIns="91440" tIns="45720" rIns="91440" bIns="45720">
            <a:spAutoFit/>
          </a:bodyPr>
          <a:lstStyle/>
          <a:p>
            <a:pPr algn="ctr">
              <a:defRPr/>
            </a:pPr>
            <a:r>
              <a:rPr lang="en-US" sz="7200" dirty="0" err="1">
                <a:ln w="0"/>
                <a:solidFill>
                  <a:srgbClr val="0070C0"/>
                </a:solidFill>
                <a:effectLst>
                  <a:reflection blurRad="6350" stA="53000" endA="300" endPos="35500" dir="5400000" sy="-90000" algn="bl" rotWithShape="0"/>
                </a:effectLst>
                <a:latin typeface="SVN-Blenda Script" panose="02000804000000020003" pitchFamily="2" charset="0"/>
              </a:rPr>
              <a:t>Thảo</a:t>
            </a:r>
            <a:endParaRPr lang="en-US" sz="7200" dirty="0">
              <a:ln w="0"/>
              <a:solidFill>
                <a:srgbClr val="0070C0"/>
              </a:solidFill>
              <a:effectLst>
                <a:reflection blurRad="6350" stA="53000" endA="300" endPos="35500" dir="5400000" sy="-90000" algn="bl" rotWithShape="0"/>
              </a:effectLst>
              <a:latin typeface="SVN-Blenda Script" panose="02000804000000020003" pitchFamily="2" charset="0"/>
            </a:endParaRPr>
          </a:p>
        </p:txBody>
      </p:sp>
      <p:sp>
        <p:nvSpPr>
          <p:cNvPr id="16" name="Rectangle 15">
            <a:extLst>
              <a:ext uri="{FF2B5EF4-FFF2-40B4-BE49-F238E27FC236}">
                <a16:creationId xmlns:a16="http://schemas.microsoft.com/office/drawing/2014/main" id="{A1A2E552-9F57-B04B-91BA-449BBB3524F9}"/>
              </a:ext>
            </a:extLst>
          </p:cNvPr>
          <p:cNvSpPr/>
          <p:nvPr/>
        </p:nvSpPr>
        <p:spPr>
          <a:xfrm>
            <a:off x="6602525" y="3444801"/>
            <a:ext cx="2108269" cy="1200329"/>
          </a:xfrm>
          <a:prstGeom prst="rect">
            <a:avLst/>
          </a:prstGeom>
          <a:noFill/>
        </p:spPr>
        <p:txBody>
          <a:bodyPr wrap="none" lIns="91440" tIns="45720" rIns="91440" bIns="45720">
            <a:spAutoFit/>
          </a:bodyPr>
          <a:lstStyle/>
          <a:p>
            <a:pPr algn="ctr">
              <a:defRPr/>
            </a:pPr>
            <a:r>
              <a:rPr lang="en-US" sz="7200" dirty="0" err="1">
                <a:ln w="0"/>
                <a:solidFill>
                  <a:srgbClr val="FF0000"/>
                </a:solidFill>
                <a:effectLst>
                  <a:reflection blurRad="6350" stA="53000" endA="300" endPos="35500" dir="5400000" sy="-90000" algn="bl" rotWithShape="0"/>
                </a:effectLst>
                <a:latin typeface="SVN-Blenda Script" panose="02000804000000020003" pitchFamily="2" charset="0"/>
              </a:rPr>
              <a:t>Luận</a:t>
            </a:r>
            <a:endParaRPr lang="en-US" sz="7200" dirty="0">
              <a:ln w="0"/>
              <a:solidFill>
                <a:srgbClr val="FF0000"/>
              </a:solidFill>
              <a:effectLst>
                <a:reflection blurRad="6350" stA="53000" endA="300" endPos="35500" dir="5400000" sy="-90000" algn="bl" rotWithShape="0"/>
              </a:effectLst>
              <a:latin typeface="SVN-Blenda Script" panose="02000804000000020003" pitchFamily="2" charset="0"/>
            </a:endParaRPr>
          </a:p>
        </p:txBody>
      </p:sp>
      <p:grpSp>
        <p:nvGrpSpPr>
          <p:cNvPr id="17" name="Group 16">
            <a:extLst>
              <a:ext uri="{FF2B5EF4-FFF2-40B4-BE49-F238E27FC236}">
                <a16:creationId xmlns:a16="http://schemas.microsoft.com/office/drawing/2014/main" id="{A778B586-CF8A-8D4D-8B07-E5BC049522BE}"/>
              </a:ext>
            </a:extLst>
          </p:cNvPr>
          <p:cNvGrpSpPr/>
          <p:nvPr/>
        </p:nvGrpSpPr>
        <p:grpSpPr>
          <a:xfrm>
            <a:off x="3070746" y="1858202"/>
            <a:ext cx="3002508" cy="961198"/>
            <a:chOff x="3223146" y="1985012"/>
            <a:chExt cx="3002508" cy="961198"/>
          </a:xfrm>
        </p:grpSpPr>
        <p:sp>
          <p:nvSpPr>
            <p:cNvPr id="18" name="Terminator 17">
              <a:extLst>
                <a:ext uri="{FF2B5EF4-FFF2-40B4-BE49-F238E27FC236}">
                  <a16:creationId xmlns:a16="http://schemas.microsoft.com/office/drawing/2014/main" id="{A9C84B4A-D0A2-8A45-BFEF-4895800F310D}"/>
                </a:ext>
              </a:extLst>
            </p:cNvPr>
            <p:cNvSpPr/>
            <p:nvPr/>
          </p:nvSpPr>
          <p:spPr>
            <a:xfrm>
              <a:off x="3223146" y="2022881"/>
              <a:ext cx="3002508" cy="923329"/>
            </a:xfrm>
            <a:prstGeom prst="flowChartTerminator">
              <a:avLst/>
            </a:prstGeom>
            <a:solidFill>
              <a:srgbClr val="FBF0ED"/>
            </a:solidFill>
            <a:ln w="762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49779DD3-D0D1-584B-936B-98E62B55EB78}"/>
                </a:ext>
              </a:extLst>
            </p:cNvPr>
            <p:cNvSpPr/>
            <p:nvPr/>
          </p:nvSpPr>
          <p:spPr>
            <a:xfrm>
              <a:off x="3716097" y="1985012"/>
              <a:ext cx="1935145"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2 </a:t>
              </a:r>
              <a:r>
                <a:rPr kumimoji="0" lang="en-US" sz="5400" b="0" i="0" u="none" strike="noStrike" kern="0" cap="none" spc="0" normalizeH="0" baseline="0" noProof="0" dirty="0" err="1">
                  <a:ln w="0"/>
                  <a:solidFill>
                    <a:srgbClr val="00B05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phút</a:t>
              </a:r>
              <a:endParaRPr kumimoji="0" lang="en-US" sz="5400" b="0" i="0" u="none" strike="noStrike" kern="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0C4B6634-C106-994D-B014-DFD6C4D057AC}"/>
              </a:ext>
            </a:extLst>
          </p:cNvPr>
          <p:cNvPicPr>
            <a:picLocks noChangeAspect="1"/>
          </p:cNvPicPr>
          <p:nvPr/>
        </p:nvPicPr>
        <p:blipFill>
          <a:blip r:embed="rId3"/>
          <a:stretch>
            <a:fillRect/>
          </a:stretch>
        </p:blipFill>
        <p:spPr>
          <a:xfrm>
            <a:off x="2389982" y="2956383"/>
            <a:ext cx="4064000" cy="266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2" presetClass="entr" presetSubtype="1" fill="hold" nodeType="withEffect" p14:presetBounceEnd="50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50000">
                                          <p:cBhvr additive="base">
                                            <p:cTn id="25"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BCA7E4-723F-CE3A-D6AC-10A90C71E3AB}"/>
              </a:ext>
            </a:extLst>
          </p:cNvPr>
          <p:cNvSpPr/>
          <p:nvPr/>
        </p:nvSpPr>
        <p:spPr>
          <a:xfrm>
            <a:off x="1825093" y="1758393"/>
            <a:ext cx="5493813" cy="1200329"/>
          </a:xfrm>
          <a:prstGeom prst="rect">
            <a:avLst/>
          </a:prstGeom>
          <a:noFill/>
        </p:spPr>
        <p:txBody>
          <a:bodyPr wrap="none" lIns="91440" tIns="45720" rIns="91440" bIns="45720">
            <a:spAutoFit/>
          </a:bodyPr>
          <a:lstStyle/>
          <a:p>
            <a:pPr algn="ctr"/>
            <a:r>
              <a:rPr lang="en-US" sz="7200" b="1"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909584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 -1.97531E-6 L 0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1484092"/>
            <a:ext cx="7037773"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Nơi nào được coi là trường học đầu tiên của quốc gia Đại Việt?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3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b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916427"/>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28754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Tử</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Giám</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Miếu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Chùa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Trấn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Chùa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Một</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Cột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141483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19"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2" y="1474542"/>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8568" y="150025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Nhà</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Lý</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xây</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dựng</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Văn</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Miếu</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vào</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năm</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bao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nhiêu</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1843" y="302133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09669" y="3133097"/>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1070</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23192" y="4402972"/>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1071</a:t>
            </a: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17116"/>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49" y="310590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1069</a:t>
            </a:r>
          </a:p>
        </p:txBody>
      </p:sp>
      <p:sp>
        <p:nvSpPr>
          <p:cNvPr id="34" name="cau hoi d">
            <a:extLst>
              <a:ext uri="{FF2B5EF4-FFF2-40B4-BE49-F238E27FC236}">
                <a16:creationId xmlns:a16="http://schemas.microsoft.com/office/drawing/2014/main" id="{42A746A3-96B8-42A5-8EFA-A104DB6B2F69}"/>
              </a:ext>
            </a:extLst>
          </p:cNvPr>
          <p:cNvSpPr txBox="1"/>
          <p:nvPr/>
        </p:nvSpPr>
        <p:spPr>
          <a:xfrm>
            <a:off x="4959371" y="4374243"/>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1072</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225732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16"/>
            <a:ext cx="1526566" cy="152656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53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4158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788" y="201561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15012" y="1488461"/>
            <a:ext cx="8154143" cy="10772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6325" y="148069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miếu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vua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127274"/>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15294" y="3047874"/>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5" y="43117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45208" y="3204487"/>
            <a:ext cx="3837056"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31822"/>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85373" y="4141025"/>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34500" y="3178734"/>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133000" y="43117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00377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1484092"/>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Quốc Tử Giám được xây dựng năm 1076 dưới triều vua?</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916427"/>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28754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27011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4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5004"/>
            <a:ext cx="1550194" cy="155019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8" y="469670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36050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6169" y="212912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1096" y="1533035"/>
            <a:ext cx="8154143" cy="1196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44935" y="1554554"/>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Miếu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Tử</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Giám</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596571" y="3178285"/>
            <a:ext cx="3937330" cy="8309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96571" y="4312497"/>
            <a:ext cx="3937330"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85834" y="3178284"/>
            <a:ext cx="3758804" cy="830997"/>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Dạy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con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vua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quan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chức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kì</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27" name="dap an c">
            <a:extLst>
              <a:ext uri="{FF2B5EF4-FFF2-40B4-BE49-F238E27FC236}">
                <a16:creationId xmlns:a16="http://schemas.microsoft.com/office/drawing/2014/main" id="{D96707EC-5A82-4050-B897-6DBAB63AC957}"/>
              </a:ext>
            </a:extLst>
          </p:cNvPr>
          <p:cNvSpPr txBox="1"/>
          <p:nvPr/>
        </p:nvSpPr>
        <p:spPr>
          <a:xfrm>
            <a:off x="531098" y="4314741"/>
            <a:ext cx="3303162" cy="830997"/>
          </a:xfrm>
          <a:prstGeom prst="rect">
            <a:avLst/>
          </a:prstGeom>
          <a:noFill/>
        </p:spPr>
        <p:txBody>
          <a:bodyPr wrap="square" rtlCol="0">
            <a:spAutoFit/>
          </a:bodyPr>
          <a:lstStyle/>
          <a:p>
            <a:pPr marL="257175" marR="0" lvl="0" indent="-257175"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Là nơi gặp gỡ của quan lại.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593744" y="3178285"/>
            <a:ext cx="3937330" cy="8309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93744" y="4312497"/>
            <a:ext cx="3937330" cy="8310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18502" y="3362484"/>
            <a:ext cx="3487814" cy="46166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Vui chơi giải trí.</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08169" y="4349129"/>
            <a:ext cx="3487814" cy="830997"/>
          </a:xfrm>
          <a:prstGeom prst="rect">
            <a:avLst/>
          </a:prstGeom>
          <a:noFill/>
        </p:spPr>
        <p:txBody>
          <a:bodyPr wrap="square" rtlCol="0">
            <a:spAutoFit/>
          </a:bodyPr>
          <a:lstStyle/>
          <a:p>
            <a:pPr marL="257175" marR="0" lvl="0" indent="-257175"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Đón tiếp sứ thần nước ngoài.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1329872"/>
            <a:ext cx="365522" cy="365522"/>
          </a:xfrm>
          <a:prstGeom prst="rect">
            <a:avLst/>
          </a:prstGeom>
        </p:spPr>
      </p:pic>
      <p:sp>
        <p:nvSpPr>
          <p:cNvPr id="2" name="Rectangle 1">
            <a:extLst>
              <a:ext uri="{FF2B5EF4-FFF2-40B4-BE49-F238E27FC236}">
                <a16:creationId xmlns:a16="http://schemas.microsoft.com/office/drawing/2014/main" id="{3F1DCCB5-3DFA-6B4E-A98A-5196D44333FE}"/>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210993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00783" y="1185379"/>
            <a:ext cx="5638082" cy="1269578"/>
          </a:xfrm>
          <a:prstGeom prst="rect">
            <a:avLst/>
          </a:prstGeom>
          <a:noFill/>
        </p:spPr>
        <p:txBody>
          <a:bodyPr wrap="none" rtlCol="0">
            <a:spAutoFit/>
          </a:bodyPr>
          <a:lstStyle/>
          <a:p>
            <a:pPr algn="ctr"/>
            <a:r>
              <a:rPr lang="en-US" sz="1800" b="1" dirty="0">
                <a:ln w="38100">
                  <a:noFill/>
                </a:ln>
                <a:solidFill>
                  <a:srgbClr val="FFFF00"/>
                </a:solidFill>
                <a:latin typeface="Times New Roman" panose="02020603050405020304" pitchFamily="18" charset="0"/>
                <a:cs typeface="Times New Roman" panose="02020603050405020304" pitchFamily="18" charset="0"/>
              </a:rPr>
              <a:t>BÀI GIẢNG ĐIỆN TỬ MÔN LỊCH SỬ 7</a:t>
            </a:r>
          </a:p>
          <a:p>
            <a:pPr algn="ctr"/>
            <a:endParaRPr lang="en-US" sz="1050" b="1" dirty="0">
              <a:ln w="38100">
                <a:noFill/>
              </a:ln>
              <a:solidFill>
                <a:srgbClr val="FFFF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11. </a:t>
            </a:r>
            <a:r>
              <a:rPr lang="vi-VN" sz="2400" dirty="0">
                <a:solidFill>
                  <a:srgbClr val="FFFF00"/>
                </a:solidFill>
                <a:latin typeface="Times New Roman" panose="02020603050405020304" pitchFamily="18" charset="0"/>
                <a:cs typeface="Times New Roman" panose="02020603050405020304" pitchFamily="18" charset="0"/>
              </a:rPr>
              <a:t>NHÀ LÝ XÂY DỰNG </a:t>
            </a:r>
            <a:r>
              <a:rPr lang="en-US" sz="2400" dirty="0">
                <a:solidFill>
                  <a:srgbClr val="FFFF00"/>
                </a:solidFill>
                <a:latin typeface="Times New Roman" panose="02020603050405020304" pitchFamily="18" charset="0"/>
                <a:cs typeface="Times New Roman" panose="02020603050405020304" pitchFamily="18" charset="0"/>
              </a:rPr>
              <a:t>VÀ PHÁT </a:t>
            </a:r>
          </a:p>
          <a:p>
            <a:pPr algn="ctr"/>
            <a:r>
              <a:rPr lang="en-US" sz="2400" dirty="0">
                <a:solidFill>
                  <a:srgbClr val="FFFF00"/>
                </a:solidFill>
                <a:latin typeface="Times New Roman" panose="02020603050405020304" pitchFamily="18" charset="0"/>
                <a:cs typeface="Times New Roman" panose="02020603050405020304" pitchFamily="18" charset="0"/>
              </a:rPr>
              <a:t>TRIỂN ĐẤT NƯỚC (1009-1225) (T3)</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3" y="2670797"/>
            <a:ext cx="3549370"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2"/>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16"/>
            <a:ext cx="1526566" cy="152656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53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4158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788" y="201561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15012" y="1488461"/>
            <a:ext cx="8154143" cy="10772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6325" y="148069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khoa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tiên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tuyển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127274"/>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15294" y="3047874"/>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51744" y="427487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1075</a:t>
            </a:r>
          </a:p>
        </p:txBody>
      </p:sp>
      <p:sp>
        <p:nvSpPr>
          <p:cNvPr id="27" name="cau hoi b">
            <a:extLst>
              <a:ext uri="{FF2B5EF4-FFF2-40B4-BE49-F238E27FC236}">
                <a16:creationId xmlns:a16="http://schemas.microsoft.com/office/drawing/2014/main" id="{D96707EC-5A82-4050-B897-6DBAB63AC957}"/>
              </a:ext>
            </a:extLst>
          </p:cNvPr>
          <p:cNvSpPr txBox="1"/>
          <p:nvPr/>
        </p:nvSpPr>
        <p:spPr>
          <a:xfrm>
            <a:off x="5315123" y="3194786"/>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1074</a:t>
            </a: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31822"/>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85373" y="4141025"/>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34500" y="3178734"/>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1073</a:t>
            </a:r>
          </a:p>
        </p:txBody>
      </p:sp>
      <p:sp>
        <p:nvSpPr>
          <p:cNvPr id="34" name="cau hoi d">
            <a:extLst>
              <a:ext uri="{FF2B5EF4-FFF2-40B4-BE49-F238E27FC236}">
                <a16:creationId xmlns:a16="http://schemas.microsoft.com/office/drawing/2014/main" id="{42A746A3-96B8-42A5-8EFA-A104DB6B2F69}"/>
              </a:ext>
            </a:extLst>
          </p:cNvPr>
          <p:cNvSpPr txBox="1"/>
          <p:nvPr/>
        </p:nvSpPr>
        <p:spPr>
          <a:xfrm>
            <a:off x="5398113" y="431503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1076</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284720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98400-8BCF-B974-CF0F-8D8A3BA88B0F}"/>
              </a:ext>
            </a:extLst>
          </p:cNvPr>
          <p:cNvSpPr/>
          <p:nvPr/>
        </p:nvSpPr>
        <p:spPr>
          <a:xfrm>
            <a:off x="2004631" y="1758393"/>
            <a:ext cx="5134739" cy="1200329"/>
          </a:xfrm>
          <a:prstGeom prst="rect">
            <a:avLst/>
          </a:prstGeom>
          <a:noFill/>
        </p:spPr>
        <p:txBody>
          <a:bodyPr wrap="none" lIns="91440" tIns="45720" rIns="91440" bIns="45720">
            <a:spAutoFit/>
          </a:bodyPr>
          <a:lstStyle/>
          <a:p>
            <a:pPr algn="ctr"/>
            <a:r>
              <a:rPr lang="en-US" sz="7200" b="1"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698296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 -1.97531E-6 L 0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10D9CF-0FEE-4DB8-1DDA-20BA7E7CA4C9}"/>
              </a:ext>
            </a:extLst>
          </p:cNvPr>
          <p:cNvSpPr/>
          <p:nvPr/>
        </p:nvSpPr>
        <p:spPr>
          <a:xfrm>
            <a:off x="2661490" y="253150"/>
            <a:ext cx="3897222" cy="923330"/>
          </a:xfrm>
          <a:prstGeom prst="rect">
            <a:avLst/>
          </a:prstGeom>
          <a:noFill/>
        </p:spPr>
        <p:txBody>
          <a:bodyPr wrap="none" lIns="91440" tIns="45720" rIns="91440" bIns="45720">
            <a:spAutoFit/>
          </a:bodyPr>
          <a:lstStyle/>
          <a:p>
            <a:pPr algn="ctr"/>
            <a:r>
              <a:rPr lang="en-US" sz="5400" b="1"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20" name="Text Box 13">
            <a:extLst>
              <a:ext uri="{FF2B5EF4-FFF2-40B4-BE49-F238E27FC236}">
                <a16:creationId xmlns:a16="http://schemas.microsoft.com/office/drawing/2014/main" id="{16B46CB3-D797-42AE-8E9B-E19C111F3741}"/>
              </a:ext>
            </a:extLst>
          </p:cNvPr>
          <p:cNvSpPr txBox="1">
            <a:spLocks noChangeArrowheads="1"/>
          </p:cNvSpPr>
          <p:nvPr/>
        </p:nvSpPr>
        <p:spPr bwMode="auto">
          <a:xfrm>
            <a:off x="0" y="1552309"/>
            <a:ext cx="91656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Hãy</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sưu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tầm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từ</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sách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báo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Internet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về</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một</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thành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tựu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văn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hóa</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dục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tiêu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biểu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thời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Lý</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Viết</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1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đoạn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văn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ngắn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(7-10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câu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giới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thiệu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về</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thành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tựu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đó</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24433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mới</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69"/>
        <p:cNvGrpSpPr/>
        <p:nvPr/>
      </p:nvGrpSpPr>
      <p:grpSpPr>
        <a:xfrm>
          <a:off x="0" y="0"/>
          <a:ext cx="0" cy="0"/>
          <a:chOff x="0" y="0"/>
          <a:chExt cx="0" cy="0"/>
        </a:xfrm>
      </p:grpSpPr>
      <p:sp>
        <p:nvSpPr>
          <p:cNvPr id="880" name="Google Shape;880;p39"/>
          <p:cNvSpPr txBox="1">
            <a:spLocks noGrp="1"/>
          </p:cNvSpPr>
          <p:nvPr>
            <p:ph type="title"/>
          </p:nvPr>
        </p:nvSpPr>
        <p:spPr>
          <a:xfrm>
            <a:off x="1379194" y="670021"/>
            <a:ext cx="2727900" cy="2045704"/>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a:t>
            </a:r>
            <a:endParaRPr sz="2800" dirty="0">
              <a:latin typeface="Times New Roman" panose="02020603050405020304" pitchFamily="18" charset="0"/>
              <a:cs typeface="Times New Roman" panose="02020603050405020304" pitchFamily="18" charset="0"/>
            </a:endParaRPr>
          </a:p>
        </p:txBody>
      </p:sp>
      <p:sp>
        <p:nvSpPr>
          <p:cNvPr id="882" name="Google Shape;882;p39"/>
          <p:cNvSpPr txBox="1">
            <a:spLocks noGrp="1"/>
          </p:cNvSpPr>
          <p:nvPr>
            <p:ph type="title" idx="3"/>
          </p:nvPr>
        </p:nvSpPr>
        <p:spPr>
          <a:xfrm>
            <a:off x="1343459" y="3329880"/>
            <a:ext cx="3321448" cy="1278920"/>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grpSp>
        <p:nvGrpSpPr>
          <p:cNvPr id="891" name="Google Shape;891;p39"/>
          <p:cNvGrpSpPr/>
          <p:nvPr/>
        </p:nvGrpSpPr>
        <p:grpSpPr>
          <a:xfrm rot="10800000">
            <a:off x="-192469" y="989221"/>
            <a:ext cx="1781660" cy="1300131"/>
            <a:chOff x="6479785" y="1632505"/>
            <a:chExt cx="2337782" cy="1670638"/>
          </a:xfrm>
        </p:grpSpPr>
        <p:sp>
          <p:nvSpPr>
            <p:cNvPr id="892" name="Google Shape;892;p39"/>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3" name="Google Shape;893;p39"/>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4" name="Google Shape;894;p39"/>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5" name="Google Shape;895;p39"/>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01" name="Google Shape;901;p39"/>
          <p:cNvSpPr txBox="1">
            <a:spLocks noGrp="1"/>
          </p:cNvSpPr>
          <p:nvPr>
            <p:ph type="title" idx="15"/>
          </p:nvPr>
        </p:nvSpPr>
        <p:spPr>
          <a:xfrm>
            <a:off x="2864264" y="27768"/>
            <a:ext cx="3858600" cy="7188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p>
        </p:txBody>
      </p:sp>
      <p:sp>
        <p:nvSpPr>
          <p:cNvPr id="902" name="Google Shape;902;p39"/>
          <p:cNvSpPr txBox="1">
            <a:spLocks noGrp="1"/>
          </p:cNvSpPr>
          <p:nvPr>
            <p:ph type="title" idx="2"/>
          </p:nvPr>
        </p:nvSpPr>
        <p:spPr>
          <a:xfrm>
            <a:off x="45490" y="1383337"/>
            <a:ext cx="1154731" cy="5020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01</a:t>
            </a:r>
            <a:endParaRPr sz="4800" dirty="0">
              <a:latin typeface="Times New Roman" panose="02020603050405020304" pitchFamily="18" charset="0"/>
              <a:cs typeface="Times New Roman" panose="02020603050405020304" pitchFamily="18" charset="0"/>
            </a:endParaRPr>
          </a:p>
        </p:txBody>
      </p:sp>
      <p:grpSp>
        <p:nvGrpSpPr>
          <p:cNvPr id="51" name="Google Shape;891;p39">
            <a:extLst>
              <a:ext uri="{FF2B5EF4-FFF2-40B4-BE49-F238E27FC236}">
                <a16:creationId xmlns:a16="http://schemas.microsoft.com/office/drawing/2014/main" id="{E40703B5-EA00-2D4A-8DB3-57C3B745BCDC}"/>
              </a:ext>
            </a:extLst>
          </p:cNvPr>
          <p:cNvGrpSpPr/>
          <p:nvPr/>
        </p:nvGrpSpPr>
        <p:grpSpPr>
          <a:xfrm rot="10800000">
            <a:off x="-223999" y="3329880"/>
            <a:ext cx="1781660" cy="1300131"/>
            <a:chOff x="6479785" y="1632505"/>
            <a:chExt cx="2337782" cy="1670638"/>
          </a:xfrm>
        </p:grpSpPr>
        <p:sp>
          <p:nvSpPr>
            <p:cNvPr id="52" name="Google Shape;892;p39">
              <a:extLst>
                <a:ext uri="{FF2B5EF4-FFF2-40B4-BE49-F238E27FC236}">
                  <a16:creationId xmlns:a16="http://schemas.microsoft.com/office/drawing/2014/main" id="{A7B0F6D0-D9F7-854A-8E8B-B837D31B34FB}"/>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893;p39">
              <a:extLst>
                <a:ext uri="{FF2B5EF4-FFF2-40B4-BE49-F238E27FC236}">
                  <a16:creationId xmlns:a16="http://schemas.microsoft.com/office/drawing/2014/main" id="{3371567E-782E-7546-8BFA-464767DC5CE7}"/>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894;p39">
              <a:extLst>
                <a:ext uri="{FF2B5EF4-FFF2-40B4-BE49-F238E27FC236}">
                  <a16:creationId xmlns:a16="http://schemas.microsoft.com/office/drawing/2014/main" id="{FC676B12-173F-5F42-9CC6-625A975F8C9F}"/>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895;p39">
              <a:extLst>
                <a:ext uri="{FF2B5EF4-FFF2-40B4-BE49-F238E27FC236}">
                  <a16:creationId xmlns:a16="http://schemas.microsoft.com/office/drawing/2014/main" id="{76E8FFE7-6F13-CB43-B42F-B540B994D3FA}"/>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83" name="Google Shape;883;p39"/>
          <p:cNvSpPr txBox="1">
            <a:spLocks noGrp="1"/>
          </p:cNvSpPr>
          <p:nvPr>
            <p:ph type="title" idx="4"/>
          </p:nvPr>
        </p:nvSpPr>
        <p:spPr>
          <a:xfrm>
            <a:off x="149781" y="3490346"/>
            <a:ext cx="948420" cy="8806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02</a:t>
            </a:r>
            <a:endParaRPr sz="4800" dirty="0">
              <a:latin typeface="Times New Roman" panose="02020603050405020304" pitchFamily="18" charset="0"/>
              <a:cs typeface="Times New Roman" panose="02020603050405020304" pitchFamily="18" charset="0"/>
            </a:endParaRPr>
          </a:p>
        </p:txBody>
      </p:sp>
      <p:sp>
        <p:nvSpPr>
          <p:cNvPr id="18" name="Google Shape;880;p39">
            <a:extLst>
              <a:ext uri="{FF2B5EF4-FFF2-40B4-BE49-F238E27FC236}">
                <a16:creationId xmlns:a16="http://schemas.microsoft.com/office/drawing/2014/main" id="{8C9FACFF-EDEB-FBA3-508A-14F60AA4559B}"/>
              </a:ext>
            </a:extLst>
          </p:cNvPr>
          <p:cNvSpPr txBox="1">
            <a:spLocks/>
          </p:cNvSpPr>
          <p:nvPr/>
        </p:nvSpPr>
        <p:spPr>
          <a:xfrm>
            <a:off x="6474548" y="791077"/>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kinh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tế</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xã</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hội</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19" name="Google Shape;891;p39">
            <a:extLst>
              <a:ext uri="{FF2B5EF4-FFF2-40B4-BE49-F238E27FC236}">
                <a16:creationId xmlns:a16="http://schemas.microsoft.com/office/drawing/2014/main" id="{636BD57F-297E-DDEF-E8DB-F208602CB386}"/>
              </a:ext>
            </a:extLst>
          </p:cNvPr>
          <p:cNvGrpSpPr/>
          <p:nvPr/>
        </p:nvGrpSpPr>
        <p:grpSpPr>
          <a:xfrm rot="10800000">
            <a:off x="4968293" y="1141621"/>
            <a:ext cx="1781660" cy="1300131"/>
            <a:chOff x="6479785" y="1632505"/>
            <a:chExt cx="2337782" cy="1670638"/>
          </a:xfrm>
        </p:grpSpPr>
        <p:sp>
          <p:nvSpPr>
            <p:cNvPr id="20" name="Google Shape;892;p39">
              <a:extLst>
                <a:ext uri="{FF2B5EF4-FFF2-40B4-BE49-F238E27FC236}">
                  <a16:creationId xmlns:a16="http://schemas.microsoft.com/office/drawing/2014/main" id="{0A377245-1B51-F697-0D26-F196D7C3117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893;p39">
              <a:extLst>
                <a:ext uri="{FF2B5EF4-FFF2-40B4-BE49-F238E27FC236}">
                  <a16:creationId xmlns:a16="http://schemas.microsoft.com/office/drawing/2014/main" id="{6CB85B0E-B29A-7002-F45B-7874075A5855}"/>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894;p39">
              <a:extLst>
                <a:ext uri="{FF2B5EF4-FFF2-40B4-BE49-F238E27FC236}">
                  <a16:creationId xmlns:a16="http://schemas.microsoft.com/office/drawing/2014/main" id="{C4CCBEDF-CE8C-C2F3-F130-95097C84DA99}"/>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895;p39">
              <a:extLst>
                <a:ext uri="{FF2B5EF4-FFF2-40B4-BE49-F238E27FC236}">
                  <a16:creationId xmlns:a16="http://schemas.microsoft.com/office/drawing/2014/main" id="{455A0F82-4156-1341-3A00-4774D68FD749}"/>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4" name="Google Shape;902;p39">
            <a:extLst>
              <a:ext uri="{FF2B5EF4-FFF2-40B4-BE49-F238E27FC236}">
                <a16:creationId xmlns:a16="http://schemas.microsoft.com/office/drawing/2014/main" id="{FB498573-433F-C7FD-142E-1FDB3C66D232}"/>
              </a:ext>
            </a:extLst>
          </p:cNvPr>
          <p:cNvSpPr txBox="1">
            <a:spLocks/>
          </p:cNvSpPr>
          <p:nvPr/>
        </p:nvSpPr>
        <p:spPr>
          <a:xfrm>
            <a:off x="5206252" y="1535737"/>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03</a:t>
            </a:r>
          </a:p>
        </p:txBody>
      </p:sp>
      <p:sp>
        <p:nvSpPr>
          <p:cNvPr id="25" name="Google Shape;880;p39">
            <a:extLst>
              <a:ext uri="{FF2B5EF4-FFF2-40B4-BE49-F238E27FC236}">
                <a16:creationId xmlns:a16="http://schemas.microsoft.com/office/drawing/2014/main" id="{1006D34D-AB71-373D-413D-6C56123933EC}"/>
              </a:ext>
            </a:extLst>
          </p:cNvPr>
          <p:cNvSpPr txBox="1">
            <a:spLocks/>
          </p:cNvSpPr>
          <p:nvPr/>
        </p:nvSpPr>
        <p:spPr>
          <a:xfrm>
            <a:off x="6433836" y="2891201"/>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văn</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hóa</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giáo</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dục</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26" name="Google Shape;891;p39">
            <a:extLst>
              <a:ext uri="{FF2B5EF4-FFF2-40B4-BE49-F238E27FC236}">
                <a16:creationId xmlns:a16="http://schemas.microsoft.com/office/drawing/2014/main" id="{3C353B88-4525-82EE-D316-A2687402A3E1}"/>
              </a:ext>
            </a:extLst>
          </p:cNvPr>
          <p:cNvGrpSpPr/>
          <p:nvPr/>
        </p:nvGrpSpPr>
        <p:grpSpPr>
          <a:xfrm rot="10800000">
            <a:off x="4978055" y="3259420"/>
            <a:ext cx="1781660" cy="1300131"/>
            <a:chOff x="6479785" y="1632505"/>
            <a:chExt cx="2337782" cy="1670638"/>
          </a:xfrm>
        </p:grpSpPr>
        <p:sp>
          <p:nvSpPr>
            <p:cNvPr id="27" name="Google Shape;892;p39">
              <a:extLst>
                <a:ext uri="{FF2B5EF4-FFF2-40B4-BE49-F238E27FC236}">
                  <a16:creationId xmlns:a16="http://schemas.microsoft.com/office/drawing/2014/main" id="{C0C44863-6F57-6471-C28C-77FAFA1EF7A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893;p39">
              <a:extLst>
                <a:ext uri="{FF2B5EF4-FFF2-40B4-BE49-F238E27FC236}">
                  <a16:creationId xmlns:a16="http://schemas.microsoft.com/office/drawing/2014/main" id="{533BA5E1-240C-7C58-FFED-B8352B8C1E6D}"/>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894;p39">
              <a:extLst>
                <a:ext uri="{FF2B5EF4-FFF2-40B4-BE49-F238E27FC236}">
                  <a16:creationId xmlns:a16="http://schemas.microsoft.com/office/drawing/2014/main" id="{F6FF5A49-C634-10A4-665F-6C6584A58768}"/>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895;p39">
              <a:extLst>
                <a:ext uri="{FF2B5EF4-FFF2-40B4-BE49-F238E27FC236}">
                  <a16:creationId xmlns:a16="http://schemas.microsoft.com/office/drawing/2014/main" id="{A9C9A1A7-11DB-9DFB-7F04-FE2DB803A6A5}"/>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1" name="Google Shape;902;p39">
            <a:extLst>
              <a:ext uri="{FF2B5EF4-FFF2-40B4-BE49-F238E27FC236}">
                <a16:creationId xmlns:a16="http://schemas.microsoft.com/office/drawing/2014/main" id="{017B225E-5724-3B15-D88D-52FEB3341021}"/>
              </a:ext>
            </a:extLst>
          </p:cNvPr>
          <p:cNvSpPr txBox="1">
            <a:spLocks/>
          </p:cNvSpPr>
          <p:nvPr/>
        </p:nvSpPr>
        <p:spPr>
          <a:xfrm>
            <a:off x="5216014" y="3653536"/>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04</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14:bounceEnd="50000">
                                          <p:cBhvr additive="base">
                                            <p:cTn id="7" dur="500" fill="hold"/>
                                            <p:tgtEl>
                                              <p:spTgt spid="8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14:bounceEnd="50000">
                                          <p:cBhvr additive="base">
                                            <p:cTn id="11" dur="500" fill="hold"/>
                                            <p:tgtEl>
                                              <p:spTgt spid="8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14:bounceEnd="50000">
                                          <p:cBhvr additive="base">
                                            <p:cTn id="15" dur="500" fill="hold"/>
                                            <p:tgtEl>
                                              <p:spTgt spid="8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14:bounceEnd="50000">
                                          <p:cBhvr additive="base">
                                            <p:cTn id="19" dur="500" fill="hold"/>
                                            <p:tgtEl>
                                              <p:spTgt spid="9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14:bounceEnd="50000">
                                          <p:cBhvr additive="base">
                                            <p:cTn id="23" dur="500" fill="hold"/>
                                            <p:tgtEl>
                                              <p:spTgt spid="90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14:bounceEnd="50000">
                                          <p:cBhvr additive="base">
                                            <p:cTn id="31" dur="500" fill="hold"/>
                                            <p:tgtEl>
                                              <p:spTgt spid="88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50000">
                                          <p:cBhvr additive="base">
                                            <p:cTn id="3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50000">
                                          <p:cBhvr additive="base">
                                            <p:cTn id="4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5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50000">
                                          <p:cBhvr additive="base">
                                            <p:cTn id="5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cBhvr additive="base">
                                            <p:cTn id="11" dur="500" fill="hold"/>
                                            <p:tgtEl>
                                              <p:spTgt spid="882"/>
                                            </p:tgtEl>
                                            <p:attrNameLst>
                                              <p:attrName>ppt_x</p:attrName>
                                            </p:attrNameLst>
                                          </p:cBhvr>
                                          <p:tavLst>
                                            <p:tav tm="0">
                                              <p:val>
                                                <p:strVal val="#ppt_x"/>
                                              </p:val>
                                            </p:tav>
                                            <p:tav tm="100000">
                                              <p:val>
                                                <p:strVal val="#ppt_x"/>
                                              </p:val>
                                            </p:tav>
                                          </p:tavLst>
                                        </p:anim>
                                        <p:anim calcmode="lin" valueType="num">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cBhvr additive="base">
                                            <p:cTn id="15" dur="500" fill="hold"/>
                                            <p:tgtEl>
                                              <p:spTgt spid="891"/>
                                            </p:tgtEl>
                                            <p:attrNameLst>
                                              <p:attrName>ppt_x</p:attrName>
                                            </p:attrNameLst>
                                          </p:cBhvr>
                                          <p:tavLst>
                                            <p:tav tm="0">
                                              <p:val>
                                                <p:strVal val="#ppt_x"/>
                                              </p:val>
                                            </p:tav>
                                            <p:tav tm="100000">
                                              <p:val>
                                                <p:strVal val="#ppt_x"/>
                                              </p:val>
                                            </p:tav>
                                          </p:tavLst>
                                        </p:anim>
                                        <p:anim calcmode="lin" valueType="num">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additive="base">
                                            <p:cTn id="19" dur="500" fill="hold"/>
                                            <p:tgtEl>
                                              <p:spTgt spid="901"/>
                                            </p:tgtEl>
                                            <p:attrNameLst>
                                              <p:attrName>ppt_x</p:attrName>
                                            </p:attrNameLst>
                                          </p:cBhvr>
                                          <p:tavLst>
                                            <p:tav tm="0">
                                              <p:val>
                                                <p:strVal val="#ppt_x"/>
                                              </p:val>
                                            </p:tav>
                                            <p:tav tm="100000">
                                              <p:val>
                                                <p:strVal val="#ppt_x"/>
                                              </p:val>
                                            </p:tav>
                                          </p:tavLst>
                                        </p:anim>
                                        <p:anim calcmode="lin" valueType="num">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cBhvr additive="base">
                                            <p:cTn id="23" dur="500" fill="hold"/>
                                            <p:tgtEl>
                                              <p:spTgt spid="902"/>
                                            </p:tgtEl>
                                            <p:attrNameLst>
                                              <p:attrName>ppt_x</p:attrName>
                                            </p:attrNameLst>
                                          </p:cBhvr>
                                          <p:tavLst>
                                            <p:tav tm="0">
                                              <p:val>
                                                <p:strVal val="#ppt_x"/>
                                              </p:val>
                                            </p:tav>
                                            <p:tav tm="100000">
                                              <p:val>
                                                <p:strVal val="#ppt_x"/>
                                              </p:val>
                                            </p:tav>
                                          </p:tavLst>
                                        </p:anim>
                                        <p:anim calcmode="lin" valueType="num">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cBhvr additive="base">
                                            <p:cTn id="31" dur="500" fill="hold"/>
                                            <p:tgtEl>
                                              <p:spTgt spid="883"/>
                                            </p:tgtEl>
                                            <p:attrNameLst>
                                              <p:attrName>ppt_x</p:attrName>
                                            </p:attrNameLst>
                                          </p:cBhvr>
                                          <p:tavLst>
                                            <p:tav tm="0">
                                              <p:val>
                                                <p:strVal val="#ppt_x"/>
                                              </p:val>
                                            </p:tav>
                                            <p:tav tm="100000">
                                              <p:val>
                                                <p:strVal val="#ppt_x"/>
                                              </p:val>
                                            </p:tav>
                                          </p:tavLst>
                                        </p:anim>
                                        <p:anim calcmode="lin" valueType="num">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10" name="Rectangle 9">
            <a:extLst>
              <a:ext uri="{FF2B5EF4-FFF2-40B4-BE49-F238E27FC236}">
                <a16:creationId xmlns:a16="http://schemas.microsoft.com/office/drawing/2014/main" id="{038905FB-01DC-F946-B883-92CE9D593A0F}"/>
              </a:ext>
            </a:extLst>
          </p:cNvPr>
          <p:cNvSpPr/>
          <p:nvPr/>
        </p:nvSpPr>
        <p:spPr>
          <a:xfrm>
            <a:off x="717" y="23873"/>
            <a:ext cx="6160661"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4.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văn</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hóa</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giáo</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dục</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1663396B-9EDE-A341-9031-08EABF54FBAA}"/>
              </a:ext>
            </a:extLst>
          </p:cNvPr>
          <p:cNvGrpSpPr/>
          <p:nvPr/>
        </p:nvGrpSpPr>
        <p:grpSpPr>
          <a:xfrm>
            <a:off x="0" y="1271592"/>
            <a:ext cx="914400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Diagram 1">
            <a:extLst>
              <a:ext uri="{FF2B5EF4-FFF2-40B4-BE49-F238E27FC236}">
                <a16:creationId xmlns:a16="http://schemas.microsoft.com/office/drawing/2014/main" id="{A70B8BB8-890E-5993-EBBB-1169709D5747}"/>
              </a:ext>
            </a:extLst>
          </p:cNvPr>
          <p:cNvGraphicFramePr/>
          <p:nvPr>
            <p:extLst>
              <p:ext uri="{D42A27DB-BD31-4B8C-83A1-F6EECF244321}">
                <p14:modId xmlns:p14="http://schemas.microsoft.com/office/powerpoint/2010/main" val="3110080627"/>
              </p:ext>
            </p:extLst>
          </p:nvPr>
        </p:nvGraphicFramePr>
        <p:xfrm>
          <a:off x="1827421" y="806115"/>
          <a:ext cx="7184232" cy="3167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F6998671-DDB1-5D75-E764-218CC414A72A}"/>
              </a:ext>
            </a:extLst>
          </p:cNvPr>
          <p:cNvSpPr/>
          <p:nvPr/>
        </p:nvSpPr>
        <p:spPr>
          <a:xfrm>
            <a:off x="6855743" y="680659"/>
            <a:ext cx="2222083" cy="707886"/>
          </a:xfrm>
          <a:prstGeom prst="rect">
            <a:avLst/>
          </a:prstGeom>
          <a:noFill/>
        </p:spPr>
        <p:txBody>
          <a:bodyPr wrap="none" lIns="91440" tIns="45720" rIns="91440" bIns="45720">
            <a:spAutoFit/>
          </a:bodyPr>
          <a:lstStyle/>
          <a:p>
            <a:pPr algn="ctr"/>
            <a:r>
              <a:rPr lang="en-US" sz="4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1</a:t>
            </a:r>
          </a:p>
        </p:txBody>
      </p:sp>
      <p:sp>
        <p:nvSpPr>
          <p:cNvPr id="13" name="Rectangle 12">
            <a:extLst>
              <a:ext uri="{FF2B5EF4-FFF2-40B4-BE49-F238E27FC236}">
                <a16:creationId xmlns:a16="http://schemas.microsoft.com/office/drawing/2014/main" id="{D4343C6D-7D8C-6F91-093B-162D48875DDF}"/>
              </a:ext>
            </a:extLst>
          </p:cNvPr>
          <p:cNvSpPr/>
          <p:nvPr/>
        </p:nvSpPr>
        <p:spPr>
          <a:xfrm>
            <a:off x="6822656" y="1863864"/>
            <a:ext cx="2222083" cy="707886"/>
          </a:xfrm>
          <a:prstGeom prst="rect">
            <a:avLst/>
          </a:prstGeom>
          <a:noFill/>
        </p:spPr>
        <p:txBody>
          <a:bodyPr wrap="none" lIns="91440" tIns="45720" rIns="91440" bIns="45720">
            <a:spAutoFit/>
          </a:bodyPr>
          <a:lstStyle/>
          <a:p>
            <a:pPr algn="ctr"/>
            <a:r>
              <a:rPr lang="en-US" sz="4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2</a:t>
            </a:r>
          </a:p>
        </p:txBody>
      </p:sp>
      <p:sp>
        <p:nvSpPr>
          <p:cNvPr id="14" name="Rectangle 13">
            <a:extLst>
              <a:ext uri="{FF2B5EF4-FFF2-40B4-BE49-F238E27FC236}">
                <a16:creationId xmlns:a16="http://schemas.microsoft.com/office/drawing/2014/main" id="{7E0EC329-2FAB-4115-7126-CE8330DC1903}"/>
              </a:ext>
            </a:extLst>
          </p:cNvPr>
          <p:cNvSpPr/>
          <p:nvPr/>
        </p:nvSpPr>
        <p:spPr>
          <a:xfrm>
            <a:off x="6822656" y="2831083"/>
            <a:ext cx="2222083" cy="707886"/>
          </a:xfrm>
          <a:prstGeom prst="rect">
            <a:avLst/>
          </a:prstGeom>
          <a:noFill/>
        </p:spPr>
        <p:txBody>
          <a:bodyPr wrap="none" lIns="91440" tIns="45720" rIns="91440" bIns="45720">
            <a:spAutoFit/>
          </a:bodyPr>
          <a:lstStyle/>
          <a:p>
            <a:pPr algn="ctr"/>
            <a:r>
              <a:rPr lang="en-US" sz="40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38000" fill="hold" grpId="0" nodeType="clickEffect" p14:presetBounceEnd="44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4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accel="38000" fill="hold" grpId="0" nodeType="withEffect" p14:presetBounceEnd="44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4000">
                                          <p:cBhvr additive="base">
                                            <p:cTn id="16"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accel="38000" fill="hold" grpId="0" nodeType="withEffect" p14:presetBounceEnd="44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44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38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accel="38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accel="3800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3" grpId="0"/>
          <p:bldP spid="1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90194"/>
            <a:ext cx="4838184"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4.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văn</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hóa</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giáo</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dục</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30602" y="146499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Text Box 12">
            <a:extLst>
              <a:ext uri="{FF2B5EF4-FFF2-40B4-BE49-F238E27FC236}">
                <a16:creationId xmlns:a16="http://schemas.microsoft.com/office/drawing/2014/main" id="{2540E8A6-40D3-5245-98CB-F7493403C537}"/>
              </a:ext>
            </a:extLst>
          </p:cNvPr>
          <p:cNvSpPr txBox="1">
            <a:spLocks noChangeArrowheads="1"/>
          </p:cNvSpPr>
          <p:nvPr/>
        </p:nvSpPr>
        <p:spPr bwMode="auto">
          <a:xfrm>
            <a:off x="0" y="2061409"/>
            <a:ext cx="8206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Đạo</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Phật</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được</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các</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vua</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Lý</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tôn</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sùng</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và</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truyền</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bá</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rộng</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rãi</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30602" y="2679988"/>
            <a:ext cx="88344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Nho</a:t>
            </a: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bắt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đầu</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mở</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rộng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có</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vai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trò</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trong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hội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30602" y="3360122"/>
            <a:ext cx="90571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khá</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thịnh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hành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được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kết</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hợp</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với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các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tín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ngưỡng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dân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gian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en-US" sz="2800" dirty="0">
                <a:solidFill>
                  <a:srgbClr val="0070C0"/>
                </a:solidFill>
                <a:latin typeface="Times New Roman" panose="02020603050405020304" pitchFamily="18" charset="0"/>
                <a:cs typeface="Times New Roman" panose="02020603050405020304" pitchFamily="18" charset="0"/>
              </a:rPr>
              <a:t>BÀI 11: </a:t>
            </a:r>
            <a:r>
              <a:rPr lang="vi-VN" sz="2800" dirty="0">
                <a:solidFill>
                  <a:srgbClr val="0070C0"/>
                </a:solidFill>
                <a:latin typeface="Times New Roman" panose="02020603050405020304" pitchFamily="18" charset="0"/>
                <a:cs typeface="Times New Roman" panose="02020603050405020304" pitchFamily="18" charset="0"/>
              </a:rPr>
              <a:t>NHÀ LÝ XÂY DỰNG VÀ PHÁT TRIỂN ĐẤT NƯỚC (1009-1225) (T3)</a:t>
            </a:r>
          </a:p>
        </p:txBody>
      </p:sp>
    </p:spTree>
    <p:extLst>
      <p:ext uri="{BB962C8B-B14F-4D97-AF65-F5344CB8AC3E}">
        <p14:creationId xmlns:p14="http://schemas.microsoft.com/office/powerpoint/2010/main" val="903704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0000">
                                          <p:cBhvr additive="base">
                                            <p:cTn id="21"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50000">
                                          <p:cBhvr additive="base">
                                            <p:cTn id="2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9"/>
                                            </p:tgtEl>
                                            <p:attrNameLst>
                                              <p:attrName>style.visibility</p:attrName>
                                            </p:attrNameLst>
                                          </p:cBhvr>
                                          <p:to>
                                            <p:strVal val="visible"/>
                                          </p:to>
                                        </p:set>
                                        <p:anim calcmode="discrete" valueType="clr">
                                          <p:cBhvr override="childStyle">
                                            <p:cTn id="3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
                                            </p:tgtEl>
                                            <p:attrNameLst>
                                              <p:attrName>fillcolor</p:attrName>
                                            </p:attrNameLst>
                                          </p:cBhvr>
                                          <p:tavLst>
                                            <p:tav tm="0">
                                              <p:val>
                                                <p:clrVal>
                                                  <a:schemeClr val="accent2"/>
                                                </p:clrVal>
                                              </p:val>
                                            </p:tav>
                                            <p:tav tm="50000">
                                              <p:val>
                                                <p:clrVal>
                                                  <a:schemeClr val="hlink"/>
                                                </p:clrVal>
                                              </p:val>
                                            </p:tav>
                                          </p:tavLst>
                                        </p:anim>
                                        <p:set>
                                          <p:cBhvr>
                                            <p:cTn id="35"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9"/>
                                            </p:tgtEl>
                                            <p:attrNameLst>
                                              <p:attrName>style.visibility</p:attrName>
                                            </p:attrNameLst>
                                          </p:cBhvr>
                                          <p:to>
                                            <p:strVal val="visible"/>
                                          </p:to>
                                        </p:set>
                                        <p:anim calcmode="discrete" valueType="clr">
                                          <p:cBhvr override="childStyle">
                                            <p:cTn id="3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
                                            </p:tgtEl>
                                            <p:attrNameLst>
                                              <p:attrName>fillcolor</p:attrName>
                                            </p:attrNameLst>
                                          </p:cBhvr>
                                          <p:tavLst>
                                            <p:tav tm="0">
                                              <p:val>
                                                <p:clrVal>
                                                  <a:schemeClr val="accent2"/>
                                                </p:clrVal>
                                              </p:val>
                                            </p:tav>
                                            <p:tav tm="50000">
                                              <p:val>
                                                <p:clrVal>
                                                  <a:schemeClr val="hlink"/>
                                                </p:clrVal>
                                              </p:val>
                                            </p:tav>
                                          </p:tavLst>
                                        </p:anim>
                                        <p:set>
                                          <p:cBhvr>
                                            <p:cTn id="35"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r="-2000"/>
          </a:stretch>
        </a:blipFill>
        <a:effectLst/>
      </p:bgPr>
    </p:bg>
    <p:spTree>
      <p:nvGrpSpPr>
        <p:cNvPr id="1" name="Shape 284"/>
        <p:cNvGrpSpPr/>
        <p:nvPr/>
      </p:nvGrpSpPr>
      <p:grpSpPr>
        <a:xfrm>
          <a:off x="0" y="0"/>
          <a:ext cx="0" cy="0"/>
          <a:chOff x="0" y="0"/>
          <a:chExt cx="0" cy="0"/>
        </a:xfrm>
      </p:grpSpPr>
      <p:sp>
        <p:nvSpPr>
          <p:cNvPr id="5" name="Terminator 4">
            <a:extLst>
              <a:ext uri="{FF2B5EF4-FFF2-40B4-BE49-F238E27FC236}">
                <a16:creationId xmlns:a16="http://schemas.microsoft.com/office/drawing/2014/main" id="{07FE15FF-9F2F-F34A-B59B-B88FAB676F6F}"/>
              </a:ext>
            </a:extLst>
          </p:cNvPr>
          <p:cNvSpPr/>
          <p:nvPr/>
        </p:nvSpPr>
        <p:spPr>
          <a:xfrm>
            <a:off x="3771899" y="242889"/>
            <a:ext cx="5400675" cy="4657724"/>
          </a:xfrm>
          <a:prstGeom prst="flowChartTerminator">
            <a:avLst/>
          </a:prstGeom>
          <a:solidFill>
            <a:schemeClr val="accent3">
              <a:lumMod val="20000"/>
              <a:lumOff val="80000"/>
              <a:alpha val="73356"/>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Rectangle 3">
            <a:extLst>
              <a:ext uri="{FF2B5EF4-FFF2-40B4-BE49-F238E27FC236}">
                <a16:creationId xmlns:a16="http://schemas.microsoft.com/office/drawing/2014/main" id="{738E3A18-3B74-8743-8BA1-A6931C605633}"/>
              </a:ext>
            </a:extLst>
          </p:cNvPr>
          <p:cNvSpPr/>
          <p:nvPr/>
        </p:nvSpPr>
        <p:spPr>
          <a:xfrm>
            <a:off x="4169200" y="743852"/>
            <a:ext cx="4606072" cy="3655796"/>
          </a:xfrm>
          <a:prstGeom prst="rect">
            <a:avLst/>
          </a:prstGeom>
        </p:spPr>
        <p:txBody>
          <a:bodyPr wrap="square">
            <a:spAutoFit/>
          </a:bodyPr>
          <a:lstStyle/>
          <a:p>
            <a:pPr algn="just"/>
            <a:r>
              <a:rPr lang="en-US" altLang="en-VN" sz="2800" dirty="0">
                <a:latin typeface="Times New Roman" panose="02020603050405020304" pitchFamily="18" charset="0"/>
                <a:cs typeface="Times New Roman" panose="02020603050405020304" pitchFamily="18" charset="0"/>
              </a:rPr>
              <a:t>“</a:t>
            </a:r>
            <a:r>
              <a:rPr lang="en-US" altLang="en-VN" sz="2800" dirty="0" err="1">
                <a:latin typeface="Times New Roman" panose="02020603050405020304" pitchFamily="18" charset="0"/>
                <a:cs typeface="Times New Roman" panose="02020603050405020304" pitchFamily="18" charset="0"/>
              </a:rPr>
              <a:t>Lý</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Công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Uẩn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mới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lên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ngôi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phát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hai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quan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tiền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để</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xây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dựng</a:t>
            </a:r>
            <a:r>
              <a:rPr lang="en-US" altLang="en-VN" sz="2800" dirty="0">
                <a:latin typeface="Times New Roman" panose="02020603050405020304" pitchFamily="18" charset="0"/>
                <a:cs typeface="Times New Roman" panose="02020603050405020304" pitchFamily="18" charset="0"/>
              </a:rPr>
              <a:t> 8 </a:t>
            </a:r>
            <a:r>
              <a:rPr lang="en-US" altLang="en-VN" sz="2800" dirty="0" err="1">
                <a:latin typeface="Times New Roman" panose="02020603050405020304" pitchFamily="18" charset="0"/>
                <a:cs typeface="Times New Roman" panose="02020603050405020304" pitchFamily="18" charset="0"/>
              </a:rPr>
              <a:t>ngôi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mình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lại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phát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hàng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quan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dựng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nhiều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đô</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sửa</a:t>
            </a:r>
            <a:r>
              <a:rPr lang="en-US" altLang="en-VN" sz="2800" dirty="0">
                <a:latin typeface="Times New Roman" panose="02020603050405020304" pitchFamily="18" charset="0"/>
                <a:cs typeface="Times New Roman" panose="02020603050405020304" pitchFamily="18" charset="0"/>
              </a:rPr>
              <a:t> sang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lộ</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hơn</a:t>
            </a:r>
            <a:r>
              <a:rPr lang="en-US" altLang="en-VN" sz="2800" dirty="0">
                <a:latin typeface="Times New Roman" panose="02020603050405020304" pitchFamily="18" charset="0"/>
                <a:cs typeface="Times New Roman" panose="02020603050405020304" pitchFamily="18" charset="0"/>
              </a:rPr>
              <a:t> 1000 </a:t>
            </a:r>
            <a:r>
              <a:rPr lang="en-US" altLang="en-VN" sz="2800" dirty="0" err="1">
                <a:latin typeface="Times New Roman" panose="02020603050405020304" pitchFamily="18" charset="0"/>
                <a:cs typeface="Times New Roman" panose="02020603050405020304" pitchFamily="18" charset="0"/>
              </a:rPr>
              <a:t>người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Thăng</a:t>
            </a:r>
            <a:r>
              <a:rPr lang="en-US" altLang="en-VN" sz="2800" dirty="0">
                <a:latin typeface="Times New Roman" panose="02020603050405020304" pitchFamily="18" charset="0"/>
                <a:cs typeface="Times New Roman" panose="02020603050405020304" pitchFamily="18" charset="0"/>
              </a:rPr>
              <a:t> Long </a:t>
            </a:r>
            <a:r>
              <a:rPr lang="en-US" altLang="en-VN" sz="2800" dirty="0" err="1">
                <a:latin typeface="Times New Roman" panose="02020603050405020304" pitchFamily="18" charset="0"/>
                <a:cs typeface="Times New Roman" panose="02020603050405020304" pitchFamily="18" charset="0"/>
              </a:rPr>
              <a:t>làm</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sư</a:t>
            </a:r>
            <a:r>
              <a:rPr lang="en-US" altLang="en-VN"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4"/>
                                            </p:tgtEl>
                                            <p:attrNameLst>
                                              <p:attrName>ppt_y</p:attrName>
                                            </p:attrNameLst>
                                          </p:cBhvr>
                                          <p:tavLst>
                                            <p:tav tm="0">
                                              <p:val>
                                                <p:strVal val="#ppt_y"/>
                                              </p:val>
                                            </p:tav>
                                            <p:tav tm="100000">
                                              <p:val>
                                                <p:strVal val="#ppt_y"/>
                                              </p:val>
                                            </p:tav>
                                          </p:tavLst>
                                        </p:anim>
                                        <p:anim calcmode="lin" valueType="num">
                                          <p:cBhvr>
                                            <p:cTn id="1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4"/>
                                            </p:tgtEl>
                                            <p:attrNameLst>
                                              <p:attrName>ppt_y</p:attrName>
                                            </p:attrNameLst>
                                          </p:cBhvr>
                                          <p:tavLst>
                                            <p:tav tm="0">
                                              <p:val>
                                                <p:strVal val="#ppt_y"/>
                                              </p:val>
                                            </p:tav>
                                            <p:tav tm="100000">
                                              <p:val>
                                                <p:strVal val="#ppt_y"/>
                                              </p:val>
                                            </p:tav>
                                          </p:tavLst>
                                        </p:anim>
                                        <p:anim calcmode="lin" valueType="num">
                                          <p:cBhvr>
                                            <p:cTn id="18"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6" name="Group 15">
            <a:extLst>
              <a:ext uri="{FF2B5EF4-FFF2-40B4-BE49-F238E27FC236}">
                <a16:creationId xmlns:a16="http://schemas.microsoft.com/office/drawing/2014/main" id="{D2448414-EC4A-0848-A166-DEC9FC2EAA84}"/>
              </a:ext>
            </a:extLst>
          </p:cNvPr>
          <p:cNvGrpSpPr/>
          <p:nvPr/>
        </p:nvGrpSpPr>
        <p:grpSpPr>
          <a:xfrm>
            <a:off x="0" y="0"/>
            <a:ext cx="9144001" cy="5016179"/>
            <a:chOff x="-1" y="127321"/>
            <a:chExt cx="9144001" cy="5016179"/>
          </a:xfrm>
        </p:grpSpPr>
        <p:grpSp>
          <p:nvGrpSpPr>
            <p:cNvPr id="17" name="Group 16">
              <a:extLst>
                <a:ext uri="{FF2B5EF4-FFF2-40B4-BE49-F238E27FC236}">
                  <a16:creationId xmlns:a16="http://schemas.microsoft.com/office/drawing/2014/main" id="{4B7DC7E0-1781-A847-A406-8F6A7C0FECAD}"/>
                </a:ext>
              </a:extLst>
            </p:cNvPr>
            <p:cNvGrpSpPr/>
            <p:nvPr/>
          </p:nvGrpSpPr>
          <p:grpSpPr>
            <a:xfrm>
              <a:off x="3923818" y="127322"/>
              <a:ext cx="5220182" cy="5016178"/>
              <a:chOff x="3923818" y="127322"/>
              <a:chExt cx="5220182" cy="5016178"/>
            </a:xfrm>
          </p:grpSpPr>
          <p:sp>
            <p:nvSpPr>
              <p:cNvPr id="19" name="Rounded Rectangle 18">
                <a:extLst>
                  <a:ext uri="{FF2B5EF4-FFF2-40B4-BE49-F238E27FC236}">
                    <a16:creationId xmlns:a16="http://schemas.microsoft.com/office/drawing/2014/main" id="{BDB2C35F-756D-3C49-ACB4-32C6EAFD96F1}"/>
                  </a:ext>
                </a:extLst>
              </p:cNvPr>
              <p:cNvSpPr/>
              <p:nvPr/>
            </p:nvSpPr>
            <p:spPr>
              <a:xfrm>
                <a:off x="3923818" y="127322"/>
                <a:ext cx="5220182" cy="5016178"/>
              </a:xfrm>
              <a:prstGeom prst="roundRect">
                <a:avLst>
                  <a:gd name="adj" fmla="val 11129"/>
                </a:avLst>
              </a:prstGeom>
              <a:solidFill>
                <a:srgbClr val="0DF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841960E1-18A1-404E-920A-DEA60EE99F82}"/>
                  </a:ext>
                </a:extLst>
              </p:cNvPr>
              <p:cNvSpPr/>
              <p:nvPr/>
            </p:nvSpPr>
            <p:spPr>
              <a:xfrm>
                <a:off x="4080076" y="217259"/>
                <a:ext cx="4907665" cy="4708981"/>
              </a:xfrm>
              <a:prstGeom prst="rect">
                <a:avLst/>
              </a:prstGeom>
            </p:spPr>
            <p:txBody>
              <a:bodyPr wrap="square">
                <a:spAutoFit/>
              </a:bodyPr>
              <a:lstStyle/>
              <a:p>
                <a:pPr algn="just"/>
                <a:r>
                  <a:rPr lang="vi-VN" sz="2000" dirty="0">
                    <a:solidFill>
                      <a:srgbClr val="050505"/>
                    </a:solidFill>
                    <a:latin typeface="Times New Roman" panose="02020603050405020304" pitchFamily="18" charset="0"/>
                    <a:cs typeface="Times New Roman" panose="02020603050405020304" pitchFamily="18" charset="0"/>
                  </a:rPr>
                  <a:t>Khổng Tử tên thật là Khổng Khâu (27 tháng 8 âm 551 - 11 tháng 4 . 479 TCN ) . Là một nhà tư tưởng , nhà triết học , giáo dục, nhà chính trị nổi tiếng người Trung Hoa, các bài giảng và triết lý của ông có ảnh hưởng rộng lớn đối với đời sống và tư tưởng cùa các nền văn hóa Đông Á . Người Trung Hoa đời sau đả tôn ông là Vạn thế sư Biểu ( Bậc thầy của muôn đời). .</a:t>
                </a:r>
                <a:br>
                  <a:rPr lang="vi-VN" sz="2000" dirty="0">
                    <a:latin typeface="Times New Roman" panose="02020603050405020304" pitchFamily="18" charset="0"/>
                    <a:cs typeface="Times New Roman" panose="02020603050405020304" pitchFamily="18" charset="0"/>
                  </a:rPr>
                </a:br>
                <a:r>
                  <a:rPr lang="vi-VN" sz="2000" dirty="0">
                    <a:solidFill>
                      <a:srgbClr val="050505"/>
                    </a:solidFill>
                    <a:latin typeface="Times New Roman" panose="02020603050405020304" pitchFamily="18" charset="0"/>
                    <a:cs typeface="Times New Roman" panose="02020603050405020304" pitchFamily="18" charset="0"/>
                  </a:rPr>
                  <a:t>Triết học của ông nhấn mạnh trên sự tu dưỡng đức hạnh cá nhân và cai trị bằng đạo đức. " Tu thân , Tề gia , Trị quốc , Bình thiên hạ. " , sự chính sát của các quan hệ xã hội, đạo đức và quy luật làm người. " Đạo trung Dung " và các đức tính " Nhân , Lễ , Nghĩa , Trí , Tín " .!</a:t>
                </a:r>
                <a:endParaRPr lang="en-VN" sz="2000" dirty="0">
                  <a:latin typeface="Times New Roman" panose="02020603050405020304" pitchFamily="18" charset="0"/>
                  <a:cs typeface="Times New Roman" panose="02020603050405020304" pitchFamily="18" charset="0"/>
                </a:endParaRPr>
              </a:p>
            </p:txBody>
          </p:sp>
        </p:grpSp>
        <p:pic>
          <p:nvPicPr>
            <p:cNvPr id="18" name="Picture 2" descr="Luận giải lá Số tử vi của Khổng Tử">
              <a:extLst>
                <a:ext uri="{FF2B5EF4-FFF2-40B4-BE49-F238E27FC236}">
                  <a16:creationId xmlns:a16="http://schemas.microsoft.com/office/drawing/2014/main" id="{8783CBB7-6B06-7A4A-9430-E430CA280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127321"/>
              <a:ext cx="3915631" cy="501617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Khổng Tử - 176 lời dạy, câu nói hay &amp;amp; triết lý sống về đạo đức tình yêu  bằng thơ">
            <a:extLst>
              <a:ext uri="{FF2B5EF4-FFF2-40B4-BE49-F238E27FC236}">
                <a16:creationId xmlns:a16="http://schemas.microsoft.com/office/drawing/2014/main" id="{ACEC7262-2A6C-6C4F-A6DC-C80424677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9143999" cy="51491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1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6" presetClass="entr" presetSubtype="37"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903B7-46E5-1652-ECEE-62805BCCC045}"/>
              </a:ext>
            </a:extLst>
          </p:cNvPr>
          <p:cNvPicPr>
            <a:picLocks noChangeAspect="1"/>
          </p:cNvPicPr>
          <p:nvPr/>
        </p:nvPicPr>
        <p:blipFill>
          <a:blip r:embed="rId2"/>
          <a:stretch>
            <a:fillRect/>
          </a:stretch>
        </p:blipFill>
        <p:spPr>
          <a:xfrm>
            <a:off x="4572000" y="-1"/>
            <a:ext cx="4571999" cy="5180014"/>
          </a:xfrm>
          <a:prstGeom prst="rect">
            <a:avLst/>
          </a:prstGeom>
        </p:spPr>
      </p:pic>
      <p:pic>
        <p:nvPicPr>
          <p:cNvPr id="5" name="Picture 4">
            <a:extLst>
              <a:ext uri="{FF2B5EF4-FFF2-40B4-BE49-F238E27FC236}">
                <a16:creationId xmlns:a16="http://schemas.microsoft.com/office/drawing/2014/main" id="{2853C2B8-0ECE-FE4D-3639-25FD35DA580B}"/>
              </a:ext>
            </a:extLst>
          </p:cNvPr>
          <p:cNvPicPr>
            <a:picLocks noChangeAspect="1"/>
          </p:cNvPicPr>
          <p:nvPr/>
        </p:nvPicPr>
        <p:blipFill rotWithShape="1">
          <a:blip r:embed="rId3"/>
          <a:srcRect r="31429"/>
          <a:stretch/>
        </p:blipFill>
        <p:spPr>
          <a:xfrm>
            <a:off x="0" y="-1"/>
            <a:ext cx="4572000" cy="4645323"/>
          </a:xfrm>
          <a:prstGeom prst="rect">
            <a:avLst/>
          </a:prstGeom>
        </p:spPr>
      </p:pic>
      <p:sp>
        <p:nvSpPr>
          <p:cNvPr id="6" name="TextBox 5">
            <a:extLst>
              <a:ext uri="{FF2B5EF4-FFF2-40B4-BE49-F238E27FC236}">
                <a16:creationId xmlns:a16="http://schemas.microsoft.com/office/drawing/2014/main" id="{4E60C1F2-0D4D-4D6B-DA51-97FF4B26E36C}"/>
              </a:ext>
            </a:extLst>
          </p:cNvPr>
          <p:cNvSpPr txBox="1"/>
          <p:nvPr/>
        </p:nvSpPr>
        <p:spPr>
          <a:xfrm>
            <a:off x="0" y="4645322"/>
            <a:ext cx="45720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00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1074</Words>
  <Application>Microsoft Office PowerPoint</Application>
  <PresentationFormat>On-screen Show (16:9)</PresentationFormat>
  <Paragraphs>111</Paragraphs>
  <Slides>33</Slides>
  <Notes>8</Notes>
  <HiddenSlides>0</HiddenSlides>
  <MMClips>24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33</vt:i4>
      </vt:variant>
    </vt:vector>
  </HeadingPairs>
  <TitlesOfParts>
    <vt:vector size="51" baseType="lpstr">
      <vt:lpstr>Calibri Light</vt:lpstr>
      <vt:lpstr>SNELL ROUNDHAND BLACK</vt:lpstr>
      <vt:lpstr>Arial</vt:lpstr>
      <vt:lpstr>Oxygen Light</vt:lpstr>
      <vt:lpstr>Times New Roman</vt:lpstr>
      <vt:lpstr>Poiret One</vt:lpstr>
      <vt:lpstr>Calibri</vt:lpstr>
      <vt:lpstr>Domine</vt:lpstr>
      <vt:lpstr>Roboto</vt:lpstr>
      <vt:lpstr>Bebas Neue</vt:lpstr>
      <vt:lpstr>Oxygen</vt:lpstr>
      <vt:lpstr>Maven Pro</vt:lpstr>
      <vt:lpstr>SVN-Blenda Script</vt:lpstr>
      <vt:lpstr>Wingdings</vt:lpstr>
      <vt:lpstr>Minimalist Aesthetic Slideshow by Slidesgo</vt:lpstr>
      <vt:lpstr>Middle Earth Fantasy Day by Slidesgo</vt:lpstr>
      <vt:lpstr>Office Theme</vt:lpstr>
      <vt:lpstr>1_Minimalist Aesthetic Slideshow by Slidesgo</vt:lpstr>
      <vt:lpstr>PowerPoint Presentation</vt:lpstr>
      <vt:lpstr>PowerPoint Presentation</vt:lpstr>
      <vt:lpstr>PowerPoint Presentation</vt:lpstr>
      <vt:lpstr>Nhà Lý thành lập và định đô ở Thăng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dc:creator>THANH HOAI</dc:creator>
  <cp:lastModifiedBy>THANH HOÀI</cp:lastModifiedBy>
  <cp:revision>21</cp:revision>
  <dcterms:modified xsi:type="dcterms:W3CDTF">2023-02-12T14:58:25Z</dcterms:modified>
</cp:coreProperties>
</file>