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94" r:id="rId2"/>
    <p:sldMasterId id="2147483711" r:id="rId3"/>
    <p:sldMasterId id="2147483726" r:id="rId4"/>
    <p:sldMasterId id="2147483737" r:id="rId5"/>
    <p:sldMasterId id="2147483751" r:id="rId6"/>
    <p:sldMasterId id="2147483756" r:id="rId7"/>
    <p:sldMasterId id="2147483769" r:id="rId8"/>
    <p:sldMasterId id="2147483782" r:id="rId9"/>
  </p:sldMasterIdLst>
  <p:notesMasterIdLst>
    <p:notesMasterId r:id="rId43"/>
  </p:notesMasterIdLst>
  <p:sldIdLst>
    <p:sldId id="257" r:id="rId10"/>
    <p:sldId id="258" r:id="rId11"/>
    <p:sldId id="266" r:id="rId12"/>
    <p:sldId id="752" r:id="rId13"/>
    <p:sldId id="721" r:id="rId14"/>
    <p:sldId id="754" r:id="rId15"/>
    <p:sldId id="757" r:id="rId16"/>
    <p:sldId id="756" r:id="rId17"/>
    <p:sldId id="755" r:id="rId18"/>
    <p:sldId id="759" r:id="rId19"/>
    <p:sldId id="760" r:id="rId20"/>
    <p:sldId id="761" r:id="rId21"/>
    <p:sldId id="763" r:id="rId22"/>
    <p:sldId id="762" r:id="rId23"/>
    <p:sldId id="764" r:id="rId24"/>
    <p:sldId id="765" r:id="rId25"/>
    <p:sldId id="767" r:id="rId26"/>
    <p:sldId id="766" r:id="rId27"/>
    <p:sldId id="769" r:id="rId28"/>
    <p:sldId id="11088847" r:id="rId29"/>
    <p:sldId id="753" r:id="rId30"/>
    <p:sldId id="768" r:id="rId31"/>
    <p:sldId id="552" r:id="rId32"/>
    <p:sldId id="11088838" r:id="rId33"/>
    <p:sldId id="694" r:id="rId34"/>
    <p:sldId id="11088845" r:id="rId35"/>
    <p:sldId id="11088846" r:id="rId36"/>
    <p:sldId id="11088844" r:id="rId37"/>
    <p:sldId id="11088839" r:id="rId38"/>
    <p:sldId id="11088841" r:id="rId39"/>
    <p:sldId id="11088842" r:id="rId40"/>
    <p:sldId id="11088843" r:id="rId41"/>
    <p:sldId id="287" r:id="rId42"/>
  </p:sldIdLst>
  <p:sldSz cx="9144000" cy="5143500" type="screen16x9"/>
  <p:notesSz cx="6858000" cy="9144000"/>
  <p:embeddedFontLst>
    <p:embeddedFont>
      <p:font typeface="微软雅黑" panose="020B0503020204020204" pitchFamily="34" charset="-122"/>
      <p:regular r:id="rId44"/>
      <p:bold r:id="rId45"/>
    </p:embeddedFont>
    <p:embeddedFont>
      <p:font typeface="Bebas Neue" panose="020B0604020202020204" charset="0"/>
      <p:regular r:id="rId46"/>
    </p:embeddedFon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Domine" panose="020B0604020202020204" charset="0"/>
      <p:regular r:id="rId53"/>
      <p:bold r:id="rId54"/>
    </p:embeddedFont>
    <p:embeddedFont>
      <p:font typeface="Josefin Sans" pitchFamily="2" charset="0"/>
      <p:regular r:id="rId55"/>
      <p:bold r:id="rId56"/>
    </p:embeddedFont>
    <p:embeddedFont>
      <p:font typeface="Livvic" panose="020B0604020202020204" charset="0"/>
      <p:regular r:id="rId57"/>
      <p:bold r:id="rId58"/>
      <p:italic r:id="rId59"/>
      <p:boldItalic r:id="rId60"/>
    </p:embeddedFont>
    <p:embeddedFont>
      <p:font typeface="Open Sans" panose="020B0606030504020204" pitchFamily="34" charset="0"/>
      <p:regular r:id="rId61"/>
      <p:bold r:id="rId62"/>
      <p:italic r:id="rId63"/>
      <p:boldItalic r:id="rId64"/>
    </p:embeddedFont>
    <p:embeddedFont>
      <p:font typeface="Oxygen" panose="02000503000000000000" pitchFamily="2" charset="0"/>
      <p:regular r:id="rId65"/>
      <p:bold r:id="rId66"/>
    </p:embeddedFont>
    <p:embeddedFont>
      <p:font typeface="Oxygen Light" panose="02000303000000000000" pitchFamily="2" charset="0"/>
      <p:regular r:id="rId67"/>
      <p:bold r:id="rId68"/>
    </p:embeddedFont>
    <p:embeddedFont>
      <p:font typeface="Poiret One" panose="020B0604020202020204" charset="0"/>
      <p:regular r:id="rId69"/>
    </p:embeddedFont>
    <p:embeddedFont>
      <p:font typeface="PT Sans" panose="020B0503020203020204" pitchFamily="34" charset="0"/>
      <p:regular r:id="rId70"/>
      <p:bold r:id="rId71"/>
      <p:italic r:id="rId72"/>
      <p:boldItalic r:id="rId73"/>
    </p:embeddedFont>
    <p:embeddedFont>
      <p:font typeface="PT Serif" panose="020A0603040505020204" pitchFamily="18" charset="0"/>
      <p:regular r:id="rId74"/>
      <p:bold r:id="rId75"/>
      <p:italic r:id="rId76"/>
      <p:boldItalic r:id="rId77"/>
    </p:embeddedFont>
    <p:embeddedFont>
      <p:font typeface="Raleway" pitchFamily="2" charset="0"/>
      <p:regular r:id="rId78"/>
      <p:bold r:id="rId79"/>
      <p:italic r:id="rId80"/>
      <p:boldItalic r:id="rId81"/>
    </p:embeddedFont>
    <p:embeddedFont>
      <p:font typeface="Roboto" panose="02000000000000000000" pitchFamily="2" charset="0"/>
      <p:regular r:id="rId82"/>
      <p:bold r:id="rId83"/>
      <p:italic r:id="rId84"/>
      <p:boldItalic r:id="rId85"/>
    </p:embeddedFont>
    <p:embeddedFont>
      <p:font typeface="Roboto Condensed Light" panose="02000000000000000000" pitchFamily="2" charset="0"/>
      <p:regular r:id="rId86"/>
      <p:italic r:id="rId87"/>
    </p:embeddedFont>
    <p:embeddedFont>
      <p:font typeface="SNELL ROUNDHAND BLACK" panose="020B0604020202020204" charset="0"/>
      <p:bold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FCFF"/>
    <a:srgbClr val="000000"/>
    <a:srgbClr val="F3E2D8"/>
    <a:srgbClr val="1F2719"/>
    <a:srgbClr val="FFF4D0"/>
    <a:srgbClr val="D6D1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FAFA4B-8164-4921-B0B1-D423A310F912}">
  <a:tblStyle styleId="{74FAFA4B-8164-4921-B0B1-D423A310F91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7"/>
    <p:restoredTop sz="94580"/>
  </p:normalViewPr>
  <p:slideViewPr>
    <p:cSldViewPr snapToGrid="0" snapToObjects="1" showGuides="1">
      <p:cViewPr varScale="1">
        <p:scale>
          <a:sx n="84" d="100"/>
          <a:sy n="84" d="100"/>
        </p:scale>
        <p:origin x="640" y="40"/>
      </p:cViewPr>
      <p:guideLst>
        <p:guide orient="horz" pos="1643"/>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68" Type="http://schemas.openxmlformats.org/officeDocument/2006/relationships/font" Target="fonts/font25.fntdata"/><Relationship Id="rId76" Type="http://schemas.openxmlformats.org/officeDocument/2006/relationships/font" Target="fonts/font33.fntdata"/><Relationship Id="rId84" Type="http://schemas.openxmlformats.org/officeDocument/2006/relationships/font" Target="fonts/font41.fntdata"/><Relationship Id="rId89"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font" Target="fonts/font28.fntdata"/><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74" Type="http://schemas.openxmlformats.org/officeDocument/2006/relationships/font" Target="fonts/font31.fntdata"/><Relationship Id="rId79" Type="http://schemas.openxmlformats.org/officeDocument/2006/relationships/font" Target="fonts/font36.fntdata"/><Relationship Id="rId87" Type="http://schemas.openxmlformats.org/officeDocument/2006/relationships/font" Target="fonts/font44.fntdata"/><Relationship Id="rId5" Type="http://schemas.openxmlformats.org/officeDocument/2006/relationships/slideMaster" Target="slideMasters/slideMaster5.xml"/><Relationship Id="rId61" Type="http://schemas.openxmlformats.org/officeDocument/2006/relationships/font" Target="fonts/font18.fntdata"/><Relationship Id="rId82" Type="http://schemas.openxmlformats.org/officeDocument/2006/relationships/font" Target="fonts/font39.fntdata"/><Relationship Id="rId90" Type="http://schemas.openxmlformats.org/officeDocument/2006/relationships/viewProps" Target="view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font" Target="fonts/font26.fntdata"/><Relationship Id="rId77" Type="http://schemas.openxmlformats.org/officeDocument/2006/relationships/font" Target="fonts/font34.fntdata"/><Relationship Id="rId8" Type="http://schemas.openxmlformats.org/officeDocument/2006/relationships/slideMaster" Target="slideMasters/slideMaster8.xml"/><Relationship Id="rId51" Type="http://schemas.openxmlformats.org/officeDocument/2006/relationships/font" Target="fonts/font8.fntdata"/><Relationship Id="rId72" Type="http://schemas.openxmlformats.org/officeDocument/2006/relationships/font" Target="fonts/font29.fntdata"/><Relationship Id="rId80" Type="http://schemas.openxmlformats.org/officeDocument/2006/relationships/font" Target="fonts/font37.fntdata"/><Relationship Id="rId85" Type="http://schemas.openxmlformats.org/officeDocument/2006/relationships/font" Target="fonts/font42.fntdata"/><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font" Target="fonts/font27.fntdata"/><Relationship Id="rId75" Type="http://schemas.openxmlformats.org/officeDocument/2006/relationships/font" Target="fonts/font32.fntdata"/><Relationship Id="rId83" Type="http://schemas.openxmlformats.org/officeDocument/2006/relationships/font" Target="fonts/font40.fntdata"/><Relationship Id="rId88" Type="http://schemas.openxmlformats.org/officeDocument/2006/relationships/font" Target="fonts/font45.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openxmlformats.org/officeDocument/2006/relationships/font" Target="fonts/font30.fntdata"/><Relationship Id="rId78" Type="http://schemas.openxmlformats.org/officeDocument/2006/relationships/font" Target="fonts/font35.fntdata"/><Relationship Id="rId81" Type="http://schemas.openxmlformats.org/officeDocument/2006/relationships/font" Target="fonts/font38.fntdata"/><Relationship Id="rId86" Type="http://schemas.openxmlformats.org/officeDocument/2006/relationships/font" Target="fonts/font43.fntdata"/><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40F353-F7E8-4941-BD64-EF8F0701127E}" type="doc">
      <dgm:prSet loTypeId="urn:microsoft.com/office/officeart/2005/8/layout/chevronAccent+Icon" loCatId="process" qsTypeId="urn:microsoft.com/office/officeart/2005/8/quickstyle/simple1" qsCatId="simple" csTypeId="urn:microsoft.com/office/officeart/2005/8/colors/colorful1" csCatId="colorful" phldr="1"/>
      <dgm:spPr/>
    </dgm:pt>
    <dgm:pt modelId="{203CACE6-F6DE-48AE-830D-1A008800C7B1}">
      <dgm:prSet phldrT="[Text]" custT="1"/>
      <dgm:spPr>
        <a:xfrm>
          <a:off x="650449" y="2930251"/>
          <a:ext cx="2043475" cy="934083"/>
        </a:xfrm>
        <a:prstGeom prst="roundRect">
          <a:avLst>
            <a:gd name="adj" fmla="val 10000"/>
          </a:avLst>
        </a:prstGeom>
        <a:solidFill>
          <a:sysClr val="window" lastClr="FFFFFF">
            <a:alpha val="90000"/>
            <a:hueOff val="0"/>
            <a:satOff val="0"/>
            <a:lumOff val="0"/>
            <a:alphaOff val="0"/>
          </a:sysClr>
        </a:solidFill>
        <a:ln w="12700" cap="flat" cmpd="sng" algn="ctr">
          <a:solidFill>
            <a:srgbClr val="F36F13">
              <a:hueOff val="0"/>
              <a:satOff val="0"/>
              <a:lumOff val="0"/>
              <a:alphaOff val="0"/>
            </a:srgbClr>
          </a:solidFill>
          <a:prstDash val="solid"/>
          <a:miter lim="800000"/>
        </a:ln>
        <a:effectLst/>
      </dgm:spPr>
      <dgm:t>
        <a:bodyPr/>
        <a:lstStyle/>
        <a:p>
          <a:pPr algn="ctr">
            <a:buNone/>
          </a:pPr>
          <a:r>
            <a:rPr lang="en-US" sz="2400" b="1" dirty="0" err="1">
              <a:solidFill>
                <a:srgbClr val="C00000"/>
              </a:solidFill>
              <a:latin typeface="Times New Roman" panose="02020603050405020304" pitchFamily="18" charset="0"/>
              <a:ea typeface="+mn-ea"/>
              <a:cs typeface="Times New Roman" panose="02020603050405020304" pitchFamily="18" charset="0"/>
            </a:rPr>
            <a:t>Thi</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hành</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chính</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sách</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ngụ</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binh</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ư</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nông</a:t>
          </a:r>
          <a:r>
            <a:rPr lang="en-US" sz="2400" b="1" dirty="0">
              <a:solidFill>
                <a:srgbClr val="C00000"/>
              </a:solidFill>
              <a:latin typeface="Times New Roman" panose="02020603050405020304" pitchFamily="18" charset="0"/>
              <a:ea typeface="+mn-ea"/>
              <a:cs typeface="Times New Roman" panose="02020603050405020304" pitchFamily="18" charset="0"/>
            </a:rPr>
            <a:t>”</a:t>
          </a:r>
          <a:endParaRPr lang="en-US" sz="2400" dirty="0">
            <a:solidFill>
              <a:srgbClr val="C00000"/>
            </a:solidFill>
            <a:latin typeface="Times New Roman" panose="02020603050405020304" pitchFamily="18" charset="0"/>
            <a:ea typeface="+mn-ea"/>
            <a:cs typeface="Times New Roman" panose="02020603050405020304" pitchFamily="18" charset="0"/>
          </a:endParaRPr>
        </a:p>
      </dgm:t>
    </dgm:pt>
    <dgm:pt modelId="{FEE06237-BAC6-46AA-B1E6-65505E66ED03}" type="parTrans" cxnId="{BA0D51ED-E49C-41B2-9E28-A877FDCEA1EA}">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9E6DD113-1D46-4908-994F-750351396F7D}" type="sibTrans" cxnId="{BA0D51ED-E49C-41B2-9E28-A877FDCEA1EA}">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D937A547-14F2-4AB8-8AA7-79A639AB3C25}">
      <dgm:prSet phldrT="[Text]" custT="1"/>
      <dgm:spPr>
        <a:xfrm>
          <a:off x="3414518" y="2930251"/>
          <a:ext cx="2043475" cy="934083"/>
        </a:xfrm>
        <a:prstGeom prst="roundRect">
          <a:avLst>
            <a:gd name="adj" fmla="val 10000"/>
          </a:avLst>
        </a:prstGeom>
        <a:solidFill>
          <a:sysClr val="window" lastClr="FFFFFF">
            <a:alpha val="90000"/>
            <a:hueOff val="0"/>
            <a:satOff val="0"/>
            <a:lumOff val="0"/>
            <a:alphaOff val="0"/>
          </a:sysClr>
        </a:solidFill>
        <a:ln w="12700" cap="flat" cmpd="sng" algn="ctr">
          <a:solidFill>
            <a:srgbClr val="0D95BC">
              <a:hueOff val="0"/>
              <a:satOff val="0"/>
              <a:lumOff val="0"/>
              <a:alphaOff val="0"/>
            </a:srgbClr>
          </a:solidFill>
          <a:prstDash val="solid"/>
          <a:miter lim="800000"/>
        </a:ln>
        <a:effectLst/>
      </dgm:spPr>
      <dgm:t>
        <a:bodyPr/>
        <a:lstStyle/>
        <a:p>
          <a:pPr algn="ctr">
            <a:buNone/>
          </a:pPr>
          <a:r>
            <a:rPr lang="en-US" sz="2400" b="1" dirty="0" err="1">
              <a:solidFill>
                <a:srgbClr val="0070C0"/>
              </a:solidFill>
              <a:latin typeface="Times New Roman" panose="02020603050405020304" pitchFamily="18" charset="0"/>
              <a:ea typeface="+mn-ea"/>
              <a:cs typeface="Times New Roman" panose="02020603050405020304" pitchFamily="18" charset="0"/>
            </a:rPr>
            <a:t>Cày</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ruộng</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tịch</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điền</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Bảo</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vệ</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trâu</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bò</a:t>
          </a:r>
          <a:endParaRPr lang="en-US" sz="2400" dirty="0">
            <a:solidFill>
              <a:srgbClr val="0070C0"/>
            </a:solidFill>
            <a:latin typeface="Times New Roman" panose="02020603050405020304" pitchFamily="18" charset="0"/>
            <a:ea typeface="+mn-ea"/>
            <a:cs typeface="Times New Roman" panose="02020603050405020304" pitchFamily="18" charset="0"/>
          </a:endParaRPr>
        </a:p>
      </dgm:t>
    </dgm:pt>
    <dgm:pt modelId="{93593941-14C1-41B6-BBBF-C868B64B2F10}" type="parTrans" cxnId="{529EDFE0-E838-4609-AE6A-CD0A17F513D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A318038F-FEA4-4E33-93E6-DB465D9E4700}" type="sibTrans" cxnId="{529EDFE0-E838-4609-AE6A-CD0A17F513D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1862C4D3-772C-4190-9DEF-6C733EA09BD3}">
      <dgm:prSet phldrT="[Text]" custT="1"/>
      <dgm:spPr>
        <a:xfrm>
          <a:off x="6178587" y="2930251"/>
          <a:ext cx="2043475" cy="934083"/>
        </a:xfrm>
        <a:prstGeom prst="roundRect">
          <a:avLst>
            <a:gd name="adj" fmla="val 10000"/>
          </a:avLst>
        </a:prstGeom>
        <a:solidFill>
          <a:sysClr val="window" lastClr="FFFFFF">
            <a:alpha val="90000"/>
            <a:hueOff val="0"/>
            <a:satOff val="0"/>
            <a:lumOff val="0"/>
            <a:alphaOff val="0"/>
          </a:sysClr>
        </a:solidFill>
        <a:ln w="12700" cap="flat" cmpd="sng" algn="ctr">
          <a:solidFill>
            <a:srgbClr val="EBCB38">
              <a:hueOff val="0"/>
              <a:satOff val="0"/>
              <a:lumOff val="0"/>
              <a:alphaOff val="0"/>
            </a:srgbClr>
          </a:solidFill>
          <a:prstDash val="solid"/>
          <a:miter lim="800000"/>
        </a:ln>
        <a:effectLst/>
      </dgm:spPr>
      <dgm:t>
        <a:bodyPr/>
        <a:lstStyle/>
        <a:p>
          <a:pPr algn="ctr">
            <a:buNone/>
          </a:pPr>
          <a:r>
            <a:rPr lang="en-US" sz="2400" b="1" dirty="0" err="1">
              <a:solidFill>
                <a:srgbClr val="00B050"/>
              </a:solidFill>
              <a:latin typeface="Times New Roman" panose="02020603050405020304" pitchFamily="18" charset="0"/>
              <a:ea typeface="+mn-ea"/>
              <a:cs typeface="Times New Roman" panose="02020603050405020304" pitchFamily="18" charset="0"/>
            </a:rPr>
            <a:t>Khai</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khẩn</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đất</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hoang</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đào</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kênh</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đắp</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đê</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phòng</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lụt</a:t>
          </a:r>
          <a:endParaRPr lang="en-US" sz="2400" dirty="0">
            <a:solidFill>
              <a:srgbClr val="00B050"/>
            </a:solidFill>
            <a:latin typeface="Times New Roman" panose="02020603050405020304" pitchFamily="18" charset="0"/>
            <a:ea typeface="+mn-ea"/>
            <a:cs typeface="Times New Roman" panose="02020603050405020304" pitchFamily="18" charset="0"/>
          </a:endParaRPr>
        </a:p>
      </dgm:t>
    </dgm:pt>
    <dgm:pt modelId="{6E683BE1-2684-4DC5-A290-E44167D192E0}" type="parTrans" cxnId="{C8558B2C-9464-467B-A11C-63F02E03B72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67DC1E7B-E380-4951-9A8A-A09D20C1E8C3}" type="sibTrans" cxnId="{C8558B2C-9464-467B-A11C-63F02E03B72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5317A9CE-4593-402C-A402-9716F5E4A405}" type="pres">
      <dgm:prSet presAssocID="{1640F353-F7E8-4941-BD64-EF8F0701127E}" presName="Name0" presStyleCnt="0">
        <dgm:presLayoutVars>
          <dgm:dir/>
          <dgm:resizeHandles val="exact"/>
        </dgm:presLayoutVars>
      </dgm:prSet>
      <dgm:spPr/>
    </dgm:pt>
    <dgm:pt modelId="{C9088823-8ECE-4D48-9ACC-E886D45C644A}" type="pres">
      <dgm:prSet presAssocID="{203CACE6-F6DE-48AE-830D-1A008800C7B1}" presName="composite" presStyleCnt="0"/>
      <dgm:spPr/>
    </dgm:pt>
    <dgm:pt modelId="{AD7E1BDE-724B-472D-9537-B71C400C60FE}" type="pres">
      <dgm:prSet presAssocID="{203CACE6-F6DE-48AE-830D-1A008800C7B1}" presName="bgChev" presStyleLbl="node1" presStyleIdx="0" presStyleCnt="3" custScaleY="127063"/>
      <dgm:spPr>
        <a:xfrm>
          <a:off x="5141" y="2062333"/>
          <a:ext cx="2419905" cy="1186874"/>
        </a:xfrm>
        <a:prstGeom prst="chevron">
          <a:avLst>
            <a:gd name="adj" fmla="val 40000"/>
          </a:avLst>
        </a:prstGeom>
        <a:noFill/>
        <a:ln w="57150" cap="flat" cmpd="sng" algn="ctr">
          <a:solidFill>
            <a:srgbClr val="F36F13"/>
          </a:solidFill>
          <a:prstDash val="solid"/>
          <a:miter lim="800000"/>
        </a:ln>
        <a:effectLst/>
      </dgm:spPr>
    </dgm:pt>
    <dgm:pt modelId="{4D1DEF0E-B0B9-450C-A47D-0EA8B0096437}" type="pres">
      <dgm:prSet presAssocID="{203CACE6-F6DE-48AE-830D-1A008800C7B1}" presName="txNode" presStyleLbl="fgAcc1" presStyleIdx="0" presStyleCnt="3" custScaleX="130877" custScaleY="177673" custLinFactY="19745" custLinFactNeighborX="-3165" custLinFactNeighborY="100000">
        <dgm:presLayoutVars>
          <dgm:bulletEnabled val="1"/>
        </dgm:presLayoutVars>
      </dgm:prSet>
      <dgm:spPr/>
    </dgm:pt>
    <dgm:pt modelId="{5099DF76-452D-498E-9ECE-0789D7F3914E}" type="pres">
      <dgm:prSet presAssocID="{9E6DD113-1D46-4908-994F-750351396F7D}" presName="compositeSpace" presStyleCnt="0"/>
      <dgm:spPr/>
    </dgm:pt>
    <dgm:pt modelId="{16FBB74F-0DD3-42D1-B82D-6C307C319EB2}" type="pres">
      <dgm:prSet presAssocID="{D937A547-14F2-4AB8-8AA7-79A639AB3C25}" presName="composite" presStyleCnt="0"/>
      <dgm:spPr/>
    </dgm:pt>
    <dgm:pt modelId="{EFEC1F53-4751-45C1-93E4-39BF8DDECF12}" type="pres">
      <dgm:prSet presAssocID="{D937A547-14F2-4AB8-8AA7-79A639AB3C25}" presName="bgChev" presStyleLbl="node1" presStyleIdx="1" presStyleCnt="3" custScaleY="127063"/>
      <dgm:spPr>
        <a:xfrm>
          <a:off x="2769210" y="2062333"/>
          <a:ext cx="2419905" cy="1186874"/>
        </a:xfrm>
        <a:prstGeom prst="chevron">
          <a:avLst>
            <a:gd name="adj" fmla="val 40000"/>
          </a:avLst>
        </a:prstGeom>
        <a:noFill/>
        <a:ln w="57150" cap="flat" cmpd="sng" algn="ctr">
          <a:solidFill>
            <a:srgbClr val="0D95BC"/>
          </a:solidFill>
          <a:prstDash val="solid"/>
          <a:miter lim="800000"/>
        </a:ln>
        <a:effectLst/>
      </dgm:spPr>
    </dgm:pt>
    <dgm:pt modelId="{09BB6051-32B2-4DC2-B2E6-3FAEE91F2A7C}" type="pres">
      <dgm:prSet presAssocID="{D937A547-14F2-4AB8-8AA7-79A639AB3C25}" presName="txNode" presStyleLbl="fgAcc1" presStyleIdx="1" presStyleCnt="3" custScaleX="117997" custScaleY="179198" custLinFactY="21984" custLinFactNeighborX="-3166" custLinFactNeighborY="100000">
        <dgm:presLayoutVars>
          <dgm:bulletEnabled val="1"/>
        </dgm:presLayoutVars>
      </dgm:prSet>
      <dgm:spPr/>
    </dgm:pt>
    <dgm:pt modelId="{7F9097EC-F0EC-43B5-B432-467E0380E807}" type="pres">
      <dgm:prSet presAssocID="{A318038F-FEA4-4E33-93E6-DB465D9E4700}" presName="compositeSpace" presStyleCnt="0"/>
      <dgm:spPr/>
    </dgm:pt>
    <dgm:pt modelId="{9DFF6F86-7491-42BC-864F-D30EF7AE8F37}" type="pres">
      <dgm:prSet presAssocID="{1862C4D3-772C-4190-9DEF-6C733EA09BD3}" presName="composite" presStyleCnt="0"/>
      <dgm:spPr/>
    </dgm:pt>
    <dgm:pt modelId="{6AA0DA30-BC7A-4000-A1A4-1C1E4D7DE8F0}" type="pres">
      <dgm:prSet presAssocID="{1862C4D3-772C-4190-9DEF-6C733EA09BD3}" presName="bgChev" presStyleLbl="node1" presStyleIdx="2" presStyleCnt="3" custScaleY="127063"/>
      <dgm:spPr>
        <a:xfrm>
          <a:off x="5533279" y="2062333"/>
          <a:ext cx="2419905" cy="1186874"/>
        </a:xfrm>
        <a:prstGeom prst="chevron">
          <a:avLst>
            <a:gd name="adj" fmla="val 40000"/>
          </a:avLst>
        </a:prstGeom>
        <a:noFill/>
        <a:ln w="57150" cap="flat" cmpd="sng" algn="ctr">
          <a:solidFill>
            <a:srgbClr val="EBCB38"/>
          </a:solidFill>
          <a:prstDash val="solid"/>
          <a:miter lim="800000"/>
        </a:ln>
        <a:effectLst/>
      </dgm:spPr>
    </dgm:pt>
    <dgm:pt modelId="{CEED6912-A793-44F1-92A8-DD86243DA0E7}" type="pres">
      <dgm:prSet presAssocID="{1862C4D3-772C-4190-9DEF-6C733EA09BD3}" presName="txNode" presStyleLbl="fgAcc1" presStyleIdx="2" presStyleCnt="3" custScaleX="124944" custScaleY="171954" custLinFactY="15179" custLinFactNeighborX="25" custLinFactNeighborY="100000">
        <dgm:presLayoutVars>
          <dgm:bulletEnabled val="1"/>
        </dgm:presLayoutVars>
      </dgm:prSet>
      <dgm:spPr/>
    </dgm:pt>
  </dgm:ptLst>
  <dgm:cxnLst>
    <dgm:cxn modelId="{788DA402-49CE-45AD-BEFC-A30755FCE501}" type="presOf" srcId="{1862C4D3-772C-4190-9DEF-6C733EA09BD3}" destId="{CEED6912-A793-44F1-92A8-DD86243DA0E7}" srcOrd="0" destOrd="0" presId="urn:microsoft.com/office/officeart/2005/8/layout/chevronAccent+Icon"/>
    <dgm:cxn modelId="{D9860D18-1159-4518-AECD-13A1326383B2}" type="presOf" srcId="{D937A547-14F2-4AB8-8AA7-79A639AB3C25}" destId="{09BB6051-32B2-4DC2-B2E6-3FAEE91F2A7C}" srcOrd="0" destOrd="0" presId="urn:microsoft.com/office/officeart/2005/8/layout/chevronAccent+Icon"/>
    <dgm:cxn modelId="{C8558B2C-9464-467B-A11C-63F02E03B72B}" srcId="{1640F353-F7E8-4941-BD64-EF8F0701127E}" destId="{1862C4D3-772C-4190-9DEF-6C733EA09BD3}" srcOrd="2" destOrd="0" parTransId="{6E683BE1-2684-4DC5-A290-E44167D192E0}" sibTransId="{67DC1E7B-E380-4951-9A8A-A09D20C1E8C3}"/>
    <dgm:cxn modelId="{F1E02836-0903-43EC-AE20-3A37879AD39A}" type="presOf" srcId="{1640F353-F7E8-4941-BD64-EF8F0701127E}" destId="{5317A9CE-4593-402C-A402-9716F5E4A405}" srcOrd="0" destOrd="0" presId="urn:microsoft.com/office/officeart/2005/8/layout/chevronAccent+Icon"/>
    <dgm:cxn modelId="{529EDFE0-E838-4609-AE6A-CD0A17F513DB}" srcId="{1640F353-F7E8-4941-BD64-EF8F0701127E}" destId="{D937A547-14F2-4AB8-8AA7-79A639AB3C25}" srcOrd="1" destOrd="0" parTransId="{93593941-14C1-41B6-BBBF-C868B64B2F10}" sibTransId="{A318038F-FEA4-4E33-93E6-DB465D9E4700}"/>
    <dgm:cxn modelId="{08E4EDE9-CF25-406D-B3E1-C99A951B855E}" type="presOf" srcId="{203CACE6-F6DE-48AE-830D-1A008800C7B1}" destId="{4D1DEF0E-B0B9-450C-A47D-0EA8B0096437}" srcOrd="0" destOrd="0" presId="urn:microsoft.com/office/officeart/2005/8/layout/chevronAccent+Icon"/>
    <dgm:cxn modelId="{BA0D51ED-E49C-41B2-9E28-A877FDCEA1EA}" srcId="{1640F353-F7E8-4941-BD64-EF8F0701127E}" destId="{203CACE6-F6DE-48AE-830D-1A008800C7B1}" srcOrd="0" destOrd="0" parTransId="{FEE06237-BAC6-46AA-B1E6-65505E66ED03}" sibTransId="{9E6DD113-1D46-4908-994F-750351396F7D}"/>
    <dgm:cxn modelId="{A9838D31-A4C4-4AF8-A4FF-C97D52FA7197}" type="presParOf" srcId="{5317A9CE-4593-402C-A402-9716F5E4A405}" destId="{C9088823-8ECE-4D48-9ACC-E886D45C644A}" srcOrd="0" destOrd="0" presId="urn:microsoft.com/office/officeart/2005/8/layout/chevronAccent+Icon"/>
    <dgm:cxn modelId="{C260633A-840F-406A-A10F-30F70CFDDEE7}" type="presParOf" srcId="{C9088823-8ECE-4D48-9ACC-E886D45C644A}" destId="{AD7E1BDE-724B-472D-9537-B71C400C60FE}" srcOrd="0" destOrd="0" presId="urn:microsoft.com/office/officeart/2005/8/layout/chevronAccent+Icon"/>
    <dgm:cxn modelId="{DA8B3CB5-1B6A-4A03-9D16-3A51E5749EAB}" type="presParOf" srcId="{C9088823-8ECE-4D48-9ACC-E886D45C644A}" destId="{4D1DEF0E-B0B9-450C-A47D-0EA8B0096437}" srcOrd="1" destOrd="0" presId="urn:microsoft.com/office/officeart/2005/8/layout/chevronAccent+Icon"/>
    <dgm:cxn modelId="{81F0AC01-ECD8-4B05-894B-185D2031C2F1}" type="presParOf" srcId="{5317A9CE-4593-402C-A402-9716F5E4A405}" destId="{5099DF76-452D-498E-9ECE-0789D7F3914E}" srcOrd="1" destOrd="0" presId="urn:microsoft.com/office/officeart/2005/8/layout/chevronAccent+Icon"/>
    <dgm:cxn modelId="{F5EE3441-9043-46BC-9B53-5DC2790BE19F}" type="presParOf" srcId="{5317A9CE-4593-402C-A402-9716F5E4A405}" destId="{16FBB74F-0DD3-42D1-B82D-6C307C319EB2}" srcOrd="2" destOrd="0" presId="urn:microsoft.com/office/officeart/2005/8/layout/chevronAccent+Icon"/>
    <dgm:cxn modelId="{92F63F49-B402-4C3C-96F0-09D9D3F86F4E}" type="presParOf" srcId="{16FBB74F-0DD3-42D1-B82D-6C307C319EB2}" destId="{EFEC1F53-4751-45C1-93E4-39BF8DDECF12}" srcOrd="0" destOrd="0" presId="urn:microsoft.com/office/officeart/2005/8/layout/chevronAccent+Icon"/>
    <dgm:cxn modelId="{2765F03F-259D-4927-94DE-FE4814762405}" type="presParOf" srcId="{16FBB74F-0DD3-42D1-B82D-6C307C319EB2}" destId="{09BB6051-32B2-4DC2-B2E6-3FAEE91F2A7C}" srcOrd="1" destOrd="0" presId="urn:microsoft.com/office/officeart/2005/8/layout/chevronAccent+Icon"/>
    <dgm:cxn modelId="{20314823-4346-49D5-8DA9-756333814A70}" type="presParOf" srcId="{5317A9CE-4593-402C-A402-9716F5E4A405}" destId="{7F9097EC-F0EC-43B5-B432-467E0380E807}" srcOrd="3" destOrd="0" presId="urn:microsoft.com/office/officeart/2005/8/layout/chevronAccent+Icon"/>
    <dgm:cxn modelId="{4D3CBC4B-94F3-4AF4-BEE3-1EEA8F026AAC}" type="presParOf" srcId="{5317A9CE-4593-402C-A402-9716F5E4A405}" destId="{9DFF6F86-7491-42BC-864F-D30EF7AE8F37}" srcOrd="4" destOrd="0" presId="urn:microsoft.com/office/officeart/2005/8/layout/chevronAccent+Icon"/>
    <dgm:cxn modelId="{79AFCD8E-5D34-48E9-A167-84DC296523A0}" type="presParOf" srcId="{9DFF6F86-7491-42BC-864F-D30EF7AE8F37}" destId="{6AA0DA30-BC7A-4000-A1A4-1C1E4D7DE8F0}" srcOrd="0" destOrd="0" presId="urn:microsoft.com/office/officeart/2005/8/layout/chevronAccent+Icon"/>
    <dgm:cxn modelId="{A58CA4D7-C11D-4CEB-8A23-6BC7FF073FF7}" type="presParOf" srcId="{9DFF6F86-7491-42BC-864F-D30EF7AE8F37}" destId="{CEED6912-A793-44F1-92A8-DD86243DA0E7}"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E1BDE-724B-472D-9537-B71C400C60FE}">
      <dsp:nvSpPr>
        <dsp:cNvPr id="0" name=""/>
        <dsp:cNvSpPr/>
      </dsp:nvSpPr>
      <dsp:spPr>
        <a:xfrm>
          <a:off x="5855" y="1232610"/>
          <a:ext cx="2375018" cy="1164859"/>
        </a:xfrm>
        <a:prstGeom prst="chevron">
          <a:avLst>
            <a:gd name="adj" fmla="val 40000"/>
          </a:avLst>
        </a:prstGeom>
        <a:noFill/>
        <a:ln w="57150" cap="flat" cmpd="sng" algn="ctr">
          <a:solidFill>
            <a:srgbClr val="F36F13"/>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1DEF0E-B0B9-450C-A47D-0EA8B0096437}">
      <dsp:nvSpPr>
        <dsp:cNvPr id="0" name=""/>
        <dsp:cNvSpPr/>
      </dsp:nvSpPr>
      <dsp:spPr>
        <a:xfrm>
          <a:off x="266087" y="2327584"/>
          <a:ext cx="2624831" cy="1628829"/>
        </a:xfrm>
        <a:prstGeom prst="roundRect">
          <a:avLst>
            <a:gd name="adj" fmla="val 10000"/>
          </a:avLst>
        </a:prstGeom>
        <a:solidFill>
          <a:sysClr val="window" lastClr="FFFFFF">
            <a:alpha val="90000"/>
            <a:hueOff val="0"/>
            <a:satOff val="0"/>
            <a:lumOff val="0"/>
            <a:alphaOff val="0"/>
          </a:sysClr>
        </a:solidFill>
        <a:ln w="12700" cap="flat" cmpd="sng" algn="ctr">
          <a:solidFill>
            <a:srgbClr val="F36F1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C00000"/>
              </a:solidFill>
              <a:latin typeface="Times New Roman" panose="02020603050405020304" pitchFamily="18" charset="0"/>
              <a:ea typeface="+mn-ea"/>
              <a:cs typeface="Times New Roman" panose="02020603050405020304" pitchFamily="18" charset="0"/>
            </a:rPr>
            <a:t>Thi</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hành</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chính</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sách</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ngụ</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binh</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ư</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nông</a:t>
          </a:r>
          <a:r>
            <a:rPr lang="en-US" sz="2400" b="1" kern="1200" dirty="0">
              <a:solidFill>
                <a:srgbClr val="C00000"/>
              </a:solidFill>
              <a:latin typeface="Times New Roman" panose="02020603050405020304" pitchFamily="18" charset="0"/>
              <a:ea typeface="+mn-ea"/>
              <a:cs typeface="Times New Roman" panose="02020603050405020304" pitchFamily="18" charset="0"/>
            </a:rPr>
            <a:t>”</a:t>
          </a:r>
          <a:endParaRPr lang="en-US" sz="2400" kern="1200" dirty="0">
            <a:solidFill>
              <a:srgbClr val="C00000"/>
            </a:solidFill>
            <a:latin typeface="Times New Roman" panose="02020603050405020304" pitchFamily="18" charset="0"/>
            <a:ea typeface="+mn-ea"/>
            <a:cs typeface="Times New Roman" panose="02020603050405020304" pitchFamily="18" charset="0"/>
          </a:endParaRPr>
        </a:p>
      </dsp:txBody>
      <dsp:txXfrm>
        <a:off x="313794" y="2375291"/>
        <a:ext cx="2529417" cy="1533415"/>
      </dsp:txXfrm>
    </dsp:sp>
    <dsp:sp modelId="{EFEC1F53-4751-45C1-93E4-39BF8DDECF12}">
      <dsp:nvSpPr>
        <dsp:cNvPr id="0" name=""/>
        <dsp:cNvSpPr/>
      </dsp:nvSpPr>
      <dsp:spPr>
        <a:xfrm>
          <a:off x="3028284" y="1232610"/>
          <a:ext cx="2375018" cy="1164859"/>
        </a:xfrm>
        <a:prstGeom prst="chevron">
          <a:avLst>
            <a:gd name="adj" fmla="val 40000"/>
          </a:avLst>
        </a:prstGeom>
        <a:noFill/>
        <a:ln w="57150" cap="flat" cmpd="sng" algn="ctr">
          <a:solidFill>
            <a:srgbClr val="0D95B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BB6051-32B2-4DC2-B2E6-3FAEE91F2A7C}">
      <dsp:nvSpPr>
        <dsp:cNvPr id="0" name=""/>
        <dsp:cNvSpPr/>
      </dsp:nvSpPr>
      <dsp:spPr>
        <a:xfrm>
          <a:off x="3417654" y="2341120"/>
          <a:ext cx="2366513" cy="1642810"/>
        </a:xfrm>
        <a:prstGeom prst="roundRect">
          <a:avLst>
            <a:gd name="adj" fmla="val 10000"/>
          </a:avLst>
        </a:prstGeom>
        <a:solidFill>
          <a:sysClr val="window" lastClr="FFFFFF">
            <a:alpha val="90000"/>
            <a:hueOff val="0"/>
            <a:satOff val="0"/>
            <a:lumOff val="0"/>
            <a:alphaOff val="0"/>
          </a:sysClr>
        </a:solidFill>
        <a:ln w="12700" cap="flat" cmpd="sng" algn="ctr">
          <a:solidFill>
            <a:srgbClr val="0D95BC">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0070C0"/>
              </a:solidFill>
              <a:latin typeface="Times New Roman" panose="02020603050405020304" pitchFamily="18" charset="0"/>
              <a:ea typeface="+mn-ea"/>
              <a:cs typeface="Times New Roman" panose="02020603050405020304" pitchFamily="18" charset="0"/>
            </a:rPr>
            <a:t>Cày</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ruộng</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tịch</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điền</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Bảo</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vệ</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trâu</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bò</a:t>
          </a:r>
          <a:endParaRPr lang="en-US" sz="2400" kern="1200" dirty="0">
            <a:solidFill>
              <a:srgbClr val="0070C0"/>
            </a:solidFill>
            <a:latin typeface="Times New Roman" panose="02020603050405020304" pitchFamily="18" charset="0"/>
            <a:ea typeface="+mn-ea"/>
            <a:cs typeface="Times New Roman" panose="02020603050405020304" pitchFamily="18" charset="0"/>
          </a:endParaRPr>
        </a:p>
      </dsp:txBody>
      <dsp:txXfrm>
        <a:off x="3465770" y="2389236"/>
        <a:ext cx="2270281" cy="1546578"/>
      </dsp:txXfrm>
    </dsp:sp>
    <dsp:sp modelId="{6AA0DA30-BC7A-4000-A1A4-1C1E4D7DE8F0}">
      <dsp:nvSpPr>
        <dsp:cNvPr id="0" name=""/>
        <dsp:cNvSpPr/>
      </dsp:nvSpPr>
      <dsp:spPr>
        <a:xfrm>
          <a:off x="5921554" y="1244319"/>
          <a:ext cx="2375018" cy="1164859"/>
        </a:xfrm>
        <a:prstGeom prst="chevron">
          <a:avLst>
            <a:gd name="adj" fmla="val 40000"/>
          </a:avLst>
        </a:prstGeom>
        <a:noFill/>
        <a:ln w="57150" cap="flat" cmpd="sng" algn="ctr">
          <a:solidFill>
            <a:srgbClr val="EBCB38"/>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ED6912-A793-44F1-92A8-DD86243DA0E7}">
      <dsp:nvSpPr>
        <dsp:cNvPr id="0" name=""/>
        <dsp:cNvSpPr/>
      </dsp:nvSpPr>
      <dsp:spPr>
        <a:xfrm>
          <a:off x="6305259" y="2323649"/>
          <a:ext cx="2505840" cy="1576400"/>
        </a:xfrm>
        <a:prstGeom prst="roundRect">
          <a:avLst>
            <a:gd name="adj" fmla="val 10000"/>
          </a:avLst>
        </a:prstGeom>
        <a:solidFill>
          <a:sysClr val="window" lastClr="FFFFFF">
            <a:alpha val="90000"/>
            <a:hueOff val="0"/>
            <a:satOff val="0"/>
            <a:lumOff val="0"/>
            <a:alphaOff val="0"/>
          </a:sysClr>
        </a:solidFill>
        <a:ln w="12700" cap="flat" cmpd="sng" algn="ctr">
          <a:solidFill>
            <a:srgbClr val="EBCB38">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00B050"/>
              </a:solidFill>
              <a:latin typeface="Times New Roman" panose="02020603050405020304" pitchFamily="18" charset="0"/>
              <a:ea typeface="+mn-ea"/>
              <a:cs typeface="Times New Roman" panose="02020603050405020304" pitchFamily="18" charset="0"/>
            </a:rPr>
            <a:t>Khai</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khẩn</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đất</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hoang</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đào</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kênh</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đắp</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đê</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phòng</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lụt</a:t>
          </a:r>
          <a:endParaRPr lang="en-US" sz="2400" kern="1200" dirty="0">
            <a:solidFill>
              <a:srgbClr val="00B050"/>
            </a:solidFill>
            <a:latin typeface="Times New Roman" panose="02020603050405020304" pitchFamily="18" charset="0"/>
            <a:ea typeface="+mn-ea"/>
            <a:cs typeface="Times New Roman" panose="02020603050405020304" pitchFamily="18" charset="0"/>
          </a:endParaRPr>
        </a:p>
      </dsp:txBody>
      <dsp:txXfrm>
        <a:off x="6351430" y="2369820"/>
        <a:ext cx="2413498" cy="1484058"/>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aacf80043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aacf80043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ac439249f7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ac439249f7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1334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ac439249f7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ac439249f7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85904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A59B4-AF1D-B145-BC44-B61B7A02F543}"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839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ac8787dcf5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ac8787dcf5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slidesgo.com/"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pic>
        <p:nvPicPr>
          <p:cNvPr id="43" name="Google Shape;43;p10"/>
          <p:cNvPicPr preferRelativeResize="0"/>
          <p:nvPr/>
        </p:nvPicPr>
        <p:blipFill rotWithShape="1">
          <a:blip r:embed="rId2">
            <a:alphaModFix/>
          </a:blip>
          <a:srcRect l="56623" b="10"/>
          <a:stretch/>
        </p:blipFill>
        <p:spPr>
          <a:xfrm>
            <a:off x="5177825" y="0"/>
            <a:ext cx="3966179" cy="5143502"/>
          </a:xfrm>
          <a:prstGeom prst="rect">
            <a:avLst/>
          </a:prstGeom>
          <a:noFill/>
          <a:ln>
            <a:noFill/>
          </a:ln>
        </p:spPr>
      </p:pic>
      <p:sp>
        <p:nvSpPr>
          <p:cNvPr id="44" name="Google Shape;44;p10"/>
          <p:cNvSpPr txBox="1">
            <a:spLocks noGrp="1"/>
          </p:cNvSpPr>
          <p:nvPr>
            <p:ph type="title"/>
          </p:nvPr>
        </p:nvSpPr>
        <p:spPr>
          <a:xfrm>
            <a:off x="4781550" y="1416450"/>
            <a:ext cx="3642600" cy="186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3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10"/>
          <p:cNvSpPr txBox="1">
            <a:spLocks noGrp="1"/>
          </p:cNvSpPr>
          <p:nvPr>
            <p:ph type="subTitle" idx="1"/>
          </p:nvPr>
        </p:nvSpPr>
        <p:spPr>
          <a:xfrm>
            <a:off x="5452800" y="3276450"/>
            <a:ext cx="2971200" cy="10317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sz="1600">
                <a:latin typeface="Oxygen"/>
                <a:ea typeface="Oxygen"/>
                <a:cs typeface="Oxygen"/>
                <a:sym typeface="Oxygen"/>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09"/>
        <p:cNvGrpSpPr/>
        <p:nvPr/>
      </p:nvGrpSpPr>
      <p:grpSpPr>
        <a:xfrm>
          <a:off x="0" y="0"/>
          <a:ext cx="0" cy="0"/>
          <a:chOff x="0" y="0"/>
          <a:chExt cx="0" cy="0"/>
        </a:xfrm>
      </p:grpSpPr>
      <p:sp>
        <p:nvSpPr>
          <p:cNvPr id="310" name="Google Shape;310;p16"/>
          <p:cNvSpPr/>
          <p:nvPr/>
        </p:nvSpPr>
        <p:spPr>
          <a:xfrm flipH="1">
            <a:off x="136239" y="770213"/>
            <a:ext cx="9605558"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1" name="Google Shape;311;p16"/>
          <p:cNvGrpSpPr/>
          <p:nvPr/>
        </p:nvGrpSpPr>
        <p:grpSpPr>
          <a:xfrm flipH="1">
            <a:off x="204018" y="117070"/>
            <a:ext cx="9096477" cy="2896172"/>
            <a:chOff x="468948" y="976607"/>
            <a:chExt cx="9096477" cy="2896172"/>
          </a:xfrm>
        </p:grpSpPr>
        <p:sp>
          <p:nvSpPr>
            <p:cNvPr id="312" name="Google Shape;312;p16"/>
            <p:cNvSpPr/>
            <p:nvPr/>
          </p:nvSpPr>
          <p:spPr>
            <a:xfrm>
              <a:off x="910850" y="346836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6"/>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6"/>
            <p:cNvSpPr/>
            <p:nvPr/>
          </p:nvSpPr>
          <p:spPr>
            <a:xfrm>
              <a:off x="468948" y="12181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6"/>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6"/>
            <p:cNvSpPr/>
            <p:nvPr/>
          </p:nvSpPr>
          <p:spPr>
            <a:xfrm>
              <a:off x="1175448" y="97660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6"/>
            <p:cNvSpPr/>
            <p:nvPr/>
          </p:nvSpPr>
          <p:spPr>
            <a:xfrm>
              <a:off x="524947" y="282412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 name="Google Shape;318;p16"/>
          <p:cNvSpPr/>
          <p:nvPr/>
        </p:nvSpPr>
        <p:spPr>
          <a:xfrm flipH="1">
            <a:off x="2033023" y="25512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6"/>
          <p:cNvSpPr/>
          <p:nvPr/>
        </p:nvSpPr>
        <p:spPr>
          <a:xfrm>
            <a:off x="-16249" y="4123275"/>
            <a:ext cx="9129511" cy="1112839"/>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6"/>
          <p:cNvSpPr/>
          <p:nvPr/>
        </p:nvSpPr>
        <p:spPr>
          <a:xfrm rot="-1815088">
            <a:off x="2081340" y="3411016"/>
            <a:ext cx="1748424" cy="1465522"/>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6"/>
          <p:cNvSpPr/>
          <p:nvPr/>
        </p:nvSpPr>
        <p:spPr>
          <a:xfrm flipH="1">
            <a:off x="6980245" y="3716154"/>
            <a:ext cx="2163755" cy="1805686"/>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6"/>
          <p:cNvSpPr/>
          <p:nvPr/>
        </p:nvSpPr>
        <p:spPr>
          <a:xfrm rot="-2235283">
            <a:off x="5858918" y="3526712"/>
            <a:ext cx="1748396" cy="1465499"/>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 name="Google Shape;323;p16"/>
          <p:cNvGrpSpPr/>
          <p:nvPr/>
        </p:nvGrpSpPr>
        <p:grpSpPr>
          <a:xfrm>
            <a:off x="-883231" y="2316607"/>
            <a:ext cx="3489177" cy="2618424"/>
            <a:chOff x="-1545755" y="2356907"/>
            <a:chExt cx="3858855" cy="2895846"/>
          </a:xfrm>
        </p:grpSpPr>
        <p:sp>
          <p:nvSpPr>
            <p:cNvPr id="324" name="Google Shape;324;p16"/>
            <p:cNvSpPr/>
            <p:nvPr/>
          </p:nvSpPr>
          <p:spPr>
            <a:xfrm flipH="1">
              <a:off x="-522308" y="2356907"/>
              <a:ext cx="1446545" cy="1508572"/>
            </a:xfrm>
            <a:custGeom>
              <a:avLst/>
              <a:gdLst/>
              <a:ahLst/>
              <a:cxnLst/>
              <a:rect l="l" t="t" r="r" b="b"/>
              <a:pathLst>
                <a:path w="19450" h="20284" extrusionOk="0">
                  <a:moveTo>
                    <a:pt x="17476" y="4637"/>
                  </a:moveTo>
                  <a:lnTo>
                    <a:pt x="17476" y="5361"/>
                  </a:lnTo>
                  <a:lnTo>
                    <a:pt x="17114" y="5361"/>
                  </a:lnTo>
                  <a:lnTo>
                    <a:pt x="17114" y="4637"/>
                  </a:lnTo>
                  <a:close/>
                  <a:moveTo>
                    <a:pt x="18146" y="4637"/>
                  </a:moveTo>
                  <a:lnTo>
                    <a:pt x="18146" y="5361"/>
                  </a:lnTo>
                  <a:lnTo>
                    <a:pt x="17784" y="5361"/>
                  </a:lnTo>
                  <a:lnTo>
                    <a:pt x="17784" y="4637"/>
                  </a:lnTo>
                  <a:close/>
                  <a:moveTo>
                    <a:pt x="18834" y="4637"/>
                  </a:moveTo>
                  <a:lnTo>
                    <a:pt x="18834" y="5361"/>
                  </a:lnTo>
                  <a:lnTo>
                    <a:pt x="18454" y="5361"/>
                  </a:lnTo>
                  <a:lnTo>
                    <a:pt x="18454" y="4637"/>
                  </a:lnTo>
                  <a:close/>
                  <a:moveTo>
                    <a:pt x="7751" y="7987"/>
                  </a:moveTo>
                  <a:lnTo>
                    <a:pt x="7751" y="8693"/>
                  </a:lnTo>
                  <a:lnTo>
                    <a:pt x="7389" y="8693"/>
                  </a:lnTo>
                  <a:lnTo>
                    <a:pt x="7389" y="7987"/>
                  </a:lnTo>
                  <a:close/>
                  <a:moveTo>
                    <a:pt x="8729" y="7969"/>
                  </a:moveTo>
                  <a:lnTo>
                    <a:pt x="8729" y="8693"/>
                  </a:lnTo>
                  <a:lnTo>
                    <a:pt x="8367" y="8693"/>
                  </a:lnTo>
                  <a:lnTo>
                    <a:pt x="8367" y="7969"/>
                  </a:lnTo>
                  <a:close/>
                  <a:moveTo>
                    <a:pt x="6900" y="9454"/>
                  </a:moveTo>
                  <a:lnTo>
                    <a:pt x="6900" y="10812"/>
                  </a:lnTo>
                  <a:lnTo>
                    <a:pt x="6447" y="10812"/>
                  </a:lnTo>
                  <a:lnTo>
                    <a:pt x="6447" y="9454"/>
                  </a:lnTo>
                  <a:close/>
                  <a:moveTo>
                    <a:pt x="8294" y="9454"/>
                  </a:moveTo>
                  <a:lnTo>
                    <a:pt x="8294" y="10812"/>
                  </a:lnTo>
                  <a:lnTo>
                    <a:pt x="7842" y="10812"/>
                  </a:lnTo>
                  <a:lnTo>
                    <a:pt x="7842" y="9454"/>
                  </a:lnTo>
                  <a:close/>
                  <a:moveTo>
                    <a:pt x="9689" y="9454"/>
                  </a:moveTo>
                  <a:lnTo>
                    <a:pt x="9689" y="10812"/>
                  </a:lnTo>
                  <a:lnTo>
                    <a:pt x="9236" y="10812"/>
                  </a:lnTo>
                  <a:lnTo>
                    <a:pt x="9236" y="9454"/>
                  </a:lnTo>
                  <a:close/>
                  <a:moveTo>
                    <a:pt x="1123" y="9291"/>
                  </a:moveTo>
                  <a:lnTo>
                    <a:pt x="1123" y="11409"/>
                  </a:lnTo>
                  <a:lnTo>
                    <a:pt x="888" y="11409"/>
                  </a:lnTo>
                  <a:lnTo>
                    <a:pt x="888" y="9291"/>
                  </a:lnTo>
                  <a:close/>
                  <a:moveTo>
                    <a:pt x="2536" y="9291"/>
                  </a:moveTo>
                  <a:lnTo>
                    <a:pt x="2536" y="11409"/>
                  </a:lnTo>
                  <a:lnTo>
                    <a:pt x="1992" y="11409"/>
                  </a:lnTo>
                  <a:lnTo>
                    <a:pt x="1992" y="9291"/>
                  </a:lnTo>
                  <a:close/>
                  <a:moveTo>
                    <a:pt x="3640" y="9291"/>
                  </a:moveTo>
                  <a:lnTo>
                    <a:pt x="3640" y="11409"/>
                  </a:lnTo>
                  <a:lnTo>
                    <a:pt x="3405" y="11409"/>
                  </a:lnTo>
                  <a:lnTo>
                    <a:pt x="3405" y="9291"/>
                  </a:lnTo>
                  <a:close/>
                  <a:moveTo>
                    <a:pt x="17974" y="11133"/>
                  </a:moveTo>
                  <a:cubicBezTo>
                    <a:pt x="18169" y="11133"/>
                    <a:pt x="18363" y="11256"/>
                    <a:pt x="18381" y="11500"/>
                  </a:cubicBezTo>
                  <a:lnTo>
                    <a:pt x="18381" y="12442"/>
                  </a:lnTo>
                  <a:lnTo>
                    <a:pt x="17566" y="12442"/>
                  </a:lnTo>
                  <a:lnTo>
                    <a:pt x="17566" y="11500"/>
                  </a:lnTo>
                  <a:cubicBezTo>
                    <a:pt x="17585" y="11256"/>
                    <a:pt x="17779" y="11133"/>
                    <a:pt x="17974" y="11133"/>
                  </a:cubicBezTo>
                  <a:close/>
                  <a:moveTo>
                    <a:pt x="1503" y="12356"/>
                  </a:moveTo>
                  <a:cubicBezTo>
                    <a:pt x="1702" y="12356"/>
                    <a:pt x="1902" y="12487"/>
                    <a:pt x="1920" y="12750"/>
                  </a:cubicBezTo>
                  <a:lnTo>
                    <a:pt x="1920" y="14072"/>
                  </a:lnTo>
                  <a:lnTo>
                    <a:pt x="1087" y="14072"/>
                  </a:lnTo>
                  <a:lnTo>
                    <a:pt x="1087" y="12750"/>
                  </a:lnTo>
                  <a:cubicBezTo>
                    <a:pt x="1105" y="12487"/>
                    <a:pt x="1304" y="12356"/>
                    <a:pt x="1503" y="12356"/>
                  </a:cubicBezTo>
                  <a:close/>
                  <a:moveTo>
                    <a:pt x="3079" y="12329"/>
                  </a:moveTo>
                  <a:cubicBezTo>
                    <a:pt x="3287" y="12329"/>
                    <a:pt x="3495" y="12469"/>
                    <a:pt x="3495" y="12750"/>
                  </a:cubicBezTo>
                  <a:lnTo>
                    <a:pt x="3513" y="14072"/>
                  </a:lnTo>
                  <a:lnTo>
                    <a:pt x="2662" y="14072"/>
                  </a:lnTo>
                  <a:lnTo>
                    <a:pt x="2662" y="12750"/>
                  </a:lnTo>
                  <a:cubicBezTo>
                    <a:pt x="2662" y="12469"/>
                    <a:pt x="2871" y="12329"/>
                    <a:pt x="3079" y="12329"/>
                  </a:cubicBezTo>
                  <a:close/>
                  <a:moveTo>
                    <a:pt x="18" y="12351"/>
                  </a:moveTo>
                  <a:cubicBezTo>
                    <a:pt x="199" y="12387"/>
                    <a:pt x="344" y="12550"/>
                    <a:pt x="344" y="12750"/>
                  </a:cubicBezTo>
                  <a:lnTo>
                    <a:pt x="344" y="14090"/>
                  </a:lnTo>
                  <a:lnTo>
                    <a:pt x="18" y="14090"/>
                  </a:lnTo>
                  <a:lnTo>
                    <a:pt x="18" y="12351"/>
                  </a:lnTo>
                  <a:close/>
                  <a:moveTo>
                    <a:pt x="7624" y="16208"/>
                  </a:moveTo>
                  <a:lnTo>
                    <a:pt x="7624" y="16716"/>
                  </a:lnTo>
                  <a:lnTo>
                    <a:pt x="7190" y="16716"/>
                  </a:lnTo>
                  <a:lnTo>
                    <a:pt x="7190" y="16208"/>
                  </a:lnTo>
                  <a:close/>
                  <a:moveTo>
                    <a:pt x="9091" y="16208"/>
                  </a:moveTo>
                  <a:lnTo>
                    <a:pt x="9091" y="16716"/>
                  </a:lnTo>
                  <a:lnTo>
                    <a:pt x="8675" y="16716"/>
                  </a:lnTo>
                  <a:lnTo>
                    <a:pt x="8675" y="16208"/>
                  </a:lnTo>
                  <a:close/>
                  <a:moveTo>
                    <a:pt x="10576" y="16208"/>
                  </a:moveTo>
                  <a:lnTo>
                    <a:pt x="10576" y="16716"/>
                  </a:lnTo>
                  <a:lnTo>
                    <a:pt x="10142" y="16716"/>
                  </a:lnTo>
                  <a:lnTo>
                    <a:pt x="10142" y="16208"/>
                  </a:lnTo>
                  <a:close/>
                  <a:moveTo>
                    <a:pt x="12061" y="16208"/>
                  </a:moveTo>
                  <a:lnTo>
                    <a:pt x="12061" y="16716"/>
                  </a:lnTo>
                  <a:lnTo>
                    <a:pt x="11626" y="16716"/>
                  </a:lnTo>
                  <a:lnTo>
                    <a:pt x="11626" y="16208"/>
                  </a:lnTo>
                  <a:close/>
                  <a:moveTo>
                    <a:pt x="13528" y="16208"/>
                  </a:moveTo>
                  <a:lnTo>
                    <a:pt x="13528" y="16716"/>
                  </a:lnTo>
                  <a:lnTo>
                    <a:pt x="13093" y="16716"/>
                  </a:lnTo>
                  <a:lnTo>
                    <a:pt x="13093" y="16208"/>
                  </a:lnTo>
                  <a:close/>
                  <a:moveTo>
                    <a:pt x="14995" y="16208"/>
                  </a:moveTo>
                  <a:lnTo>
                    <a:pt x="14995" y="16716"/>
                  </a:lnTo>
                  <a:lnTo>
                    <a:pt x="14578" y="16716"/>
                  </a:lnTo>
                  <a:lnTo>
                    <a:pt x="14578" y="16208"/>
                  </a:lnTo>
                  <a:close/>
                  <a:moveTo>
                    <a:pt x="16462" y="16208"/>
                  </a:moveTo>
                  <a:lnTo>
                    <a:pt x="16462" y="16716"/>
                  </a:lnTo>
                  <a:lnTo>
                    <a:pt x="16045" y="16716"/>
                  </a:lnTo>
                  <a:lnTo>
                    <a:pt x="16045" y="16208"/>
                  </a:lnTo>
                  <a:close/>
                  <a:moveTo>
                    <a:pt x="7624" y="17204"/>
                  </a:moveTo>
                  <a:lnTo>
                    <a:pt x="7624" y="18581"/>
                  </a:lnTo>
                  <a:lnTo>
                    <a:pt x="7190" y="18581"/>
                  </a:lnTo>
                  <a:lnTo>
                    <a:pt x="7190" y="17204"/>
                  </a:lnTo>
                  <a:close/>
                  <a:moveTo>
                    <a:pt x="9091" y="17204"/>
                  </a:moveTo>
                  <a:lnTo>
                    <a:pt x="9091" y="18581"/>
                  </a:lnTo>
                  <a:lnTo>
                    <a:pt x="8675" y="18581"/>
                  </a:lnTo>
                  <a:lnTo>
                    <a:pt x="8675" y="17204"/>
                  </a:lnTo>
                  <a:close/>
                  <a:moveTo>
                    <a:pt x="10576" y="17204"/>
                  </a:moveTo>
                  <a:lnTo>
                    <a:pt x="10576" y="18581"/>
                  </a:lnTo>
                  <a:lnTo>
                    <a:pt x="10142" y="18581"/>
                  </a:lnTo>
                  <a:lnTo>
                    <a:pt x="10142" y="17204"/>
                  </a:lnTo>
                  <a:close/>
                  <a:moveTo>
                    <a:pt x="12061" y="17204"/>
                  </a:moveTo>
                  <a:lnTo>
                    <a:pt x="12061" y="18581"/>
                  </a:lnTo>
                  <a:lnTo>
                    <a:pt x="11626" y="18581"/>
                  </a:lnTo>
                  <a:lnTo>
                    <a:pt x="11626" y="17204"/>
                  </a:lnTo>
                  <a:close/>
                  <a:moveTo>
                    <a:pt x="13528" y="17204"/>
                  </a:moveTo>
                  <a:lnTo>
                    <a:pt x="13528" y="18581"/>
                  </a:lnTo>
                  <a:lnTo>
                    <a:pt x="13093" y="18581"/>
                  </a:lnTo>
                  <a:lnTo>
                    <a:pt x="13093" y="17204"/>
                  </a:lnTo>
                  <a:close/>
                  <a:moveTo>
                    <a:pt x="14995" y="17204"/>
                  </a:moveTo>
                  <a:lnTo>
                    <a:pt x="14995" y="18581"/>
                  </a:lnTo>
                  <a:lnTo>
                    <a:pt x="14578" y="18581"/>
                  </a:lnTo>
                  <a:lnTo>
                    <a:pt x="14578" y="17204"/>
                  </a:lnTo>
                  <a:close/>
                  <a:moveTo>
                    <a:pt x="16462" y="17204"/>
                  </a:moveTo>
                  <a:lnTo>
                    <a:pt x="16462" y="18581"/>
                  </a:lnTo>
                  <a:lnTo>
                    <a:pt x="16045" y="18581"/>
                  </a:lnTo>
                  <a:lnTo>
                    <a:pt x="16045" y="17204"/>
                  </a:lnTo>
                  <a:close/>
                  <a:moveTo>
                    <a:pt x="8005" y="0"/>
                  </a:moveTo>
                  <a:lnTo>
                    <a:pt x="8005" y="960"/>
                  </a:lnTo>
                  <a:cubicBezTo>
                    <a:pt x="7552" y="1015"/>
                    <a:pt x="7534" y="1648"/>
                    <a:pt x="7968" y="1739"/>
                  </a:cubicBezTo>
                  <a:lnTo>
                    <a:pt x="7208" y="4908"/>
                  </a:lnTo>
                  <a:cubicBezTo>
                    <a:pt x="7135" y="4926"/>
                    <a:pt x="7081" y="4926"/>
                    <a:pt x="7009" y="4962"/>
                  </a:cubicBezTo>
                  <a:cubicBezTo>
                    <a:pt x="7009" y="4944"/>
                    <a:pt x="7009" y="4926"/>
                    <a:pt x="7009" y="4908"/>
                  </a:cubicBezTo>
                  <a:cubicBezTo>
                    <a:pt x="7009" y="4854"/>
                    <a:pt x="6981" y="4833"/>
                    <a:pt x="6944" y="4833"/>
                  </a:cubicBezTo>
                  <a:cubicBezTo>
                    <a:pt x="6845" y="4833"/>
                    <a:pt x="6682" y="4982"/>
                    <a:pt x="6827" y="5035"/>
                  </a:cubicBezTo>
                  <a:cubicBezTo>
                    <a:pt x="6483" y="5216"/>
                    <a:pt x="6266" y="5578"/>
                    <a:pt x="6284" y="5977"/>
                  </a:cubicBezTo>
                  <a:cubicBezTo>
                    <a:pt x="6284" y="6556"/>
                    <a:pt x="6737" y="7027"/>
                    <a:pt x="7316" y="7045"/>
                  </a:cubicBezTo>
                  <a:lnTo>
                    <a:pt x="7316" y="7244"/>
                  </a:lnTo>
                  <a:lnTo>
                    <a:pt x="7190" y="7244"/>
                  </a:lnTo>
                  <a:cubicBezTo>
                    <a:pt x="6773" y="7244"/>
                    <a:pt x="6429" y="7570"/>
                    <a:pt x="6411" y="7969"/>
                  </a:cubicBezTo>
                  <a:lnTo>
                    <a:pt x="6755" y="7969"/>
                  </a:lnTo>
                  <a:lnTo>
                    <a:pt x="6755" y="8693"/>
                  </a:lnTo>
                  <a:lnTo>
                    <a:pt x="6411" y="8693"/>
                  </a:lnTo>
                  <a:lnTo>
                    <a:pt x="6411" y="9037"/>
                  </a:lnTo>
                  <a:lnTo>
                    <a:pt x="6465" y="9037"/>
                  </a:lnTo>
                  <a:cubicBezTo>
                    <a:pt x="6031" y="9037"/>
                    <a:pt x="5687" y="9381"/>
                    <a:pt x="5687" y="9816"/>
                  </a:cubicBezTo>
                  <a:lnTo>
                    <a:pt x="5687" y="11138"/>
                  </a:lnTo>
                  <a:lnTo>
                    <a:pt x="4528" y="11138"/>
                  </a:lnTo>
                  <a:lnTo>
                    <a:pt x="4528" y="8947"/>
                  </a:lnTo>
                  <a:lnTo>
                    <a:pt x="4220" y="7226"/>
                  </a:lnTo>
                  <a:cubicBezTo>
                    <a:pt x="4292" y="7208"/>
                    <a:pt x="4346" y="7154"/>
                    <a:pt x="4346" y="7081"/>
                  </a:cubicBezTo>
                  <a:cubicBezTo>
                    <a:pt x="4356" y="7000"/>
                    <a:pt x="4279" y="6959"/>
                    <a:pt x="4202" y="6959"/>
                  </a:cubicBezTo>
                  <a:cubicBezTo>
                    <a:pt x="4125" y="6959"/>
                    <a:pt x="4048" y="7000"/>
                    <a:pt x="4057" y="7081"/>
                  </a:cubicBezTo>
                  <a:cubicBezTo>
                    <a:pt x="4057" y="7154"/>
                    <a:pt x="4111" y="7208"/>
                    <a:pt x="4183" y="7226"/>
                  </a:cubicBezTo>
                  <a:lnTo>
                    <a:pt x="3894" y="8947"/>
                  </a:lnTo>
                  <a:lnTo>
                    <a:pt x="3858" y="8947"/>
                  </a:lnTo>
                  <a:lnTo>
                    <a:pt x="3568" y="7226"/>
                  </a:lnTo>
                  <a:cubicBezTo>
                    <a:pt x="3622" y="7208"/>
                    <a:pt x="3676" y="7154"/>
                    <a:pt x="3676" y="7081"/>
                  </a:cubicBezTo>
                  <a:cubicBezTo>
                    <a:pt x="3685" y="7000"/>
                    <a:pt x="3609" y="6959"/>
                    <a:pt x="3532" y="6959"/>
                  </a:cubicBezTo>
                  <a:cubicBezTo>
                    <a:pt x="3455" y="6959"/>
                    <a:pt x="3378" y="7000"/>
                    <a:pt x="3387" y="7081"/>
                  </a:cubicBezTo>
                  <a:cubicBezTo>
                    <a:pt x="3387" y="7154"/>
                    <a:pt x="3441" y="7208"/>
                    <a:pt x="3513" y="7226"/>
                  </a:cubicBezTo>
                  <a:lnTo>
                    <a:pt x="3224" y="8947"/>
                  </a:lnTo>
                  <a:lnTo>
                    <a:pt x="2318" y="3822"/>
                  </a:lnTo>
                  <a:cubicBezTo>
                    <a:pt x="2789" y="3749"/>
                    <a:pt x="2771" y="3097"/>
                    <a:pt x="2318" y="3043"/>
                  </a:cubicBezTo>
                  <a:lnTo>
                    <a:pt x="2318" y="2083"/>
                  </a:lnTo>
                  <a:lnTo>
                    <a:pt x="2210" y="2083"/>
                  </a:lnTo>
                  <a:lnTo>
                    <a:pt x="2210" y="3043"/>
                  </a:lnTo>
                  <a:cubicBezTo>
                    <a:pt x="1757" y="3097"/>
                    <a:pt x="1739" y="3749"/>
                    <a:pt x="2191" y="3822"/>
                  </a:cubicBezTo>
                  <a:lnTo>
                    <a:pt x="1304" y="8947"/>
                  </a:lnTo>
                  <a:lnTo>
                    <a:pt x="1014" y="7226"/>
                  </a:lnTo>
                  <a:cubicBezTo>
                    <a:pt x="1178" y="7199"/>
                    <a:pt x="992" y="7007"/>
                    <a:pt x="891" y="7007"/>
                  </a:cubicBezTo>
                  <a:cubicBezTo>
                    <a:pt x="857" y="7007"/>
                    <a:pt x="833" y="7028"/>
                    <a:pt x="833" y="7081"/>
                  </a:cubicBezTo>
                  <a:cubicBezTo>
                    <a:pt x="833" y="7154"/>
                    <a:pt x="888" y="7208"/>
                    <a:pt x="960" y="7226"/>
                  </a:cubicBezTo>
                  <a:lnTo>
                    <a:pt x="670" y="8947"/>
                  </a:lnTo>
                  <a:lnTo>
                    <a:pt x="634" y="8947"/>
                  </a:lnTo>
                  <a:lnTo>
                    <a:pt x="344" y="7226"/>
                  </a:lnTo>
                  <a:cubicBezTo>
                    <a:pt x="417" y="7208"/>
                    <a:pt x="471" y="7154"/>
                    <a:pt x="471" y="7081"/>
                  </a:cubicBezTo>
                  <a:cubicBezTo>
                    <a:pt x="480" y="7000"/>
                    <a:pt x="403" y="6959"/>
                    <a:pt x="326" y="6959"/>
                  </a:cubicBezTo>
                  <a:cubicBezTo>
                    <a:pt x="249" y="6959"/>
                    <a:pt x="172" y="7000"/>
                    <a:pt x="181" y="7081"/>
                  </a:cubicBezTo>
                  <a:cubicBezTo>
                    <a:pt x="181" y="7154"/>
                    <a:pt x="236" y="7208"/>
                    <a:pt x="308" y="7226"/>
                  </a:cubicBezTo>
                  <a:lnTo>
                    <a:pt x="0" y="8947"/>
                  </a:lnTo>
                  <a:lnTo>
                    <a:pt x="0" y="14778"/>
                  </a:lnTo>
                  <a:lnTo>
                    <a:pt x="471" y="14778"/>
                  </a:lnTo>
                  <a:lnTo>
                    <a:pt x="471" y="20283"/>
                  </a:lnTo>
                  <a:lnTo>
                    <a:pt x="4093" y="20283"/>
                  </a:lnTo>
                  <a:lnTo>
                    <a:pt x="4093" y="14778"/>
                  </a:lnTo>
                  <a:lnTo>
                    <a:pt x="4509" y="14778"/>
                  </a:lnTo>
                  <a:lnTo>
                    <a:pt x="4509" y="14090"/>
                  </a:lnTo>
                  <a:lnTo>
                    <a:pt x="4238" y="14090"/>
                  </a:lnTo>
                  <a:lnTo>
                    <a:pt x="4238" y="12750"/>
                  </a:lnTo>
                  <a:cubicBezTo>
                    <a:pt x="4238" y="12568"/>
                    <a:pt x="4346" y="12424"/>
                    <a:pt x="4509" y="12351"/>
                  </a:cubicBezTo>
                  <a:lnTo>
                    <a:pt x="4509" y="12080"/>
                  </a:lnTo>
                  <a:lnTo>
                    <a:pt x="5433" y="12080"/>
                  </a:lnTo>
                  <a:lnTo>
                    <a:pt x="5433" y="20283"/>
                  </a:lnTo>
                  <a:lnTo>
                    <a:pt x="18599" y="20283"/>
                  </a:lnTo>
                  <a:lnTo>
                    <a:pt x="18599" y="8385"/>
                  </a:lnTo>
                  <a:lnTo>
                    <a:pt x="19142" y="8385"/>
                  </a:lnTo>
                  <a:lnTo>
                    <a:pt x="19142" y="7335"/>
                  </a:lnTo>
                  <a:lnTo>
                    <a:pt x="19450" y="6031"/>
                  </a:lnTo>
                  <a:lnTo>
                    <a:pt x="19450" y="5542"/>
                  </a:lnTo>
                  <a:lnTo>
                    <a:pt x="19088" y="5542"/>
                  </a:lnTo>
                  <a:lnTo>
                    <a:pt x="19088" y="4274"/>
                  </a:lnTo>
                  <a:cubicBezTo>
                    <a:pt x="19088" y="3985"/>
                    <a:pt x="18870" y="3749"/>
                    <a:pt x="18581" y="3749"/>
                  </a:cubicBezTo>
                  <a:lnTo>
                    <a:pt x="18599" y="3749"/>
                  </a:lnTo>
                  <a:lnTo>
                    <a:pt x="18019" y="1214"/>
                  </a:lnTo>
                  <a:cubicBezTo>
                    <a:pt x="18273" y="1159"/>
                    <a:pt x="18218" y="797"/>
                    <a:pt x="17965" y="797"/>
                  </a:cubicBezTo>
                  <a:cubicBezTo>
                    <a:pt x="17729" y="797"/>
                    <a:pt x="17675" y="1159"/>
                    <a:pt x="17929" y="1214"/>
                  </a:cubicBezTo>
                  <a:lnTo>
                    <a:pt x="17349" y="3749"/>
                  </a:lnTo>
                  <a:lnTo>
                    <a:pt x="17367" y="3749"/>
                  </a:lnTo>
                  <a:cubicBezTo>
                    <a:pt x="17077" y="3767"/>
                    <a:pt x="16860" y="3985"/>
                    <a:pt x="16860" y="4274"/>
                  </a:cubicBezTo>
                  <a:lnTo>
                    <a:pt x="16860" y="5542"/>
                  </a:lnTo>
                  <a:lnTo>
                    <a:pt x="16607" y="5542"/>
                  </a:lnTo>
                  <a:lnTo>
                    <a:pt x="16607" y="6013"/>
                  </a:lnTo>
                  <a:lnTo>
                    <a:pt x="16933" y="7335"/>
                  </a:lnTo>
                  <a:lnTo>
                    <a:pt x="16933" y="8385"/>
                  </a:lnTo>
                  <a:lnTo>
                    <a:pt x="17349" y="8385"/>
                  </a:lnTo>
                  <a:lnTo>
                    <a:pt x="17349" y="13257"/>
                  </a:lnTo>
                  <a:lnTo>
                    <a:pt x="17150" y="13257"/>
                  </a:lnTo>
                  <a:lnTo>
                    <a:pt x="16733" y="11518"/>
                  </a:lnTo>
                  <a:cubicBezTo>
                    <a:pt x="16788" y="11518"/>
                    <a:pt x="16824" y="11464"/>
                    <a:pt x="16824" y="11409"/>
                  </a:cubicBezTo>
                  <a:cubicBezTo>
                    <a:pt x="16824" y="11337"/>
                    <a:pt x="16770" y="11283"/>
                    <a:pt x="16697" y="11283"/>
                  </a:cubicBezTo>
                  <a:cubicBezTo>
                    <a:pt x="16589" y="11301"/>
                    <a:pt x="16570" y="11464"/>
                    <a:pt x="16679" y="11518"/>
                  </a:cubicBezTo>
                  <a:lnTo>
                    <a:pt x="16263" y="13239"/>
                  </a:lnTo>
                  <a:lnTo>
                    <a:pt x="13782" y="13239"/>
                  </a:lnTo>
                  <a:lnTo>
                    <a:pt x="13782" y="11265"/>
                  </a:lnTo>
                  <a:lnTo>
                    <a:pt x="14053" y="11265"/>
                  </a:lnTo>
                  <a:lnTo>
                    <a:pt x="14053" y="10269"/>
                  </a:lnTo>
                  <a:lnTo>
                    <a:pt x="13727" y="10269"/>
                  </a:lnTo>
                  <a:lnTo>
                    <a:pt x="13727" y="10776"/>
                  </a:lnTo>
                  <a:lnTo>
                    <a:pt x="13456" y="10776"/>
                  </a:lnTo>
                  <a:lnTo>
                    <a:pt x="13456" y="10269"/>
                  </a:lnTo>
                  <a:lnTo>
                    <a:pt x="12822" y="10269"/>
                  </a:lnTo>
                  <a:lnTo>
                    <a:pt x="12822" y="10776"/>
                  </a:lnTo>
                  <a:lnTo>
                    <a:pt x="12532" y="10776"/>
                  </a:lnTo>
                  <a:lnTo>
                    <a:pt x="12532" y="10269"/>
                  </a:lnTo>
                  <a:lnTo>
                    <a:pt x="12206" y="10269"/>
                  </a:lnTo>
                  <a:lnTo>
                    <a:pt x="12206" y="11265"/>
                  </a:lnTo>
                  <a:lnTo>
                    <a:pt x="12496" y="11265"/>
                  </a:lnTo>
                  <a:lnTo>
                    <a:pt x="12496" y="13257"/>
                  </a:lnTo>
                  <a:lnTo>
                    <a:pt x="10685" y="13257"/>
                  </a:lnTo>
                  <a:lnTo>
                    <a:pt x="10685" y="11156"/>
                  </a:lnTo>
                  <a:lnTo>
                    <a:pt x="10431" y="11156"/>
                  </a:lnTo>
                  <a:lnTo>
                    <a:pt x="10431" y="9816"/>
                  </a:lnTo>
                  <a:cubicBezTo>
                    <a:pt x="10431" y="9381"/>
                    <a:pt x="10087" y="9037"/>
                    <a:pt x="9653" y="9037"/>
                  </a:cubicBezTo>
                  <a:lnTo>
                    <a:pt x="9725" y="9037"/>
                  </a:lnTo>
                  <a:lnTo>
                    <a:pt x="9725" y="8711"/>
                  </a:lnTo>
                  <a:lnTo>
                    <a:pt x="9363" y="8711"/>
                  </a:lnTo>
                  <a:lnTo>
                    <a:pt x="9363" y="7987"/>
                  </a:lnTo>
                  <a:lnTo>
                    <a:pt x="9707" y="7987"/>
                  </a:lnTo>
                  <a:cubicBezTo>
                    <a:pt x="9689" y="7570"/>
                    <a:pt x="9363" y="7244"/>
                    <a:pt x="8946" y="7244"/>
                  </a:cubicBezTo>
                  <a:lnTo>
                    <a:pt x="8801" y="7244"/>
                  </a:lnTo>
                  <a:lnTo>
                    <a:pt x="8801" y="7045"/>
                  </a:lnTo>
                  <a:cubicBezTo>
                    <a:pt x="9381" y="7027"/>
                    <a:pt x="9852" y="6538"/>
                    <a:pt x="9852" y="5958"/>
                  </a:cubicBezTo>
                  <a:cubicBezTo>
                    <a:pt x="9852" y="5560"/>
                    <a:pt x="9634" y="5198"/>
                    <a:pt x="9290" y="5017"/>
                  </a:cubicBezTo>
                  <a:cubicBezTo>
                    <a:pt x="9422" y="4964"/>
                    <a:pt x="9256" y="4815"/>
                    <a:pt x="9156" y="4815"/>
                  </a:cubicBezTo>
                  <a:cubicBezTo>
                    <a:pt x="9119" y="4815"/>
                    <a:pt x="9091" y="4836"/>
                    <a:pt x="9091" y="4890"/>
                  </a:cubicBezTo>
                  <a:cubicBezTo>
                    <a:pt x="9091" y="4908"/>
                    <a:pt x="9091" y="4926"/>
                    <a:pt x="9091" y="4944"/>
                  </a:cubicBezTo>
                  <a:cubicBezTo>
                    <a:pt x="9037" y="4926"/>
                    <a:pt x="8964" y="4908"/>
                    <a:pt x="8892" y="4890"/>
                  </a:cubicBezTo>
                  <a:lnTo>
                    <a:pt x="8149" y="1721"/>
                  </a:lnTo>
                  <a:cubicBezTo>
                    <a:pt x="8312" y="1685"/>
                    <a:pt x="8439" y="1522"/>
                    <a:pt x="8457" y="1341"/>
                  </a:cubicBezTo>
                  <a:cubicBezTo>
                    <a:pt x="8457" y="1141"/>
                    <a:pt x="8294" y="978"/>
                    <a:pt x="8113" y="960"/>
                  </a:cubicBezTo>
                  <a:lnTo>
                    <a:pt x="81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6"/>
            <p:cNvSpPr/>
            <p:nvPr/>
          </p:nvSpPr>
          <p:spPr>
            <a:xfrm flipH="1">
              <a:off x="-1545755" y="3789575"/>
              <a:ext cx="3858855" cy="1463178"/>
            </a:xfrm>
            <a:custGeom>
              <a:avLst/>
              <a:gdLst/>
              <a:ahLst/>
              <a:cxnLst/>
              <a:rect l="l" t="t" r="r" b="b"/>
              <a:pathLst>
                <a:path w="63330" h="24920" extrusionOk="0">
                  <a:moveTo>
                    <a:pt x="26259" y="1"/>
                  </a:moveTo>
                  <a:lnTo>
                    <a:pt x="25535" y="852"/>
                  </a:lnTo>
                  <a:cubicBezTo>
                    <a:pt x="25376" y="1178"/>
                    <a:pt x="25202" y="1301"/>
                    <a:pt x="25030" y="1301"/>
                  </a:cubicBezTo>
                  <a:cubicBezTo>
                    <a:pt x="24496" y="1301"/>
                    <a:pt x="23977" y="109"/>
                    <a:pt x="23977" y="109"/>
                  </a:cubicBezTo>
                  <a:cubicBezTo>
                    <a:pt x="23561" y="616"/>
                    <a:pt x="23289" y="1196"/>
                    <a:pt x="23126" y="1830"/>
                  </a:cubicBezTo>
                  <a:cubicBezTo>
                    <a:pt x="22855" y="2934"/>
                    <a:pt x="21696" y="3242"/>
                    <a:pt x="21496" y="5198"/>
                  </a:cubicBezTo>
                  <a:cubicBezTo>
                    <a:pt x="21496" y="5198"/>
                    <a:pt x="20518" y="4474"/>
                    <a:pt x="19975" y="4474"/>
                  </a:cubicBezTo>
                  <a:cubicBezTo>
                    <a:pt x="19414" y="5035"/>
                    <a:pt x="18943" y="5669"/>
                    <a:pt x="18563" y="6357"/>
                  </a:cubicBezTo>
                  <a:cubicBezTo>
                    <a:pt x="18019" y="7407"/>
                    <a:pt x="14216" y="10287"/>
                    <a:pt x="6248" y="11518"/>
                  </a:cubicBezTo>
                  <a:cubicBezTo>
                    <a:pt x="6248" y="11518"/>
                    <a:pt x="5814" y="11428"/>
                    <a:pt x="5143" y="10794"/>
                  </a:cubicBezTo>
                  <a:cubicBezTo>
                    <a:pt x="5143" y="10794"/>
                    <a:pt x="4979" y="10932"/>
                    <a:pt x="4733" y="10932"/>
                  </a:cubicBezTo>
                  <a:cubicBezTo>
                    <a:pt x="4525" y="10932"/>
                    <a:pt x="4258" y="10833"/>
                    <a:pt x="3984" y="10468"/>
                  </a:cubicBezTo>
                  <a:cubicBezTo>
                    <a:pt x="3984" y="10468"/>
                    <a:pt x="2366" y="11648"/>
                    <a:pt x="787" y="11648"/>
                  </a:cubicBezTo>
                  <a:cubicBezTo>
                    <a:pt x="521" y="11648"/>
                    <a:pt x="256" y="11615"/>
                    <a:pt x="0" y="11536"/>
                  </a:cubicBezTo>
                  <a:lnTo>
                    <a:pt x="0" y="24919"/>
                  </a:lnTo>
                  <a:lnTo>
                    <a:pt x="63329" y="24919"/>
                  </a:lnTo>
                  <a:lnTo>
                    <a:pt x="63329" y="10396"/>
                  </a:lnTo>
                  <a:cubicBezTo>
                    <a:pt x="60070" y="9182"/>
                    <a:pt x="59671" y="7570"/>
                    <a:pt x="59671" y="7570"/>
                  </a:cubicBezTo>
                  <a:lnTo>
                    <a:pt x="59055" y="8168"/>
                  </a:lnTo>
                  <a:cubicBezTo>
                    <a:pt x="58150" y="8168"/>
                    <a:pt x="56466" y="6194"/>
                    <a:pt x="56122" y="6085"/>
                  </a:cubicBezTo>
                  <a:cubicBezTo>
                    <a:pt x="56113" y="6083"/>
                    <a:pt x="56104" y="6082"/>
                    <a:pt x="56093" y="6082"/>
                  </a:cubicBezTo>
                  <a:cubicBezTo>
                    <a:pt x="55671" y="6082"/>
                    <a:pt x="53876" y="7860"/>
                    <a:pt x="53876" y="7860"/>
                  </a:cubicBezTo>
                  <a:cubicBezTo>
                    <a:pt x="53423" y="7353"/>
                    <a:pt x="49602" y="4419"/>
                    <a:pt x="49457" y="4365"/>
                  </a:cubicBezTo>
                  <a:cubicBezTo>
                    <a:pt x="49453" y="4363"/>
                    <a:pt x="49448" y="4363"/>
                    <a:pt x="49442" y="4363"/>
                  </a:cubicBezTo>
                  <a:cubicBezTo>
                    <a:pt x="49252" y="4363"/>
                    <a:pt x="48298" y="5180"/>
                    <a:pt x="48298" y="5180"/>
                  </a:cubicBezTo>
                  <a:cubicBezTo>
                    <a:pt x="48298" y="5180"/>
                    <a:pt x="46614" y="2989"/>
                    <a:pt x="46415" y="2898"/>
                  </a:cubicBezTo>
                  <a:cubicBezTo>
                    <a:pt x="46394" y="2888"/>
                    <a:pt x="46371" y="2883"/>
                    <a:pt x="46346" y="2883"/>
                  </a:cubicBezTo>
                  <a:cubicBezTo>
                    <a:pt x="46114" y="2883"/>
                    <a:pt x="45745" y="3297"/>
                    <a:pt x="45745" y="3297"/>
                  </a:cubicBezTo>
                  <a:cubicBezTo>
                    <a:pt x="45745" y="1667"/>
                    <a:pt x="44423" y="1"/>
                    <a:pt x="44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6"/>
            <p:cNvSpPr/>
            <p:nvPr/>
          </p:nvSpPr>
          <p:spPr>
            <a:xfrm flipH="1">
              <a:off x="-618765" y="3427900"/>
              <a:ext cx="662516" cy="639836"/>
            </a:xfrm>
            <a:custGeom>
              <a:avLst/>
              <a:gdLst/>
              <a:ahLst/>
              <a:cxnLst/>
              <a:rect l="l" t="t" r="r" b="b"/>
              <a:pathLst>
                <a:path w="10487" h="10128" extrusionOk="0">
                  <a:moveTo>
                    <a:pt x="4792" y="0"/>
                  </a:moveTo>
                  <a:cubicBezTo>
                    <a:pt x="4688" y="0"/>
                    <a:pt x="4585" y="65"/>
                    <a:pt x="4565" y="185"/>
                  </a:cubicBezTo>
                  <a:cubicBezTo>
                    <a:pt x="4184" y="3029"/>
                    <a:pt x="2826" y="6361"/>
                    <a:pt x="2826" y="6361"/>
                  </a:cubicBezTo>
                  <a:cubicBezTo>
                    <a:pt x="2717" y="5727"/>
                    <a:pt x="1576" y="4188"/>
                    <a:pt x="1069" y="3536"/>
                  </a:cubicBezTo>
                  <a:cubicBezTo>
                    <a:pt x="1036" y="3495"/>
                    <a:pt x="990" y="3477"/>
                    <a:pt x="945" y="3477"/>
                  </a:cubicBezTo>
                  <a:cubicBezTo>
                    <a:pt x="869" y="3477"/>
                    <a:pt x="798" y="3528"/>
                    <a:pt x="798" y="3608"/>
                  </a:cubicBezTo>
                  <a:cubicBezTo>
                    <a:pt x="725" y="4423"/>
                    <a:pt x="599" y="5238"/>
                    <a:pt x="436" y="6035"/>
                  </a:cubicBezTo>
                  <a:cubicBezTo>
                    <a:pt x="200" y="7393"/>
                    <a:pt x="55" y="8751"/>
                    <a:pt x="1" y="10109"/>
                  </a:cubicBezTo>
                  <a:lnTo>
                    <a:pt x="10486" y="10127"/>
                  </a:lnTo>
                  <a:cubicBezTo>
                    <a:pt x="10126" y="7780"/>
                    <a:pt x="9778" y="7540"/>
                    <a:pt x="9650" y="7540"/>
                  </a:cubicBezTo>
                  <a:cubicBezTo>
                    <a:pt x="9617" y="7540"/>
                    <a:pt x="9599" y="7556"/>
                    <a:pt x="9599" y="7556"/>
                  </a:cubicBezTo>
                  <a:cubicBezTo>
                    <a:pt x="9599" y="7556"/>
                    <a:pt x="9472" y="5980"/>
                    <a:pt x="9219" y="5980"/>
                  </a:cubicBezTo>
                  <a:cubicBezTo>
                    <a:pt x="8965" y="5980"/>
                    <a:pt x="7534" y="7429"/>
                    <a:pt x="7534" y="7429"/>
                  </a:cubicBezTo>
                  <a:cubicBezTo>
                    <a:pt x="7534" y="7429"/>
                    <a:pt x="7208" y="1833"/>
                    <a:pt x="7027" y="1779"/>
                  </a:cubicBezTo>
                  <a:cubicBezTo>
                    <a:pt x="7022" y="1777"/>
                    <a:pt x="7015" y="1776"/>
                    <a:pt x="7007" y="1776"/>
                  </a:cubicBezTo>
                  <a:cubicBezTo>
                    <a:pt x="6760" y="1776"/>
                    <a:pt x="5651" y="2902"/>
                    <a:pt x="5651" y="2902"/>
                  </a:cubicBezTo>
                  <a:cubicBezTo>
                    <a:pt x="5452" y="1417"/>
                    <a:pt x="5198" y="584"/>
                    <a:pt x="4999" y="131"/>
                  </a:cubicBezTo>
                  <a:cubicBezTo>
                    <a:pt x="4959" y="42"/>
                    <a:pt x="4875" y="0"/>
                    <a:pt x="4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 name="Google Shape;327;p16"/>
          <p:cNvSpPr/>
          <p:nvPr/>
        </p:nvSpPr>
        <p:spPr>
          <a:xfrm flipH="1">
            <a:off x="7042701" y="383107"/>
            <a:ext cx="1203087" cy="1207895"/>
          </a:xfrm>
          <a:custGeom>
            <a:avLst/>
            <a:gdLst/>
            <a:ahLst/>
            <a:cxnLst/>
            <a:rect l="l" t="t" r="r" b="b"/>
            <a:pathLst>
              <a:path w="13511" h="13565" extrusionOk="0">
                <a:moveTo>
                  <a:pt x="6230" y="0"/>
                </a:moveTo>
                <a:cubicBezTo>
                  <a:pt x="6230" y="0"/>
                  <a:pt x="6359" y="2508"/>
                  <a:pt x="3209" y="2508"/>
                </a:cubicBezTo>
                <a:cubicBezTo>
                  <a:pt x="3026" y="2508"/>
                  <a:pt x="2832" y="2499"/>
                  <a:pt x="2626" y="2481"/>
                </a:cubicBezTo>
                <a:lnTo>
                  <a:pt x="2626" y="2481"/>
                </a:lnTo>
                <a:cubicBezTo>
                  <a:pt x="2626" y="2481"/>
                  <a:pt x="5125" y="3876"/>
                  <a:pt x="3260" y="6900"/>
                </a:cubicBezTo>
                <a:cubicBezTo>
                  <a:pt x="3260" y="6900"/>
                  <a:pt x="3662" y="6723"/>
                  <a:pt x="4065" y="6723"/>
                </a:cubicBezTo>
                <a:cubicBezTo>
                  <a:pt x="4266" y="6723"/>
                  <a:pt x="4467" y="6767"/>
                  <a:pt x="4618" y="6900"/>
                </a:cubicBezTo>
                <a:cubicBezTo>
                  <a:pt x="5379" y="7624"/>
                  <a:pt x="5687" y="8711"/>
                  <a:pt x="5433" y="9743"/>
                </a:cubicBezTo>
                <a:cubicBezTo>
                  <a:pt x="5433" y="9743"/>
                  <a:pt x="5383" y="9733"/>
                  <a:pt x="5287" y="9733"/>
                </a:cubicBezTo>
                <a:cubicBezTo>
                  <a:pt x="5065" y="9733"/>
                  <a:pt x="4600" y="9787"/>
                  <a:pt x="3966" y="10142"/>
                </a:cubicBezTo>
                <a:cubicBezTo>
                  <a:pt x="3079" y="10649"/>
                  <a:pt x="2192" y="11210"/>
                  <a:pt x="1359" y="11373"/>
                </a:cubicBezTo>
                <a:cubicBezTo>
                  <a:pt x="1359" y="11373"/>
                  <a:pt x="1004" y="11172"/>
                  <a:pt x="602" y="11172"/>
                </a:cubicBezTo>
                <a:cubicBezTo>
                  <a:pt x="401" y="11172"/>
                  <a:pt x="187" y="11222"/>
                  <a:pt x="0" y="11373"/>
                </a:cubicBezTo>
                <a:cubicBezTo>
                  <a:pt x="0" y="11373"/>
                  <a:pt x="399" y="11607"/>
                  <a:pt x="1138" y="11607"/>
                </a:cubicBezTo>
                <a:cubicBezTo>
                  <a:pt x="1246" y="11607"/>
                  <a:pt x="1362" y="11602"/>
                  <a:pt x="1485" y="11590"/>
                </a:cubicBezTo>
                <a:cubicBezTo>
                  <a:pt x="2463" y="11500"/>
                  <a:pt x="3296" y="11065"/>
                  <a:pt x="3767" y="10884"/>
                </a:cubicBezTo>
                <a:cubicBezTo>
                  <a:pt x="4078" y="10764"/>
                  <a:pt x="4587" y="10621"/>
                  <a:pt x="5100" y="10621"/>
                </a:cubicBezTo>
                <a:cubicBezTo>
                  <a:pt x="5363" y="10621"/>
                  <a:pt x="5628" y="10659"/>
                  <a:pt x="5868" y="10757"/>
                </a:cubicBezTo>
                <a:lnTo>
                  <a:pt x="5759" y="11138"/>
                </a:lnTo>
                <a:cubicBezTo>
                  <a:pt x="5661" y="11079"/>
                  <a:pt x="5547" y="11046"/>
                  <a:pt x="5435" y="11046"/>
                </a:cubicBezTo>
                <a:cubicBezTo>
                  <a:pt x="5339" y="11046"/>
                  <a:pt x="5245" y="11070"/>
                  <a:pt x="5162" y="11119"/>
                </a:cubicBezTo>
                <a:cubicBezTo>
                  <a:pt x="5053" y="11119"/>
                  <a:pt x="4962" y="11065"/>
                  <a:pt x="4908" y="10993"/>
                </a:cubicBezTo>
                <a:cubicBezTo>
                  <a:pt x="4691" y="11138"/>
                  <a:pt x="4455" y="11228"/>
                  <a:pt x="4202" y="11282"/>
                </a:cubicBezTo>
                <a:cubicBezTo>
                  <a:pt x="3920" y="11300"/>
                  <a:pt x="4032" y="11609"/>
                  <a:pt x="4189" y="11609"/>
                </a:cubicBezTo>
                <a:cubicBezTo>
                  <a:pt x="4193" y="11609"/>
                  <a:pt x="4197" y="11609"/>
                  <a:pt x="4202" y="11608"/>
                </a:cubicBezTo>
                <a:cubicBezTo>
                  <a:pt x="4366" y="11592"/>
                  <a:pt x="4606" y="11366"/>
                  <a:pt x="4866" y="11366"/>
                </a:cubicBezTo>
                <a:cubicBezTo>
                  <a:pt x="4892" y="11366"/>
                  <a:pt x="4918" y="11368"/>
                  <a:pt x="4944" y="11373"/>
                </a:cubicBezTo>
                <a:cubicBezTo>
                  <a:pt x="5193" y="11404"/>
                  <a:pt x="5616" y="11569"/>
                  <a:pt x="5902" y="11569"/>
                </a:cubicBezTo>
                <a:cubicBezTo>
                  <a:pt x="5949" y="11569"/>
                  <a:pt x="5992" y="11564"/>
                  <a:pt x="6031" y="11554"/>
                </a:cubicBezTo>
                <a:cubicBezTo>
                  <a:pt x="6351" y="11447"/>
                  <a:pt x="6636" y="11323"/>
                  <a:pt x="6921" y="11164"/>
                </a:cubicBezTo>
                <a:lnTo>
                  <a:pt x="6921" y="11164"/>
                </a:lnTo>
                <a:cubicBezTo>
                  <a:pt x="6867" y="11196"/>
                  <a:pt x="6701" y="11302"/>
                  <a:pt x="6939" y="11302"/>
                </a:cubicBezTo>
                <a:cubicBezTo>
                  <a:pt x="6954" y="11302"/>
                  <a:pt x="6972" y="11301"/>
                  <a:pt x="6991" y="11301"/>
                </a:cubicBezTo>
                <a:lnTo>
                  <a:pt x="6991" y="11301"/>
                </a:lnTo>
                <a:cubicBezTo>
                  <a:pt x="6991" y="11301"/>
                  <a:pt x="6991" y="11373"/>
                  <a:pt x="6846" y="11373"/>
                </a:cubicBezTo>
                <a:cubicBezTo>
                  <a:pt x="6846" y="11373"/>
                  <a:pt x="6980" y="11467"/>
                  <a:pt x="7118" y="11467"/>
                </a:cubicBezTo>
                <a:cubicBezTo>
                  <a:pt x="7206" y="11467"/>
                  <a:pt x="7296" y="11428"/>
                  <a:pt x="7353" y="11301"/>
                </a:cubicBezTo>
                <a:cubicBezTo>
                  <a:pt x="7443" y="11409"/>
                  <a:pt x="7498" y="11536"/>
                  <a:pt x="7516" y="11681"/>
                </a:cubicBezTo>
                <a:lnTo>
                  <a:pt x="7371" y="12079"/>
                </a:lnTo>
                <a:cubicBezTo>
                  <a:pt x="7276" y="12039"/>
                  <a:pt x="7171" y="12018"/>
                  <a:pt x="7063" y="12018"/>
                </a:cubicBezTo>
                <a:cubicBezTo>
                  <a:pt x="7027" y="12018"/>
                  <a:pt x="6991" y="12020"/>
                  <a:pt x="6954" y="12025"/>
                </a:cubicBezTo>
                <a:cubicBezTo>
                  <a:pt x="6954" y="12025"/>
                  <a:pt x="6864" y="12333"/>
                  <a:pt x="7027" y="12351"/>
                </a:cubicBezTo>
                <a:cubicBezTo>
                  <a:pt x="7044" y="12352"/>
                  <a:pt x="7061" y="12353"/>
                  <a:pt x="7078" y="12353"/>
                </a:cubicBezTo>
                <a:cubicBezTo>
                  <a:pt x="7294" y="12353"/>
                  <a:pt x="7491" y="12247"/>
                  <a:pt x="7643" y="12079"/>
                </a:cubicBezTo>
                <a:lnTo>
                  <a:pt x="7643" y="12079"/>
                </a:lnTo>
                <a:cubicBezTo>
                  <a:pt x="7642" y="12079"/>
                  <a:pt x="7208" y="12677"/>
                  <a:pt x="7063" y="12731"/>
                </a:cubicBezTo>
                <a:cubicBezTo>
                  <a:pt x="7063" y="12731"/>
                  <a:pt x="7654" y="12530"/>
                  <a:pt x="8344" y="12530"/>
                </a:cubicBezTo>
                <a:cubicBezTo>
                  <a:pt x="9042" y="12530"/>
                  <a:pt x="9841" y="12736"/>
                  <a:pt x="10232" y="13564"/>
                </a:cubicBezTo>
                <a:cubicBezTo>
                  <a:pt x="10232" y="13564"/>
                  <a:pt x="10863" y="12909"/>
                  <a:pt x="11780" y="12909"/>
                </a:cubicBezTo>
                <a:cubicBezTo>
                  <a:pt x="12209" y="12909"/>
                  <a:pt x="12701" y="13052"/>
                  <a:pt x="13220" y="13474"/>
                </a:cubicBezTo>
                <a:cubicBezTo>
                  <a:pt x="13220" y="13474"/>
                  <a:pt x="13510" y="12967"/>
                  <a:pt x="13438" y="12840"/>
                </a:cubicBezTo>
                <a:cubicBezTo>
                  <a:pt x="13293" y="12586"/>
                  <a:pt x="13166" y="12315"/>
                  <a:pt x="13094" y="12043"/>
                </a:cubicBezTo>
                <a:cubicBezTo>
                  <a:pt x="13094" y="12043"/>
                  <a:pt x="11862" y="10920"/>
                  <a:pt x="10830" y="10413"/>
                </a:cubicBezTo>
                <a:cubicBezTo>
                  <a:pt x="10736" y="10423"/>
                  <a:pt x="10641" y="10427"/>
                  <a:pt x="10546" y="10427"/>
                </a:cubicBezTo>
                <a:cubicBezTo>
                  <a:pt x="10274" y="10427"/>
                  <a:pt x="9998" y="10390"/>
                  <a:pt x="9743" y="10323"/>
                </a:cubicBezTo>
                <a:cubicBezTo>
                  <a:pt x="9743" y="10323"/>
                  <a:pt x="10469" y="9881"/>
                  <a:pt x="10934" y="9881"/>
                </a:cubicBezTo>
                <a:cubicBezTo>
                  <a:pt x="10967" y="9881"/>
                  <a:pt x="10999" y="9883"/>
                  <a:pt x="11029" y="9888"/>
                </a:cubicBezTo>
                <a:cubicBezTo>
                  <a:pt x="11029" y="9888"/>
                  <a:pt x="11029" y="9950"/>
                  <a:pt x="11110" y="9950"/>
                </a:cubicBezTo>
                <a:cubicBezTo>
                  <a:pt x="11144" y="9950"/>
                  <a:pt x="11194" y="9939"/>
                  <a:pt x="11264" y="9906"/>
                </a:cubicBezTo>
                <a:cubicBezTo>
                  <a:pt x="11464" y="9797"/>
                  <a:pt x="11699" y="9743"/>
                  <a:pt x="11916" y="9725"/>
                </a:cubicBezTo>
                <a:cubicBezTo>
                  <a:pt x="11916" y="9725"/>
                  <a:pt x="12188" y="9562"/>
                  <a:pt x="11916" y="9417"/>
                </a:cubicBezTo>
                <a:cubicBezTo>
                  <a:pt x="11772" y="9334"/>
                  <a:pt x="11686" y="9317"/>
                  <a:pt x="11639" y="9317"/>
                </a:cubicBezTo>
                <a:cubicBezTo>
                  <a:pt x="11604" y="9317"/>
                  <a:pt x="11590" y="9327"/>
                  <a:pt x="11590" y="9327"/>
                </a:cubicBezTo>
                <a:cubicBezTo>
                  <a:pt x="11554" y="9254"/>
                  <a:pt x="11500" y="9218"/>
                  <a:pt x="11446" y="9182"/>
                </a:cubicBezTo>
                <a:cubicBezTo>
                  <a:pt x="11391" y="9164"/>
                  <a:pt x="11337" y="9146"/>
                  <a:pt x="11301" y="9109"/>
                </a:cubicBezTo>
                <a:cubicBezTo>
                  <a:pt x="11174" y="9100"/>
                  <a:pt x="11052" y="9096"/>
                  <a:pt x="10932" y="9096"/>
                </a:cubicBezTo>
                <a:cubicBezTo>
                  <a:pt x="10812" y="9096"/>
                  <a:pt x="10694" y="9100"/>
                  <a:pt x="10576" y="9109"/>
                </a:cubicBezTo>
                <a:cubicBezTo>
                  <a:pt x="10685" y="9164"/>
                  <a:pt x="10776" y="9200"/>
                  <a:pt x="10884" y="9200"/>
                </a:cubicBezTo>
                <a:cubicBezTo>
                  <a:pt x="10576" y="9236"/>
                  <a:pt x="10287" y="9309"/>
                  <a:pt x="9979" y="9381"/>
                </a:cubicBezTo>
                <a:cubicBezTo>
                  <a:pt x="9809" y="9446"/>
                  <a:pt x="9507" y="9700"/>
                  <a:pt x="9141" y="9700"/>
                </a:cubicBezTo>
                <a:cubicBezTo>
                  <a:pt x="9000" y="9700"/>
                  <a:pt x="8849" y="9663"/>
                  <a:pt x="8693" y="9562"/>
                </a:cubicBezTo>
                <a:cubicBezTo>
                  <a:pt x="8729" y="9562"/>
                  <a:pt x="8403" y="8023"/>
                  <a:pt x="9454" y="7262"/>
                </a:cubicBezTo>
                <a:cubicBezTo>
                  <a:pt x="9454" y="7262"/>
                  <a:pt x="9254" y="1558"/>
                  <a:pt x="6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6"/>
          <p:cNvSpPr/>
          <p:nvPr/>
        </p:nvSpPr>
        <p:spPr>
          <a:xfrm flipH="1">
            <a:off x="4487468" y="4179431"/>
            <a:ext cx="93675" cy="36508"/>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 name="Google Shape;329;p16"/>
          <p:cNvGrpSpPr/>
          <p:nvPr/>
        </p:nvGrpSpPr>
        <p:grpSpPr>
          <a:xfrm flipH="1">
            <a:off x="6284870" y="870592"/>
            <a:ext cx="583868" cy="427505"/>
            <a:chOff x="998250" y="971075"/>
            <a:chExt cx="163925" cy="120025"/>
          </a:xfrm>
        </p:grpSpPr>
        <p:sp>
          <p:nvSpPr>
            <p:cNvPr id="330" name="Google Shape;330;p16"/>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6"/>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6"/>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6"/>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334;p16"/>
          <p:cNvSpPr/>
          <p:nvPr/>
        </p:nvSpPr>
        <p:spPr>
          <a:xfrm flipH="1">
            <a:off x="6446074" y="2356903"/>
            <a:ext cx="89" cy="21015"/>
          </a:xfrm>
          <a:custGeom>
            <a:avLst/>
            <a:gdLst/>
            <a:ahLst/>
            <a:cxnLst/>
            <a:rect l="l" t="t" r="r" b="b"/>
            <a:pathLst>
              <a:path w="1" h="236" extrusionOk="0">
                <a:moveTo>
                  <a:pt x="1" y="236"/>
                </a:move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6"/>
          <p:cNvSpPr/>
          <p:nvPr/>
        </p:nvSpPr>
        <p:spPr>
          <a:xfrm flipH="1">
            <a:off x="6280003" y="1834381"/>
            <a:ext cx="89" cy="3295"/>
          </a:xfrm>
          <a:custGeom>
            <a:avLst/>
            <a:gdLst/>
            <a:ahLst/>
            <a:cxnLst/>
            <a:rect l="l" t="t" r="r" b="b"/>
            <a:pathLst>
              <a:path w="1" h="37" extrusionOk="0">
                <a:moveTo>
                  <a:pt x="1" y="37"/>
                </a:moveTo>
                <a:cubicBezTo>
                  <a:pt x="1" y="19"/>
                  <a:pt x="1" y="19"/>
                  <a:pt x="1" y="1"/>
                </a:cubicBez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6"/>
          <p:cNvSpPr/>
          <p:nvPr/>
        </p:nvSpPr>
        <p:spPr>
          <a:xfrm flipH="1">
            <a:off x="5983301" y="1834381"/>
            <a:ext cx="89" cy="3295"/>
          </a:xfrm>
          <a:custGeom>
            <a:avLst/>
            <a:gdLst/>
            <a:ahLst/>
            <a:cxnLst/>
            <a:rect l="l" t="t" r="r" b="b"/>
            <a:pathLst>
              <a:path w="1" h="37" extrusionOk="0">
                <a:moveTo>
                  <a:pt x="1" y="1"/>
                </a:moveTo>
                <a:lnTo>
                  <a:pt x="1" y="1"/>
                </a:lnTo>
                <a:cubicBezTo>
                  <a:pt x="1" y="19"/>
                  <a:pt x="1" y="19"/>
                  <a:pt x="1" y="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6"/>
          <p:cNvSpPr txBox="1">
            <a:spLocks noGrp="1"/>
          </p:cNvSpPr>
          <p:nvPr>
            <p:ph type="title" hasCustomPrompt="1"/>
          </p:nvPr>
        </p:nvSpPr>
        <p:spPr>
          <a:xfrm>
            <a:off x="2996550" y="880625"/>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38" name="Google Shape;338;p16"/>
          <p:cNvSpPr txBox="1">
            <a:spLocks noGrp="1"/>
          </p:cNvSpPr>
          <p:nvPr>
            <p:ph type="subTitle" idx="1"/>
          </p:nvPr>
        </p:nvSpPr>
        <p:spPr>
          <a:xfrm>
            <a:off x="2952625" y="2827375"/>
            <a:ext cx="32388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39" name="Google Shape;339;p16"/>
          <p:cNvSpPr/>
          <p:nvPr/>
        </p:nvSpPr>
        <p:spPr>
          <a:xfrm>
            <a:off x="-59450" y="4218925"/>
            <a:ext cx="9187138" cy="3611197"/>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6"/>
          <p:cNvSpPr txBox="1">
            <a:spLocks noGrp="1"/>
          </p:cNvSpPr>
          <p:nvPr>
            <p:ph type="title" idx="2"/>
          </p:nvPr>
        </p:nvSpPr>
        <p:spPr>
          <a:xfrm>
            <a:off x="1377200" y="1846050"/>
            <a:ext cx="6390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24697879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31"/>
        <p:cNvGrpSpPr/>
        <p:nvPr/>
      </p:nvGrpSpPr>
      <p:grpSpPr>
        <a:xfrm>
          <a:off x="0" y="0"/>
          <a:ext cx="0" cy="0"/>
          <a:chOff x="0" y="0"/>
          <a:chExt cx="0" cy="0"/>
        </a:xfrm>
      </p:grpSpPr>
      <p:sp>
        <p:nvSpPr>
          <p:cNvPr id="1032" name="Google Shape;1032;p17"/>
          <p:cNvSpPr txBox="1">
            <a:spLocks noGrp="1"/>
          </p:cNvSpPr>
          <p:nvPr>
            <p:ph type="title"/>
          </p:nvPr>
        </p:nvSpPr>
        <p:spPr>
          <a:xfrm>
            <a:off x="4789201" y="445025"/>
            <a:ext cx="3641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3" name="Google Shape;1033;p17"/>
          <p:cNvSpPr txBox="1">
            <a:spLocks noGrp="1"/>
          </p:cNvSpPr>
          <p:nvPr>
            <p:ph type="subTitle" idx="1"/>
          </p:nvPr>
        </p:nvSpPr>
        <p:spPr>
          <a:xfrm>
            <a:off x="4789201" y="1119100"/>
            <a:ext cx="3641700" cy="348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100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1034" name="Google Shape;1034;p17"/>
          <p:cNvGrpSpPr/>
          <p:nvPr/>
        </p:nvGrpSpPr>
        <p:grpSpPr>
          <a:xfrm rot="-2390044">
            <a:off x="-244568" y="4130126"/>
            <a:ext cx="1100032" cy="1035527"/>
            <a:chOff x="3611750" y="1496100"/>
            <a:chExt cx="821550" cy="773375"/>
          </a:xfrm>
        </p:grpSpPr>
        <p:sp>
          <p:nvSpPr>
            <p:cNvPr id="1035" name="Google Shape;1035;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6" name="Google Shape;1036;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7" name="Google Shape;1037;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8" name="Google Shape;1038;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9" name="Google Shape;1039;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0" name="Google Shape;1040;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1" name="Google Shape;1041;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2" name="Google Shape;1042;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3" name="Google Shape;1043;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4" name="Google Shape;1044;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5" name="Google Shape;1045;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6" name="Google Shape;1046;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7" name="Google Shape;1047;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8" name="Google Shape;1048;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9" name="Google Shape;1049;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0" name="Google Shape;1050;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1" name="Google Shape;1051;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52" name="Google Shape;1052;p17"/>
          <p:cNvGrpSpPr/>
          <p:nvPr/>
        </p:nvGrpSpPr>
        <p:grpSpPr>
          <a:xfrm>
            <a:off x="-223970" y="4633345"/>
            <a:ext cx="1159289" cy="1091309"/>
            <a:chOff x="3611750" y="1496100"/>
            <a:chExt cx="821550" cy="773375"/>
          </a:xfrm>
        </p:grpSpPr>
        <p:sp>
          <p:nvSpPr>
            <p:cNvPr id="1053" name="Google Shape;1053;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4" name="Google Shape;1054;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5" name="Google Shape;1055;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6" name="Google Shape;1056;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7" name="Google Shape;1057;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8" name="Google Shape;1058;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9" name="Google Shape;1059;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Google Shape;1060;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1" name="Google Shape;1061;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2" name="Google Shape;1062;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3" name="Google Shape;1063;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Google Shape;1064;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5" name="Google Shape;1065;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6" name="Google Shape;1066;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7" name="Google Shape;1067;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8" name="Google Shape;1068;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9" name="Google Shape;1069;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70" name="Google Shape;1070;p17"/>
          <p:cNvGrpSpPr/>
          <p:nvPr/>
        </p:nvGrpSpPr>
        <p:grpSpPr>
          <a:xfrm rot="10381071">
            <a:off x="8524879" y="-222342"/>
            <a:ext cx="947641" cy="1717597"/>
            <a:chOff x="5329525" y="1305350"/>
            <a:chExt cx="595325" cy="1079025"/>
          </a:xfrm>
        </p:grpSpPr>
        <p:sp>
          <p:nvSpPr>
            <p:cNvPr id="1071" name="Google Shape;1071;p17"/>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2" name="Google Shape;1072;p17"/>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3" name="Google Shape;1073;p17"/>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4" name="Google Shape;1074;p17"/>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5" name="Google Shape;1075;p17"/>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6" name="Google Shape;1076;p17"/>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7" name="Google Shape;1077;p17"/>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8" name="Google Shape;1078;p17"/>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9" name="Google Shape;1079;p17"/>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0" name="Google Shape;1080;p17"/>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28326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081"/>
        <p:cNvGrpSpPr/>
        <p:nvPr/>
      </p:nvGrpSpPr>
      <p:grpSpPr>
        <a:xfrm>
          <a:off x="0" y="0"/>
          <a:ext cx="0" cy="0"/>
          <a:chOff x="0" y="0"/>
          <a:chExt cx="0" cy="0"/>
        </a:xfrm>
      </p:grpSpPr>
      <p:sp>
        <p:nvSpPr>
          <p:cNvPr id="1082" name="Google Shape;1082;p18"/>
          <p:cNvSpPr txBox="1">
            <a:spLocks noGrp="1"/>
          </p:cNvSpPr>
          <p:nvPr>
            <p:ph type="body" idx="1"/>
          </p:nvPr>
        </p:nvSpPr>
        <p:spPr>
          <a:xfrm>
            <a:off x="1027100" y="1533450"/>
            <a:ext cx="3422400" cy="3098700"/>
          </a:xfrm>
          <a:prstGeom prst="rect">
            <a:avLst/>
          </a:prstGeom>
        </p:spPr>
        <p:txBody>
          <a:bodyPr spcFirstLastPara="1" wrap="square" lIns="91425" tIns="91425" rIns="91425" bIns="91425" anchor="t" anchorCtr="0">
            <a:noAutofit/>
          </a:bodyPr>
          <a:lstStyle>
            <a:lvl1pPr marL="457206" lvl="0" indent="-317504" rtl="0">
              <a:lnSpc>
                <a:spcPct val="100000"/>
              </a:lnSpc>
              <a:spcBef>
                <a:spcPts val="0"/>
              </a:spcBef>
              <a:spcAft>
                <a:spcPts val="0"/>
              </a:spcAft>
              <a:buClr>
                <a:srgbClr val="434343"/>
              </a:buClr>
              <a:buSzPts val="1400"/>
              <a:buChar char="●"/>
              <a:defRPr>
                <a:solidFill>
                  <a:srgbClr val="434343"/>
                </a:solidFill>
              </a:defRPr>
            </a:lvl1pPr>
            <a:lvl2pPr marL="914411" lvl="1" indent="-317504" rtl="0">
              <a:lnSpc>
                <a:spcPct val="115000"/>
              </a:lnSpc>
              <a:spcBef>
                <a:spcPts val="0"/>
              </a:spcBef>
              <a:spcAft>
                <a:spcPts val="0"/>
              </a:spcAft>
              <a:buClr>
                <a:srgbClr val="434343"/>
              </a:buClr>
              <a:buSzPts val="1400"/>
              <a:buChar char="○"/>
              <a:defRPr>
                <a:solidFill>
                  <a:srgbClr val="434343"/>
                </a:solidFill>
              </a:defRPr>
            </a:lvl2pPr>
            <a:lvl3pPr marL="1371617" lvl="2" indent="-317504" rtl="0">
              <a:lnSpc>
                <a:spcPct val="115000"/>
              </a:lnSpc>
              <a:spcBef>
                <a:spcPts val="1600"/>
              </a:spcBef>
              <a:spcAft>
                <a:spcPts val="0"/>
              </a:spcAft>
              <a:buClr>
                <a:srgbClr val="434343"/>
              </a:buClr>
              <a:buSzPts val="1400"/>
              <a:buChar char="■"/>
              <a:defRPr>
                <a:solidFill>
                  <a:srgbClr val="434343"/>
                </a:solidFill>
              </a:defRPr>
            </a:lvl3pPr>
            <a:lvl4pPr marL="1828823" lvl="3" indent="-317504" rtl="0">
              <a:lnSpc>
                <a:spcPct val="115000"/>
              </a:lnSpc>
              <a:spcBef>
                <a:spcPts val="1600"/>
              </a:spcBef>
              <a:spcAft>
                <a:spcPts val="0"/>
              </a:spcAft>
              <a:buClr>
                <a:srgbClr val="434343"/>
              </a:buClr>
              <a:buSzPts val="1400"/>
              <a:buChar char="●"/>
              <a:defRPr>
                <a:solidFill>
                  <a:srgbClr val="434343"/>
                </a:solidFill>
              </a:defRPr>
            </a:lvl4pPr>
            <a:lvl5pPr marL="2286029" lvl="4" indent="-317504" rtl="0">
              <a:lnSpc>
                <a:spcPct val="115000"/>
              </a:lnSpc>
              <a:spcBef>
                <a:spcPts val="1600"/>
              </a:spcBef>
              <a:spcAft>
                <a:spcPts val="0"/>
              </a:spcAft>
              <a:buClr>
                <a:srgbClr val="434343"/>
              </a:buClr>
              <a:buSzPts val="1400"/>
              <a:buChar char="○"/>
              <a:defRPr>
                <a:solidFill>
                  <a:srgbClr val="434343"/>
                </a:solidFill>
              </a:defRPr>
            </a:lvl5pPr>
            <a:lvl6pPr marL="2743234" lvl="5" indent="-317504" rtl="0">
              <a:lnSpc>
                <a:spcPct val="115000"/>
              </a:lnSpc>
              <a:spcBef>
                <a:spcPts val="1600"/>
              </a:spcBef>
              <a:spcAft>
                <a:spcPts val="0"/>
              </a:spcAft>
              <a:buClr>
                <a:srgbClr val="434343"/>
              </a:buClr>
              <a:buSzPts val="1400"/>
              <a:buChar char="■"/>
              <a:defRPr>
                <a:solidFill>
                  <a:srgbClr val="434343"/>
                </a:solidFill>
              </a:defRPr>
            </a:lvl6pPr>
            <a:lvl7pPr marL="3200440" lvl="6" indent="-317504" rtl="0">
              <a:lnSpc>
                <a:spcPct val="115000"/>
              </a:lnSpc>
              <a:spcBef>
                <a:spcPts val="1600"/>
              </a:spcBef>
              <a:spcAft>
                <a:spcPts val="0"/>
              </a:spcAft>
              <a:buClr>
                <a:srgbClr val="434343"/>
              </a:buClr>
              <a:buSzPts val="1400"/>
              <a:buChar char="●"/>
              <a:defRPr>
                <a:solidFill>
                  <a:srgbClr val="434343"/>
                </a:solidFill>
              </a:defRPr>
            </a:lvl7pPr>
            <a:lvl8pPr marL="3657646" lvl="7" indent="-317504" rtl="0">
              <a:lnSpc>
                <a:spcPct val="115000"/>
              </a:lnSpc>
              <a:spcBef>
                <a:spcPts val="1600"/>
              </a:spcBef>
              <a:spcAft>
                <a:spcPts val="0"/>
              </a:spcAft>
              <a:buClr>
                <a:srgbClr val="434343"/>
              </a:buClr>
              <a:buSzPts val="1400"/>
              <a:buChar char="○"/>
              <a:defRPr>
                <a:solidFill>
                  <a:srgbClr val="434343"/>
                </a:solidFill>
              </a:defRPr>
            </a:lvl8pPr>
            <a:lvl9pPr marL="4114851" lvl="8" indent="-317504" rtl="0">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1083" name="Google Shape;1083;p18"/>
          <p:cNvSpPr txBox="1">
            <a:spLocks noGrp="1"/>
          </p:cNvSpPr>
          <p:nvPr>
            <p:ph type="body" idx="2"/>
          </p:nvPr>
        </p:nvSpPr>
        <p:spPr>
          <a:xfrm>
            <a:off x="4694501" y="1533450"/>
            <a:ext cx="3422400" cy="3098700"/>
          </a:xfrm>
          <a:prstGeom prst="rect">
            <a:avLst/>
          </a:prstGeom>
        </p:spPr>
        <p:txBody>
          <a:bodyPr spcFirstLastPara="1" wrap="square" lIns="91425" tIns="91425" rIns="91425" bIns="91425" anchor="t" anchorCtr="0">
            <a:noAutofit/>
          </a:bodyPr>
          <a:lstStyle>
            <a:lvl1pPr marL="457206" lvl="0" indent="-317504" rtl="0">
              <a:lnSpc>
                <a:spcPct val="100000"/>
              </a:lnSpc>
              <a:spcBef>
                <a:spcPts val="0"/>
              </a:spcBef>
              <a:spcAft>
                <a:spcPts val="0"/>
              </a:spcAft>
              <a:buClr>
                <a:srgbClr val="434343"/>
              </a:buClr>
              <a:buSzPts val="1400"/>
              <a:buChar char="●"/>
              <a:defRPr>
                <a:solidFill>
                  <a:schemeClr val="dk1"/>
                </a:solidFill>
              </a:defRPr>
            </a:lvl1pPr>
            <a:lvl2pPr marL="914411" lvl="1" indent="-317504" rtl="0">
              <a:lnSpc>
                <a:spcPct val="115000"/>
              </a:lnSpc>
              <a:spcBef>
                <a:spcPts val="0"/>
              </a:spcBef>
              <a:spcAft>
                <a:spcPts val="0"/>
              </a:spcAft>
              <a:buClr>
                <a:srgbClr val="434343"/>
              </a:buClr>
              <a:buSzPts val="1400"/>
              <a:buChar char="○"/>
              <a:defRPr>
                <a:solidFill>
                  <a:srgbClr val="434343"/>
                </a:solidFill>
              </a:defRPr>
            </a:lvl2pPr>
            <a:lvl3pPr marL="1371617" lvl="2" indent="-317504" rtl="0">
              <a:lnSpc>
                <a:spcPct val="115000"/>
              </a:lnSpc>
              <a:spcBef>
                <a:spcPts val="1600"/>
              </a:spcBef>
              <a:spcAft>
                <a:spcPts val="0"/>
              </a:spcAft>
              <a:buClr>
                <a:srgbClr val="434343"/>
              </a:buClr>
              <a:buSzPts val="1400"/>
              <a:buChar char="■"/>
              <a:defRPr>
                <a:solidFill>
                  <a:srgbClr val="434343"/>
                </a:solidFill>
              </a:defRPr>
            </a:lvl3pPr>
            <a:lvl4pPr marL="1828823" lvl="3" indent="-317504" rtl="0">
              <a:lnSpc>
                <a:spcPct val="115000"/>
              </a:lnSpc>
              <a:spcBef>
                <a:spcPts val="1600"/>
              </a:spcBef>
              <a:spcAft>
                <a:spcPts val="0"/>
              </a:spcAft>
              <a:buClr>
                <a:srgbClr val="434343"/>
              </a:buClr>
              <a:buSzPts val="1400"/>
              <a:buChar char="●"/>
              <a:defRPr>
                <a:solidFill>
                  <a:srgbClr val="434343"/>
                </a:solidFill>
              </a:defRPr>
            </a:lvl4pPr>
            <a:lvl5pPr marL="2286029" lvl="4" indent="-317504" rtl="0">
              <a:lnSpc>
                <a:spcPct val="115000"/>
              </a:lnSpc>
              <a:spcBef>
                <a:spcPts val="1600"/>
              </a:spcBef>
              <a:spcAft>
                <a:spcPts val="0"/>
              </a:spcAft>
              <a:buClr>
                <a:srgbClr val="434343"/>
              </a:buClr>
              <a:buSzPts val="1400"/>
              <a:buChar char="○"/>
              <a:defRPr>
                <a:solidFill>
                  <a:srgbClr val="434343"/>
                </a:solidFill>
              </a:defRPr>
            </a:lvl5pPr>
            <a:lvl6pPr marL="2743234" lvl="5" indent="-317504" rtl="0">
              <a:lnSpc>
                <a:spcPct val="115000"/>
              </a:lnSpc>
              <a:spcBef>
                <a:spcPts val="1600"/>
              </a:spcBef>
              <a:spcAft>
                <a:spcPts val="0"/>
              </a:spcAft>
              <a:buClr>
                <a:srgbClr val="434343"/>
              </a:buClr>
              <a:buSzPts val="1400"/>
              <a:buChar char="■"/>
              <a:defRPr>
                <a:solidFill>
                  <a:srgbClr val="434343"/>
                </a:solidFill>
              </a:defRPr>
            </a:lvl6pPr>
            <a:lvl7pPr marL="3200440" lvl="6" indent="-317504" rtl="0">
              <a:lnSpc>
                <a:spcPct val="115000"/>
              </a:lnSpc>
              <a:spcBef>
                <a:spcPts val="1600"/>
              </a:spcBef>
              <a:spcAft>
                <a:spcPts val="0"/>
              </a:spcAft>
              <a:buClr>
                <a:srgbClr val="434343"/>
              </a:buClr>
              <a:buSzPts val="1400"/>
              <a:buChar char="●"/>
              <a:defRPr>
                <a:solidFill>
                  <a:srgbClr val="434343"/>
                </a:solidFill>
              </a:defRPr>
            </a:lvl7pPr>
            <a:lvl8pPr marL="3657646" lvl="7" indent="-317504" rtl="0">
              <a:lnSpc>
                <a:spcPct val="115000"/>
              </a:lnSpc>
              <a:spcBef>
                <a:spcPts val="1600"/>
              </a:spcBef>
              <a:spcAft>
                <a:spcPts val="0"/>
              </a:spcAft>
              <a:buClr>
                <a:srgbClr val="434343"/>
              </a:buClr>
              <a:buSzPts val="1400"/>
              <a:buChar char="○"/>
              <a:defRPr>
                <a:solidFill>
                  <a:srgbClr val="434343"/>
                </a:solidFill>
              </a:defRPr>
            </a:lvl8pPr>
            <a:lvl9pPr marL="4114851" lvl="8" indent="-317504" rtl="0">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1084" name="Google Shape;1084;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289100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5"/>
        <p:cNvGrpSpPr/>
        <p:nvPr/>
      </p:nvGrpSpPr>
      <p:grpSpPr>
        <a:xfrm>
          <a:off x="0" y="0"/>
          <a:ext cx="0" cy="0"/>
          <a:chOff x="0" y="0"/>
          <a:chExt cx="0" cy="0"/>
        </a:xfrm>
      </p:grpSpPr>
      <p:sp>
        <p:nvSpPr>
          <p:cNvPr id="1086" name="Google Shape;1086;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7" name="Google Shape;1087;p19"/>
          <p:cNvSpPr txBox="1">
            <a:spLocks noGrp="1"/>
          </p:cNvSpPr>
          <p:nvPr>
            <p:ph type="title" idx="2"/>
          </p:nvPr>
        </p:nvSpPr>
        <p:spPr>
          <a:xfrm>
            <a:off x="829700"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88" name="Google Shape;1088;p19"/>
          <p:cNvSpPr txBox="1">
            <a:spLocks noGrp="1"/>
          </p:cNvSpPr>
          <p:nvPr>
            <p:ph type="subTitle" idx="1"/>
          </p:nvPr>
        </p:nvSpPr>
        <p:spPr>
          <a:xfrm>
            <a:off x="829725"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9" name="Google Shape;1089;p19"/>
          <p:cNvSpPr txBox="1">
            <a:spLocks noGrp="1"/>
          </p:cNvSpPr>
          <p:nvPr>
            <p:ph type="title" idx="3"/>
          </p:nvPr>
        </p:nvSpPr>
        <p:spPr>
          <a:xfrm>
            <a:off x="3376425"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0" name="Google Shape;1090;p19"/>
          <p:cNvSpPr txBox="1">
            <a:spLocks noGrp="1"/>
          </p:cNvSpPr>
          <p:nvPr>
            <p:ph type="subTitle" idx="4"/>
          </p:nvPr>
        </p:nvSpPr>
        <p:spPr>
          <a:xfrm>
            <a:off x="3376425"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1" name="Google Shape;1091;p19"/>
          <p:cNvSpPr txBox="1">
            <a:spLocks noGrp="1"/>
          </p:cNvSpPr>
          <p:nvPr>
            <p:ph type="title" idx="5"/>
          </p:nvPr>
        </p:nvSpPr>
        <p:spPr>
          <a:xfrm>
            <a:off x="5923150"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2" name="Google Shape;1092;p19"/>
          <p:cNvSpPr txBox="1">
            <a:spLocks noGrp="1"/>
          </p:cNvSpPr>
          <p:nvPr>
            <p:ph type="subTitle" idx="6"/>
          </p:nvPr>
        </p:nvSpPr>
        <p:spPr>
          <a:xfrm>
            <a:off x="5923150"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93" name="Google Shape;1093;p19"/>
          <p:cNvGrpSpPr/>
          <p:nvPr/>
        </p:nvGrpSpPr>
        <p:grpSpPr>
          <a:xfrm>
            <a:off x="-274197" y="-6258"/>
            <a:ext cx="1159289" cy="1091309"/>
            <a:chOff x="3611750" y="1496100"/>
            <a:chExt cx="821550" cy="773375"/>
          </a:xfrm>
        </p:grpSpPr>
        <p:sp>
          <p:nvSpPr>
            <p:cNvPr id="1094" name="Google Shape;1094;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5" name="Google Shape;1095;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6" name="Google Shape;1096;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7" name="Google Shape;1097;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8" name="Google Shape;1098;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9" name="Google Shape;1099;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0" name="Google Shape;1100;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1" name="Google Shape;1101;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2" name="Google Shape;1102;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3" name="Google Shape;1103;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4" name="Google Shape;1104;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5" name="Google Shape;1105;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6" name="Google Shape;1106;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7" name="Google Shape;1107;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8" name="Google Shape;1108;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9" name="Google Shape;1109;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0" name="Google Shape;1110;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11" name="Google Shape;1111;p19"/>
          <p:cNvGrpSpPr/>
          <p:nvPr/>
        </p:nvGrpSpPr>
        <p:grpSpPr>
          <a:xfrm rot="-4503473">
            <a:off x="8572972" y="3778458"/>
            <a:ext cx="794011" cy="747451"/>
            <a:chOff x="3611750" y="1496100"/>
            <a:chExt cx="821550" cy="773375"/>
          </a:xfrm>
        </p:grpSpPr>
        <p:sp>
          <p:nvSpPr>
            <p:cNvPr id="1112" name="Google Shape;1112;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3" name="Google Shape;1113;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4" name="Google Shape;1114;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5" name="Google Shape;1115;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6" name="Google Shape;1116;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7" name="Google Shape;1117;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8" name="Google Shape;1118;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9" name="Google Shape;1119;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0" name="Google Shape;1120;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1" name="Google Shape;1121;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2" name="Google Shape;1122;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3" name="Google Shape;1123;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4" name="Google Shape;1124;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5" name="Google Shape;1125;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6" name="Google Shape;1126;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7" name="Google Shape;1127;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8" name="Google Shape;1128;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29" name="Google Shape;1129;p19"/>
          <p:cNvGrpSpPr/>
          <p:nvPr/>
        </p:nvGrpSpPr>
        <p:grpSpPr>
          <a:xfrm rot="-4503338">
            <a:off x="8241308" y="4242552"/>
            <a:ext cx="1100046" cy="1035541"/>
            <a:chOff x="3611750" y="1496100"/>
            <a:chExt cx="821550" cy="773375"/>
          </a:xfrm>
        </p:grpSpPr>
        <p:sp>
          <p:nvSpPr>
            <p:cNvPr id="1130" name="Google Shape;1130;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1" name="Google Shape;1131;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2" name="Google Shape;1132;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3" name="Google Shape;1133;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4" name="Google Shape;1134;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5" name="Google Shape;1135;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6" name="Google Shape;1136;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7" name="Google Shape;1137;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8" name="Google Shape;1138;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9" name="Google Shape;1139;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0" name="Google Shape;1140;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1" name="Google Shape;1141;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2" name="Google Shape;1142;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3" name="Google Shape;1143;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4" name="Google Shape;1144;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5" name="Google Shape;1145;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6" name="Google Shape;1146;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5658917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47"/>
        <p:cNvGrpSpPr/>
        <p:nvPr/>
      </p:nvGrpSpPr>
      <p:grpSpPr>
        <a:xfrm>
          <a:off x="0" y="0"/>
          <a:ext cx="0" cy="0"/>
          <a:chOff x="0" y="0"/>
          <a:chExt cx="0" cy="0"/>
        </a:xfrm>
      </p:grpSpPr>
      <p:sp>
        <p:nvSpPr>
          <p:cNvPr id="1148" name="Google Shape;1148;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9" name="Google Shape;1149;p20"/>
          <p:cNvSpPr txBox="1">
            <a:spLocks noGrp="1"/>
          </p:cNvSpPr>
          <p:nvPr>
            <p:ph type="title" idx="2"/>
          </p:nvPr>
        </p:nvSpPr>
        <p:spPr>
          <a:xfrm>
            <a:off x="4129700" y="16504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0" name="Google Shape;1150;p20"/>
          <p:cNvSpPr txBox="1">
            <a:spLocks noGrp="1"/>
          </p:cNvSpPr>
          <p:nvPr>
            <p:ph type="subTitle" idx="1"/>
          </p:nvPr>
        </p:nvSpPr>
        <p:spPr>
          <a:xfrm>
            <a:off x="4129700" y="20828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1" name="Google Shape;1151;p20"/>
          <p:cNvSpPr txBox="1">
            <a:spLocks noGrp="1"/>
          </p:cNvSpPr>
          <p:nvPr>
            <p:ph type="title" idx="3"/>
          </p:nvPr>
        </p:nvSpPr>
        <p:spPr>
          <a:xfrm>
            <a:off x="6445804" y="16504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2" name="Google Shape;1152;p20"/>
          <p:cNvSpPr txBox="1">
            <a:spLocks noGrp="1"/>
          </p:cNvSpPr>
          <p:nvPr>
            <p:ph type="subTitle" idx="4"/>
          </p:nvPr>
        </p:nvSpPr>
        <p:spPr>
          <a:xfrm>
            <a:off x="6445804" y="20828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3" name="Google Shape;1153;p20"/>
          <p:cNvSpPr txBox="1">
            <a:spLocks noGrp="1"/>
          </p:cNvSpPr>
          <p:nvPr>
            <p:ph type="title" idx="5"/>
          </p:nvPr>
        </p:nvSpPr>
        <p:spPr>
          <a:xfrm>
            <a:off x="4129700" y="30838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4" name="Google Shape;1154;p20"/>
          <p:cNvSpPr txBox="1">
            <a:spLocks noGrp="1"/>
          </p:cNvSpPr>
          <p:nvPr>
            <p:ph type="subTitle" idx="6"/>
          </p:nvPr>
        </p:nvSpPr>
        <p:spPr>
          <a:xfrm>
            <a:off x="4129700" y="35162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5" name="Google Shape;1155;p20"/>
          <p:cNvSpPr txBox="1">
            <a:spLocks noGrp="1"/>
          </p:cNvSpPr>
          <p:nvPr>
            <p:ph type="title" idx="7"/>
          </p:nvPr>
        </p:nvSpPr>
        <p:spPr>
          <a:xfrm>
            <a:off x="6445804" y="30838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6" name="Google Shape;1156;p20"/>
          <p:cNvSpPr txBox="1">
            <a:spLocks noGrp="1"/>
          </p:cNvSpPr>
          <p:nvPr>
            <p:ph type="subTitle" idx="8"/>
          </p:nvPr>
        </p:nvSpPr>
        <p:spPr>
          <a:xfrm>
            <a:off x="6445804" y="35162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57" name="Google Shape;1157;p20"/>
          <p:cNvGrpSpPr/>
          <p:nvPr/>
        </p:nvGrpSpPr>
        <p:grpSpPr>
          <a:xfrm rot="-4503338">
            <a:off x="8241308" y="4242552"/>
            <a:ext cx="1100046" cy="1035541"/>
            <a:chOff x="3611750" y="1496100"/>
            <a:chExt cx="821550" cy="773375"/>
          </a:xfrm>
        </p:grpSpPr>
        <p:sp>
          <p:nvSpPr>
            <p:cNvPr id="1158" name="Google Shape;1158;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9" name="Google Shape;1159;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0" name="Google Shape;1160;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1" name="Google Shape;1161;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2" name="Google Shape;1162;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3" name="Google Shape;1163;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4" name="Google Shape;1164;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5" name="Google Shape;1165;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6" name="Google Shape;1166;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7" name="Google Shape;1167;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8" name="Google Shape;1168;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9" name="Google Shape;1169;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0" name="Google Shape;1170;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1" name="Google Shape;1171;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2" name="Google Shape;1172;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3" name="Google Shape;1173;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4" name="Google Shape;1174;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75" name="Google Shape;1175;p20"/>
          <p:cNvGrpSpPr/>
          <p:nvPr/>
        </p:nvGrpSpPr>
        <p:grpSpPr>
          <a:xfrm>
            <a:off x="-274197" y="-6258"/>
            <a:ext cx="1159289" cy="1091309"/>
            <a:chOff x="3611750" y="1496100"/>
            <a:chExt cx="821550" cy="773375"/>
          </a:xfrm>
        </p:grpSpPr>
        <p:sp>
          <p:nvSpPr>
            <p:cNvPr id="1176" name="Google Shape;1176;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7" name="Google Shape;1177;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8" name="Google Shape;1178;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9" name="Google Shape;1179;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0" name="Google Shape;1180;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1" name="Google Shape;1181;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2" name="Google Shape;1182;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3" name="Google Shape;1183;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4" name="Google Shape;1184;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5" name="Google Shape;1185;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6" name="Google Shape;1186;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7" name="Google Shape;1187;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8" name="Google Shape;1188;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9" name="Google Shape;1189;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0" name="Google Shape;1190;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1" name="Google Shape;1191;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2" name="Google Shape;1192;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93" name="Google Shape;1193;p20"/>
          <p:cNvGrpSpPr/>
          <p:nvPr/>
        </p:nvGrpSpPr>
        <p:grpSpPr>
          <a:xfrm rot="-4503473">
            <a:off x="8572972" y="3778458"/>
            <a:ext cx="794011" cy="747451"/>
            <a:chOff x="3611750" y="1496100"/>
            <a:chExt cx="821550" cy="773375"/>
          </a:xfrm>
        </p:grpSpPr>
        <p:sp>
          <p:nvSpPr>
            <p:cNvPr id="1194" name="Google Shape;1194;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5" name="Google Shape;1195;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6" name="Google Shape;1196;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7" name="Google Shape;1197;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8" name="Google Shape;1198;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9" name="Google Shape;1199;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0" name="Google Shape;1200;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1" name="Google Shape;1201;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2" name="Google Shape;1202;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3" name="Google Shape;1203;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4" name="Google Shape;1204;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5" name="Google Shape;1205;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6" name="Google Shape;1206;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7" name="Google Shape;1207;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8" name="Google Shape;1208;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9" name="Google Shape;1209;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0" name="Google Shape;1210;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878582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11"/>
        <p:cNvGrpSpPr/>
        <p:nvPr/>
      </p:nvGrpSpPr>
      <p:grpSpPr>
        <a:xfrm>
          <a:off x="0" y="0"/>
          <a:ext cx="0" cy="0"/>
          <a:chOff x="0" y="0"/>
          <a:chExt cx="0" cy="0"/>
        </a:xfrm>
      </p:grpSpPr>
      <p:sp>
        <p:nvSpPr>
          <p:cNvPr id="1212" name="Google Shape;1212;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13" name="Google Shape;1213;p21"/>
          <p:cNvSpPr txBox="1">
            <a:spLocks noGrp="1"/>
          </p:cNvSpPr>
          <p:nvPr>
            <p:ph type="title" idx="2"/>
          </p:nvPr>
        </p:nvSpPr>
        <p:spPr>
          <a:xfrm>
            <a:off x="1101175"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4" name="Google Shape;1214;p21"/>
          <p:cNvSpPr txBox="1">
            <a:spLocks noGrp="1"/>
          </p:cNvSpPr>
          <p:nvPr>
            <p:ph type="subTitle" idx="1"/>
          </p:nvPr>
        </p:nvSpPr>
        <p:spPr>
          <a:xfrm>
            <a:off x="1101175"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5" name="Google Shape;1215;p21"/>
          <p:cNvSpPr txBox="1">
            <a:spLocks noGrp="1"/>
          </p:cNvSpPr>
          <p:nvPr>
            <p:ph type="title" idx="3"/>
          </p:nvPr>
        </p:nvSpPr>
        <p:spPr>
          <a:xfrm>
            <a:off x="3580410"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6" name="Google Shape;1216;p21"/>
          <p:cNvSpPr txBox="1">
            <a:spLocks noGrp="1"/>
          </p:cNvSpPr>
          <p:nvPr>
            <p:ph type="subTitle" idx="4"/>
          </p:nvPr>
        </p:nvSpPr>
        <p:spPr>
          <a:xfrm>
            <a:off x="3577511"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7" name="Google Shape;1217;p21"/>
          <p:cNvSpPr txBox="1">
            <a:spLocks noGrp="1"/>
          </p:cNvSpPr>
          <p:nvPr>
            <p:ph type="title" idx="5"/>
          </p:nvPr>
        </p:nvSpPr>
        <p:spPr>
          <a:xfrm>
            <a:off x="1101175" y="3721076"/>
            <a:ext cx="1986000" cy="37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8" name="Google Shape;1218;p21"/>
          <p:cNvSpPr txBox="1">
            <a:spLocks noGrp="1"/>
          </p:cNvSpPr>
          <p:nvPr>
            <p:ph type="subTitle" idx="6"/>
          </p:nvPr>
        </p:nvSpPr>
        <p:spPr>
          <a:xfrm>
            <a:off x="1101175" y="4123413"/>
            <a:ext cx="1986000" cy="47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9" name="Google Shape;1219;p21"/>
          <p:cNvSpPr txBox="1">
            <a:spLocks noGrp="1"/>
          </p:cNvSpPr>
          <p:nvPr>
            <p:ph type="title" idx="7"/>
          </p:nvPr>
        </p:nvSpPr>
        <p:spPr>
          <a:xfrm>
            <a:off x="3577485" y="3726214"/>
            <a:ext cx="1986000" cy="37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0" name="Google Shape;1220;p21"/>
          <p:cNvSpPr txBox="1">
            <a:spLocks noGrp="1"/>
          </p:cNvSpPr>
          <p:nvPr>
            <p:ph type="subTitle" idx="8"/>
          </p:nvPr>
        </p:nvSpPr>
        <p:spPr>
          <a:xfrm>
            <a:off x="3577535" y="4125892"/>
            <a:ext cx="1986000" cy="47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1" name="Google Shape;1221;p21"/>
          <p:cNvSpPr txBox="1">
            <a:spLocks noGrp="1"/>
          </p:cNvSpPr>
          <p:nvPr>
            <p:ph type="title" idx="9"/>
          </p:nvPr>
        </p:nvSpPr>
        <p:spPr>
          <a:xfrm>
            <a:off x="6056725"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2" name="Google Shape;1222;p21"/>
          <p:cNvSpPr txBox="1">
            <a:spLocks noGrp="1"/>
          </p:cNvSpPr>
          <p:nvPr>
            <p:ph type="subTitle" idx="13"/>
          </p:nvPr>
        </p:nvSpPr>
        <p:spPr>
          <a:xfrm>
            <a:off x="6056728"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1"/>
          <p:cNvSpPr txBox="1">
            <a:spLocks noGrp="1"/>
          </p:cNvSpPr>
          <p:nvPr>
            <p:ph type="title" idx="14"/>
          </p:nvPr>
        </p:nvSpPr>
        <p:spPr>
          <a:xfrm>
            <a:off x="6053875" y="3728213"/>
            <a:ext cx="1986000" cy="37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4" name="Google Shape;1224;p21"/>
          <p:cNvSpPr txBox="1">
            <a:spLocks noGrp="1"/>
          </p:cNvSpPr>
          <p:nvPr>
            <p:ph type="subTitle" idx="15"/>
          </p:nvPr>
        </p:nvSpPr>
        <p:spPr>
          <a:xfrm>
            <a:off x="6053877" y="41184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5" name="Google Shape;1225;p21"/>
          <p:cNvGrpSpPr/>
          <p:nvPr/>
        </p:nvGrpSpPr>
        <p:grpSpPr>
          <a:xfrm rot="-2390044">
            <a:off x="-244568" y="4130126"/>
            <a:ext cx="1100032" cy="1035527"/>
            <a:chOff x="3611750" y="1496100"/>
            <a:chExt cx="821550" cy="773375"/>
          </a:xfrm>
        </p:grpSpPr>
        <p:sp>
          <p:nvSpPr>
            <p:cNvPr id="1226" name="Google Shape;1226;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43" name="Google Shape;1243;p21"/>
          <p:cNvGrpSpPr/>
          <p:nvPr/>
        </p:nvGrpSpPr>
        <p:grpSpPr>
          <a:xfrm>
            <a:off x="-223970" y="4633345"/>
            <a:ext cx="1159289" cy="1091309"/>
            <a:chOff x="3611750" y="1496100"/>
            <a:chExt cx="821550" cy="773375"/>
          </a:xfrm>
        </p:grpSpPr>
        <p:sp>
          <p:nvSpPr>
            <p:cNvPr id="1244" name="Google Shape;1244;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1" name="Google Shape;1261;p21"/>
          <p:cNvGrpSpPr/>
          <p:nvPr/>
        </p:nvGrpSpPr>
        <p:grpSpPr>
          <a:xfrm rot="10381071">
            <a:off x="8524879" y="-222342"/>
            <a:ext cx="947641" cy="1717597"/>
            <a:chOff x="5329525" y="1305350"/>
            <a:chExt cx="595325" cy="1079025"/>
          </a:xfrm>
        </p:grpSpPr>
        <p:sp>
          <p:nvSpPr>
            <p:cNvPr id="1262" name="Google Shape;1262;p2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2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2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2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2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2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2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2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2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2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2" name="Google Shape;1272;p21"/>
          <p:cNvGrpSpPr/>
          <p:nvPr/>
        </p:nvGrpSpPr>
        <p:grpSpPr>
          <a:xfrm rot="9900035">
            <a:off x="-274079" y="-369995"/>
            <a:ext cx="1159271" cy="1091292"/>
            <a:chOff x="3611750" y="1496100"/>
            <a:chExt cx="821550" cy="773375"/>
          </a:xfrm>
        </p:grpSpPr>
        <p:sp>
          <p:nvSpPr>
            <p:cNvPr id="1273" name="Google Shape;1273;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5" name="Google Shape;1275;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6" name="Google Shape;1276;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7" name="Google Shape;1277;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8" name="Google Shape;1278;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9" name="Google Shape;1279;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0" name="Google Shape;1280;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1" name="Google Shape;1281;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2" name="Google Shape;1282;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3" name="Google Shape;1283;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4" name="Google Shape;1284;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5" name="Google Shape;1285;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6" name="Google Shape;1286;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7" name="Google Shape;1287;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8" name="Google Shape;1288;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9" name="Google Shape;1289;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0" name="Google Shape;1290;p21"/>
          <p:cNvGrpSpPr/>
          <p:nvPr/>
        </p:nvGrpSpPr>
        <p:grpSpPr>
          <a:xfrm rot="-4503580">
            <a:off x="8286658" y="3243183"/>
            <a:ext cx="1291852" cy="1216099"/>
            <a:chOff x="3611750" y="1496100"/>
            <a:chExt cx="821550" cy="773375"/>
          </a:xfrm>
        </p:grpSpPr>
        <p:sp>
          <p:nvSpPr>
            <p:cNvPr id="1291" name="Google Shape;1291;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2" name="Google Shape;1292;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3" name="Google Shape;1293;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4" name="Google Shape;1294;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5" name="Google Shape;1295;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6" name="Google Shape;1296;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7" name="Google Shape;1297;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8" name="Google Shape;1298;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9" name="Google Shape;1299;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0" name="Google Shape;1300;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1" name="Google Shape;1301;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2" name="Google Shape;1302;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3" name="Google Shape;1303;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4" name="Google Shape;1304;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5" name="Google Shape;1305;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6" name="Google Shape;1306;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7" name="Google Shape;1307;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8" name="Google Shape;1308;p21"/>
          <p:cNvGrpSpPr/>
          <p:nvPr/>
        </p:nvGrpSpPr>
        <p:grpSpPr>
          <a:xfrm rot="-4503338">
            <a:off x="8241308" y="4242552"/>
            <a:ext cx="1100046" cy="1035541"/>
            <a:chOff x="3611750" y="1496100"/>
            <a:chExt cx="821550" cy="773375"/>
          </a:xfrm>
        </p:grpSpPr>
        <p:sp>
          <p:nvSpPr>
            <p:cNvPr id="1309" name="Google Shape;1309;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0" name="Google Shape;1310;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1" name="Google Shape;1311;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2" name="Google Shape;1312;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3" name="Google Shape;1313;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4" name="Google Shape;1314;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5" name="Google Shape;1315;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6" name="Google Shape;1316;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7" name="Google Shape;1317;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8" name="Google Shape;1318;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9" name="Google Shape;1319;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0" name="Google Shape;1320;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1" name="Google Shape;1321;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2" name="Google Shape;1322;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3" name="Google Shape;1323;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4" name="Google Shape;1324;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5" name="Google Shape;1325;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558678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326"/>
        <p:cNvGrpSpPr/>
        <p:nvPr/>
      </p:nvGrpSpPr>
      <p:grpSpPr>
        <a:xfrm>
          <a:off x="0" y="0"/>
          <a:ext cx="0" cy="0"/>
          <a:chOff x="0" y="0"/>
          <a:chExt cx="0" cy="0"/>
        </a:xfrm>
      </p:grpSpPr>
      <p:sp>
        <p:nvSpPr>
          <p:cNvPr id="1327" name="Google Shape;1327;p22"/>
          <p:cNvSpPr txBox="1">
            <a:spLocks noGrp="1"/>
          </p:cNvSpPr>
          <p:nvPr>
            <p:ph type="title" hasCustomPrompt="1"/>
          </p:nvPr>
        </p:nvSpPr>
        <p:spPr>
          <a:xfrm>
            <a:off x="2223601" y="670225"/>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28" name="Google Shape;1328;p22"/>
          <p:cNvSpPr txBox="1">
            <a:spLocks noGrp="1"/>
          </p:cNvSpPr>
          <p:nvPr>
            <p:ph type="subTitle" idx="1"/>
          </p:nvPr>
        </p:nvSpPr>
        <p:spPr>
          <a:xfrm>
            <a:off x="2223601" y="1439126"/>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329" name="Google Shape;1329;p22"/>
          <p:cNvSpPr txBox="1">
            <a:spLocks noGrp="1"/>
          </p:cNvSpPr>
          <p:nvPr>
            <p:ph type="title" idx="2" hasCustomPrompt="1"/>
          </p:nvPr>
        </p:nvSpPr>
        <p:spPr>
          <a:xfrm>
            <a:off x="2223601" y="1954311"/>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30" name="Google Shape;1330;p22"/>
          <p:cNvSpPr txBox="1">
            <a:spLocks noGrp="1"/>
          </p:cNvSpPr>
          <p:nvPr>
            <p:ph type="subTitle" idx="3"/>
          </p:nvPr>
        </p:nvSpPr>
        <p:spPr>
          <a:xfrm>
            <a:off x="2223601" y="2758949"/>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331" name="Google Shape;1331;p22"/>
          <p:cNvSpPr txBox="1">
            <a:spLocks noGrp="1"/>
          </p:cNvSpPr>
          <p:nvPr>
            <p:ph type="title" idx="4" hasCustomPrompt="1"/>
          </p:nvPr>
        </p:nvSpPr>
        <p:spPr>
          <a:xfrm>
            <a:off x="2223601" y="3265638"/>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32" name="Google Shape;1332;p22"/>
          <p:cNvSpPr txBox="1">
            <a:spLocks noGrp="1"/>
          </p:cNvSpPr>
          <p:nvPr>
            <p:ph type="subTitle" idx="5"/>
          </p:nvPr>
        </p:nvSpPr>
        <p:spPr>
          <a:xfrm>
            <a:off x="2223601" y="4078770"/>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1333" name="Google Shape;1333;p22"/>
          <p:cNvGrpSpPr/>
          <p:nvPr/>
        </p:nvGrpSpPr>
        <p:grpSpPr>
          <a:xfrm rot="-430491" flipH="1">
            <a:off x="-493315" y="2096778"/>
            <a:ext cx="1859413" cy="3370180"/>
            <a:chOff x="5329525" y="1305350"/>
            <a:chExt cx="595325" cy="1079025"/>
          </a:xfrm>
        </p:grpSpPr>
        <p:sp>
          <p:nvSpPr>
            <p:cNvPr id="1334" name="Google Shape;1334;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5" name="Google Shape;1335;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6" name="Google Shape;1336;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7" name="Google Shape;1337;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8" name="Google Shape;1338;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9" name="Google Shape;1339;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0" name="Google Shape;1340;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1" name="Google Shape;1341;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2" name="Google Shape;1342;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3" name="Google Shape;1343;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44" name="Google Shape;1344;p22"/>
          <p:cNvGrpSpPr/>
          <p:nvPr/>
        </p:nvGrpSpPr>
        <p:grpSpPr>
          <a:xfrm rot="-2552483">
            <a:off x="297150" y="2322512"/>
            <a:ext cx="1232522" cy="2233943"/>
            <a:chOff x="5329525" y="1305350"/>
            <a:chExt cx="595325" cy="1079025"/>
          </a:xfrm>
        </p:grpSpPr>
        <p:sp>
          <p:nvSpPr>
            <p:cNvPr id="1345" name="Google Shape;1345;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6" name="Google Shape;1346;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7" name="Google Shape;1347;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8" name="Google Shape;1348;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9" name="Google Shape;1349;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0" name="Google Shape;1350;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1" name="Google Shape;1351;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2" name="Google Shape;1352;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3" name="Google Shape;1353;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4" name="Google Shape;1354;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55" name="Google Shape;1355;p22"/>
          <p:cNvGrpSpPr/>
          <p:nvPr/>
        </p:nvGrpSpPr>
        <p:grpSpPr>
          <a:xfrm rot="-362166" flipH="1">
            <a:off x="7546946" y="-173674"/>
            <a:ext cx="1232488" cy="2233882"/>
            <a:chOff x="5329525" y="1305350"/>
            <a:chExt cx="595325" cy="1079025"/>
          </a:xfrm>
        </p:grpSpPr>
        <p:sp>
          <p:nvSpPr>
            <p:cNvPr id="1356" name="Google Shape;1356;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7" name="Google Shape;1357;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8" name="Google Shape;1358;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9" name="Google Shape;1359;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0" name="Google Shape;1360;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1" name="Google Shape;1361;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2" name="Google Shape;1362;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3" name="Google Shape;1363;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4" name="Google Shape;1364;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5" name="Google Shape;1365;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6" name="Google Shape;1366;p22"/>
          <p:cNvGrpSpPr/>
          <p:nvPr/>
        </p:nvGrpSpPr>
        <p:grpSpPr>
          <a:xfrm rot="-2484274">
            <a:off x="7805065" y="-873896"/>
            <a:ext cx="1859413" cy="3370180"/>
            <a:chOff x="5329525" y="1305350"/>
            <a:chExt cx="595325" cy="1079025"/>
          </a:xfrm>
        </p:grpSpPr>
        <p:sp>
          <p:nvSpPr>
            <p:cNvPr id="1367" name="Google Shape;1367;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8" name="Google Shape;1368;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9" name="Google Shape;1369;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0" name="Google Shape;1370;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1" name="Google Shape;1371;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2" name="Google Shape;1372;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3" name="Google Shape;1373;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4" name="Google Shape;1374;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5" name="Google Shape;1375;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6" name="Google Shape;1376;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930427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77"/>
        <p:cNvGrpSpPr/>
        <p:nvPr/>
      </p:nvGrpSpPr>
      <p:grpSpPr>
        <a:xfrm>
          <a:off x="0" y="0"/>
          <a:ext cx="0" cy="0"/>
          <a:chOff x="0" y="0"/>
          <a:chExt cx="0" cy="0"/>
        </a:xfrm>
      </p:grpSpPr>
      <p:sp>
        <p:nvSpPr>
          <p:cNvPr id="1378" name="Google Shape;1378;p23"/>
          <p:cNvSpPr txBox="1">
            <a:spLocks noGrp="1"/>
          </p:cNvSpPr>
          <p:nvPr>
            <p:ph type="title"/>
          </p:nvPr>
        </p:nvSpPr>
        <p:spPr>
          <a:xfrm>
            <a:off x="1094476" y="784663"/>
            <a:ext cx="3434700" cy="873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79" name="Google Shape;1379;p23"/>
          <p:cNvSpPr txBox="1">
            <a:spLocks noGrp="1"/>
          </p:cNvSpPr>
          <p:nvPr>
            <p:ph type="subTitle" idx="1"/>
          </p:nvPr>
        </p:nvSpPr>
        <p:spPr>
          <a:xfrm>
            <a:off x="1087575" y="1767338"/>
            <a:ext cx="3434700" cy="1426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0" name="Google Shape;1380;p23"/>
          <p:cNvSpPr txBox="1"/>
          <p:nvPr/>
        </p:nvSpPr>
        <p:spPr>
          <a:xfrm>
            <a:off x="1094476" y="3251188"/>
            <a:ext cx="3000000" cy="615600"/>
          </a:xfrm>
          <a:prstGeom prst="rect">
            <a:avLst/>
          </a:prstGeom>
          <a:noFill/>
          <a:ln>
            <a:noFill/>
          </a:ln>
        </p:spPr>
        <p:txBody>
          <a:bodyPr spcFirstLastPara="1" wrap="square" lIns="91425" tIns="91425" rIns="91425" bIns="91425" anchor="b" anchorCtr="0">
            <a:noAutofit/>
          </a:bodyPr>
          <a:lstStyle/>
          <a:p>
            <a:pPr marL="0" marR="0" lvl="0" indent="0" algn="l" defTabSz="914411" rtl="0" eaLnBrk="1" fontAlgn="auto" latinLnBrk="0" hangingPunct="1">
              <a:lnSpc>
                <a:spcPct val="100000"/>
              </a:lnSpc>
              <a:spcBef>
                <a:spcPts val="300"/>
              </a:spcBef>
              <a:spcAft>
                <a:spcPts val="0"/>
              </a:spcAft>
              <a:buClr>
                <a:srgbClr val="000000"/>
              </a:buClr>
              <a:buSzTx/>
              <a:buFont typeface="Arial"/>
              <a:buNone/>
              <a:tabLst/>
              <a:defRPr/>
            </a:pPr>
            <a:r>
              <a:rPr kumimoji="0" lang="en" sz="1000" b="0" i="0" u="none" strike="noStrike" kern="0" cap="none" spc="0" normalizeH="0" baseline="0" noProof="0">
                <a:ln>
                  <a:noFill/>
                </a:ln>
                <a:solidFill>
                  <a:srgbClr val="786C5D"/>
                </a:solidFill>
                <a:effectLst/>
                <a:uLnTx/>
                <a:uFillTx/>
                <a:latin typeface="Open Sans"/>
                <a:ea typeface="Open Sans"/>
                <a:cs typeface="Open Sans"/>
                <a:sym typeface="Open Sans"/>
              </a:rPr>
              <a:t>CREDITS: This presentation template was created by </a:t>
            </a:r>
            <a:r>
              <a:rPr kumimoji="0" lang="en" sz="1000"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kumimoji="0" lang="en" sz="1000" b="0" i="0" u="none" strike="noStrike" kern="0" cap="none" spc="0" normalizeH="0" baseline="0" noProof="0">
                <a:ln>
                  <a:noFill/>
                </a:ln>
                <a:solidFill>
                  <a:srgbClr val="786C5D"/>
                </a:solidFill>
                <a:effectLst/>
                <a:uLnTx/>
                <a:uFillTx/>
                <a:latin typeface="Open Sans"/>
                <a:ea typeface="Open Sans"/>
                <a:cs typeface="Open Sans"/>
                <a:sym typeface="Open Sans"/>
              </a:rPr>
              <a:t>, including icons by </a:t>
            </a:r>
            <a:r>
              <a:rPr kumimoji="0" lang="en" sz="1000"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kumimoji="0" lang="en" sz="1000" b="1" i="0" u="none" strike="noStrike" kern="0" cap="none" spc="0" normalizeH="0" baseline="0" noProof="0">
                <a:ln>
                  <a:noFill/>
                </a:ln>
                <a:solidFill>
                  <a:srgbClr val="786C5D"/>
                </a:solidFill>
                <a:effectLst/>
                <a:uLnTx/>
                <a:uFillTx/>
                <a:latin typeface="Open Sans"/>
                <a:ea typeface="Open Sans"/>
                <a:cs typeface="Open Sans"/>
                <a:sym typeface="Open Sans"/>
              </a:rPr>
              <a:t> </a:t>
            </a:r>
            <a:r>
              <a:rPr kumimoji="0" lang="en" sz="1000" b="0" i="0" u="none" strike="noStrike" kern="0" cap="none" spc="0" normalizeH="0" baseline="0" noProof="0">
                <a:ln>
                  <a:noFill/>
                </a:ln>
                <a:solidFill>
                  <a:srgbClr val="786C5D"/>
                </a:solidFill>
                <a:effectLst/>
                <a:uLnTx/>
                <a:uFillTx/>
                <a:latin typeface="Open Sans"/>
                <a:ea typeface="Open Sans"/>
                <a:cs typeface="Open Sans"/>
                <a:sym typeface="Open Sans"/>
              </a:rPr>
              <a:t>and infographics &amp; images by </a:t>
            </a:r>
            <a:r>
              <a:rPr kumimoji="0" lang="en" sz="1000"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kumimoji="0" sz="1000" b="1" i="0" u="none" strike="noStrike" kern="0" cap="none" spc="0" normalizeH="0" baseline="0" noProof="0">
              <a:ln>
                <a:noFill/>
              </a:ln>
              <a:solidFill>
                <a:srgbClr val="786C5D"/>
              </a:solidFill>
              <a:effectLst/>
              <a:uLnTx/>
              <a:uFillTx/>
              <a:latin typeface="Open Sans"/>
              <a:ea typeface="Open Sans"/>
              <a:cs typeface="Open Sans"/>
              <a:sym typeface="Open Sans"/>
            </a:endParaRPr>
          </a:p>
        </p:txBody>
      </p:sp>
      <p:grpSp>
        <p:nvGrpSpPr>
          <p:cNvPr id="1381" name="Google Shape;1381;p23"/>
          <p:cNvGrpSpPr/>
          <p:nvPr/>
        </p:nvGrpSpPr>
        <p:grpSpPr>
          <a:xfrm rot="-2390044">
            <a:off x="-244568" y="4130126"/>
            <a:ext cx="1100032" cy="1035527"/>
            <a:chOff x="3611750" y="1496100"/>
            <a:chExt cx="821550" cy="773375"/>
          </a:xfrm>
        </p:grpSpPr>
        <p:sp>
          <p:nvSpPr>
            <p:cNvPr id="1382" name="Google Shape;1382;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3" name="Google Shape;1383;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4" name="Google Shape;1384;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6" name="Google Shape;1386;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7" name="Google Shape;1387;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8" name="Google Shape;1388;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9" name="Google Shape;1389;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0" name="Google Shape;1390;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1" name="Google Shape;1391;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2" name="Google Shape;1392;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3" name="Google Shape;1393;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4" name="Google Shape;1394;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5" name="Google Shape;1395;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6" name="Google Shape;1396;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7" name="Google Shape;1397;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8" name="Google Shape;1398;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9" name="Google Shape;1399;p23"/>
          <p:cNvGrpSpPr/>
          <p:nvPr/>
        </p:nvGrpSpPr>
        <p:grpSpPr>
          <a:xfrm>
            <a:off x="-223970" y="4633345"/>
            <a:ext cx="1159289" cy="1091309"/>
            <a:chOff x="3611750" y="1496100"/>
            <a:chExt cx="821550" cy="773375"/>
          </a:xfrm>
        </p:grpSpPr>
        <p:sp>
          <p:nvSpPr>
            <p:cNvPr id="1400" name="Google Shape;1400;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1" name="Google Shape;1401;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2" name="Google Shape;1402;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3" name="Google Shape;1403;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4" name="Google Shape;1404;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5" name="Google Shape;1405;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6" name="Google Shape;1406;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7" name="Google Shape;1407;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8" name="Google Shape;1408;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9" name="Google Shape;1409;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0" name="Google Shape;1410;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1" name="Google Shape;1411;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2" name="Google Shape;1412;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3" name="Google Shape;1413;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4" name="Google Shape;1414;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5" name="Google Shape;1415;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6" name="Google Shape;1416;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17" name="Google Shape;1417;p23"/>
          <p:cNvGrpSpPr/>
          <p:nvPr/>
        </p:nvGrpSpPr>
        <p:grpSpPr>
          <a:xfrm rot="10381071">
            <a:off x="8524879" y="-222342"/>
            <a:ext cx="947641" cy="1717597"/>
            <a:chOff x="5329525" y="1305350"/>
            <a:chExt cx="595325" cy="1079025"/>
          </a:xfrm>
        </p:grpSpPr>
        <p:sp>
          <p:nvSpPr>
            <p:cNvPr id="1418" name="Google Shape;1418;p2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9" name="Google Shape;1419;p2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0" name="Google Shape;1420;p2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1" name="Google Shape;1421;p2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2" name="Google Shape;1422;p2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3" name="Google Shape;1423;p2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4" name="Google Shape;1424;p2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5" name="Google Shape;1425;p2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6" name="Google Shape;1426;p2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7" name="Google Shape;1427;p2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8" name="Google Shape;1428;p23"/>
          <p:cNvGrpSpPr/>
          <p:nvPr/>
        </p:nvGrpSpPr>
        <p:grpSpPr>
          <a:xfrm rot="9900035">
            <a:off x="-274079" y="-369995"/>
            <a:ext cx="1159271" cy="1091292"/>
            <a:chOff x="3611750" y="1496100"/>
            <a:chExt cx="821550" cy="773375"/>
          </a:xfrm>
        </p:grpSpPr>
        <p:sp>
          <p:nvSpPr>
            <p:cNvPr id="1429" name="Google Shape;1429;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0" name="Google Shape;1430;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1" name="Google Shape;1431;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2" name="Google Shape;1432;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3" name="Google Shape;1433;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4" name="Google Shape;1434;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5" name="Google Shape;1435;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6" name="Google Shape;1436;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7" name="Google Shape;1437;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8" name="Google Shape;1438;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9" name="Google Shape;1439;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0" name="Google Shape;1440;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2" name="Google Shape;1442;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3" name="Google Shape;1443;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4" name="Google Shape;1444;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5" name="Google Shape;1445;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46" name="Google Shape;1446;p23"/>
          <p:cNvGrpSpPr/>
          <p:nvPr/>
        </p:nvGrpSpPr>
        <p:grpSpPr>
          <a:xfrm rot="-4503580">
            <a:off x="8286658" y="3243183"/>
            <a:ext cx="1291852" cy="1216099"/>
            <a:chOff x="3611750" y="1496100"/>
            <a:chExt cx="821550" cy="773375"/>
          </a:xfrm>
        </p:grpSpPr>
        <p:sp>
          <p:nvSpPr>
            <p:cNvPr id="1447" name="Google Shape;1447;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8" name="Google Shape;1448;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9" name="Google Shape;1449;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0" name="Google Shape;1450;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5" name="Google Shape;1455;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6" name="Google Shape;1456;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1" name="Google Shape;1461;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2" name="Google Shape;1462;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4" name="Google Shape;1464;p23"/>
          <p:cNvGrpSpPr/>
          <p:nvPr/>
        </p:nvGrpSpPr>
        <p:grpSpPr>
          <a:xfrm rot="-4503338">
            <a:off x="8241308" y="4242552"/>
            <a:ext cx="1100046" cy="1035541"/>
            <a:chOff x="3611750" y="1496100"/>
            <a:chExt cx="821550" cy="773375"/>
          </a:xfrm>
        </p:grpSpPr>
        <p:sp>
          <p:nvSpPr>
            <p:cNvPr id="1465" name="Google Shape;1465;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7" name="Google Shape;1467;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8" name="Google Shape;1468;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0" name="Google Shape;1470;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1" name="Google Shape;1471;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7" name="Google Shape;1477;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8" name="Google Shape;1478;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9" name="Google Shape;1479;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0" name="Google Shape;1480;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1" name="Google Shape;1481;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991208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82"/>
        <p:cNvGrpSpPr/>
        <p:nvPr/>
      </p:nvGrpSpPr>
      <p:grpSpPr>
        <a:xfrm>
          <a:off x="0" y="0"/>
          <a:ext cx="0" cy="0"/>
          <a:chOff x="0" y="0"/>
          <a:chExt cx="0" cy="0"/>
        </a:xfrm>
      </p:grpSpPr>
    </p:spTree>
    <p:extLst>
      <p:ext uri="{BB962C8B-B14F-4D97-AF65-F5344CB8AC3E}">
        <p14:creationId xmlns:p14="http://schemas.microsoft.com/office/powerpoint/2010/main" val="38562740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3"/>
        <p:cNvGrpSpPr/>
        <p:nvPr/>
      </p:nvGrpSpPr>
      <p:grpSpPr>
        <a:xfrm>
          <a:off x="0" y="0"/>
          <a:ext cx="0" cy="0"/>
          <a:chOff x="0" y="0"/>
          <a:chExt cx="0" cy="0"/>
        </a:xfrm>
      </p:grpSpPr>
      <p:grpSp>
        <p:nvGrpSpPr>
          <p:cNvPr id="1484" name="Google Shape;1484;p25"/>
          <p:cNvGrpSpPr/>
          <p:nvPr/>
        </p:nvGrpSpPr>
        <p:grpSpPr>
          <a:xfrm rot="-430491" flipH="1">
            <a:off x="-493315" y="2096778"/>
            <a:ext cx="1859413" cy="3370180"/>
            <a:chOff x="5329525" y="1305350"/>
            <a:chExt cx="595325" cy="1079025"/>
          </a:xfrm>
        </p:grpSpPr>
        <p:sp>
          <p:nvSpPr>
            <p:cNvPr id="1485" name="Google Shape;1485;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6" name="Google Shape;1486;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7" name="Google Shape;1487;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8" name="Google Shape;1488;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9" name="Google Shape;1489;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0" name="Google Shape;1490;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1" name="Google Shape;1491;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2" name="Google Shape;1492;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3" name="Google Shape;1493;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4" name="Google Shape;1494;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95" name="Google Shape;1495;p25"/>
          <p:cNvGrpSpPr/>
          <p:nvPr/>
        </p:nvGrpSpPr>
        <p:grpSpPr>
          <a:xfrm rot="-2552483">
            <a:off x="297150" y="2322512"/>
            <a:ext cx="1232522" cy="2233943"/>
            <a:chOff x="5329525" y="1305350"/>
            <a:chExt cx="595325" cy="1079025"/>
          </a:xfrm>
        </p:grpSpPr>
        <p:sp>
          <p:nvSpPr>
            <p:cNvPr id="1496" name="Google Shape;1496;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7" name="Google Shape;1497;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8" name="Google Shape;1498;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9" name="Google Shape;1499;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0" name="Google Shape;1500;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1" name="Google Shape;1501;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2" name="Google Shape;1502;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3" name="Google Shape;1503;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4" name="Google Shape;1504;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5" name="Google Shape;1505;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06" name="Google Shape;1506;p25"/>
          <p:cNvGrpSpPr/>
          <p:nvPr/>
        </p:nvGrpSpPr>
        <p:grpSpPr>
          <a:xfrm rot="-362166" flipH="1">
            <a:off x="7546946" y="-173674"/>
            <a:ext cx="1232488" cy="2233882"/>
            <a:chOff x="5329525" y="1305350"/>
            <a:chExt cx="595325" cy="1079025"/>
          </a:xfrm>
        </p:grpSpPr>
        <p:sp>
          <p:nvSpPr>
            <p:cNvPr id="1507" name="Google Shape;1507;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8" name="Google Shape;1508;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9" name="Google Shape;1509;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0" name="Google Shape;1510;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1" name="Google Shape;1511;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2" name="Google Shape;1512;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3" name="Google Shape;1513;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4" name="Google Shape;1514;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5" name="Google Shape;1515;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6" name="Google Shape;1516;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17" name="Google Shape;1517;p25"/>
          <p:cNvGrpSpPr/>
          <p:nvPr/>
        </p:nvGrpSpPr>
        <p:grpSpPr>
          <a:xfrm rot="-2484274">
            <a:off x="7805065" y="-873896"/>
            <a:ext cx="1859413" cy="3370180"/>
            <a:chOff x="5329525" y="1305350"/>
            <a:chExt cx="595325" cy="1079025"/>
          </a:xfrm>
        </p:grpSpPr>
        <p:sp>
          <p:nvSpPr>
            <p:cNvPr id="1518" name="Google Shape;1518;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9" name="Google Shape;1519;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0" name="Google Shape;1520;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1" name="Google Shape;1521;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2" name="Google Shape;1522;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3" name="Google Shape;1523;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4" name="Google Shape;1524;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5" name="Google Shape;1525;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6" name="Google Shape;1526;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7" name="Google Shape;1527;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28401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57"/>
        <p:cNvGrpSpPr/>
        <p:nvPr/>
      </p:nvGrpSpPr>
      <p:grpSpPr>
        <a:xfrm>
          <a:off x="0" y="0"/>
          <a:ext cx="0" cy="0"/>
          <a:chOff x="0" y="0"/>
          <a:chExt cx="0" cy="0"/>
        </a:xfrm>
      </p:grpSpPr>
      <p:sp>
        <p:nvSpPr>
          <p:cNvPr id="358" name="Google Shape;358;p18"/>
          <p:cNvSpPr/>
          <p:nvPr/>
        </p:nvSpPr>
        <p:spPr>
          <a:xfrm flipH="1">
            <a:off x="72" y="1887100"/>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flipH="1">
            <a:off x="7152884" y="7824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flipH="1">
            <a:off x="300664" y="4326103"/>
            <a:ext cx="2082569" cy="57268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18"/>
          <p:cNvGrpSpPr/>
          <p:nvPr/>
        </p:nvGrpSpPr>
        <p:grpSpPr>
          <a:xfrm>
            <a:off x="-126741" y="210082"/>
            <a:ext cx="9458174" cy="4006055"/>
            <a:chOff x="-126741" y="210082"/>
            <a:chExt cx="9458174" cy="4006055"/>
          </a:xfrm>
        </p:grpSpPr>
        <p:sp>
          <p:nvSpPr>
            <p:cNvPr id="362" name="Google Shape;362;p18"/>
            <p:cNvSpPr/>
            <p:nvPr/>
          </p:nvSpPr>
          <p:spPr>
            <a:xfrm flipH="1">
              <a:off x="140599" y="6294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flipH="1">
              <a:off x="-126741" y="41699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flipH="1">
              <a:off x="-126721" y="11162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flipH="1">
              <a:off x="8711212" y="2100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flipH="1">
              <a:off x="8769750" y="3944203"/>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7" name="Google Shape;367;p18"/>
          <p:cNvSpPr/>
          <p:nvPr/>
        </p:nvSpPr>
        <p:spPr>
          <a:xfrm flipH="1">
            <a:off x="7398231" y="990572"/>
            <a:ext cx="193276" cy="85640"/>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8" name="Google Shape;368;p18"/>
          <p:cNvGrpSpPr/>
          <p:nvPr/>
        </p:nvGrpSpPr>
        <p:grpSpPr>
          <a:xfrm flipH="1">
            <a:off x="8223996" y="4394750"/>
            <a:ext cx="413545" cy="210602"/>
            <a:chOff x="2997351" y="1193725"/>
            <a:chExt cx="413545" cy="210602"/>
          </a:xfrm>
        </p:grpSpPr>
        <p:sp>
          <p:nvSpPr>
            <p:cNvPr id="369" name="Google Shape;369;p18"/>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1" name="Google Shape;371;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94870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9"/>
        <p:cNvGrpSpPr/>
        <p:nvPr/>
      </p:nvGrpSpPr>
      <p:grpSpPr>
        <a:xfrm>
          <a:off x="0" y="0"/>
          <a:ext cx="0" cy="0"/>
          <a:chOff x="0" y="0"/>
          <a:chExt cx="0" cy="0"/>
        </a:xfrm>
      </p:grpSpPr>
      <p:grpSp>
        <p:nvGrpSpPr>
          <p:cNvPr id="570" name="Google Shape;570;p25"/>
          <p:cNvGrpSpPr/>
          <p:nvPr/>
        </p:nvGrpSpPr>
        <p:grpSpPr>
          <a:xfrm>
            <a:off x="-103928" y="11357"/>
            <a:ext cx="9489289" cy="5132136"/>
            <a:chOff x="-103928" y="11357"/>
            <a:chExt cx="9489289" cy="5132136"/>
          </a:xfrm>
        </p:grpSpPr>
        <p:sp>
          <p:nvSpPr>
            <p:cNvPr id="571" name="Google Shape;571;p25"/>
            <p:cNvSpPr/>
            <p:nvPr/>
          </p:nvSpPr>
          <p:spPr>
            <a:xfrm>
              <a:off x="719995" y="1877350"/>
              <a:ext cx="8399455" cy="3266143"/>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5"/>
            <p:cNvSpPr/>
            <p:nvPr/>
          </p:nvSpPr>
          <p:spPr>
            <a:xfrm>
              <a:off x="0" y="578325"/>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3" name="Google Shape;573;p25"/>
            <p:cNvGrpSpPr/>
            <p:nvPr/>
          </p:nvGrpSpPr>
          <p:grpSpPr>
            <a:xfrm flipH="1">
              <a:off x="-103928" y="11357"/>
              <a:ext cx="9489289" cy="4774777"/>
              <a:chOff x="-150589" y="11357"/>
              <a:chExt cx="9489289" cy="4774777"/>
            </a:xfrm>
          </p:grpSpPr>
          <p:sp>
            <p:nvSpPr>
              <p:cNvPr id="574" name="Google Shape;574;p25"/>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5"/>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5"/>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5"/>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5"/>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5"/>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5"/>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5"/>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5"/>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25"/>
            <p:cNvGrpSpPr/>
            <p:nvPr/>
          </p:nvGrpSpPr>
          <p:grpSpPr>
            <a:xfrm>
              <a:off x="587551" y="586771"/>
              <a:ext cx="7251201" cy="4310942"/>
              <a:chOff x="615514" y="637221"/>
              <a:chExt cx="7251201" cy="4310942"/>
            </a:xfrm>
          </p:grpSpPr>
          <p:sp>
            <p:nvSpPr>
              <p:cNvPr id="584" name="Google Shape;584;p25"/>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5"/>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6" name="Google Shape;586;p25"/>
              <p:cNvGrpSpPr/>
              <p:nvPr/>
            </p:nvGrpSpPr>
            <p:grpSpPr>
              <a:xfrm>
                <a:off x="7017452" y="637221"/>
                <a:ext cx="849263" cy="621826"/>
                <a:chOff x="2172695" y="492015"/>
                <a:chExt cx="163925" cy="120025"/>
              </a:xfrm>
            </p:grpSpPr>
            <p:sp>
              <p:nvSpPr>
                <p:cNvPr id="587" name="Google Shape;587;p25"/>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5"/>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5"/>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5"/>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1" name="Google Shape;591;p25"/>
            <p:cNvSpPr/>
            <p:nvPr/>
          </p:nvSpPr>
          <p:spPr>
            <a:xfrm>
              <a:off x="6109217" y="44055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2" name="Google Shape;592;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3" name="Google Shape;593;p25"/>
          <p:cNvSpPr txBox="1">
            <a:spLocks noGrp="1"/>
          </p:cNvSpPr>
          <p:nvPr>
            <p:ph type="subTitle" idx="1"/>
          </p:nvPr>
        </p:nvSpPr>
        <p:spPr>
          <a:xfrm>
            <a:off x="713225" y="1009705"/>
            <a:ext cx="7717500" cy="3266100"/>
          </a:xfrm>
          <a:prstGeom prst="rect">
            <a:avLst/>
          </a:prstGeom>
        </p:spPr>
        <p:txBody>
          <a:bodyPr spcFirstLastPara="1" wrap="square" lIns="91425" tIns="91425" rIns="91425" bIns="91425" anchor="ctr" anchorCtr="0">
            <a:noAutofit/>
          </a:bodyPr>
          <a:lstStyle>
            <a:lvl1pPr lvl="0" rtl="0">
              <a:lnSpc>
                <a:spcPct val="100000"/>
              </a:lnSpc>
              <a:spcBef>
                <a:spcPts val="1000"/>
              </a:spcBef>
              <a:spcAft>
                <a:spcPts val="0"/>
              </a:spcAft>
              <a:buClr>
                <a:schemeClr val="accent5"/>
              </a:buClr>
              <a:buSzPts val="1800"/>
              <a:buFont typeface="Domine"/>
              <a:buAutoNum type="arabicPeriod"/>
              <a:defRPr/>
            </a:lvl1pPr>
            <a:lvl2pPr lvl="1" algn="ctr" rtl="0">
              <a:lnSpc>
                <a:spcPct val="100000"/>
              </a:lnSpc>
              <a:spcBef>
                <a:spcPts val="1600"/>
              </a:spcBef>
              <a:spcAft>
                <a:spcPts val="0"/>
              </a:spcAft>
              <a:buSzPts val="1400"/>
              <a:buAutoNum type="alphaLcPeriod"/>
              <a:defRPr/>
            </a:lvl2pPr>
            <a:lvl3pPr lvl="2" algn="ctr" rtl="0">
              <a:lnSpc>
                <a:spcPct val="100000"/>
              </a:lnSpc>
              <a:spcBef>
                <a:spcPts val="1600"/>
              </a:spcBef>
              <a:spcAft>
                <a:spcPts val="0"/>
              </a:spcAft>
              <a:buSzPts val="1400"/>
              <a:buAutoNum type="romanLcPeriod"/>
              <a:defRPr/>
            </a:lvl3pPr>
            <a:lvl4pPr lvl="3" algn="ctr" rtl="0">
              <a:lnSpc>
                <a:spcPct val="100000"/>
              </a:lnSpc>
              <a:spcBef>
                <a:spcPts val="1600"/>
              </a:spcBef>
              <a:spcAft>
                <a:spcPts val="0"/>
              </a:spcAft>
              <a:buSzPts val="1400"/>
              <a:buAutoNum type="arabicPeriod"/>
              <a:defRPr/>
            </a:lvl4pPr>
            <a:lvl5pPr lvl="4" algn="ctr" rtl="0">
              <a:lnSpc>
                <a:spcPct val="100000"/>
              </a:lnSpc>
              <a:spcBef>
                <a:spcPts val="1600"/>
              </a:spcBef>
              <a:spcAft>
                <a:spcPts val="0"/>
              </a:spcAft>
              <a:buSzPts val="1400"/>
              <a:buAutoNum type="alphaLcPeriod"/>
              <a:defRPr/>
            </a:lvl5pPr>
            <a:lvl6pPr lvl="5" algn="ctr" rtl="0">
              <a:lnSpc>
                <a:spcPct val="100000"/>
              </a:lnSpc>
              <a:spcBef>
                <a:spcPts val="1600"/>
              </a:spcBef>
              <a:spcAft>
                <a:spcPts val="0"/>
              </a:spcAft>
              <a:buSzPts val="1400"/>
              <a:buAutoNum type="romanLcPeriod"/>
              <a:defRPr/>
            </a:lvl6pPr>
            <a:lvl7pPr lvl="6" algn="ctr" rtl="0">
              <a:lnSpc>
                <a:spcPct val="100000"/>
              </a:lnSpc>
              <a:spcBef>
                <a:spcPts val="1600"/>
              </a:spcBef>
              <a:spcAft>
                <a:spcPts val="0"/>
              </a:spcAft>
              <a:buSzPts val="1400"/>
              <a:buAutoNum type="arabicPeriod"/>
              <a:defRPr/>
            </a:lvl7pPr>
            <a:lvl8pPr lvl="7" algn="ctr" rtl="0">
              <a:lnSpc>
                <a:spcPct val="100000"/>
              </a:lnSpc>
              <a:spcBef>
                <a:spcPts val="1600"/>
              </a:spcBef>
              <a:spcAft>
                <a:spcPts val="0"/>
              </a:spcAft>
              <a:buSzPts val="1400"/>
              <a:buAutoNum type="alphaLcPeriod"/>
              <a:defRPr/>
            </a:lvl8pPr>
            <a:lvl9pPr lvl="8" algn="ctr" rtl="0">
              <a:lnSpc>
                <a:spcPct val="100000"/>
              </a:lnSpc>
              <a:spcBef>
                <a:spcPts val="1600"/>
              </a:spcBef>
              <a:spcAft>
                <a:spcPts val="1600"/>
              </a:spcAft>
              <a:buSzPts val="1400"/>
              <a:buAutoNum type="romanLcPeriod"/>
              <a:defRPr/>
            </a:lvl9pPr>
          </a:lstStyle>
          <a:p>
            <a:endParaRPr/>
          </a:p>
        </p:txBody>
      </p:sp>
    </p:spTree>
    <p:extLst>
      <p:ext uri="{BB962C8B-B14F-4D97-AF65-F5344CB8AC3E}">
        <p14:creationId xmlns:p14="http://schemas.microsoft.com/office/powerpoint/2010/main" val="25283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lt1"/>
        </a:solidFill>
        <a:effectLst/>
      </p:bgPr>
    </p:bg>
    <p:spTree>
      <p:nvGrpSpPr>
        <p:cNvPr id="1" name="Shape 613"/>
        <p:cNvGrpSpPr/>
        <p:nvPr/>
      </p:nvGrpSpPr>
      <p:grpSpPr>
        <a:xfrm>
          <a:off x="0" y="0"/>
          <a:ext cx="0" cy="0"/>
          <a:chOff x="0" y="0"/>
          <a:chExt cx="0" cy="0"/>
        </a:xfrm>
      </p:grpSpPr>
      <p:sp>
        <p:nvSpPr>
          <p:cNvPr id="614" name="Google Shape;614;p27"/>
          <p:cNvSpPr/>
          <p:nvPr/>
        </p:nvSpPr>
        <p:spPr>
          <a:xfrm>
            <a:off x="3111276" y="3974443"/>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7"/>
          <p:cNvSpPr/>
          <p:nvPr/>
        </p:nvSpPr>
        <p:spPr>
          <a:xfrm flipH="1">
            <a:off x="5668049" y="147974"/>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6" name="Google Shape;616;p27"/>
          <p:cNvGrpSpPr/>
          <p:nvPr/>
        </p:nvGrpSpPr>
        <p:grpSpPr>
          <a:xfrm>
            <a:off x="174405" y="249131"/>
            <a:ext cx="8532152" cy="4699840"/>
            <a:chOff x="174405" y="249131"/>
            <a:chExt cx="8532152" cy="4699840"/>
          </a:xfrm>
        </p:grpSpPr>
        <p:sp>
          <p:nvSpPr>
            <p:cNvPr id="617" name="Google Shape;617;p27"/>
            <p:cNvSpPr/>
            <p:nvPr/>
          </p:nvSpPr>
          <p:spPr>
            <a:xfrm>
              <a:off x="8555624" y="4828998"/>
              <a:ext cx="150933" cy="56490"/>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7"/>
            <p:cNvSpPr/>
            <p:nvPr/>
          </p:nvSpPr>
          <p:spPr>
            <a:xfrm>
              <a:off x="7432500" y="4320073"/>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7"/>
            <p:cNvSpPr/>
            <p:nvPr/>
          </p:nvSpPr>
          <p:spPr>
            <a:xfrm>
              <a:off x="8162538" y="4342478"/>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7"/>
            <p:cNvSpPr/>
            <p:nvPr/>
          </p:nvSpPr>
          <p:spPr>
            <a:xfrm>
              <a:off x="7959055" y="4598802"/>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7"/>
            <p:cNvSpPr/>
            <p:nvPr/>
          </p:nvSpPr>
          <p:spPr>
            <a:xfrm>
              <a:off x="174405" y="455626"/>
              <a:ext cx="135101" cy="83189"/>
            </a:xfrm>
            <a:custGeom>
              <a:avLst/>
              <a:gdLst/>
              <a:ahLst/>
              <a:cxnLst/>
              <a:rect l="l" t="t" r="r" b="b"/>
              <a:pathLst>
                <a:path w="635" h="391" extrusionOk="0">
                  <a:moveTo>
                    <a:pt x="535" y="0"/>
                  </a:moveTo>
                  <a:cubicBezTo>
                    <a:pt x="491" y="0"/>
                    <a:pt x="446" y="18"/>
                    <a:pt x="417" y="57"/>
                  </a:cubicBezTo>
                  <a:cubicBezTo>
                    <a:pt x="390" y="85"/>
                    <a:pt x="362" y="122"/>
                    <a:pt x="342" y="161"/>
                  </a:cubicBezTo>
                  <a:lnTo>
                    <a:pt x="342" y="161"/>
                  </a:lnTo>
                  <a:cubicBezTo>
                    <a:pt x="326" y="159"/>
                    <a:pt x="311" y="158"/>
                    <a:pt x="296" y="158"/>
                  </a:cubicBezTo>
                  <a:cubicBezTo>
                    <a:pt x="186" y="158"/>
                    <a:pt x="73" y="214"/>
                    <a:pt x="1" y="310"/>
                  </a:cubicBezTo>
                  <a:cubicBezTo>
                    <a:pt x="46" y="280"/>
                    <a:pt x="98" y="266"/>
                    <a:pt x="149" y="266"/>
                  </a:cubicBezTo>
                  <a:cubicBezTo>
                    <a:pt x="221" y="266"/>
                    <a:pt x="292" y="294"/>
                    <a:pt x="345" y="347"/>
                  </a:cubicBezTo>
                  <a:cubicBezTo>
                    <a:pt x="358" y="373"/>
                    <a:pt x="381" y="390"/>
                    <a:pt x="407" y="390"/>
                  </a:cubicBezTo>
                  <a:cubicBezTo>
                    <a:pt x="416" y="390"/>
                    <a:pt x="426" y="388"/>
                    <a:pt x="435" y="383"/>
                  </a:cubicBezTo>
                  <a:cubicBezTo>
                    <a:pt x="472" y="383"/>
                    <a:pt x="508" y="329"/>
                    <a:pt x="490" y="274"/>
                  </a:cubicBezTo>
                  <a:cubicBezTo>
                    <a:pt x="472" y="220"/>
                    <a:pt x="472" y="166"/>
                    <a:pt x="490" y="111"/>
                  </a:cubicBezTo>
                  <a:cubicBezTo>
                    <a:pt x="505" y="67"/>
                    <a:pt x="556" y="34"/>
                    <a:pt x="604" y="34"/>
                  </a:cubicBezTo>
                  <a:cubicBezTo>
                    <a:pt x="615" y="34"/>
                    <a:pt x="625" y="36"/>
                    <a:pt x="635" y="39"/>
                  </a:cubicBezTo>
                  <a:cubicBezTo>
                    <a:pt x="609" y="14"/>
                    <a:pt x="572" y="0"/>
                    <a:pt x="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7"/>
            <p:cNvSpPr/>
            <p:nvPr/>
          </p:nvSpPr>
          <p:spPr>
            <a:xfrm>
              <a:off x="396338" y="249131"/>
              <a:ext cx="223821" cy="87232"/>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3" name="Google Shape;623;p27"/>
            <p:cNvGrpSpPr/>
            <p:nvPr/>
          </p:nvGrpSpPr>
          <p:grpSpPr>
            <a:xfrm>
              <a:off x="288590" y="4327146"/>
              <a:ext cx="849263" cy="621826"/>
              <a:chOff x="873887" y="1204246"/>
              <a:chExt cx="163925" cy="120025"/>
            </a:xfrm>
          </p:grpSpPr>
          <p:sp>
            <p:nvSpPr>
              <p:cNvPr id="624" name="Google Shape;624;p27"/>
              <p:cNvSpPr/>
              <p:nvPr/>
            </p:nvSpPr>
            <p:spPr>
              <a:xfrm>
                <a:off x="873887" y="1204246"/>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7"/>
              <p:cNvSpPr/>
              <p:nvPr/>
            </p:nvSpPr>
            <p:spPr>
              <a:xfrm>
                <a:off x="878887" y="1252821"/>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7"/>
              <p:cNvSpPr/>
              <p:nvPr/>
            </p:nvSpPr>
            <p:spPr>
              <a:xfrm>
                <a:off x="974862" y="1307771"/>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7"/>
              <p:cNvSpPr/>
              <p:nvPr/>
            </p:nvSpPr>
            <p:spPr>
              <a:xfrm>
                <a:off x="1016062" y="1233646"/>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28" name="Google Shape;628;p27"/>
          <p:cNvGrpSpPr/>
          <p:nvPr/>
        </p:nvGrpSpPr>
        <p:grpSpPr>
          <a:xfrm>
            <a:off x="-166003" y="7"/>
            <a:ext cx="9489289" cy="4774777"/>
            <a:chOff x="-150589" y="11357"/>
            <a:chExt cx="9489289" cy="4774777"/>
          </a:xfrm>
        </p:grpSpPr>
        <p:sp>
          <p:nvSpPr>
            <p:cNvPr id="629" name="Google Shape;629;p27"/>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7"/>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7"/>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7"/>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7"/>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7"/>
            <p:cNvSpPr/>
            <p:nvPr/>
          </p:nvSpPr>
          <p:spPr>
            <a:xfrm rot="10800000" flipH="1">
              <a:off x="8776673" y="301451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7"/>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7"/>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7"/>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8" name="Google Shape;638;p27"/>
          <p:cNvSpPr/>
          <p:nvPr/>
        </p:nvSpPr>
        <p:spPr>
          <a:xfrm>
            <a:off x="303192" y="64862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7"/>
          <p:cNvSpPr txBox="1">
            <a:spLocks noGrp="1"/>
          </p:cNvSpPr>
          <p:nvPr>
            <p:ph type="subTitle" idx="1"/>
          </p:nvPr>
        </p:nvSpPr>
        <p:spPr>
          <a:xfrm>
            <a:off x="5227675" y="1731938"/>
            <a:ext cx="3203100" cy="398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40" name="Google Shape;640;p27"/>
          <p:cNvSpPr txBox="1">
            <a:spLocks noGrp="1"/>
          </p:cNvSpPr>
          <p:nvPr>
            <p:ph type="subTitle" idx="2"/>
          </p:nvPr>
        </p:nvSpPr>
        <p:spPr>
          <a:xfrm>
            <a:off x="5227800" y="3198675"/>
            <a:ext cx="3203100" cy="398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41" name="Google Shape;641;p27"/>
          <p:cNvSpPr txBox="1">
            <a:spLocks noGrp="1"/>
          </p:cNvSpPr>
          <p:nvPr>
            <p:ph type="subTitle" idx="3"/>
          </p:nvPr>
        </p:nvSpPr>
        <p:spPr>
          <a:xfrm>
            <a:off x="4667800" y="2056750"/>
            <a:ext cx="3762900" cy="696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42" name="Google Shape;642;p27"/>
          <p:cNvSpPr txBox="1">
            <a:spLocks noGrp="1"/>
          </p:cNvSpPr>
          <p:nvPr>
            <p:ph type="subTitle" idx="4"/>
          </p:nvPr>
        </p:nvSpPr>
        <p:spPr>
          <a:xfrm>
            <a:off x="4667947" y="3463970"/>
            <a:ext cx="3762900" cy="696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43" name="Google Shape;643;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62829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1"/>
        </a:solidFill>
        <a:effectLst/>
      </p:bgPr>
    </p:bg>
    <p:spTree>
      <p:nvGrpSpPr>
        <p:cNvPr id="1" name="Shape 644"/>
        <p:cNvGrpSpPr/>
        <p:nvPr/>
      </p:nvGrpSpPr>
      <p:grpSpPr>
        <a:xfrm>
          <a:off x="0" y="0"/>
          <a:ext cx="0" cy="0"/>
          <a:chOff x="0" y="0"/>
          <a:chExt cx="0" cy="0"/>
        </a:xfrm>
      </p:grpSpPr>
      <p:sp>
        <p:nvSpPr>
          <p:cNvPr id="645" name="Google Shape;645;p28"/>
          <p:cNvSpPr/>
          <p:nvPr/>
        </p:nvSpPr>
        <p:spPr>
          <a:xfrm flipH="1">
            <a:off x="5651849" y="718899"/>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8"/>
          <p:cNvSpPr/>
          <p:nvPr/>
        </p:nvSpPr>
        <p:spPr>
          <a:xfrm>
            <a:off x="0" y="3519513"/>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8"/>
          <p:cNvSpPr/>
          <p:nvPr/>
        </p:nvSpPr>
        <p:spPr>
          <a:xfrm flipH="1">
            <a:off x="-150589" y="1661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8"/>
          <p:cNvSpPr/>
          <p:nvPr/>
        </p:nvSpPr>
        <p:spPr>
          <a:xfrm flipH="1">
            <a:off x="6315439" y="3791868"/>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8"/>
          <p:cNvSpPr/>
          <p:nvPr/>
        </p:nvSpPr>
        <p:spPr>
          <a:xfrm flipH="1">
            <a:off x="-218724" y="38764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8"/>
          <p:cNvSpPr/>
          <p:nvPr/>
        </p:nvSpPr>
        <p:spPr>
          <a:xfrm flipH="1">
            <a:off x="8868110" y="11033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8"/>
          <p:cNvSpPr/>
          <p:nvPr/>
        </p:nvSpPr>
        <p:spPr>
          <a:xfrm flipH="1">
            <a:off x="-218719" y="4477168"/>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8"/>
          <p:cNvSpPr/>
          <p:nvPr/>
        </p:nvSpPr>
        <p:spPr>
          <a:xfrm flipH="1">
            <a:off x="8213963"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8"/>
          <p:cNvSpPr/>
          <p:nvPr/>
        </p:nvSpPr>
        <p:spPr>
          <a:xfrm flipH="1">
            <a:off x="8582327" y="26038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8"/>
          <p:cNvSpPr/>
          <p:nvPr/>
        </p:nvSpPr>
        <p:spPr>
          <a:xfrm>
            <a:off x="7075815" y="1563836"/>
            <a:ext cx="217436" cy="95804"/>
          </a:xfrm>
          <a:custGeom>
            <a:avLst/>
            <a:gdLst/>
            <a:ahLst/>
            <a:cxnLst/>
            <a:rect l="l" t="t" r="r" b="b"/>
            <a:pathLst>
              <a:path w="1305" h="575" extrusionOk="0">
                <a:moveTo>
                  <a:pt x="1226" y="0"/>
                </a:moveTo>
                <a:cubicBezTo>
                  <a:pt x="996" y="0"/>
                  <a:pt x="776" y="118"/>
                  <a:pt x="659" y="316"/>
                </a:cubicBezTo>
                <a:lnTo>
                  <a:pt x="659" y="316"/>
                </a:lnTo>
                <a:cubicBezTo>
                  <a:pt x="574" y="255"/>
                  <a:pt x="477" y="211"/>
                  <a:pt x="362" y="186"/>
                </a:cubicBezTo>
                <a:cubicBezTo>
                  <a:pt x="341" y="180"/>
                  <a:pt x="319" y="178"/>
                  <a:pt x="297" y="178"/>
                </a:cubicBezTo>
                <a:cubicBezTo>
                  <a:pt x="171" y="178"/>
                  <a:pt x="46" y="262"/>
                  <a:pt x="0" y="385"/>
                </a:cubicBezTo>
                <a:cubicBezTo>
                  <a:pt x="53" y="305"/>
                  <a:pt x="145" y="255"/>
                  <a:pt x="240" y="255"/>
                </a:cubicBezTo>
                <a:cubicBezTo>
                  <a:pt x="275" y="255"/>
                  <a:pt x="310" y="262"/>
                  <a:pt x="344" y="276"/>
                </a:cubicBezTo>
                <a:cubicBezTo>
                  <a:pt x="453" y="331"/>
                  <a:pt x="562" y="421"/>
                  <a:pt x="616" y="530"/>
                </a:cubicBezTo>
                <a:cubicBezTo>
                  <a:pt x="639" y="560"/>
                  <a:pt x="671" y="574"/>
                  <a:pt x="701" y="574"/>
                </a:cubicBezTo>
                <a:cubicBezTo>
                  <a:pt x="742" y="574"/>
                  <a:pt x="779" y="546"/>
                  <a:pt x="779" y="494"/>
                </a:cubicBezTo>
                <a:cubicBezTo>
                  <a:pt x="815" y="222"/>
                  <a:pt x="1032" y="23"/>
                  <a:pt x="1304" y="5"/>
                </a:cubicBezTo>
                <a:cubicBezTo>
                  <a:pt x="1278" y="2"/>
                  <a:pt x="1252" y="0"/>
                  <a:pt x="1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8"/>
          <p:cNvSpPr/>
          <p:nvPr/>
        </p:nvSpPr>
        <p:spPr>
          <a:xfrm>
            <a:off x="616584" y="1286072"/>
            <a:ext cx="193276" cy="85640"/>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8"/>
          <p:cNvSpPr/>
          <p:nvPr/>
        </p:nvSpPr>
        <p:spPr>
          <a:xfrm>
            <a:off x="8338635" y="498758"/>
            <a:ext cx="184279" cy="80142"/>
          </a:xfrm>
          <a:custGeom>
            <a:avLst/>
            <a:gdLst/>
            <a:ahLst/>
            <a:cxnLst/>
            <a:rect l="l" t="t" r="r" b="b"/>
            <a:pathLst>
              <a:path w="1106" h="481" extrusionOk="0">
                <a:moveTo>
                  <a:pt x="953" y="1"/>
                </a:moveTo>
                <a:cubicBezTo>
                  <a:pt x="776" y="1"/>
                  <a:pt x="607" y="81"/>
                  <a:pt x="501" y="227"/>
                </a:cubicBezTo>
                <a:lnTo>
                  <a:pt x="501" y="227"/>
                </a:lnTo>
                <a:cubicBezTo>
                  <a:pt x="452" y="182"/>
                  <a:pt x="398" y="144"/>
                  <a:pt x="345" y="111"/>
                </a:cubicBezTo>
                <a:cubicBezTo>
                  <a:pt x="290" y="84"/>
                  <a:pt x="232" y="71"/>
                  <a:pt x="173" y="71"/>
                </a:cubicBezTo>
                <a:cubicBezTo>
                  <a:pt x="114" y="71"/>
                  <a:pt x="55" y="84"/>
                  <a:pt x="1" y="111"/>
                </a:cubicBezTo>
                <a:cubicBezTo>
                  <a:pt x="91" y="130"/>
                  <a:pt x="182" y="166"/>
                  <a:pt x="254" y="238"/>
                </a:cubicBezTo>
                <a:cubicBezTo>
                  <a:pt x="327" y="293"/>
                  <a:pt x="381" y="365"/>
                  <a:pt x="435" y="456"/>
                </a:cubicBezTo>
                <a:cubicBezTo>
                  <a:pt x="453" y="456"/>
                  <a:pt x="453" y="456"/>
                  <a:pt x="472" y="474"/>
                </a:cubicBezTo>
                <a:cubicBezTo>
                  <a:pt x="486" y="478"/>
                  <a:pt x="501" y="481"/>
                  <a:pt x="515" y="481"/>
                </a:cubicBezTo>
                <a:cubicBezTo>
                  <a:pt x="552" y="481"/>
                  <a:pt x="585" y="464"/>
                  <a:pt x="598" y="437"/>
                </a:cubicBezTo>
                <a:cubicBezTo>
                  <a:pt x="707" y="238"/>
                  <a:pt x="888" y="75"/>
                  <a:pt x="1105" y="21"/>
                </a:cubicBezTo>
                <a:cubicBezTo>
                  <a:pt x="1055" y="7"/>
                  <a:pt x="1003"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8"/>
          <p:cNvSpPr txBox="1">
            <a:spLocks noGrp="1"/>
          </p:cNvSpPr>
          <p:nvPr>
            <p:ph type="subTitle" idx="1"/>
          </p:nvPr>
        </p:nvSpPr>
        <p:spPr>
          <a:xfrm>
            <a:off x="883787" y="2965850"/>
            <a:ext cx="7376400" cy="39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58" name="Google Shape;658;p28"/>
          <p:cNvSpPr txBox="1">
            <a:spLocks noGrp="1"/>
          </p:cNvSpPr>
          <p:nvPr>
            <p:ph type="subTitle" idx="2"/>
          </p:nvPr>
        </p:nvSpPr>
        <p:spPr>
          <a:xfrm>
            <a:off x="883813" y="1536300"/>
            <a:ext cx="7376400" cy="1242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9" name="Google Shape;659;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0" name="Google Shape;660;p28"/>
          <p:cNvSpPr txBox="1">
            <a:spLocks noGrp="1"/>
          </p:cNvSpPr>
          <p:nvPr>
            <p:ph type="subTitle" idx="3"/>
          </p:nvPr>
        </p:nvSpPr>
        <p:spPr>
          <a:xfrm>
            <a:off x="883787" y="1138200"/>
            <a:ext cx="7376400" cy="39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61" name="Google Shape;661;p28"/>
          <p:cNvSpPr txBox="1">
            <a:spLocks noGrp="1"/>
          </p:cNvSpPr>
          <p:nvPr>
            <p:ph type="subTitle" idx="4"/>
          </p:nvPr>
        </p:nvSpPr>
        <p:spPr>
          <a:xfrm>
            <a:off x="883813" y="3363950"/>
            <a:ext cx="7376400" cy="138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i="1"/>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007056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7"/>
        <p:cNvGrpSpPr/>
        <p:nvPr/>
      </p:nvGrpSpPr>
      <p:grpSpPr>
        <a:xfrm>
          <a:off x="0" y="0"/>
          <a:ext cx="0" cy="0"/>
          <a:chOff x="0" y="0"/>
          <a:chExt cx="0" cy="0"/>
        </a:xfrm>
      </p:grpSpPr>
      <p:sp>
        <p:nvSpPr>
          <p:cNvPr id="718" name="Google Shape;718;p31"/>
          <p:cNvSpPr/>
          <p:nvPr/>
        </p:nvSpPr>
        <p:spPr>
          <a:xfrm>
            <a:off x="91" y="1907087"/>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1"/>
          <p:cNvSpPr/>
          <p:nvPr/>
        </p:nvSpPr>
        <p:spPr>
          <a:xfrm>
            <a:off x="-629534" y="11374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1"/>
          <p:cNvSpPr/>
          <p:nvPr/>
        </p:nvSpPr>
        <p:spPr>
          <a:xfrm>
            <a:off x="7047438" y="4216118"/>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1"/>
          <p:cNvSpPr/>
          <p:nvPr/>
        </p:nvSpPr>
        <p:spPr>
          <a:xfrm>
            <a:off x="8581953" y="7741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1"/>
          <p:cNvSpPr/>
          <p:nvPr/>
        </p:nvSpPr>
        <p:spPr>
          <a:xfrm>
            <a:off x="8709098" y="3944206"/>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1"/>
          <p:cNvSpPr/>
          <p:nvPr/>
        </p:nvSpPr>
        <p:spPr>
          <a:xfrm>
            <a:off x="8817836" y="22637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1"/>
          <p:cNvSpPr/>
          <p:nvPr/>
        </p:nvSpPr>
        <p:spPr>
          <a:xfrm>
            <a:off x="-68203" y="2100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1"/>
          <p:cNvSpPr/>
          <p:nvPr/>
        </p:nvSpPr>
        <p:spPr>
          <a:xfrm>
            <a:off x="-126741" y="3944203"/>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6" name="Google Shape;726;p31"/>
          <p:cNvGrpSpPr/>
          <p:nvPr/>
        </p:nvGrpSpPr>
        <p:grpSpPr>
          <a:xfrm>
            <a:off x="506450" y="4499375"/>
            <a:ext cx="413545" cy="210602"/>
            <a:chOff x="2997351" y="1193725"/>
            <a:chExt cx="413545" cy="210602"/>
          </a:xfrm>
        </p:grpSpPr>
        <p:sp>
          <p:nvSpPr>
            <p:cNvPr id="727" name="Google Shape;727;p31"/>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1"/>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31"/>
          <p:cNvGrpSpPr/>
          <p:nvPr/>
        </p:nvGrpSpPr>
        <p:grpSpPr>
          <a:xfrm>
            <a:off x="8224000" y="1283087"/>
            <a:ext cx="413545" cy="210602"/>
            <a:chOff x="2997351" y="1193725"/>
            <a:chExt cx="413545" cy="210602"/>
          </a:xfrm>
        </p:grpSpPr>
        <p:sp>
          <p:nvSpPr>
            <p:cNvPr id="730" name="Google Shape;730;p31"/>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1"/>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2" name="Google Shape;732;p3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3" name="Google Shape;733;p31"/>
          <p:cNvSpPr txBox="1">
            <a:spLocks noGrp="1"/>
          </p:cNvSpPr>
          <p:nvPr>
            <p:ph type="title" idx="2"/>
          </p:nvPr>
        </p:nvSpPr>
        <p:spPr>
          <a:xfrm>
            <a:off x="720000" y="16828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34" name="Google Shape;734;p31"/>
          <p:cNvSpPr txBox="1">
            <a:spLocks noGrp="1"/>
          </p:cNvSpPr>
          <p:nvPr>
            <p:ph type="subTitle" idx="1"/>
          </p:nvPr>
        </p:nvSpPr>
        <p:spPr>
          <a:xfrm>
            <a:off x="720000" y="20367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5" name="Google Shape;735;p31"/>
          <p:cNvSpPr txBox="1">
            <a:spLocks noGrp="1"/>
          </p:cNvSpPr>
          <p:nvPr>
            <p:ph type="title" idx="3"/>
          </p:nvPr>
        </p:nvSpPr>
        <p:spPr>
          <a:xfrm>
            <a:off x="3419271" y="16828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36" name="Google Shape;736;p31"/>
          <p:cNvSpPr txBox="1">
            <a:spLocks noGrp="1"/>
          </p:cNvSpPr>
          <p:nvPr>
            <p:ph type="subTitle" idx="4"/>
          </p:nvPr>
        </p:nvSpPr>
        <p:spPr>
          <a:xfrm>
            <a:off x="3419269" y="20367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7" name="Google Shape;737;p31"/>
          <p:cNvSpPr txBox="1">
            <a:spLocks noGrp="1"/>
          </p:cNvSpPr>
          <p:nvPr>
            <p:ph type="title" idx="5"/>
          </p:nvPr>
        </p:nvSpPr>
        <p:spPr>
          <a:xfrm>
            <a:off x="720000" y="31162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38" name="Google Shape;738;p31"/>
          <p:cNvSpPr txBox="1">
            <a:spLocks noGrp="1"/>
          </p:cNvSpPr>
          <p:nvPr>
            <p:ph type="subTitle" idx="6"/>
          </p:nvPr>
        </p:nvSpPr>
        <p:spPr>
          <a:xfrm>
            <a:off x="720000" y="34701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9" name="Google Shape;739;p31"/>
          <p:cNvSpPr txBox="1">
            <a:spLocks noGrp="1"/>
          </p:cNvSpPr>
          <p:nvPr>
            <p:ph type="title" idx="7"/>
          </p:nvPr>
        </p:nvSpPr>
        <p:spPr>
          <a:xfrm>
            <a:off x="3419271" y="31162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40" name="Google Shape;740;p31"/>
          <p:cNvSpPr txBox="1">
            <a:spLocks noGrp="1"/>
          </p:cNvSpPr>
          <p:nvPr>
            <p:ph type="subTitle" idx="8"/>
          </p:nvPr>
        </p:nvSpPr>
        <p:spPr>
          <a:xfrm>
            <a:off x="3419269" y="34701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1" name="Google Shape;741;p31"/>
          <p:cNvSpPr txBox="1">
            <a:spLocks noGrp="1"/>
          </p:cNvSpPr>
          <p:nvPr>
            <p:ph type="title" idx="9"/>
          </p:nvPr>
        </p:nvSpPr>
        <p:spPr>
          <a:xfrm>
            <a:off x="6118549" y="16828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42" name="Google Shape;742;p31"/>
          <p:cNvSpPr txBox="1">
            <a:spLocks noGrp="1"/>
          </p:cNvSpPr>
          <p:nvPr>
            <p:ph type="subTitle" idx="13"/>
          </p:nvPr>
        </p:nvSpPr>
        <p:spPr>
          <a:xfrm>
            <a:off x="6118545" y="20367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3" name="Google Shape;743;p31"/>
          <p:cNvSpPr txBox="1">
            <a:spLocks noGrp="1"/>
          </p:cNvSpPr>
          <p:nvPr>
            <p:ph type="title" idx="14"/>
          </p:nvPr>
        </p:nvSpPr>
        <p:spPr>
          <a:xfrm>
            <a:off x="6118549" y="31162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44" name="Google Shape;744;p31"/>
          <p:cNvSpPr txBox="1">
            <a:spLocks noGrp="1"/>
          </p:cNvSpPr>
          <p:nvPr>
            <p:ph type="subTitle" idx="15"/>
          </p:nvPr>
        </p:nvSpPr>
        <p:spPr>
          <a:xfrm>
            <a:off x="6118545" y="34701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113348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79"/>
        <p:cNvGrpSpPr/>
        <p:nvPr/>
      </p:nvGrpSpPr>
      <p:grpSpPr>
        <a:xfrm>
          <a:off x="0" y="0"/>
          <a:ext cx="0" cy="0"/>
          <a:chOff x="0" y="0"/>
          <a:chExt cx="0" cy="0"/>
        </a:xfrm>
      </p:grpSpPr>
      <p:grpSp>
        <p:nvGrpSpPr>
          <p:cNvPr id="780" name="Google Shape;780;p33"/>
          <p:cNvGrpSpPr/>
          <p:nvPr/>
        </p:nvGrpSpPr>
        <p:grpSpPr>
          <a:xfrm>
            <a:off x="-328621" y="-11"/>
            <a:ext cx="10855212" cy="5143520"/>
            <a:chOff x="-328621" y="-11"/>
            <a:chExt cx="10855212" cy="5143520"/>
          </a:xfrm>
        </p:grpSpPr>
        <p:sp>
          <p:nvSpPr>
            <p:cNvPr id="781" name="Google Shape;781;p33"/>
            <p:cNvSpPr/>
            <p:nvPr/>
          </p:nvSpPr>
          <p:spPr>
            <a:xfrm flipH="1">
              <a:off x="157591" y="1587675"/>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3"/>
            <p:cNvSpPr/>
            <p:nvPr/>
          </p:nvSpPr>
          <p:spPr>
            <a:xfrm>
              <a:off x="4668226" y="0"/>
              <a:ext cx="4020684" cy="4020684"/>
            </a:xfrm>
            <a:custGeom>
              <a:avLst/>
              <a:gdLst/>
              <a:ahLst/>
              <a:cxnLst/>
              <a:rect l="l" t="t" r="r" b="b"/>
              <a:pathLst>
                <a:path w="31022" h="31022" extrusionOk="0">
                  <a:moveTo>
                    <a:pt x="17222" y="942"/>
                  </a:moveTo>
                  <a:cubicBezTo>
                    <a:pt x="25263" y="1884"/>
                    <a:pt x="31022" y="9164"/>
                    <a:pt x="30080" y="17204"/>
                  </a:cubicBezTo>
                  <a:cubicBezTo>
                    <a:pt x="29138" y="25263"/>
                    <a:pt x="21858" y="31022"/>
                    <a:pt x="13818" y="30080"/>
                  </a:cubicBezTo>
                  <a:cubicBezTo>
                    <a:pt x="5759" y="29138"/>
                    <a:pt x="0" y="21858"/>
                    <a:pt x="942" y="13800"/>
                  </a:cubicBezTo>
                  <a:cubicBezTo>
                    <a:pt x="1883" y="5759"/>
                    <a:pt x="9164" y="0"/>
                    <a:pt x="17222" y="9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3" name="Google Shape;783;p33"/>
            <p:cNvGrpSpPr/>
            <p:nvPr/>
          </p:nvGrpSpPr>
          <p:grpSpPr>
            <a:xfrm>
              <a:off x="6238207" y="2723125"/>
              <a:ext cx="2905800" cy="1903286"/>
              <a:chOff x="5700400" y="3687875"/>
              <a:chExt cx="560500" cy="367125"/>
            </a:xfrm>
          </p:grpSpPr>
          <p:sp>
            <p:nvSpPr>
              <p:cNvPr id="784" name="Google Shape;784;p33"/>
              <p:cNvSpPr/>
              <p:nvPr/>
            </p:nvSpPr>
            <p:spPr>
              <a:xfrm>
                <a:off x="5805425" y="3869350"/>
                <a:ext cx="28550" cy="72900"/>
              </a:xfrm>
              <a:custGeom>
                <a:avLst/>
                <a:gdLst/>
                <a:ahLst/>
                <a:cxnLst/>
                <a:rect l="l" t="t" r="r" b="b"/>
                <a:pathLst>
                  <a:path w="1142" h="2916" extrusionOk="0">
                    <a:moveTo>
                      <a:pt x="906" y="0"/>
                    </a:moveTo>
                    <a:lnTo>
                      <a:pt x="19" y="199"/>
                    </a:lnTo>
                    <a:cubicBezTo>
                      <a:pt x="1" y="562"/>
                      <a:pt x="490" y="1159"/>
                      <a:pt x="490" y="1159"/>
                    </a:cubicBezTo>
                    <a:cubicBezTo>
                      <a:pt x="490" y="1159"/>
                      <a:pt x="218" y="1829"/>
                      <a:pt x="182" y="1956"/>
                    </a:cubicBezTo>
                    <a:cubicBezTo>
                      <a:pt x="73" y="2155"/>
                      <a:pt x="55" y="2373"/>
                      <a:pt x="109" y="2590"/>
                    </a:cubicBezTo>
                    <a:cubicBezTo>
                      <a:pt x="164" y="2753"/>
                      <a:pt x="309" y="2880"/>
                      <a:pt x="472" y="2916"/>
                    </a:cubicBezTo>
                    <a:cubicBezTo>
                      <a:pt x="417" y="2861"/>
                      <a:pt x="399" y="2753"/>
                      <a:pt x="417" y="2680"/>
                    </a:cubicBezTo>
                    <a:lnTo>
                      <a:pt x="417" y="2680"/>
                    </a:lnTo>
                    <a:cubicBezTo>
                      <a:pt x="465" y="2759"/>
                      <a:pt x="539" y="2811"/>
                      <a:pt x="630" y="2811"/>
                    </a:cubicBezTo>
                    <a:cubicBezTo>
                      <a:pt x="643" y="2811"/>
                      <a:pt x="657" y="2810"/>
                      <a:pt x="671" y="2807"/>
                    </a:cubicBezTo>
                    <a:cubicBezTo>
                      <a:pt x="544" y="2717"/>
                      <a:pt x="580" y="2481"/>
                      <a:pt x="580" y="2481"/>
                    </a:cubicBezTo>
                    <a:lnTo>
                      <a:pt x="580" y="2481"/>
                    </a:lnTo>
                    <a:cubicBezTo>
                      <a:pt x="616" y="2572"/>
                      <a:pt x="707" y="2626"/>
                      <a:pt x="798" y="2626"/>
                    </a:cubicBezTo>
                    <a:cubicBezTo>
                      <a:pt x="743" y="2572"/>
                      <a:pt x="707" y="2481"/>
                      <a:pt x="707" y="2409"/>
                    </a:cubicBezTo>
                    <a:cubicBezTo>
                      <a:pt x="707" y="2264"/>
                      <a:pt x="526" y="2083"/>
                      <a:pt x="526" y="2083"/>
                    </a:cubicBezTo>
                    <a:cubicBezTo>
                      <a:pt x="598" y="1992"/>
                      <a:pt x="689" y="1902"/>
                      <a:pt x="779" y="1829"/>
                    </a:cubicBezTo>
                    <a:cubicBezTo>
                      <a:pt x="979" y="1612"/>
                      <a:pt x="1142" y="1358"/>
                      <a:pt x="1051" y="1069"/>
                    </a:cubicBezTo>
                    <a:cubicBezTo>
                      <a:pt x="960" y="779"/>
                      <a:pt x="852" y="743"/>
                      <a:pt x="960" y="543"/>
                    </a:cubicBezTo>
                    <a:cubicBezTo>
                      <a:pt x="1069" y="344"/>
                      <a:pt x="906" y="0"/>
                      <a:pt x="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3"/>
              <p:cNvSpPr/>
              <p:nvPr/>
            </p:nvSpPr>
            <p:spPr>
              <a:xfrm>
                <a:off x="5739775" y="3847600"/>
                <a:ext cx="73375" cy="24925"/>
              </a:xfrm>
              <a:custGeom>
                <a:avLst/>
                <a:gdLst/>
                <a:ahLst/>
                <a:cxnLst/>
                <a:rect l="l" t="t" r="r" b="b"/>
                <a:pathLst>
                  <a:path w="2935" h="997" extrusionOk="0">
                    <a:moveTo>
                      <a:pt x="1305" y="1"/>
                    </a:moveTo>
                    <a:lnTo>
                      <a:pt x="689" y="327"/>
                    </a:lnTo>
                    <a:lnTo>
                      <a:pt x="725" y="200"/>
                    </a:lnTo>
                    <a:lnTo>
                      <a:pt x="472" y="454"/>
                    </a:lnTo>
                    <a:lnTo>
                      <a:pt x="472" y="454"/>
                    </a:lnTo>
                    <a:lnTo>
                      <a:pt x="508" y="273"/>
                    </a:lnTo>
                    <a:lnTo>
                      <a:pt x="73" y="617"/>
                    </a:lnTo>
                    <a:lnTo>
                      <a:pt x="1" y="834"/>
                    </a:lnTo>
                    <a:lnTo>
                      <a:pt x="1069" y="997"/>
                    </a:lnTo>
                    <a:lnTo>
                      <a:pt x="2518" y="562"/>
                    </a:lnTo>
                    <a:lnTo>
                      <a:pt x="2935" y="182"/>
                    </a:lnTo>
                    <a:lnTo>
                      <a:pt x="2935" y="182"/>
                    </a:lnTo>
                    <a:lnTo>
                      <a:pt x="2301" y="327"/>
                    </a:lnTo>
                    <a:lnTo>
                      <a:pt x="2446" y="182"/>
                    </a:lnTo>
                    <a:lnTo>
                      <a:pt x="2120" y="273"/>
                    </a:lnTo>
                    <a:lnTo>
                      <a:pt x="2192" y="128"/>
                    </a:lnTo>
                    <a:lnTo>
                      <a:pt x="1631" y="291"/>
                    </a:lnTo>
                    <a:lnTo>
                      <a:pt x="1631" y="291"/>
                    </a:lnTo>
                    <a:lnTo>
                      <a:pt x="1776" y="19"/>
                    </a:lnTo>
                    <a:lnTo>
                      <a:pt x="1776" y="19"/>
                    </a:lnTo>
                    <a:lnTo>
                      <a:pt x="1196" y="291"/>
                    </a:lnTo>
                    <a:lnTo>
                      <a:pt x="1196" y="291"/>
                    </a:lnTo>
                    <a:lnTo>
                      <a:pt x="1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6" name="Google Shape;786;p33"/>
              <p:cNvGrpSpPr/>
              <p:nvPr/>
            </p:nvGrpSpPr>
            <p:grpSpPr>
              <a:xfrm>
                <a:off x="5700400" y="3687875"/>
                <a:ext cx="560500" cy="367125"/>
                <a:chOff x="5700400" y="3687875"/>
                <a:chExt cx="560500" cy="367125"/>
              </a:xfrm>
            </p:grpSpPr>
            <p:sp>
              <p:nvSpPr>
                <p:cNvPr id="787" name="Google Shape;787;p33"/>
                <p:cNvSpPr/>
                <p:nvPr/>
              </p:nvSpPr>
              <p:spPr>
                <a:xfrm>
                  <a:off x="5865650" y="3708175"/>
                  <a:ext cx="395250" cy="209175"/>
                </a:xfrm>
                <a:custGeom>
                  <a:avLst/>
                  <a:gdLst/>
                  <a:ahLst/>
                  <a:cxnLst/>
                  <a:rect l="l" t="t" r="r" b="b"/>
                  <a:pathLst>
                    <a:path w="15810" h="8367" extrusionOk="0">
                      <a:moveTo>
                        <a:pt x="6465" y="0"/>
                      </a:moveTo>
                      <a:lnTo>
                        <a:pt x="5596" y="326"/>
                      </a:lnTo>
                      <a:cubicBezTo>
                        <a:pt x="4419" y="2825"/>
                        <a:pt x="2445" y="4872"/>
                        <a:pt x="0" y="6157"/>
                      </a:cubicBezTo>
                      <a:lnTo>
                        <a:pt x="1250" y="7968"/>
                      </a:lnTo>
                      <a:cubicBezTo>
                        <a:pt x="1517" y="7729"/>
                        <a:pt x="1843" y="7641"/>
                        <a:pt x="2178" y="7641"/>
                      </a:cubicBezTo>
                      <a:cubicBezTo>
                        <a:pt x="3139" y="7641"/>
                        <a:pt x="4184" y="8367"/>
                        <a:pt x="4184" y="8367"/>
                      </a:cubicBezTo>
                      <a:cubicBezTo>
                        <a:pt x="4915" y="6729"/>
                        <a:pt x="6182" y="6351"/>
                        <a:pt x="7195" y="6351"/>
                      </a:cubicBezTo>
                      <a:cubicBezTo>
                        <a:pt x="8064" y="6351"/>
                        <a:pt x="8747" y="6628"/>
                        <a:pt x="8747" y="6628"/>
                      </a:cubicBezTo>
                      <a:cubicBezTo>
                        <a:pt x="9521" y="4345"/>
                        <a:pt x="11444" y="3805"/>
                        <a:pt x="13089" y="3805"/>
                      </a:cubicBezTo>
                      <a:cubicBezTo>
                        <a:pt x="14561" y="3805"/>
                        <a:pt x="15810" y="4238"/>
                        <a:pt x="15810" y="4238"/>
                      </a:cubicBezTo>
                      <a:cubicBezTo>
                        <a:pt x="12959" y="1093"/>
                        <a:pt x="10004" y="466"/>
                        <a:pt x="8099" y="466"/>
                      </a:cubicBezTo>
                      <a:cubicBezTo>
                        <a:pt x="6833" y="466"/>
                        <a:pt x="6031" y="743"/>
                        <a:pt x="6031" y="743"/>
                      </a:cubicBezTo>
                      <a:lnTo>
                        <a:pt x="64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3"/>
                <p:cNvSpPr/>
                <p:nvPr/>
              </p:nvSpPr>
              <p:spPr>
                <a:xfrm>
                  <a:off x="5710800" y="3687875"/>
                  <a:ext cx="147625" cy="182400"/>
                </a:xfrm>
                <a:custGeom>
                  <a:avLst/>
                  <a:gdLst/>
                  <a:ahLst/>
                  <a:cxnLst/>
                  <a:rect l="l" t="t" r="r" b="b"/>
                  <a:pathLst>
                    <a:path w="5905" h="7296" extrusionOk="0">
                      <a:moveTo>
                        <a:pt x="1595" y="0"/>
                      </a:moveTo>
                      <a:cubicBezTo>
                        <a:pt x="1123" y="0"/>
                        <a:pt x="593" y="53"/>
                        <a:pt x="1" y="178"/>
                      </a:cubicBezTo>
                      <a:cubicBezTo>
                        <a:pt x="1" y="178"/>
                        <a:pt x="3134" y="758"/>
                        <a:pt x="2319" y="3999"/>
                      </a:cubicBezTo>
                      <a:cubicBezTo>
                        <a:pt x="2319" y="3999"/>
                        <a:pt x="4184" y="4217"/>
                        <a:pt x="3749" y="6589"/>
                      </a:cubicBezTo>
                      <a:cubicBezTo>
                        <a:pt x="3749" y="6589"/>
                        <a:pt x="3892" y="6563"/>
                        <a:pt x="4088" y="6563"/>
                      </a:cubicBezTo>
                      <a:cubicBezTo>
                        <a:pt x="4480" y="6563"/>
                        <a:pt x="5084" y="6668"/>
                        <a:pt x="5180" y="7295"/>
                      </a:cubicBezTo>
                      <a:lnTo>
                        <a:pt x="5904" y="7024"/>
                      </a:lnTo>
                      <a:cubicBezTo>
                        <a:pt x="5904" y="7024"/>
                        <a:pt x="4836" y="4706"/>
                        <a:pt x="5397" y="1482"/>
                      </a:cubicBezTo>
                      <a:lnTo>
                        <a:pt x="5108" y="993"/>
                      </a:lnTo>
                      <a:lnTo>
                        <a:pt x="5053" y="1609"/>
                      </a:lnTo>
                      <a:cubicBezTo>
                        <a:pt x="5053" y="1609"/>
                        <a:pt x="4197" y="0"/>
                        <a:pt x="1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3"/>
                <p:cNvSpPr/>
                <p:nvPr/>
              </p:nvSpPr>
              <p:spPr>
                <a:xfrm>
                  <a:off x="5997850" y="4011950"/>
                  <a:ext cx="34875" cy="14975"/>
                </a:xfrm>
                <a:custGeom>
                  <a:avLst/>
                  <a:gdLst/>
                  <a:ahLst/>
                  <a:cxnLst/>
                  <a:rect l="l" t="t" r="r" b="b"/>
                  <a:pathLst>
                    <a:path w="1395" h="599" extrusionOk="0">
                      <a:moveTo>
                        <a:pt x="562" y="1"/>
                      </a:moveTo>
                      <a:lnTo>
                        <a:pt x="0" y="218"/>
                      </a:lnTo>
                      <a:lnTo>
                        <a:pt x="0" y="598"/>
                      </a:lnTo>
                      <a:lnTo>
                        <a:pt x="688" y="598"/>
                      </a:lnTo>
                      <a:lnTo>
                        <a:pt x="1395" y="73"/>
                      </a:lnTo>
                      <a:lnTo>
                        <a:pt x="5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3"/>
                <p:cNvSpPr/>
                <p:nvPr/>
              </p:nvSpPr>
              <p:spPr>
                <a:xfrm>
                  <a:off x="5880575" y="3926375"/>
                  <a:ext cx="41675" cy="128625"/>
                </a:xfrm>
                <a:custGeom>
                  <a:avLst/>
                  <a:gdLst/>
                  <a:ahLst/>
                  <a:cxnLst/>
                  <a:rect l="l" t="t" r="r" b="b"/>
                  <a:pathLst>
                    <a:path w="1667" h="5145" extrusionOk="0">
                      <a:moveTo>
                        <a:pt x="924" y="1"/>
                      </a:moveTo>
                      <a:cubicBezTo>
                        <a:pt x="345" y="273"/>
                        <a:pt x="1" y="1486"/>
                        <a:pt x="19" y="1812"/>
                      </a:cubicBezTo>
                      <a:cubicBezTo>
                        <a:pt x="55" y="2156"/>
                        <a:pt x="671" y="3297"/>
                        <a:pt x="725" y="3460"/>
                      </a:cubicBezTo>
                      <a:cubicBezTo>
                        <a:pt x="798" y="3623"/>
                        <a:pt x="689" y="4003"/>
                        <a:pt x="761" y="4329"/>
                      </a:cubicBezTo>
                      <a:cubicBezTo>
                        <a:pt x="780" y="4583"/>
                        <a:pt x="689" y="4818"/>
                        <a:pt x="544" y="5017"/>
                      </a:cubicBezTo>
                      <a:cubicBezTo>
                        <a:pt x="671" y="4981"/>
                        <a:pt x="798" y="4872"/>
                        <a:pt x="870" y="4746"/>
                      </a:cubicBezTo>
                      <a:lnTo>
                        <a:pt x="870" y="4746"/>
                      </a:lnTo>
                      <a:cubicBezTo>
                        <a:pt x="870" y="4891"/>
                        <a:pt x="852" y="5017"/>
                        <a:pt x="780" y="5144"/>
                      </a:cubicBezTo>
                      <a:cubicBezTo>
                        <a:pt x="888" y="5108"/>
                        <a:pt x="979" y="5017"/>
                        <a:pt x="1015" y="4909"/>
                      </a:cubicBezTo>
                      <a:cubicBezTo>
                        <a:pt x="1051" y="4963"/>
                        <a:pt x="1069" y="5035"/>
                        <a:pt x="1069" y="5090"/>
                      </a:cubicBezTo>
                      <a:cubicBezTo>
                        <a:pt x="1160" y="4981"/>
                        <a:pt x="1178" y="4800"/>
                        <a:pt x="1124" y="4673"/>
                      </a:cubicBezTo>
                      <a:cubicBezTo>
                        <a:pt x="1033" y="4383"/>
                        <a:pt x="1269" y="3967"/>
                        <a:pt x="1395" y="3677"/>
                      </a:cubicBezTo>
                      <a:cubicBezTo>
                        <a:pt x="1504" y="3387"/>
                        <a:pt x="1142" y="3532"/>
                        <a:pt x="1178" y="3261"/>
                      </a:cubicBezTo>
                      <a:cubicBezTo>
                        <a:pt x="1196" y="2935"/>
                        <a:pt x="1124" y="2609"/>
                        <a:pt x="979" y="2319"/>
                      </a:cubicBezTo>
                      <a:cubicBezTo>
                        <a:pt x="816" y="1866"/>
                        <a:pt x="1667" y="1721"/>
                        <a:pt x="1667" y="1721"/>
                      </a:cubicBezTo>
                      <a:lnTo>
                        <a:pt x="9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3"/>
                <p:cNvSpPr/>
                <p:nvPr/>
              </p:nvSpPr>
              <p:spPr>
                <a:xfrm>
                  <a:off x="5859300" y="3914625"/>
                  <a:ext cx="41225" cy="126775"/>
                </a:xfrm>
                <a:custGeom>
                  <a:avLst/>
                  <a:gdLst/>
                  <a:ahLst/>
                  <a:cxnLst/>
                  <a:rect l="l" t="t" r="r" b="b"/>
                  <a:pathLst>
                    <a:path w="1649" h="5071" extrusionOk="0">
                      <a:moveTo>
                        <a:pt x="1087" y="0"/>
                      </a:moveTo>
                      <a:cubicBezTo>
                        <a:pt x="472" y="217"/>
                        <a:pt x="19" y="1395"/>
                        <a:pt x="1" y="1721"/>
                      </a:cubicBezTo>
                      <a:cubicBezTo>
                        <a:pt x="1" y="2047"/>
                        <a:pt x="508" y="3242"/>
                        <a:pt x="562" y="3405"/>
                      </a:cubicBezTo>
                      <a:cubicBezTo>
                        <a:pt x="616" y="3568"/>
                        <a:pt x="472" y="3948"/>
                        <a:pt x="508" y="4274"/>
                      </a:cubicBezTo>
                      <a:cubicBezTo>
                        <a:pt x="490" y="4528"/>
                        <a:pt x="381" y="4763"/>
                        <a:pt x="200" y="4926"/>
                      </a:cubicBezTo>
                      <a:cubicBezTo>
                        <a:pt x="345" y="4908"/>
                        <a:pt x="472" y="4817"/>
                        <a:pt x="562" y="4691"/>
                      </a:cubicBezTo>
                      <a:lnTo>
                        <a:pt x="562" y="4691"/>
                      </a:lnTo>
                      <a:cubicBezTo>
                        <a:pt x="562" y="4835"/>
                        <a:pt x="508" y="4962"/>
                        <a:pt x="435" y="5071"/>
                      </a:cubicBezTo>
                      <a:cubicBezTo>
                        <a:pt x="562" y="5053"/>
                        <a:pt x="653" y="4962"/>
                        <a:pt x="689" y="4853"/>
                      </a:cubicBezTo>
                      <a:cubicBezTo>
                        <a:pt x="725" y="4908"/>
                        <a:pt x="743" y="4980"/>
                        <a:pt x="743" y="5053"/>
                      </a:cubicBezTo>
                      <a:cubicBezTo>
                        <a:pt x="834" y="4944"/>
                        <a:pt x="870" y="4781"/>
                        <a:pt x="834" y="4636"/>
                      </a:cubicBezTo>
                      <a:cubicBezTo>
                        <a:pt x="761" y="4328"/>
                        <a:pt x="1051" y="3948"/>
                        <a:pt x="1196" y="3676"/>
                      </a:cubicBezTo>
                      <a:cubicBezTo>
                        <a:pt x="1323" y="3387"/>
                        <a:pt x="961" y="3513"/>
                        <a:pt x="1015" y="3242"/>
                      </a:cubicBezTo>
                      <a:cubicBezTo>
                        <a:pt x="1069" y="2916"/>
                        <a:pt x="1033" y="2590"/>
                        <a:pt x="924" y="2282"/>
                      </a:cubicBezTo>
                      <a:cubicBezTo>
                        <a:pt x="798" y="1829"/>
                        <a:pt x="1649" y="1757"/>
                        <a:pt x="1649" y="1757"/>
                      </a:cubicBezTo>
                      <a:lnTo>
                        <a:pt x="10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3"/>
                <p:cNvSpPr/>
                <p:nvPr/>
              </p:nvSpPr>
              <p:spPr>
                <a:xfrm>
                  <a:off x="5784600" y="3870250"/>
                  <a:ext cx="38500" cy="69300"/>
                </a:xfrm>
                <a:custGeom>
                  <a:avLst/>
                  <a:gdLst/>
                  <a:ahLst/>
                  <a:cxnLst/>
                  <a:rect l="l" t="t" r="r" b="b"/>
                  <a:pathLst>
                    <a:path w="1540" h="2772" extrusionOk="0">
                      <a:moveTo>
                        <a:pt x="580" y="0"/>
                      </a:moveTo>
                      <a:cubicBezTo>
                        <a:pt x="453" y="363"/>
                        <a:pt x="761" y="1069"/>
                        <a:pt x="761" y="1069"/>
                      </a:cubicBezTo>
                      <a:cubicBezTo>
                        <a:pt x="761" y="1069"/>
                        <a:pt x="309" y="1648"/>
                        <a:pt x="236" y="1757"/>
                      </a:cubicBezTo>
                      <a:cubicBezTo>
                        <a:pt x="91" y="1902"/>
                        <a:pt x="1" y="2119"/>
                        <a:pt x="1" y="2337"/>
                      </a:cubicBezTo>
                      <a:cubicBezTo>
                        <a:pt x="1" y="2518"/>
                        <a:pt x="91" y="2681"/>
                        <a:pt x="254" y="2771"/>
                      </a:cubicBezTo>
                      <a:cubicBezTo>
                        <a:pt x="218" y="2681"/>
                        <a:pt x="218" y="2590"/>
                        <a:pt x="272" y="2518"/>
                      </a:cubicBezTo>
                      <a:cubicBezTo>
                        <a:pt x="272" y="2626"/>
                        <a:pt x="363" y="2699"/>
                        <a:pt x="471" y="2717"/>
                      </a:cubicBezTo>
                      <a:cubicBezTo>
                        <a:pt x="363" y="2590"/>
                        <a:pt x="490" y="2373"/>
                        <a:pt x="490" y="2373"/>
                      </a:cubicBezTo>
                      <a:cubicBezTo>
                        <a:pt x="490" y="2463"/>
                        <a:pt x="544" y="2554"/>
                        <a:pt x="634" y="2572"/>
                      </a:cubicBezTo>
                      <a:cubicBezTo>
                        <a:pt x="598" y="2500"/>
                        <a:pt x="598" y="2409"/>
                        <a:pt x="616" y="2318"/>
                      </a:cubicBezTo>
                      <a:cubicBezTo>
                        <a:pt x="634" y="2192"/>
                        <a:pt x="598" y="2065"/>
                        <a:pt x="544" y="1956"/>
                      </a:cubicBezTo>
                      <a:cubicBezTo>
                        <a:pt x="634" y="1884"/>
                        <a:pt x="743" y="1829"/>
                        <a:pt x="852" y="1775"/>
                      </a:cubicBezTo>
                      <a:cubicBezTo>
                        <a:pt x="1105" y="1630"/>
                        <a:pt x="1341" y="1431"/>
                        <a:pt x="1323" y="1141"/>
                      </a:cubicBezTo>
                      <a:cubicBezTo>
                        <a:pt x="1323" y="833"/>
                        <a:pt x="1232" y="761"/>
                        <a:pt x="1377" y="616"/>
                      </a:cubicBezTo>
                      <a:cubicBezTo>
                        <a:pt x="1540" y="453"/>
                        <a:pt x="1486" y="73"/>
                        <a:pt x="1486" y="73"/>
                      </a:cubicBezTo>
                      <a:lnTo>
                        <a:pt x="5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3"/>
                <p:cNvSpPr/>
                <p:nvPr/>
              </p:nvSpPr>
              <p:spPr>
                <a:xfrm>
                  <a:off x="5700400" y="3839000"/>
                  <a:ext cx="301550" cy="189625"/>
                </a:xfrm>
                <a:custGeom>
                  <a:avLst/>
                  <a:gdLst/>
                  <a:ahLst/>
                  <a:cxnLst/>
                  <a:rect l="l" t="t" r="r" b="b"/>
                  <a:pathLst>
                    <a:path w="12062" h="7585" extrusionOk="0">
                      <a:moveTo>
                        <a:pt x="1938" y="1"/>
                      </a:moveTo>
                      <a:cubicBezTo>
                        <a:pt x="1938" y="1"/>
                        <a:pt x="942" y="508"/>
                        <a:pt x="1051" y="1305"/>
                      </a:cubicBezTo>
                      <a:cubicBezTo>
                        <a:pt x="743" y="1377"/>
                        <a:pt x="525" y="1649"/>
                        <a:pt x="507" y="1957"/>
                      </a:cubicBezTo>
                      <a:cubicBezTo>
                        <a:pt x="507" y="2246"/>
                        <a:pt x="344" y="2518"/>
                        <a:pt x="91" y="2663"/>
                      </a:cubicBezTo>
                      <a:cubicBezTo>
                        <a:pt x="0" y="2754"/>
                        <a:pt x="199" y="3079"/>
                        <a:pt x="489" y="3170"/>
                      </a:cubicBezTo>
                      <a:lnTo>
                        <a:pt x="707" y="3206"/>
                      </a:lnTo>
                      <a:cubicBezTo>
                        <a:pt x="719" y="3207"/>
                        <a:pt x="730" y="3208"/>
                        <a:pt x="742" y="3208"/>
                      </a:cubicBezTo>
                      <a:cubicBezTo>
                        <a:pt x="964" y="3208"/>
                        <a:pt x="1162" y="3050"/>
                        <a:pt x="1214" y="2844"/>
                      </a:cubicBezTo>
                      <a:cubicBezTo>
                        <a:pt x="1395" y="2500"/>
                        <a:pt x="1739" y="2283"/>
                        <a:pt x="2119" y="2283"/>
                      </a:cubicBezTo>
                      <a:cubicBezTo>
                        <a:pt x="3423" y="2301"/>
                        <a:pt x="4039" y="2663"/>
                        <a:pt x="4039" y="2663"/>
                      </a:cubicBezTo>
                      <a:cubicBezTo>
                        <a:pt x="4076" y="2658"/>
                        <a:pt x="4112" y="2655"/>
                        <a:pt x="4146" y="2655"/>
                      </a:cubicBezTo>
                      <a:cubicBezTo>
                        <a:pt x="4849" y="2655"/>
                        <a:pt x="5005" y="3677"/>
                        <a:pt x="5868" y="4401"/>
                      </a:cubicBezTo>
                      <a:cubicBezTo>
                        <a:pt x="6610" y="5017"/>
                        <a:pt x="8059" y="5687"/>
                        <a:pt x="8059" y="5687"/>
                      </a:cubicBezTo>
                      <a:cubicBezTo>
                        <a:pt x="8608" y="7299"/>
                        <a:pt x="10113" y="7585"/>
                        <a:pt x="11113" y="7585"/>
                      </a:cubicBezTo>
                      <a:cubicBezTo>
                        <a:pt x="11664" y="7585"/>
                        <a:pt x="12061" y="7498"/>
                        <a:pt x="12061" y="7498"/>
                      </a:cubicBezTo>
                      <a:lnTo>
                        <a:pt x="12025" y="7118"/>
                      </a:lnTo>
                      <a:cubicBezTo>
                        <a:pt x="11841" y="7176"/>
                        <a:pt x="11665" y="7204"/>
                        <a:pt x="11496" y="7204"/>
                      </a:cubicBezTo>
                      <a:cubicBezTo>
                        <a:pt x="10186" y="7204"/>
                        <a:pt x="9290" y="5502"/>
                        <a:pt x="8168" y="2663"/>
                      </a:cubicBezTo>
                      <a:cubicBezTo>
                        <a:pt x="7519" y="1014"/>
                        <a:pt x="6155" y="611"/>
                        <a:pt x="4978" y="611"/>
                      </a:cubicBezTo>
                      <a:cubicBezTo>
                        <a:pt x="3853" y="611"/>
                        <a:pt x="2898" y="979"/>
                        <a:pt x="2898" y="979"/>
                      </a:cubicBezTo>
                      <a:cubicBezTo>
                        <a:pt x="2827" y="976"/>
                        <a:pt x="2757" y="974"/>
                        <a:pt x="2686" y="974"/>
                      </a:cubicBezTo>
                      <a:cubicBezTo>
                        <a:pt x="2358" y="974"/>
                        <a:pt x="2030" y="1007"/>
                        <a:pt x="1703" y="1051"/>
                      </a:cubicBezTo>
                      <a:cubicBezTo>
                        <a:pt x="1811" y="743"/>
                        <a:pt x="2029" y="472"/>
                        <a:pt x="2318" y="291"/>
                      </a:cubicBezTo>
                      <a:lnTo>
                        <a:pt x="2318" y="291"/>
                      </a:lnTo>
                      <a:cubicBezTo>
                        <a:pt x="2318" y="291"/>
                        <a:pt x="1793" y="417"/>
                        <a:pt x="1612" y="653"/>
                      </a:cubicBezTo>
                      <a:cubicBezTo>
                        <a:pt x="1648" y="417"/>
                        <a:pt x="1757" y="182"/>
                        <a:pt x="19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94" name="Google Shape;794;p33"/>
            <p:cNvGrpSpPr/>
            <p:nvPr/>
          </p:nvGrpSpPr>
          <p:grpSpPr>
            <a:xfrm>
              <a:off x="7160623" y="1944703"/>
              <a:ext cx="664368" cy="430815"/>
              <a:chOff x="5878325" y="3537725"/>
              <a:chExt cx="128150" cy="83100"/>
            </a:xfrm>
          </p:grpSpPr>
          <p:sp>
            <p:nvSpPr>
              <p:cNvPr id="795" name="Google Shape;795;p33"/>
              <p:cNvSpPr/>
              <p:nvPr/>
            </p:nvSpPr>
            <p:spPr>
              <a:xfrm>
                <a:off x="5921325" y="3543375"/>
                <a:ext cx="85150" cy="43025"/>
              </a:xfrm>
              <a:custGeom>
                <a:avLst/>
                <a:gdLst/>
                <a:ahLst/>
                <a:cxnLst/>
                <a:rect l="l" t="t" r="r" b="b"/>
                <a:pathLst>
                  <a:path w="3406" h="1721" extrusionOk="0">
                    <a:moveTo>
                      <a:pt x="1232" y="0"/>
                    </a:moveTo>
                    <a:lnTo>
                      <a:pt x="1051" y="91"/>
                    </a:lnTo>
                    <a:cubicBezTo>
                      <a:pt x="852" y="616"/>
                      <a:pt x="472" y="1069"/>
                      <a:pt x="1" y="1359"/>
                    </a:cubicBezTo>
                    <a:lnTo>
                      <a:pt x="327" y="1703"/>
                    </a:lnTo>
                    <a:cubicBezTo>
                      <a:pt x="390" y="1634"/>
                      <a:pt x="478" y="1611"/>
                      <a:pt x="569" y="1611"/>
                    </a:cubicBezTo>
                    <a:cubicBezTo>
                      <a:pt x="767" y="1611"/>
                      <a:pt x="979" y="1721"/>
                      <a:pt x="979" y="1721"/>
                    </a:cubicBezTo>
                    <a:cubicBezTo>
                      <a:pt x="1105" y="1317"/>
                      <a:pt x="1452" y="1244"/>
                      <a:pt x="1688" y="1244"/>
                    </a:cubicBezTo>
                    <a:cubicBezTo>
                      <a:pt x="1822" y="1244"/>
                      <a:pt x="1920" y="1268"/>
                      <a:pt x="1920" y="1268"/>
                    </a:cubicBezTo>
                    <a:cubicBezTo>
                      <a:pt x="2044" y="718"/>
                      <a:pt x="2585" y="613"/>
                      <a:pt x="2979" y="613"/>
                    </a:cubicBezTo>
                    <a:cubicBezTo>
                      <a:pt x="3220" y="613"/>
                      <a:pt x="3405" y="652"/>
                      <a:pt x="3405" y="652"/>
                    </a:cubicBezTo>
                    <a:cubicBezTo>
                      <a:pt x="2796" y="172"/>
                      <a:pt x="2224" y="55"/>
                      <a:pt x="1810" y="55"/>
                    </a:cubicBezTo>
                    <a:cubicBezTo>
                      <a:pt x="1412" y="55"/>
                      <a:pt x="1160" y="163"/>
                      <a:pt x="1160" y="163"/>
                    </a:cubicBezTo>
                    <a:lnTo>
                      <a:pt x="12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3"/>
              <p:cNvSpPr/>
              <p:nvPr/>
            </p:nvSpPr>
            <p:spPr>
              <a:xfrm>
                <a:off x="5878325" y="3537725"/>
                <a:ext cx="39400" cy="40525"/>
              </a:xfrm>
              <a:custGeom>
                <a:avLst/>
                <a:gdLst/>
                <a:ahLst/>
                <a:cxnLst/>
                <a:rect l="l" t="t" r="r" b="b"/>
                <a:pathLst>
                  <a:path w="1576" h="1621" extrusionOk="0">
                    <a:moveTo>
                      <a:pt x="534" y="0"/>
                    </a:moveTo>
                    <a:cubicBezTo>
                      <a:pt x="384" y="0"/>
                      <a:pt x="207" y="28"/>
                      <a:pt x="0" y="100"/>
                    </a:cubicBezTo>
                    <a:cubicBezTo>
                      <a:pt x="435" y="118"/>
                      <a:pt x="725" y="498"/>
                      <a:pt x="652" y="933"/>
                    </a:cubicBezTo>
                    <a:cubicBezTo>
                      <a:pt x="652" y="933"/>
                      <a:pt x="1105" y="933"/>
                      <a:pt x="1051" y="1494"/>
                    </a:cubicBezTo>
                    <a:cubicBezTo>
                      <a:pt x="1051" y="1494"/>
                      <a:pt x="1114" y="1475"/>
                      <a:pt x="1189" y="1475"/>
                    </a:cubicBezTo>
                    <a:cubicBezTo>
                      <a:pt x="1278" y="1475"/>
                      <a:pt x="1383" y="1502"/>
                      <a:pt x="1413" y="1621"/>
                    </a:cubicBezTo>
                    <a:lnTo>
                      <a:pt x="1576" y="1530"/>
                    </a:lnTo>
                    <a:cubicBezTo>
                      <a:pt x="1359" y="1150"/>
                      <a:pt x="1268" y="697"/>
                      <a:pt x="1304" y="244"/>
                    </a:cubicBezTo>
                    <a:lnTo>
                      <a:pt x="1232" y="154"/>
                    </a:lnTo>
                    <a:lnTo>
                      <a:pt x="1232" y="299"/>
                    </a:lnTo>
                    <a:cubicBezTo>
                      <a:pt x="1232" y="299"/>
                      <a:pt x="1029" y="0"/>
                      <a:pt x="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3"/>
              <p:cNvSpPr/>
              <p:nvPr/>
            </p:nvSpPr>
            <p:spPr>
              <a:xfrm>
                <a:off x="5956650" y="3607200"/>
                <a:ext cx="8175" cy="4100"/>
              </a:xfrm>
              <a:custGeom>
                <a:avLst/>
                <a:gdLst/>
                <a:ahLst/>
                <a:cxnLst/>
                <a:rect l="l" t="t" r="r" b="b"/>
                <a:pathLst>
                  <a:path w="327" h="164" extrusionOk="0">
                    <a:moveTo>
                      <a:pt x="127" y="1"/>
                    </a:moveTo>
                    <a:lnTo>
                      <a:pt x="0" y="73"/>
                    </a:lnTo>
                    <a:lnTo>
                      <a:pt x="0" y="164"/>
                    </a:lnTo>
                    <a:lnTo>
                      <a:pt x="163" y="146"/>
                    </a:lnTo>
                    <a:lnTo>
                      <a:pt x="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3"/>
              <p:cNvSpPr/>
              <p:nvPr/>
            </p:nvSpPr>
            <p:spPr>
              <a:xfrm>
                <a:off x="5927225" y="3590450"/>
                <a:ext cx="10425" cy="30375"/>
              </a:xfrm>
              <a:custGeom>
                <a:avLst/>
                <a:gdLst/>
                <a:ahLst/>
                <a:cxnLst/>
                <a:rect l="l" t="t" r="r" b="b"/>
                <a:pathLst>
                  <a:path w="417" h="1215" extrusionOk="0">
                    <a:moveTo>
                      <a:pt x="181" y="1"/>
                    </a:moveTo>
                    <a:cubicBezTo>
                      <a:pt x="73" y="128"/>
                      <a:pt x="0" y="291"/>
                      <a:pt x="18" y="453"/>
                    </a:cubicBezTo>
                    <a:cubicBezTo>
                      <a:pt x="73" y="580"/>
                      <a:pt x="145" y="707"/>
                      <a:pt x="236" y="816"/>
                    </a:cubicBezTo>
                    <a:cubicBezTo>
                      <a:pt x="254" y="852"/>
                      <a:pt x="236" y="942"/>
                      <a:pt x="254" y="1033"/>
                    </a:cubicBezTo>
                    <a:cubicBezTo>
                      <a:pt x="272" y="1087"/>
                      <a:pt x="254" y="1142"/>
                      <a:pt x="217" y="1196"/>
                    </a:cubicBezTo>
                    <a:cubicBezTo>
                      <a:pt x="254" y="1178"/>
                      <a:pt x="290" y="1160"/>
                      <a:pt x="290" y="1124"/>
                    </a:cubicBezTo>
                    <a:cubicBezTo>
                      <a:pt x="308" y="1160"/>
                      <a:pt x="308" y="1178"/>
                      <a:pt x="290" y="1214"/>
                    </a:cubicBezTo>
                    <a:cubicBezTo>
                      <a:pt x="326" y="1196"/>
                      <a:pt x="344" y="1178"/>
                      <a:pt x="344" y="1160"/>
                    </a:cubicBezTo>
                    <a:cubicBezTo>
                      <a:pt x="362" y="1160"/>
                      <a:pt x="362" y="1178"/>
                      <a:pt x="362" y="1196"/>
                    </a:cubicBezTo>
                    <a:cubicBezTo>
                      <a:pt x="380" y="1160"/>
                      <a:pt x="380" y="1124"/>
                      <a:pt x="362" y="1105"/>
                    </a:cubicBezTo>
                    <a:cubicBezTo>
                      <a:pt x="344" y="1033"/>
                      <a:pt x="380" y="924"/>
                      <a:pt x="399" y="852"/>
                    </a:cubicBezTo>
                    <a:cubicBezTo>
                      <a:pt x="417" y="779"/>
                      <a:pt x="344" y="834"/>
                      <a:pt x="344" y="761"/>
                    </a:cubicBezTo>
                    <a:cubicBezTo>
                      <a:pt x="344" y="689"/>
                      <a:pt x="308" y="598"/>
                      <a:pt x="272" y="544"/>
                    </a:cubicBezTo>
                    <a:cubicBezTo>
                      <a:pt x="217" y="435"/>
                      <a:pt x="417" y="381"/>
                      <a:pt x="417" y="381"/>
                    </a:cubicBezTo>
                    <a:lnTo>
                      <a:pt x="1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3"/>
              <p:cNvSpPr/>
              <p:nvPr/>
            </p:nvSpPr>
            <p:spPr>
              <a:xfrm>
                <a:off x="5923150" y="3587750"/>
                <a:ext cx="9075" cy="30350"/>
              </a:xfrm>
              <a:custGeom>
                <a:avLst/>
                <a:gdLst/>
                <a:ahLst/>
                <a:cxnLst/>
                <a:rect l="l" t="t" r="r" b="b"/>
                <a:pathLst>
                  <a:path w="363" h="1214" extrusionOk="0">
                    <a:moveTo>
                      <a:pt x="199" y="0"/>
                    </a:moveTo>
                    <a:cubicBezTo>
                      <a:pt x="73" y="109"/>
                      <a:pt x="0" y="272"/>
                      <a:pt x="0" y="435"/>
                    </a:cubicBezTo>
                    <a:cubicBezTo>
                      <a:pt x="36" y="561"/>
                      <a:pt x="91" y="688"/>
                      <a:pt x="163" y="815"/>
                    </a:cubicBezTo>
                    <a:cubicBezTo>
                      <a:pt x="163" y="851"/>
                      <a:pt x="145" y="942"/>
                      <a:pt x="163" y="1014"/>
                    </a:cubicBezTo>
                    <a:cubicBezTo>
                      <a:pt x="163" y="1087"/>
                      <a:pt x="145" y="1141"/>
                      <a:pt x="109" y="1177"/>
                    </a:cubicBezTo>
                    <a:cubicBezTo>
                      <a:pt x="145" y="1177"/>
                      <a:pt x="181" y="1141"/>
                      <a:pt x="199" y="1123"/>
                    </a:cubicBezTo>
                    <a:lnTo>
                      <a:pt x="199" y="1123"/>
                    </a:lnTo>
                    <a:cubicBezTo>
                      <a:pt x="199" y="1141"/>
                      <a:pt x="181" y="1177"/>
                      <a:pt x="181" y="1213"/>
                    </a:cubicBezTo>
                    <a:cubicBezTo>
                      <a:pt x="199" y="1195"/>
                      <a:pt x="217" y="1177"/>
                      <a:pt x="236" y="1159"/>
                    </a:cubicBezTo>
                    <a:cubicBezTo>
                      <a:pt x="236" y="1159"/>
                      <a:pt x="236" y="1177"/>
                      <a:pt x="254" y="1195"/>
                    </a:cubicBezTo>
                    <a:cubicBezTo>
                      <a:pt x="272" y="1159"/>
                      <a:pt x="272" y="1123"/>
                      <a:pt x="254" y="1105"/>
                    </a:cubicBezTo>
                    <a:cubicBezTo>
                      <a:pt x="217" y="1032"/>
                      <a:pt x="272" y="942"/>
                      <a:pt x="308" y="869"/>
                    </a:cubicBezTo>
                    <a:cubicBezTo>
                      <a:pt x="326" y="797"/>
                      <a:pt x="254" y="833"/>
                      <a:pt x="254" y="779"/>
                    </a:cubicBezTo>
                    <a:cubicBezTo>
                      <a:pt x="254" y="688"/>
                      <a:pt x="236" y="616"/>
                      <a:pt x="199" y="543"/>
                    </a:cubicBezTo>
                    <a:cubicBezTo>
                      <a:pt x="163" y="453"/>
                      <a:pt x="362" y="399"/>
                      <a:pt x="362" y="399"/>
                    </a:cubicBezTo>
                    <a:lnTo>
                      <a:pt x="1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3"/>
              <p:cNvSpPr/>
              <p:nvPr/>
            </p:nvSpPr>
            <p:spPr>
              <a:xfrm>
                <a:off x="5907750" y="3578675"/>
                <a:ext cx="7275" cy="17700"/>
              </a:xfrm>
              <a:custGeom>
                <a:avLst/>
                <a:gdLst/>
                <a:ahLst/>
                <a:cxnLst/>
                <a:rect l="l" t="t" r="r" b="b"/>
                <a:pathLst>
                  <a:path w="291" h="708" extrusionOk="0">
                    <a:moveTo>
                      <a:pt x="200" y="1"/>
                    </a:moveTo>
                    <a:lnTo>
                      <a:pt x="0" y="73"/>
                    </a:lnTo>
                    <a:cubicBezTo>
                      <a:pt x="0" y="164"/>
                      <a:pt x="127" y="291"/>
                      <a:pt x="127" y="291"/>
                    </a:cubicBezTo>
                    <a:cubicBezTo>
                      <a:pt x="127" y="291"/>
                      <a:pt x="91" y="454"/>
                      <a:pt x="91" y="490"/>
                    </a:cubicBezTo>
                    <a:cubicBezTo>
                      <a:pt x="73" y="544"/>
                      <a:pt x="73" y="599"/>
                      <a:pt x="91" y="635"/>
                    </a:cubicBezTo>
                    <a:cubicBezTo>
                      <a:pt x="91" y="671"/>
                      <a:pt x="127" y="707"/>
                      <a:pt x="182" y="707"/>
                    </a:cubicBezTo>
                    <a:cubicBezTo>
                      <a:pt x="163" y="689"/>
                      <a:pt x="163" y="671"/>
                      <a:pt x="163" y="653"/>
                    </a:cubicBezTo>
                    <a:lnTo>
                      <a:pt x="163" y="653"/>
                    </a:lnTo>
                    <a:cubicBezTo>
                      <a:pt x="163" y="666"/>
                      <a:pt x="182" y="678"/>
                      <a:pt x="199" y="678"/>
                    </a:cubicBezTo>
                    <a:cubicBezTo>
                      <a:pt x="206" y="678"/>
                      <a:pt x="212" y="676"/>
                      <a:pt x="218" y="671"/>
                    </a:cubicBezTo>
                    <a:cubicBezTo>
                      <a:pt x="200" y="654"/>
                      <a:pt x="200" y="603"/>
                      <a:pt x="200" y="599"/>
                    </a:cubicBezTo>
                    <a:lnTo>
                      <a:pt x="200" y="599"/>
                    </a:lnTo>
                    <a:cubicBezTo>
                      <a:pt x="200" y="617"/>
                      <a:pt x="218" y="635"/>
                      <a:pt x="254" y="635"/>
                    </a:cubicBezTo>
                    <a:cubicBezTo>
                      <a:pt x="236" y="617"/>
                      <a:pt x="218" y="599"/>
                      <a:pt x="218" y="580"/>
                    </a:cubicBezTo>
                    <a:cubicBezTo>
                      <a:pt x="218" y="544"/>
                      <a:pt x="163" y="508"/>
                      <a:pt x="163" y="508"/>
                    </a:cubicBezTo>
                    <a:cubicBezTo>
                      <a:pt x="163" y="508"/>
                      <a:pt x="163" y="490"/>
                      <a:pt x="218" y="436"/>
                    </a:cubicBezTo>
                    <a:cubicBezTo>
                      <a:pt x="272" y="399"/>
                      <a:pt x="290" y="327"/>
                      <a:pt x="272" y="254"/>
                    </a:cubicBezTo>
                    <a:cubicBezTo>
                      <a:pt x="236" y="200"/>
                      <a:pt x="218" y="182"/>
                      <a:pt x="236" y="128"/>
                    </a:cubicBezTo>
                    <a:cubicBezTo>
                      <a:pt x="254" y="91"/>
                      <a:pt x="2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3"/>
              <p:cNvSpPr/>
              <p:nvPr/>
            </p:nvSpPr>
            <p:spPr>
              <a:xfrm>
                <a:off x="5903675" y="3579600"/>
                <a:ext cx="8175" cy="16775"/>
              </a:xfrm>
              <a:custGeom>
                <a:avLst/>
                <a:gdLst/>
                <a:ahLst/>
                <a:cxnLst/>
                <a:rect l="l" t="t" r="r" b="b"/>
                <a:pathLst>
                  <a:path w="327" h="671" extrusionOk="0">
                    <a:moveTo>
                      <a:pt x="308" y="0"/>
                    </a:moveTo>
                    <a:lnTo>
                      <a:pt x="73" y="18"/>
                    </a:lnTo>
                    <a:cubicBezTo>
                      <a:pt x="73" y="109"/>
                      <a:pt x="109" y="181"/>
                      <a:pt x="145" y="254"/>
                    </a:cubicBezTo>
                    <a:lnTo>
                      <a:pt x="37" y="435"/>
                    </a:lnTo>
                    <a:cubicBezTo>
                      <a:pt x="19" y="471"/>
                      <a:pt x="0" y="525"/>
                      <a:pt x="0" y="580"/>
                    </a:cubicBezTo>
                    <a:cubicBezTo>
                      <a:pt x="0" y="616"/>
                      <a:pt x="37" y="652"/>
                      <a:pt x="73" y="670"/>
                    </a:cubicBezTo>
                    <a:cubicBezTo>
                      <a:pt x="73" y="652"/>
                      <a:pt x="73" y="634"/>
                      <a:pt x="73" y="616"/>
                    </a:cubicBezTo>
                    <a:cubicBezTo>
                      <a:pt x="73" y="634"/>
                      <a:pt x="109" y="652"/>
                      <a:pt x="127" y="652"/>
                    </a:cubicBezTo>
                    <a:cubicBezTo>
                      <a:pt x="109" y="634"/>
                      <a:pt x="127" y="562"/>
                      <a:pt x="127" y="562"/>
                    </a:cubicBezTo>
                    <a:cubicBezTo>
                      <a:pt x="127" y="598"/>
                      <a:pt x="145" y="616"/>
                      <a:pt x="163" y="616"/>
                    </a:cubicBezTo>
                    <a:cubicBezTo>
                      <a:pt x="163" y="598"/>
                      <a:pt x="163" y="580"/>
                      <a:pt x="163" y="562"/>
                    </a:cubicBezTo>
                    <a:cubicBezTo>
                      <a:pt x="182" y="525"/>
                      <a:pt x="145" y="471"/>
                      <a:pt x="145" y="471"/>
                    </a:cubicBezTo>
                    <a:cubicBezTo>
                      <a:pt x="163" y="453"/>
                      <a:pt x="182" y="435"/>
                      <a:pt x="218" y="417"/>
                    </a:cubicBezTo>
                    <a:cubicBezTo>
                      <a:pt x="272" y="399"/>
                      <a:pt x="308" y="326"/>
                      <a:pt x="308" y="254"/>
                    </a:cubicBezTo>
                    <a:cubicBezTo>
                      <a:pt x="308" y="181"/>
                      <a:pt x="272" y="181"/>
                      <a:pt x="308" y="127"/>
                    </a:cubicBezTo>
                    <a:cubicBezTo>
                      <a:pt x="326" y="91"/>
                      <a:pt x="308"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3"/>
              <p:cNvSpPr/>
              <p:nvPr/>
            </p:nvSpPr>
            <p:spPr>
              <a:xfrm>
                <a:off x="5891900" y="3575075"/>
                <a:ext cx="16775" cy="6350"/>
              </a:xfrm>
              <a:custGeom>
                <a:avLst/>
                <a:gdLst/>
                <a:ahLst/>
                <a:cxnLst/>
                <a:rect l="l" t="t" r="r" b="b"/>
                <a:pathLst>
                  <a:path w="671" h="254" extrusionOk="0">
                    <a:moveTo>
                      <a:pt x="399" y="0"/>
                    </a:moveTo>
                    <a:lnTo>
                      <a:pt x="272" y="72"/>
                    </a:lnTo>
                    <a:lnTo>
                      <a:pt x="290" y="18"/>
                    </a:lnTo>
                    <a:lnTo>
                      <a:pt x="145" y="109"/>
                    </a:lnTo>
                    <a:lnTo>
                      <a:pt x="145" y="109"/>
                    </a:lnTo>
                    <a:lnTo>
                      <a:pt x="164" y="72"/>
                    </a:lnTo>
                    <a:lnTo>
                      <a:pt x="109" y="145"/>
                    </a:lnTo>
                    <a:lnTo>
                      <a:pt x="109" y="91"/>
                    </a:lnTo>
                    <a:lnTo>
                      <a:pt x="19" y="181"/>
                    </a:lnTo>
                    <a:lnTo>
                      <a:pt x="1" y="235"/>
                    </a:lnTo>
                    <a:lnTo>
                      <a:pt x="254" y="254"/>
                    </a:lnTo>
                    <a:lnTo>
                      <a:pt x="580" y="109"/>
                    </a:lnTo>
                    <a:lnTo>
                      <a:pt x="671" y="0"/>
                    </a:lnTo>
                    <a:lnTo>
                      <a:pt x="671" y="0"/>
                    </a:lnTo>
                    <a:lnTo>
                      <a:pt x="526" y="54"/>
                    </a:lnTo>
                    <a:lnTo>
                      <a:pt x="562" y="18"/>
                    </a:lnTo>
                    <a:lnTo>
                      <a:pt x="490" y="54"/>
                    </a:lnTo>
                    <a:lnTo>
                      <a:pt x="508" y="18"/>
                    </a:lnTo>
                    <a:lnTo>
                      <a:pt x="363" y="72"/>
                    </a:lnTo>
                    <a:lnTo>
                      <a:pt x="3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3"/>
              <p:cNvSpPr/>
              <p:nvPr/>
            </p:nvSpPr>
            <p:spPr>
              <a:xfrm>
                <a:off x="5924050" y="3583225"/>
                <a:ext cx="20850" cy="21750"/>
              </a:xfrm>
              <a:custGeom>
                <a:avLst/>
                <a:gdLst/>
                <a:ahLst/>
                <a:cxnLst/>
                <a:rect l="l" t="t" r="r" b="b"/>
                <a:pathLst>
                  <a:path w="834" h="870" extrusionOk="0">
                    <a:moveTo>
                      <a:pt x="254" y="0"/>
                    </a:moveTo>
                    <a:lnTo>
                      <a:pt x="0" y="72"/>
                    </a:lnTo>
                    <a:cubicBezTo>
                      <a:pt x="0" y="72"/>
                      <a:pt x="200" y="525"/>
                      <a:pt x="218" y="543"/>
                    </a:cubicBezTo>
                    <a:lnTo>
                      <a:pt x="562" y="869"/>
                    </a:lnTo>
                    <a:lnTo>
                      <a:pt x="689" y="815"/>
                    </a:lnTo>
                    <a:lnTo>
                      <a:pt x="833" y="797"/>
                    </a:lnTo>
                    <a:lnTo>
                      <a:pt x="670" y="670"/>
                    </a:lnTo>
                    <a:lnTo>
                      <a:pt x="725" y="670"/>
                    </a:lnTo>
                    <a:lnTo>
                      <a:pt x="598" y="561"/>
                    </a:lnTo>
                    <a:lnTo>
                      <a:pt x="670" y="561"/>
                    </a:lnTo>
                    <a:lnTo>
                      <a:pt x="507" y="453"/>
                    </a:lnTo>
                    <a:lnTo>
                      <a:pt x="598" y="471"/>
                    </a:lnTo>
                    <a:lnTo>
                      <a:pt x="453" y="308"/>
                    </a:lnTo>
                    <a:lnTo>
                      <a:pt x="507" y="308"/>
                    </a:lnTo>
                    <a:lnTo>
                      <a:pt x="399" y="163"/>
                    </a:lnTo>
                    <a:lnTo>
                      <a:pt x="399" y="163"/>
                    </a:lnTo>
                    <a:lnTo>
                      <a:pt x="471" y="181"/>
                    </a:lnTo>
                    <a:lnTo>
                      <a:pt x="471" y="181"/>
                    </a:lnTo>
                    <a:lnTo>
                      <a:pt x="2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3"/>
              <p:cNvSpPr/>
              <p:nvPr/>
            </p:nvSpPr>
            <p:spPr>
              <a:xfrm>
                <a:off x="5942600" y="3603125"/>
                <a:ext cx="10000" cy="7275"/>
              </a:xfrm>
              <a:custGeom>
                <a:avLst/>
                <a:gdLst/>
                <a:ahLst/>
                <a:cxnLst/>
                <a:rect l="l" t="t" r="r" b="b"/>
                <a:pathLst>
                  <a:path w="400" h="291" extrusionOk="0">
                    <a:moveTo>
                      <a:pt x="1" y="1"/>
                    </a:moveTo>
                    <a:lnTo>
                      <a:pt x="37" y="182"/>
                    </a:lnTo>
                    <a:cubicBezTo>
                      <a:pt x="73" y="218"/>
                      <a:pt x="128" y="236"/>
                      <a:pt x="182" y="254"/>
                    </a:cubicBezTo>
                    <a:lnTo>
                      <a:pt x="363" y="291"/>
                    </a:lnTo>
                    <a:lnTo>
                      <a:pt x="399" y="218"/>
                    </a:lnTo>
                    <a:lnTo>
                      <a:pt x="309" y="218"/>
                    </a:lnTo>
                    <a:lnTo>
                      <a:pt x="345" y="200"/>
                    </a:lnTo>
                    <a:lnTo>
                      <a:pt x="200" y="146"/>
                    </a:lnTo>
                    <a:lnTo>
                      <a:pt x="254" y="146"/>
                    </a:lnTo>
                    <a:lnTo>
                      <a:pt x="73" y="73"/>
                    </a:lnTo>
                    <a:lnTo>
                      <a:pt x="182" y="73"/>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3"/>
              <p:cNvSpPr/>
              <p:nvPr/>
            </p:nvSpPr>
            <p:spPr>
              <a:xfrm>
                <a:off x="5951200" y="3608125"/>
                <a:ext cx="5925" cy="2725"/>
              </a:xfrm>
              <a:custGeom>
                <a:avLst/>
                <a:gdLst/>
                <a:ahLst/>
                <a:cxnLst/>
                <a:rect l="l" t="t" r="r" b="b"/>
                <a:pathLst>
                  <a:path w="237" h="109" extrusionOk="0">
                    <a:moveTo>
                      <a:pt x="236" y="0"/>
                    </a:moveTo>
                    <a:lnTo>
                      <a:pt x="182" y="36"/>
                    </a:lnTo>
                    <a:lnTo>
                      <a:pt x="182" y="18"/>
                    </a:lnTo>
                    <a:lnTo>
                      <a:pt x="110" y="54"/>
                    </a:lnTo>
                    <a:lnTo>
                      <a:pt x="110" y="36"/>
                    </a:lnTo>
                    <a:lnTo>
                      <a:pt x="55" y="54"/>
                    </a:lnTo>
                    <a:lnTo>
                      <a:pt x="1" y="91"/>
                    </a:lnTo>
                    <a:lnTo>
                      <a:pt x="37" y="109"/>
                    </a:lnTo>
                    <a:lnTo>
                      <a:pt x="146" y="109"/>
                    </a:lnTo>
                    <a:lnTo>
                      <a:pt x="218" y="72"/>
                    </a:lnTo>
                    <a:lnTo>
                      <a:pt x="2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3"/>
              <p:cNvSpPr/>
              <p:nvPr/>
            </p:nvSpPr>
            <p:spPr>
              <a:xfrm>
                <a:off x="5883750" y="3574150"/>
                <a:ext cx="73825" cy="38375"/>
              </a:xfrm>
              <a:custGeom>
                <a:avLst/>
                <a:gdLst/>
                <a:ahLst/>
                <a:cxnLst/>
                <a:rect l="l" t="t" r="r" b="b"/>
                <a:pathLst>
                  <a:path w="2953" h="1535" extrusionOk="0">
                    <a:moveTo>
                      <a:pt x="381" y="1"/>
                    </a:moveTo>
                    <a:cubicBezTo>
                      <a:pt x="381" y="1"/>
                      <a:pt x="146" y="146"/>
                      <a:pt x="200" y="327"/>
                    </a:cubicBezTo>
                    <a:cubicBezTo>
                      <a:pt x="127" y="345"/>
                      <a:pt x="91" y="417"/>
                      <a:pt x="91" y="490"/>
                    </a:cubicBezTo>
                    <a:cubicBezTo>
                      <a:pt x="109" y="562"/>
                      <a:pt x="73" y="635"/>
                      <a:pt x="19" y="671"/>
                    </a:cubicBezTo>
                    <a:cubicBezTo>
                      <a:pt x="1" y="689"/>
                      <a:pt x="55" y="761"/>
                      <a:pt x="127" y="780"/>
                    </a:cubicBezTo>
                    <a:lnTo>
                      <a:pt x="182" y="780"/>
                    </a:lnTo>
                    <a:cubicBezTo>
                      <a:pt x="236" y="780"/>
                      <a:pt x="290" y="725"/>
                      <a:pt x="290" y="671"/>
                    </a:cubicBezTo>
                    <a:cubicBezTo>
                      <a:pt x="327" y="598"/>
                      <a:pt x="399" y="526"/>
                      <a:pt x="490" y="526"/>
                    </a:cubicBezTo>
                    <a:cubicBezTo>
                      <a:pt x="541" y="513"/>
                      <a:pt x="595" y="507"/>
                      <a:pt x="649" y="507"/>
                    </a:cubicBezTo>
                    <a:cubicBezTo>
                      <a:pt x="748" y="507"/>
                      <a:pt x="849" y="527"/>
                      <a:pt x="942" y="562"/>
                    </a:cubicBezTo>
                    <a:cubicBezTo>
                      <a:pt x="959" y="557"/>
                      <a:pt x="975" y="555"/>
                      <a:pt x="991" y="555"/>
                    </a:cubicBezTo>
                    <a:cubicBezTo>
                      <a:pt x="1138" y="555"/>
                      <a:pt x="1216" y="777"/>
                      <a:pt x="1413" y="924"/>
                    </a:cubicBezTo>
                    <a:cubicBezTo>
                      <a:pt x="1594" y="1015"/>
                      <a:pt x="1775" y="1105"/>
                      <a:pt x="1975" y="1160"/>
                    </a:cubicBezTo>
                    <a:cubicBezTo>
                      <a:pt x="2112" y="1465"/>
                      <a:pt x="2390" y="1535"/>
                      <a:pt x="2614" y="1535"/>
                    </a:cubicBezTo>
                    <a:cubicBezTo>
                      <a:pt x="2802" y="1535"/>
                      <a:pt x="2952" y="1486"/>
                      <a:pt x="2952" y="1486"/>
                    </a:cubicBezTo>
                    <a:lnTo>
                      <a:pt x="2934" y="1395"/>
                    </a:lnTo>
                    <a:cubicBezTo>
                      <a:pt x="2880" y="1420"/>
                      <a:pt x="2828" y="1432"/>
                      <a:pt x="2776" y="1432"/>
                    </a:cubicBezTo>
                    <a:cubicBezTo>
                      <a:pt x="2488" y="1432"/>
                      <a:pt x="2241" y="1054"/>
                      <a:pt x="1902" y="454"/>
                    </a:cubicBezTo>
                    <a:cubicBezTo>
                      <a:pt x="1737" y="139"/>
                      <a:pt x="1476" y="50"/>
                      <a:pt x="1233" y="50"/>
                    </a:cubicBezTo>
                    <a:cubicBezTo>
                      <a:pt x="918" y="50"/>
                      <a:pt x="634" y="200"/>
                      <a:pt x="634" y="200"/>
                    </a:cubicBezTo>
                    <a:cubicBezTo>
                      <a:pt x="526" y="200"/>
                      <a:pt x="435" y="218"/>
                      <a:pt x="345" y="236"/>
                    </a:cubicBezTo>
                    <a:cubicBezTo>
                      <a:pt x="363" y="164"/>
                      <a:pt x="417" y="91"/>
                      <a:pt x="471" y="55"/>
                    </a:cubicBezTo>
                    <a:lnTo>
                      <a:pt x="471" y="55"/>
                    </a:lnTo>
                    <a:cubicBezTo>
                      <a:pt x="417" y="73"/>
                      <a:pt x="363" y="109"/>
                      <a:pt x="327" y="164"/>
                    </a:cubicBezTo>
                    <a:cubicBezTo>
                      <a:pt x="308" y="91"/>
                      <a:pt x="345" y="37"/>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3"/>
              <p:cNvSpPr/>
              <p:nvPr/>
            </p:nvSpPr>
            <p:spPr>
              <a:xfrm>
                <a:off x="5891000" y="3586375"/>
                <a:ext cx="5000" cy="4100"/>
              </a:xfrm>
              <a:custGeom>
                <a:avLst/>
                <a:gdLst/>
                <a:ahLst/>
                <a:cxnLst/>
                <a:rect l="l" t="t" r="r" b="b"/>
                <a:pathLst>
                  <a:path w="200" h="164" extrusionOk="0">
                    <a:moveTo>
                      <a:pt x="145" y="1"/>
                    </a:moveTo>
                    <a:lnTo>
                      <a:pt x="0" y="128"/>
                    </a:lnTo>
                    <a:lnTo>
                      <a:pt x="127" y="164"/>
                    </a:lnTo>
                    <a:lnTo>
                      <a:pt x="127" y="164"/>
                    </a:lnTo>
                    <a:lnTo>
                      <a:pt x="91" y="128"/>
                    </a:lnTo>
                    <a:lnTo>
                      <a:pt x="163" y="128"/>
                    </a:lnTo>
                    <a:lnTo>
                      <a:pt x="127" y="91"/>
                    </a:lnTo>
                    <a:lnTo>
                      <a:pt x="127" y="91"/>
                    </a:lnTo>
                    <a:lnTo>
                      <a:pt x="200" y="109"/>
                    </a:lnTo>
                    <a:lnTo>
                      <a:pt x="1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33"/>
            <p:cNvGrpSpPr/>
            <p:nvPr/>
          </p:nvGrpSpPr>
          <p:grpSpPr>
            <a:xfrm>
              <a:off x="4754849" y="2531954"/>
              <a:ext cx="1089092" cy="665016"/>
              <a:chOff x="5414275" y="3651000"/>
              <a:chExt cx="210075" cy="128275"/>
            </a:xfrm>
          </p:grpSpPr>
          <p:sp>
            <p:nvSpPr>
              <p:cNvPr id="809" name="Google Shape;809;p33"/>
              <p:cNvSpPr/>
              <p:nvPr/>
            </p:nvSpPr>
            <p:spPr>
              <a:xfrm>
                <a:off x="5414275" y="3651975"/>
                <a:ext cx="135375" cy="72075"/>
              </a:xfrm>
              <a:custGeom>
                <a:avLst/>
                <a:gdLst/>
                <a:ahLst/>
                <a:cxnLst/>
                <a:rect l="l" t="t" r="r" b="b"/>
                <a:pathLst>
                  <a:path w="5415" h="2883" extrusionOk="0">
                    <a:moveTo>
                      <a:pt x="2365" y="0"/>
                    </a:moveTo>
                    <a:cubicBezTo>
                      <a:pt x="1727" y="0"/>
                      <a:pt x="906" y="168"/>
                      <a:pt x="0" y="763"/>
                    </a:cubicBezTo>
                    <a:cubicBezTo>
                      <a:pt x="0" y="763"/>
                      <a:pt x="155" y="743"/>
                      <a:pt x="385" y="743"/>
                    </a:cubicBezTo>
                    <a:cubicBezTo>
                      <a:pt x="1005" y="743"/>
                      <a:pt x="2173" y="888"/>
                      <a:pt x="2318" y="1958"/>
                    </a:cubicBezTo>
                    <a:cubicBezTo>
                      <a:pt x="2318" y="1958"/>
                      <a:pt x="2410" y="1943"/>
                      <a:pt x="2548" y="1943"/>
                    </a:cubicBezTo>
                    <a:cubicBezTo>
                      <a:pt x="2913" y="1943"/>
                      <a:pt x="3601" y="2048"/>
                      <a:pt x="3785" y="2810"/>
                    </a:cubicBezTo>
                    <a:cubicBezTo>
                      <a:pt x="3785" y="2810"/>
                      <a:pt x="4073" y="2700"/>
                      <a:pt x="4366" y="2700"/>
                    </a:cubicBezTo>
                    <a:cubicBezTo>
                      <a:pt x="4550" y="2700"/>
                      <a:pt x="4735" y="2743"/>
                      <a:pt x="4853" y="2882"/>
                    </a:cubicBezTo>
                    <a:lnTo>
                      <a:pt x="5415" y="2375"/>
                    </a:lnTo>
                    <a:cubicBezTo>
                      <a:pt x="4672" y="1832"/>
                      <a:pt x="4129" y="1053"/>
                      <a:pt x="3894" y="166"/>
                    </a:cubicBezTo>
                    <a:lnTo>
                      <a:pt x="3604" y="21"/>
                    </a:lnTo>
                    <a:lnTo>
                      <a:pt x="3694" y="274"/>
                    </a:lnTo>
                    <a:cubicBezTo>
                      <a:pt x="3694" y="274"/>
                      <a:pt x="3181" y="0"/>
                      <a:pt x="2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3"/>
              <p:cNvSpPr/>
              <p:nvPr/>
            </p:nvSpPr>
            <p:spPr>
              <a:xfrm>
                <a:off x="5555525" y="3651000"/>
                <a:ext cx="68825" cy="62625"/>
              </a:xfrm>
              <a:custGeom>
                <a:avLst/>
                <a:gdLst/>
                <a:ahLst/>
                <a:cxnLst/>
                <a:rect l="l" t="t" r="r" b="b"/>
                <a:pathLst>
                  <a:path w="2753" h="2505" extrusionOk="0">
                    <a:moveTo>
                      <a:pt x="1746" y="0"/>
                    </a:moveTo>
                    <a:cubicBezTo>
                      <a:pt x="1064" y="0"/>
                      <a:pt x="743" y="386"/>
                      <a:pt x="743" y="386"/>
                    </a:cubicBezTo>
                    <a:lnTo>
                      <a:pt x="761" y="150"/>
                    </a:lnTo>
                    <a:lnTo>
                      <a:pt x="616" y="313"/>
                    </a:lnTo>
                    <a:cubicBezTo>
                      <a:pt x="616" y="1038"/>
                      <a:pt x="399" y="1744"/>
                      <a:pt x="0" y="2360"/>
                    </a:cubicBezTo>
                    <a:lnTo>
                      <a:pt x="254" y="2505"/>
                    </a:lnTo>
                    <a:cubicBezTo>
                      <a:pt x="316" y="2337"/>
                      <a:pt x="455" y="2294"/>
                      <a:pt x="581" y="2294"/>
                    </a:cubicBezTo>
                    <a:cubicBezTo>
                      <a:pt x="714" y="2294"/>
                      <a:pt x="833" y="2342"/>
                      <a:pt x="833" y="2342"/>
                    </a:cubicBezTo>
                    <a:cubicBezTo>
                      <a:pt x="865" y="1543"/>
                      <a:pt x="1397" y="1489"/>
                      <a:pt x="1540" y="1489"/>
                    </a:cubicBezTo>
                    <a:cubicBezTo>
                      <a:pt x="1563" y="1489"/>
                      <a:pt x="1576" y="1490"/>
                      <a:pt x="1576" y="1490"/>
                    </a:cubicBezTo>
                    <a:cubicBezTo>
                      <a:pt x="1524" y="273"/>
                      <a:pt x="2625" y="241"/>
                      <a:pt x="2743" y="241"/>
                    </a:cubicBezTo>
                    <a:cubicBezTo>
                      <a:pt x="2749" y="241"/>
                      <a:pt x="2753" y="241"/>
                      <a:pt x="2753" y="241"/>
                    </a:cubicBezTo>
                    <a:cubicBezTo>
                      <a:pt x="2356" y="63"/>
                      <a:pt x="2021" y="0"/>
                      <a:pt x="17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3"/>
              <p:cNvSpPr/>
              <p:nvPr/>
            </p:nvSpPr>
            <p:spPr>
              <a:xfrm>
                <a:off x="5474925" y="3753000"/>
                <a:ext cx="13150" cy="7700"/>
              </a:xfrm>
              <a:custGeom>
                <a:avLst/>
                <a:gdLst/>
                <a:ahLst/>
                <a:cxnLst/>
                <a:rect l="l" t="t" r="r" b="b"/>
                <a:pathLst>
                  <a:path w="526" h="308" extrusionOk="0">
                    <a:moveTo>
                      <a:pt x="1" y="0"/>
                    </a:moveTo>
                    <a:lnTo>
                      <a:pt x="236" y="254"/>
                    </a:lnTo>
                    <a:lnTo>
                      <a:pt x="490" y="308"/>
                    </a:lnTo>
                    <a:lnTo>
                      <a:pt x="526" y="163"/>
                    </a:lnTo>
                    <a:lnTo>
                      <a:pt x="327" y="54"/>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3"/>
              <p:cNvSpPr/>
              <p:nvPr/>
            </p:nvSpPr>
            <p:spPr>
              <a:xfrm>
                <a:off x="5518400" y="3730350"/>
                <a:ext cx="17675" cy="48925"/>
              </a:xfrm>
              <a:custGeom>
                <a:avLst/>
                <a:gdLst/>
                <a:ahLst/>
                <a:cxnLst/>
                <a:rect l="l" t="t" r="r" b="b"/>
                <a:pathLst>
                  <a:path w="707" h="1957" extrusionOk="0">
                    <a:moveTo>
                      <a:pt x="489" y="1"/>
                    </a:moveTo>
                    <a:lnTo>
                      <a:pt x="73" y="598"/>
                    </a:lnTo>
                    <a:cubicBezTo>
                      <a:pt x="73" y="598"/>
                      <a:pt x="381" y="707"/>
                      <a:pt x="272" y="870"/>
                    </a:cubicBezTo>
                    <a:cubicBezTo>
                      <a:pt x="199" y="960"/>
                      <a:pt x="145" y="1087"/>
                      <a:pt x="127" y="1214"/>
                    </a:cubicBezTo>
                    <a:cubicBezTo>
                      <a:pt x="127" y="1323"/>
                      <a:pt x="0" y="1232"/>
                      <a:pt x="18" y="1341"/>
                    </a:cubicBezTo>
                    <a:cubicBezTo>
                      <a:pt x="36" y="1467"/>
                      <a:pt x="91" y="1630"/>
                      <a:pt x="36" y="1739"/>
                    </a:cubicBezTo>
                    <a:cubicBezTo>
                      <a:pt x="0" y="1793"/>
                      <a:pt x="0" y="1848"/>
                      <a:pt x="18" y="1902"/>
                    </a:cubicBezTo>
                    <a:cubicBezTo>
                      <a:pt x="36" y="1884"/>
                      <a:pt x="36" y="1848"/>
                      <a:pt x="55" y="1830"/>
                    </a:cubicBezTo>
                    <a:cubicBezTo>
                      <a:pt x="73" y="1884"/>
                      <a:pt x="91" y="1920"/>
                      <a:pt x="127" y="1956"/>
                    </a:cubicBezTo>
                    <a:cubicBezTo>
                      <a:pt x="109" y="1902"/>
                      <a:pt x="109" y="1848"/>
                      <a:pt x="127" y="1793"/>
                    </a:cubicBezTo>
                    <a:cubicBezTo>
                      <a:pt x="145" y="1848"/>
                      <a:pt x="181" y="1884"/>
                      <a:pt x="236" y="1920"/>
                    </a:cubicBezTo>
                    <a:cubicBezTo>
                      <a:pt x="181" y="1830"/>
                      <a:pt x="181" y="1739"/>
                      <a:pt x="199" y="1649"/>
                    </a:cubicBezTo>
                    <a:cubicBezTo>
                      <a:pt x="254" y="1522"/>
                      <a:pt x="236" y="1377"/>
                      <a:pt x="272" y="1323"/>
                    </a:cubicBezTo>
                    <a:cubicBezTo>
                      <a:pt x="435" y="1141"/>
                      <a:pt x="562" y="960"/>
                      <a:pt x="670" y="761"/>
                    </a:cubicBezTo>
                    <a:cubicBezTo>
                      <a:pt x="707" y="634"/>
                      <a:pt x="670" y="145"/>
                      <a:pt x="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3"/>
              <p:cNvSpPr/>
              <p:nvPr/>
            </p:nvSpPr>
            <p:spPr>
              <a:xfrm>
                <a:off x="5528350" y="3727175"/>
                <a:ext cx="16325" cy="48925"/>
              </a:xfrm>
              <a:custGeom>
                <a:avLst/>
                <a:gdLst/>
                <a:ahLst/>
                <a:cxnLst/>
                <a:rect l="l" t="t" r="r" b="b"/>
                <a:pathLst>
                  <a:path w="653" h="1957" extrusionOk="0">
                    <a:moveTo>
                      <a:pt x="363" y="1"/>
                    </a:moveTo>
                    <a:lnTo>
                      <a:pt x="19" y="635"/>
                    </a:lnTo>
                    <a:cubicBezTo>
                      <a:pt x="19" y="635"/>
                      <a:pt x="345" y="725"/>
                      <a:pt x="254" y="888"/>
                    </a:cubicBezTo>
                    <a:cubicBezTo>
                      <a:pt x="182" y="979"/>
                      <a:pt x="146" y="1106"/>
                      <a:pt x="146" y="1232"/>
                    </a:cubicBezTo>
                    <a:cubicBezTo>
                      <a:pt x="146" y="1341"/>
                      <a:pt x="1" y="1268"/>
                      <a:pt x="37" y="1377"/>
                    </a:cubicBezTo>
                    <a:cubicBezTo>
                      <a:pt x="73" y="1486"/>
                      <a:pt x="146" y="1667"/>
                      <a:pt x="109" y="1776"/>
                    </a:cubicBezTo>
                    <a:cubicBezTo>
                      <a:pt x="73" y="1812"/>
                      <a:pt x="73" y="1884"/>
                      <a:pt x="109" y="1939"/>
                    </a:cubicBezTo>
                    <a:cubicBezTo>
                      <a:pt x="109" y="1902"/>
                      <a:pt x="127" y="1884"/>
                      <a:pt x="127" y="1866"/>
                    </a:cubicBezTo>
                    <a:cubicBezTo>
                      <a:pt x="146" y="1902"/>
                      <a:pt x="164" y="1939"/>
                      <a:pt x="218" y="1957"/>
                    </a:cubicBezTo>
                    <a:cubicBezTo>
                      <a:pt x="200" y="1920"/>
                      <a:pt x="182" y="1866"/>
                      <a:pt x="200" y="1812"/>
                    </a:cubicBezTo>
                    <a:lnTo>
                      <a:pt x="200" y="1812"/>
                    </a:lnTo>
                    <a:cubicBezTo>
                      <a:pt x="218" y="1866"/>
                      <a:pt x="254" y="1902"/>
                      <a:pt x="309" y="1920"/>
                    </a:cubicBezTo>
                    <a:cubicBezTo>
                      <a:pt x="254" y="1848"/>
                      <a:pt x="236" y="1757"/>
                      <a:pt x="254" y="1649"/>
                    </a:cubicBezTo>
                    <a:cubicBezTo>
                      <a:pt x="290" y="1540"/>
                      <a:pt x="272" y="1377"/>
                      <a:pt x="290" y="1323"/>
                    </a:cubicBezTo>
                    <a:cubicBezTo>
                      <a:pt x="435" y="1142"/>
                      <a:pt x="544" y="943"/>
                      <a:pt x="634" y="743"/>
                    </a:cubicBezTo>
                    <a:cubicBezTo>
                      <a:pt x="653" y="617"/>
                      <a:pt x="580" y="128"/>
                      <a:pt x="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3"/>
              <p:cNvSpPr/>
              <p:nvPr/>
            </p:nvSpPr>
            <p:spPr>
              <a:xfrm>
                <a:off x="5558700" y="3714950"/>
                <a:ext cx="12700" cy="28550"/>
              </a:xfrm>
              <a:custGeom>
                <a:avLst/>
                <a:gdLst/>
                <a:ahLst/>
                <a:cxnLst/>
                <a:rect l="l" t="t" r="r" b="b"/>
                <a:pathLst>
                  <a:path w="508" h="1142" extrusionOk="0">
                    <a:moveTo>
                      <a:pt x="199" y="1"/>
                    </a:moveTo>
                    <a:cubicBezTo>
                      <a:pt x="199" y="1"/>
                      <a:pt x="109" y="110"/>
                      <a:pt x="127" y="200"/>
                    </a:cubicBezTo>
                    <a:cubicBezTo>
                      <a:pt x="145" y="273"/>
                      <a:pt x="109" y="291"/>
                      <a:pt x="54" y="381"/>
                    </a:cubicBezTo>
                    <a:cubicBezTo>
                      <a:pt x="0" y="490"/>
                      <a:pt x="18" y="617"/>
                      <a:pt x="109" y="689"/>
                    </a:cubicBezTo>
                    <a:lnTo>
                      <a:pt x="181" y="816"/>
                    </a:lnTo>
                    <a:cubicBezTo>
                      <a:pt x="181" y="816"/>
                      <a:pt x="91" y="870"/>
                      <a:pt x="72" y="924"/>
                    </a:cubicBezTo>
                    <a:cubicBezTo>
                      <a:pt x="72" y="943"/>
                      <a:pt x="54" y="979"/>
                      <a:pt x="18" y="997"/>
                    </a:cubicBezTo>
                    <a:cubicBezTo>
                      <a:pt x="28" y="1002"/>
                      <a:pt x="38" y="1004"/>
                      <a:pt x="47" y="1004"/>
                    </a:cubicBezTo>
                    <a:cubicBezTo>
                      <a:pt x="72" y="1004"/>
                      <a:pt x="95" y="987"/>
                      <a:pt x="109" y="961"/>
                    </a:cubicBezTo>
                    <a:lnTo>
                      <a:pt x="109" y="961"/>
                    </a:lnTo>
                    <a:cubicBezTo>
                      <a:pt x="109" y="961"/>
                      <a:pt x="109" y="1051"/>
                      <a:pt x="54" y="1069"/>
                    </a:cubicBezTo>
                    <a:cubicBezTo>
                      <a:pt x="69" y="1077"/>
                      <a:pt x="87" y="1081"/>
                      <a:pt x="105" y="1081"/>
                    </a:cubicBezTo>
                    <a:cubicBezTo>
                      <a:pt x="129" y="1081"/>
                      <a:pt x="152" y="1072"/>
                      <a:pt x="163" y="1051"/>
                    </a:cubicBezTo>
                    <a:lnTo>
                      <a:pt x="163" y="1051"/>
                    </a:lnTo>
                    <a:cubicBezTo>
                      <a:pt x="163" y="1087"/>
                      <a:pt x="145" y="1106"/>
                      <a:pt x="127" y="1142"/>
                    </a:cubicBezTo>
                    <a:cubicBezTo>
                      <a:pt x="199" y="1142"/>
                      <a:pt x="254" y="1106"/>
                      <a:pt x="290" y="1033"/>
                    </a:cubicBezTo>
                    <a:cubicBezTo>
                      <a:pt x="326" y="961"/>
                      <a:pt x="326" y="870"/>
                      <a:pt x="308" y="798"/>
                    </a:cubicBezTo>
                    <a:cubicBezTo>
                      <a:pt x="308" y="743"/>
                      <a:pt x="254" y="472"/>
                      <a:pt x="254" y="472"/>
                    </a:cubicBezTo>
                    <a:cubicBezTo>
                      <a:pt x="254" y="472"/>
                      <a:pt x="489" y="291"/>
                      <a:pt x="507" y="146"/>
                    </a:cubicBezTo>
                    <a:lnTo>
                      <a:pt x="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3"/>
              <p:cNvSpPr/>
              <p:nvPr/>
            </p:nvSpPr>
            <p:spPr>
              <a:xfrm>
                <a:off x="5564125" y="3716325"/>
                <a:ext cx="11350" cy="28075"/>
              </a:xfrm>
              <a:custGeom>
                <a:avLst/>
                <a:gdLst/>
                <a:ahLst/>
                <a:cxnLst/>
                <a:rect l="l" t="t" r="r" b="b"/>
                <a:pathLst>
                  <a:path w="454" h="1123" extrusionOk="0">
                    <a:moveTo>
                      <a:pt x="55" y="0"/>
                    </a:moveTo>
                    <a:cubicBezTo>
                      <a:pt x="55" y="0"/>
                      <a:pt x="0" y="145"/>
                      <a:pt x="55" y="218"/>
                    </a:cubicBezTo>
                    <a:cubicBezTo>
                      <a:pt x="109" y="290"/>
                      <a:pt x="55" y="308"/>
                      <a:pt x="37" y="417"/>
                    </a:cubicBezTo>
                    <a:cubicBezTo>
                      <a:pt x="18" y="525"/>
                      <a:pt x="73" y="634"/>
                      <a:pt x="163" y="688"/>
                    </a:cubicBezTo>
                    <a:cubicBezTo>
                      <a:pt x="200" y="725"/>
                      <a:pt x="236" y="761"/>
                      <a:pt x="272" y="779"/>
                    </a:cubicBezTo>
                    <a:cubicBezTo>
                      <a:pt x="272" y="779"/>
                      <a:pt x="200" y="869"/>
                      <a:pt x="200" y="924"/>
                    </a:cubicBezTo>
                    <a:cubicBezTo>
                      <a:pt x="200" y="942"/>
                      <a:pt x="200" y="978"/>
                      <a:pt x="181" y="1014"/>
                    </a:cubicBezTo>
                    <a:cubicBezTo>
                      <a:pt x="218" y="1014"/>
                      <a:pt x="236" y="978"/>
                      <a:pt x="254" y="942"/>
                    </a:cubicBezTo>
                    <a:lnTo>
                      <a:pt x="254" y="942"/>
                    </a:lnTo>
                    <a:cubicBezTo>
                      <a:pt x="254" y="942"/>
                      <a:pt x="272" y="1032"/>
                      <a:pt x="236" y="1087"/>
                    </a:cubicBezTo>
                    <a:cubicBezTo>
                      <a:pt x="272" y="1087"/>
                      <a:pt x="308" y="1051"/>
                      <a:pt x="326" y="1014"/>
                    </a:cubicBezTo>
                    <a:lnTo>
                      <a:pt x="326" y="1014"/>
                    </a:lnTo>
                    <a:cubicBezTo>
                      <a:pt x="326" y="1051"/>
                      <a:pt x="326" y="1087"/>
                      <a:pt x="308" y="1123"/>
                    </a:cubicBezTo>
                    <a:cubicBezTo>
                      <a:pt x="363" y="1087"/>
                      <a:pt x="417" y="1032"/>
                      <a:pt x="435" y="978"/>
                    </a:cubicBezTo>
                    <a:cubicBezTo>
                      <a:pt x="453" y="888"/>
                      <a:pt x="435" y="797"/>
                      <a:pt x="399" y="743"/>
                    </a:cubicBezTo>
                    <a:lnTo>
                      <a:pt x="254" y="435"/>
                    </a:lnTo>
                    <a:cubicBezTo>
                      <a:pt x="326" y="326"/>
                      <a:pt x="381" y="199"/>
                      <a:pt x="399" y="55"/>
                    </a:cubicBezTo>
                    <a:lnTo>
                      <a:pt x="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3"/>
              <p:cNvSpPr/>
              <p:nvPr/>
            </p:nvSpPr>
            <p:spPr>
              <a:xfrm>
                <a:off x="5570000" y="3709525"/>
                <a:ext cx="26750" cy="12250"/>
              </a:xfrm>
              <a:custGeom>
                <a:avLst/>
                <a:gdLst/>
                <a:ahLst/>
                <a:cxnLst/>
                <a:rect l="l" t="t" r="r" b="b"/>
                <a:pathLst>
                  <a:path w="1070" h="490" extrusionOk="0">
                    <a:moveTo>
                      <a:pt x="1" y="1"/>
                    </a:moveTo>
                    <a:lnTo>
                      <a:pt x="128" y="182"/>
                    </a:lnTo>
                    <a:lnTo>
                      <a:pt x="635" y="453"/>
                    </a:lnTo>
                    <a:lnTo>
                      <a:pt x="1069" y="490"/>
                    </a:lnTo>
                    <a:lnTo>
                      <a:pt x="1051" y="399"/>
                    </a:lnTo>
                    <a:lnTo>
                      <a:pt x="906" y="236"/>
                    </a:lnTo>
                    <a:lnTo>
                      <a:pt x="906" y="308"/>
                    </a:lnTo>
                    <a:lnTo>
                      <a:pt x="834" y="182"/>
                    </a:lnTo>
                    <a:lnTo>
                      <a:pt x="834" y="236"/>
                    </a:lnTo>
                    <a:lnTo>
                      <a:pt x="635" y="73"/>
                    </a:lnTo>
                    <a:lnTo>
                      <a:pt x="653" y="182"/>
                    </a:lnTo>
                    <a:lnTo>
                      <a:pt x="453" y="37"/>
                    </a:lnTo>
                    <a:lnTo>
                      <a:pt x="490" y="145"/>
                    </a:lnTo>
                    <a:lnTo>
                      <a:pt x="290" y="37"/>
                    </a:lnTo>
                    <a:lnTo>
                      <a:pt x="309" y="109"/>
                    </a:lnTo>
                    <a:lnTo>
                      <a:pt x="309" y="109"/>
                    </a:lnTo>
                    <a:lnTo>
                      <a:pt x="200" y="37"/>
                    </a:lnTo>
                    <a:lnTo>
                      <a:pt x="236" y="109"/>
                    </a:lnTo>
                    <a:lnTo>
                      <a:pt x="236" y="109"/>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3"/>
              <p:cNvSpPr/>
              <p:nvPr/>
            </p:nvSpPr>
            <p:spPr>
              <a:xfrm>
                <a:off x="5507525" y="3719950"/>
                <a:ext cx="35800" cy="33975"/>
              </a:xfrm>
              <a:custGeom>
                <a:avLst/>
                <a:gdLst/>
                <a:ahLst/>
                <a:cxnLst/>
                <a:rect l="l" t="t" r="r" b="b"/>
                <a:pathLst>
                  <a:path w="1432" h="1359" extrusionOk="0">
                    <a:moveTo>
                      <a:pt x="1033" y="0"/>
                    </a:moveTo>
                    <a:lnTo>
                      <a:pt x="653" y="254"/>
                    </a:lnTo>
                    <a:lnTo>
                      <a:pt x="779" y="235"/>
                    </a:lnTo>
                    <a:lnTo>
                      <a:pt x="779" y="235"/>
                    </a:lnTo>
                    <a:lnTo>
                      <a:pt x="580" y="453"/>
                    </a:lnTo>
                    <a:lnTo>
                      <a:pt x="671" y="453"/>
                    </a:lnTo>
                    <a:lnTo>
                      <a:pt x="417" y="706"/>
                    </a:lnTo>
                    <a:lnTo>
                      <a:pt x="580" y="670"/>
                    </a:lnTo>
                    <a:lnTo>
                      <a:pt x="308" y="833"/>
                    </a:lnTo>
                    <a:lnTo>
                      <a:pt x="417" y="833"/>
                    </a:lnTo>
                    <a:lnTo>
                      <a:pt x="182" y="996"/>
                    </a:lnTo>
                    <a:lnTo>
                      <a:pt x="272" y="996"/>
                    </a:lnTo>
                    <a:lnTo>
                      <a:pt x="1" y="1177"/>
                    </a:lnTo>
                    <a:lnTo>
                      <a:pt x="236" y="1232"/>
                    </a:lnTo>
                    <a:lnTo>
                      <a:pt x="417" y="1358"/>
                    </a:lnTo>
                    <a:cubicBezTo>
                      <a:pt x="417" y="1358"/>
                      <a:pt x="997" y="887"/>
                      <a:pt x="1033" y="869"/>
                    </a:cubicBezTo>
                    <a:cubicBezTo>
                      <a:pt x="1051" y="851"/>
                      <a:pt x="1431" y="145"/>
                      <a:pt x="1431" y="145"/>
                    </a:cubicBezTo>
                    <a:lnTo>
                      <a:pt x="10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3"/>
              <p:cNvSpPr/>
              <p:nvPr/>
            </p:nvSpPr>
            <p:spPr>
              <a:xfrm>
                <a:off x="5493950" y="3749375"/>
                <a:ext cx="17225" cy="11325"/>
              </a:xfrm>
              <a:custGeom>
                <a:avLst/>
                <a:gdLst/>
                <a:ahLst/>
                <a:cxnLst/>
                <a:rect l="l" t="t" r="r" b="b"/>
                <a:pathLst>
                  <a:path w="689" h="453" extrusionOk="0">
                    <a:moveTo>
                      <a:pt x="689" y="0"/>
                    </a:moveTo>
                    <a:lnTo>
                      <a:pt x="399" y="109"/>
                    </a:lnTo>
                    <a:lnTo>
                      <a:pt x="544" y="127"/>
                    </a:lnTo>
                    <a:lnTo>
                      <a:pt x="272" y="236"/>
                    </a:lnTo>
                    <a:lnTo>
                      <a:pt x="344" y="254"/>
                    </a:lnTo>
                    <a:lnTo>
                      <a:pt x="109" y="308"/>
                    </a:lnTo>
                    <a:lnTo>
                      <a:pt x="163" y="362"/>
                    </a:lnTo>
                    <a:lnTo>
                      <a:pt x="0" y="326"/>
                    </a:lnTo>
                    <a:lnTo>
                      <a:pt x="55" y="453"/>
                    </a:lnTo>
                    <a:lnTo>
                      <a:pt x="363" y="417"/>
                    </a:lnTo>
                    <a:cubicBezTo>
                      <a:pt x="453" y="417"/>
                      <a:pt x="526" y="380"/>
                      <a:pt x="598" y="326"/>
                    </a:cubicBezTo>
                    <a:lnTo>
                      <a:pt x="6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3"/>
              <p:cNvSpPr/>
              <p:nvPr/>
            </p:nvSpPr>
            <p:spPr>
              <a:xfrm>
                <a:off x="5487150" y="3755700"/>
                <a:ext cx="9075" cy="5475"/>
              </a:xfrm>
              <a:custGeom>
                <a:avLst/>
                <a:gdLst/>
                <a:ahLst/>
                <a:cxnLst/>
                <a:rect l="l" t="t" r="r" b="b"/>
                <a:pathLst>
                  <a:path w="363" h="219" extrusionOk="0">
                    <a:moveTo>
                      <a:pt x="1" y="1"/>
                    </a:moveTo>
                    <a:lnTo>
                      <a:pt x="37" y="109"/>
                    </a:lnTo>
                    <a:lnTo>
                      <a:pt x="127" y="200"/>
                    </a:lnTo>
                    <a:lnTo>
                      <a:pt x="309" y="218"/>
                    </a:lnTo>
                    <a:lnTo>
                      <a:pt x="363" y="200"/>
                    </a:lnTo>
                    <a:lnTo>
                      <a:pt x="290" y="109"/>
                    </a:lnTo>
                    <a:lnTo>
                      <a:pt x="200" y="73"/>
                    </a:lnTo>
                    <a:lnTo>
                      <a:pt x="200" y="109"/>
                    </a:lnTo>
                    <a:lnTo>
                      <a:pt x="73" y="37"/>
                    </a:lnTo>
                    <a:lnTo>
                      <a:pt x="91" y="9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3"/>
              <p:cNvSpPr/>
              <p:nvPr/>
            </p:nvSpPr>
            <p:spPr>
              <a:xfrm>
                <a:off x="5485800" y="3708800"/>
                <a:ext cx="122250" cy="55325"/>
              </a:xfrm>
              <a:custGeom>
                <a:avLst/>
                <a:gdLst/>
                <a:ahLst/>
                <a:cxnLst/>
                <a:rect l="l" t="t" r="r" b="b"/>
                <a:pathLst>
                  <a:path w="4890" h="2213" extrusionOk="0">
                    <a:moveTo>
                      <a:pt x="2850" y="0"/>
                    </a:moveTo>
                    <a:cubicBezTo>
                      <a:pt x="2492" y="0"/>
                      <a:pt x="2114" y="131"/>
                      <a:pt x="1829" y="555"/>
                    </a:cubicBezTo>
                    <a:cubicBezTo>
                      <a:pt x="1236" y="1460"/>
                      <a:pt x="788" y="2013"/>
                      <a:pt x="336" y="2013"/>
                    </a:cubicBezTo>
                    <a:cubicBezTo>
                      <a:pt x="237" y="2013"/>
                      <a:pt x="138" y="1986"/>
                      <a:pt x="37" y="1931"/>
                    </a:cubicBezTo>
                    <a:lnTo>
                      <a:pt x="0" y="2076"/>
                    </a:lnTo>
                    <a:cubicBezTo>
                      <a:pt x="0" y="2076"/>
                      <a:pt x="315" y="2213"/>
                      <a:pt x="686" y="2213"/>
                    </a:cubicBezTo>
                    <a:cubicBezTo>
                      <a:pt x="1017" y="2213"/>
                      <a:pt x="1392" y="2105"/>
                      <a:pt x="1630" y="1696"/>
                    </a:cubicBezTo>
                    <a:cubicBezTo>
                      <a:pt x="1956" y="1623"/>
                      <a:pt x="2264" y="1533"/>
                      <a:pt x="2554" y="1388"/>
                    </a:cubicBezTo>
                    <a:cubicBezTo>
                      <a:pt x="2922" y="1196"/>
                      <a:pt x="3064" y="862"/>
                      <a:pt x="3292" y="862"/>
                    </a:cubicBezTo>
                    <a:cubicBezTo>
                      <a:pt x="3322" y="862"/>
                      <a:pt x="3353" y="868"/>
                      <a:pt x="3387" y="881"/>
                    </a:cubicBezTo>
                    <a:cubicBezTo>
                      <a:pt x="3514" y="854"/>
                      <a:pt x="3640" y="840"/>
                      <a:pt x="3765" y="840"/>
                    </a:cubicBezTo>
                    <a:cubicBezTo>
                      <a:pt x="3889" y="840"/>
                      <a:pt x="4012" y="854"/>
                      <a:pt x="4129" y="881"/>
                    </a:cubicBezTo>
                    <a:cubicBezTo>
                      <a:pt x="4274" y="917"/>
                      <a:pt x="4383" y="1026"/>
                      <a:pt x="4437" y="1152"/>
                    </a:cubicBezTo>
                    <a:cubicBezTo>
                      <a:pt x="4437" y="1243"/>
                      <a:pt x="4510" y="1315"/>
                      <a:pt x="4600" y="1333"/>
                    </a:cubicBezTo>
                    <a:lnTo>
                      <a:pt x="4600" y="1352"/>
                    </a:lnTo>
                    <a:lnTo>
                      <a:pt x="4673" y="1352"/>
                    </a:lnTo>
                    <a:cubicBezTo>
                      <a:pt x="4799" y="1333"/>
                      <a:pt x="4890" y="1225"/>
                      <a:pt x="4872" y="1189"/>
                    </a:cubicBezTo>
                    <a:cubicBezTo>
                      <a:pt x="4781" y="1116"/>
                      <a:pt x="4745" y="989"/>
                      <a:pt x="4763" y="881"/>
                    </a:cubicBezTo>
                    <a:cubicBezTo>
                      <a:pt x="4781" y="772"/>
                      <a:pt x="4727" y="645"/>
                      <a:pt x="4618" y="609"/>
                    </a:cubicBezTo>
                    <a:cubicBezTo>
                      <a:pt x="4727" y="301"/>
                      <a:pt x="4383" y="48"/>
                      <a:pt x="4383" y="48"/>
                    </a:cubicBezTo>
                    <a:lnTo>
                      <a:pt x="4383" y="48"/>
                    </a:lnTo>
                    <a:cubicBezTo>
                      <a:pt x="4437" y="120"/>
                      <a:pt x="4473" y="211"/>
                      <a:pt x="4455" y="319"/>
                    </a:cubicBezTo>
                    <a:cubicBezTo>
                      <a:pt x="4419" y="211"/>
                      <a:pt x="4238" y="120"/>
                      <a:pt x="4238" y="120"/>
                    </a:cubicBezTo>
                    <a:lnTo>
                      <a:pt x="4238" y="120"/>
                    </a:lnTo>
                    <a:cubicBezTo>
                      <a:pt x="4310" y="211"/>
                      <a:pt x="4383" y="319"/>
                      <a:pt x="4401" y="446"/>
                    </a:cubicBezTo>
                    <a:cubicBezTo>
                      <a:pt x="4256" y="410"/>
                      <a:pt x="4093" y="356"/>
                      <a:pt x="3948" y="337"/>
                    </a:cubicBezTo>
                    <a:cubicBezTo>
                      <a:pt x="3948" y="337"/>
                      <a:pt x="3425" y="0"/>
                      <a:pt x="2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3"/>
              <p:cNvSpPr/>
              <p:nvPr/>
            </p:nvSpPr>
            <p:spPr>
              <a:xfrm>
                <a:off x="5588575" y="3729450"/>
                <a:ext cx="8175" cy="6800"/>
              </a:xfrm>
              <a:custGeom>
                <a:avLst/>
                <a:gdLst/>
                <a:ahLst/>
                <a:cxnLst/>
                <a:rect l="l" t="t" r="r" b="b"/>
                <a:pathLst>
                  <a:path w="327" h="272" extrusionOk="0">
                    <a:moveTo>
                      <a:pt x="109" y="0"/>
                    </a:moveTo>
                    <a:lnTo>
                      <a:pt x="0" y="181"/>
                    </a:lnTo>
                    <a:lnTo>
                      <a:pt x="109" y="145"/>
                    </a:lnTo>
                    <a:lnTo>
                      <a:pt x="55" y="218"/>
                    </a:lnTo>
                    <a:lnTo>
                      <a:pt x="163" y="218"/>
                    </a:lnTo>
                    <a:lnTo>
                      <a:pt x="127" y="272"/>
                    </a:lnTo>
                    <a:lnTo>
                      <a:pt x="326" y="218"/>
                    </a:lnTo>
                    <a:lnTo>
                      <a:pt x="1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33"/>
            <p:cNvGrpSpPr/>
            <p:nvPr/>
          </p:nvGrpSpPr>
          <p:grpSpPr>
            <a:xfrm flipH="1">
              <a:off x="-103928" y="11357"/>
              <a:ext cx="9489289" cy="4774777"/>
              <a:chOff x="-150589" y="11357"/>
              <a:chExt cx="9489289" cy="4774777"/>
            </a:xfrm>
          </p:grpSpPr>
          <p:sp>
            <p:nvSpPr>
              <p:cNvPr id="823" name="Google Shape;823;p33"/>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3"/>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3"/>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3"/>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3"/>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3"/>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3"/>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3"/>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33"/>
            <p:cNvGrpSpPr/>
            <p:nvPr/>
          </p:nvGrpSpPr>
          <p:grpSpPr>
            <a:xfrm>
              <a:off x="587551" y="586771"/>
              <a:ext cx="7251201" cy="4310942"/>
              <a:chOff x="615514" y="637221"/>
              <a:chExt cx="7251201" cy="4310942"/>
            </a:xfrm>
          </p:grpSpPr>
          <p:sp>
            <p:nvSpPr>
              <p:cNvPr id="833" name="Google Shape;833;p33"/>
              <p:cNvSpPr/>
              <p:nvPr/>
            </p:nvSpPr>
            <p:spPr>
              <a:xfrm>
                <a:off x="4141012" y="4362198"/>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3"/>
              <p:cNvSpPr/>
              <p:nvPr/>
            </p:nvSpPr>
            <p:spPr>
              <a:xfrm>
                <a:off x="4871050" y="4613203"/>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3"/>
              <p:cNvSpPr/>
              <p:nvPr/>
            </p:nvSpPr>
            <p:spPr>
              <a:xfrm>
                <a:off x="4667567" y="4869527"/>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3"/>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3"/>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8" name="Google Shape;838;p33"/>
              <p:cNvGrpSpPr/>
              <p:nvPr/>
            </p:nvGrpSpPr>
            <p:grpSpPr>
              <a:xfrm>
                <a:off x="7017452" y="637221"/>
                <a:ext cx="849263" cy="621826"/>
                <a:chOff x="2172695" y="492015"/>
                <a:chExt cx="163925" cy="120025"/>
              </a:xfrm>
            </p:grpSpPr>
            <p:sp>
              <p:nvSpPr>
                <p:cNvPr id="839" name="Google Shape;839;p33"/>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3"/>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3"/>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3"/>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43" name="Google Shape;843;p33"/>
            <p:cNvSpPr/>
            <p:nvPr/>
          </p:nvSpPr>
          <p:spPr>
            <a:xfrm>
              <a:off x="-328621" y="2613514"/>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3"/>
            <p:cNvSpPr/>
            <p:nvPr/>
          </p:nvSpPr>
          <p:spPr>
            <a:xfrm>
              <a:off x="7055289" y="4188893"/>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3"/>
            <p:cNvSpPr/>
            <p:nvPr/>
          </p:nvSpPr>
          <p:spPr>
            <a:xfrm>
              <a:off x="8337154" y="-1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33"/>
          <p:cNvSpPr txBox="1">
            <a:spLocks noGrp="1"/>
          </p:cNvSpPr>
          <p:nvPr>
            <p:ph type="ctrTitle"/>
          </p:nvPr>
        </p:nvSpPr>
        <p:spPr>
          <a:xfrm>
            <a:off x="720000" y="569275"/>
            <a:ext cx="3852000" cy="137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77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47" name="Google Shape;847;p33"/>
          <p:cNvSpPr txBox="1">
            <a:spLocks noGrp="1"/>
          </p:cNvSpPr>
          <p:nvPr>
            <p:ph type="subTitle" idx="1"/>
          </p:nvPr>
        </p:nvSpPr>
        <p:spPr>
          <a:xfrm>
            <a:off x="720000" y="1937549"/>
            <a:ext cx="3852000" cy="9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848" name="Google Shape;848;p33"/>
          <p:cNvSpPr txBox="1"/>
          <p:nvPr/>
        </p:nvSpPr>
        <p:spPr>
          <a:xfrm>
            <a:off x="716650" y="3556644"/>
            <a:ext cx="3852000" cy="81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Roboto"/>
                <a:ea typeface="Roboto"/>
                <a:cs typeface="Roboto"/>
                <a:sym typeface="Roboto"/>
              </a:rPr>
              <a:t>CREDITS: This presentation template was created</a:t>
            </a:r>
            <a:r>
              <a:rPr lang="en" sz="1200" b="1">
                <a:solidFill>
                  <a:schemeClr val="dk1"/>
                </a:solidFill>
                <a:latin typeface="Roboto"/>
                <a:ea typeface="Roboto"/>
                <a:cs typeface="Roboto"/>
                <a:sym typeface="Roboto"/>
              </a:rPr>
              <a:t> </a:t>
            </a:r>
            <a:r>
              <a:rPr lang="en" sz="1200" b="1">
                <a:solidFill>
                  <a:schemeClr val="dk1"/>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by Slidesgo,</a:t>
            </a:r>
            <a:r>
              <a:rPr lang="en" sz="1200" b="1">
                <a:solidFill>
                  <a:schemeClr val="dk1"/>
                </a:solidFill>
                <a:latin typeface="Roboto"/>
                <a:ea typeface="Roboto"/>
                <a:cs typeface="Roboto"/>
                <a:sym typeface="Roboto"/>
              </a:rPr>
              <a:t> </a:t>
            </a:r>
            <a:r>
              <a:rPr lang="en" sz="1200">
                <a:solidFill>
                  <a:schemeClr val="dk1"/>
                </a:solidFill>
                <a:latin typeface="Roboto"/>
                <a:ea typeface="Roboto"/>
                <a:cs typeface="Roboto"/>
                <a:sym typeface="Roboto"/>
              </a:rPr>
              <a:t>including icons</a:t>
            </a:r>
            <a:r>
              <a:rPr lang="en" sz="1200" b="1">
                <a:solidFill>
                  <a:schemeClr val="dk1"/>
                </a:solidFill>
                <a:latin typeface="Roboto"/>
                <a:ea typeface="Roboto"/>
                <a:cs typeface="Roboto"/>
                <a:sym typeface="Roboto"/>
              </a:rPr>
              <a:t> </a:t>
            </a:r>
            <a:r>
              <a:rPr lang="en" sz="1200" b="1">
                <a:solidFill>
                  <a:schemeClr val="dk1"/>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by Flaticon,</a:t>
            </a:r>
            <a:r>
              <a:rPr lang="en" sz="1200" b="1">
                <a:solidFill>
                  <a:schemeClr val="dk1"/>
                </a:solidFill>
                <a:latin typeface="Roboto"/>
                <a:ea typeface="Roboto"/>
                <a:cs typeface="Roboto"/>
                <a:sym typeface="Roboto"/>
              </a:rPr>
              <a:t> i</a:t>
            </a:r>
            <a:r>
              <a:rPr lang="en" sz="1200">
                <a:solidFill>
                  <a:schemeClr val="dk1"/>
                </a:solidFill>
                <a:latin typeface="Roboto"/>
                <a:ea typeface="Roboto"/>
                <a:cs typeface="Roboto"/>
                <a:sym typeface="Roboto"/>
              </a:rPr>
              <a:t>nfographics &amp; images </a:t>
            </a:r>
            <a:r>
              <a:rPr lang="en" sz="1200" b="1">
                <a:solidFill>
                  <a:schemeClr val="dk1"/>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by Freepik</a:t>
            </a:r>
            <a:r>
              <a:rPr lang="en" sz="1200" b="1">
                <a:solidFill>
                  <a:schemeClr val="dk1"/>
                </a:solidFill>
                <a:latin typeface="Roboto"/>
                <a:ea typeface="Roboto"/>
                <a:cs typeface="Roboto"/>
                <a:sym typeface="Roboto"/>
              </a:rPr>
              <a:t> </a:t>
            </a:r>
            <a:endParaRPr sz="1200" b="1">
              <a:solidFill>
                <a:schemeClr val="dk1"/>
              </a:solidFill>
              <a:latin typeface="Roboto"/>
              <a:ea typeface="Roboto"/>
              <a:cs typeface="Roboto"/>
              <a:sym typeface="Roboto"/>
            </a:endParaRPr>
          </a:p>
        </p:txBody>
      </p:sp>
    </p:spTree>
    <p:extLst>
      <p:ext uri="{BB962C8B-B14F-4D97-AF65-F5344CB8AC3E}">
        <p14:creationId xmlns:p14="http://schemas.microsoft.com/office/powerpoint/2010/main" val="2167696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03650" cy="30765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851" y="1485900"/>
            <a:ext cx="3803650" cy="30765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EB95150C-EA12-EC46-B105-C08D263D17D8}"/>
              </a:ext>
            </a:extLst>
          </p:cNvPr>
          <p:cNvSpPr>
            <a:spLocks noGrp="1" noChangeArrowheads="1"/>
          </p:cNvSpPr>
          <p:nvPr>
            <p:ph type="dt" idx="10"/>
          </p:nvPr>
        </p:nvSpPr>
        <p:spPr>
          <a:ln/>
        </p:spPr>
        <p:txBody>
          <a:bodyPr/>
          <a:lstStyle>
            <a:lvl1pPr>
              <a:defRPr/>
            </a:lvl1pPr>
          </a:lstStyle>
          <a:p>
            <a:pPr>
              <a:defRPr/>
            </a:pPr>
            <a:endParaRPr lang="vi-VN"/>
          </a:p>
        </p:txBody>
      </p:sp>
      <p:sp>
        <p:nvSpPr>
          <p:cNvPr id="6" name="Rectangle 4">
            <a:extLst>
              <a:ext uri="{FF2B5EF4-FFF2-40B4-BE49-F238E27FC236}">
                <a16:creationId xmlns:a16="http://schemas.microsoft.com/office/drawing/2014/main" id="{10A21D90-DCFD-BA4A-AC4C-D20914F0DADE}"/>
              </a:ext>
            </a:extLst>
          </p:cNvPr>
          <p:cNvSpPr>
            <a:spLocks noGrp="1" noChangeArrowheads="1"/>
          </p:cNvSpPr>
          <p:nvPr>
            <p:ph type="ftr" idx="11"/>
          </p:nvPr>
        </p:nvSpPr>
        <p:spPr>
          <a:ln/>
        </p:spPr>
        <p:txBody>
          <a:bodyPr/>
          <a:lstStyle>
            <a:lvl1pPr>
              <a:defRPr/>
            </a:lvl1pPr>
          </a:lstStyle>
          <a:p>
            <a:pPr>
              <a:defRPr/>
            </a:pPr>
            <a:endParaRPr lang="vi-VN"/>
          </a:p>
        </p:txBody>
      </p:sp>
      <p:sp>
        <p:nvSpPr>
          <p:cNvPr id="7" name="Rectangle 5">
            <a:extLst>
              <a:ext uri="{FF2B5EF4-FFF2-40B4-BE49-F238E27FC236}">
                <a16:creationId xmlns:a16="http://schemas.microsoft.com/office/drawing/2014/main" id="{95F4817F-B228-D54F-B74B-5A0620EDE17C}"/>
              </a:ext>
            </a:extLst>
          </p:cNvPr>
          <p:cNvSpPr>
            <a:spLocks noGrp="1" noChangeArrowheads="1"/>
          </p:cNvSpPr>
          <p:nvPr>
            <p:ph type="sldNum" idx="12"/>
          </p:nvPr>
        </p:nvSpPr>
        <p:spPr>
          <a:ln/>
        </p:spPr>
        <p:txBody>
          <a:bodyPr/>
          <a:lstStyle>
            <a:lvl1pPr>
              <a:defRPr/>
            </a:lvl1pPr>
          </a:lstStyle>
          <a:p>
            <a:fld id="{F1C324A3-3355-A343-93FA-1DDBFA29B5BB}" type="slidenum">
              <a:rPr lang="vi-VN" altLang="en-US"/>
              <a:pPr/>
              <a:t>‹#›</a:t>
            </a:fld>
            <a:endParaRPr lang="vi-VN" altLang="en-US"/>
          </a:p>
        </p:txBody>
      </p:sp>
    </p:spTree>
    <p:extLst>
      <p:ext uri="{BB962C8B-B14F-4D97-AF65-F5344CB8AC3E}">
        <p14:creationId xmlns:p14="http://schemas.microsoft.com/office/powerpoint/2010/main" val="3247613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DF5971F-B3FF-1648-94AE-06E94BC5D011}"/>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200DC1CD-2038-9945-B587-B756A19FA959}"/>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30AC7042-9A3C-754D-9851-98F32467FDF1}"/>
              </a:ext>
            </a:extLst>
          </p:cNvPr>
          <p:cNvSpPr>
            <a:spLocks noGrp="1" noChangeArrowheads="1"/>
          </p:cNvSpPr>
          <p:nvPr>
            <p:ph type="sldNum" idx="12"/>
          </p:nvPr>
        </p:nvSpPr>
        <p:spPr>
          <a:ln/>
        </p:spPr>
        <p:txBody>
          <a:bodyPr/>
          <a:lstStyle>
            <a:lvl1pPr>
              <a:defRPr/>
            </a:lvl1pPr>
          </a:lstStyle>
          <a:p>
            <a:fld id="{E52DFEC9-BA22-3748-8A21-BAAAFB0D11CF}" type="slidenum">
              <a:rPr lang="vi-VN" altLang="en-US"/>
              <a:pPr/>
              <a:t>‹#›</a:t>
            </a:fld>
            <a:endParaRPr lang="vi-VN" altLang="en-US"/>
          </a:p>
        </p:txBody>
      </p:sp>
    </p:spTree>
    <p:extLst>
      <p:ext uri="{BB962C8B-B14F-4D97-AF65-F5344CB8AC3E}">
        <p14:creationId xmlns:p14="http://schemas.microsoft.com/office/powerpoint/2010/main" val="2231611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3922852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149"/>
        <p:cNvGrpSpPr/>
        <p:nvPr/>
      </p:nvGrpSpPr>
      <p:grpSpPr>
        <a:xfrm>
          <a:off x="0" y="0"/>
          <a:ext cx="0" cy="0"/>
          <a:chOff x="0" y="0"/>
          <a:chExt cx="0" cy="0"/>
        </a:xfrm>
      </p:grpSpPr>
      <p:pic>
        <p:nvPicPr>
          <p:cNvPr id="150" name="Google Shape;150;p28"/>
          <p:cNvPicPr preferRelativeResize="0"/>
          <p:nvPr/>
        </p:nvPicPr>
        <p:blipFill>
          <a:blip r:embed="rId2">
            <a:alphaModFix/>
          </a:blip>
          <a:stretch>
            <a:fillRect/>
          </a:stretch>
        </p:blipFill>
        <p:spPr>
          <a:xfrm>
            <a:off x="0" y="3"/>
            <a:ext cx="9144000" cy="5143489"/>
          </a:xfrm>
          <a:prstGeom prst="rect">
            <a:avLst/>
          </a:prstGeom>
          <a:noFill/>
          <a:ln>
            <a:noFill/>
          </a:ln>
        </p:spPr>
      </p:pic>
      <p:sp>
        <p:nvSpPr>
          <p:cNvPr id="151" name="Google Shape;151;p28"/>
          <p:cNvSpPr txBox="1">
            <a:spLocks noGrp="1"/>
          </p:cNvSpPr>
          <p:nvPr>
            <p:ph type="ctrTitle"/>
          </p:nvPr>
        </p:nvSpPr>
        <p:spPr>
          <a:xfrm>
            <a:off x="4096775" y="540100"/>
            <a:ext cx="4325700" cy="98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b="1"/>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52" name="Google Shape;152;p28"/>
          <p:cNvSpPr txBox="1">
            <a:spLocks noGrp="1"/>
          </p:cNvSpPr>
          <p:nvPr>
            <p:ph type="subTitle" idx="1"/>
          </p:nvPr>
        </p:nvSpPr>
        <p:spPr>
          <a:xfrm>
            <a:off x="4096775" y="1524100"/>
            <a:ext cx="43257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3" name="Google Shape;153;p28"/>
          <p:cNvSpPr txBox="1"/>
          <p:nvPr/>
        </p:nvSpPr>
        <p:spPr>
          <a:xfrm>
            <a:off x="4409075" y="3137600"/>
            <a:ext cx="3701100" cy="96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2"/>
                </a:solidFill>
                <a:latin typeface="Oxygen"/>
                <a:ea typeface="Oxygen"/>
                <a:cs typeface="Oxygen"/>
                <a:sym typeface="Oxygen"/>
              </a:rPr>
              <a:t>CREDITS: This presentation template was created by </a:t>
            </a:r>
            <a:r>
              <a:rPr lang="en" u="sng">
                <a:solidFill>
                  <a:schemeClr val="lt2"/>
                </a:solidFill>
                <a:latin typeface="Oxygen"/>
                <a:ea typeface="Oxygen"/>
                <a:cs typeface="Oxygen"/>
                <a:sym typeface="Oxygen"/>
                <a:hlinkClick r:id="rId3">
                  <a:extLst>
                    <a:ext uri="{A12FA001-AC4F-418D-AE19-62706E023703}">
                      <ahyp:hlinkClr xmlns:ahyp="http://schemas.microsoft.com/office/drawing/2018/hyperlinkcolor" val="tx"/>
                    </a:ext>
                  </a:extLst>
                </a:hlinkClick>
              </a:rPr>
              <a:t>Slidesgo</a:t>
            </a:r>
            <a:r>
              <a:rPr lang="en">
                <a:solidFill>
                  <a:schemeClr val="lt2"/>
                </a:solidFill>
                <a:latin typeface="Oxygen"/>
                <a:ea typeface="Oxygen"/>
                <a:cs typeface="Oxygen"/>
                <a:sym typeface="Oxygen"/>
              </a:rPr>
              <a:t>, including icons by </a:t>
            </a:r>
            <a:r>
              <a:rPr lang="en" u="sng">
                <a:solidFill>
                  <a:schemeClr val="lt2"/>
                </a:solidFill>
                <a:latin typeface="Oxygen"/>
                <a:ea typeface="Oxygen"/>
                <a:cs typeface="Oxygen"/>
                <a:sym typeface="Oxygen"/>
                <a:hlinkClick r:id="rId4">
                  <a:extLst>
                    <a:ext uri="{A12FA001-AC4F-418D-AE19-62706E023703}">
                      <ahyp:hlinkClr xmlns:ahyp="http://schemas.microsoft.com/office/drawing/2018/hyperlinkcolor" val="tx"/>
                    </a:ext>
                  </a:extLst>
                </a:hlinkClick>
              </a:rPr>
              <a:t>Flaticon</a:t>
            </a:r>
            <a:r>
              <a:rPr lang="en">
                <a:solidFill>
                  <a:schemeClr val="lt2"/>
                </a:solidFill>
                <a:latin typeface="Oxygen"/>
                <a:ea typeface="Oxygen"/>
                <a:cs typeface="Oxygen"/>
                <a:sym typeface="Oxygen"/>
              </a:rPr>
              <a:t>, infographics &amp; images by</a:t>
            </a:r>
            <a:r>
              <a:rPr lang="en">
                <a:solidFill>
                  <a:schemeClr val="lt2"/>
                </a:solidFill>
                <a:uFill>
                  <a:noFill/>
                </a:uFill>
                <a:latin typeface="Oxygen"/>
                <a:ea typeface="Oxygen"/>
                <a:cs typeface="Oxygen"/>
                <a:sym typeface="Oxygen"/>
                <a:hlinkClick r:id="rId5">
                  <a:extLst>
                    <a:ext uri="{A12FA001-AC4F-418D-AE19-62706E023703}">
                      <ahyp:hlinkClr xmlns:ahyp="http://schemas.microsoft.com/office/drawing/2018/hyperlinkcolor" val="tx"/>
                    </a:ext>
                  </a:extLst>
                </a:hlinkClick>
              </a:rPr>
              <a:t> </a:t>
            </a:r>
            <a:r>
              <a:rPr lang="en" u="sng">
                <a:solidFill>
                  <a:schemeClr val="lt2"/>
                </a:solidFill>
                <a:latin typeface="Oxygen"/>
                <a:ea typeface="Oxygen"/>
                <a:cs typeface="Oxygen"/>
                <a:sym typeface="Oxygen"/>
                <a:hlinkClick r:id="rId5">
                  <a:extLst>
                    <a:ext uri="{A12FA001-AC4F-418D-AE19-62706E023703}">
                      <ahyp:hlinkClr xmlns:ahyp="http://schemas.microsoft.com/office/drawing/2018/hyperlinkcolor" val="tx"/>
                    </a:ext>
                  </a:extLst>
                </a:hlinkClick>
              </a:rPr>
              <a:t>Freepik</a:t>
            </a:r>
            <a:r>
              <a:rPr lang="en">
                <a:solidFill>
                  <a:schemeClr val="lt2"/>
                </a:solidFill>
                <a:latin typeface="Oxygen"/>
                <a:ea typeface="Oxygen"/>
                <a:cs typeface="Oxygen"/>
                <a:sym typeface="Oxygen"/>
              </a:rPr>
              <a:t>.</a:t>
            </a:r>
            <a:endParaRPr>
              <a:solidFill>
                <a:schemeClr val="lt2"/>
              </a:solidFill>
              <a:latin typeface="Oxygen"/>
              <a:ea typeface="Oxygen"/>
              <a:cs typeface="Oxygen"/>
              <a:sym typeface="Oxygen"/>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8"/>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7044" indent="0" algn="ctr">
              <a:buNone/>
              <a:defRPr>
                <a:solidFill>
                  <a:schemeClr val="tx1">
                    <a:tint val="75000"/>
                  </a:schemeClr>
                </a:solidFill>
              </a:defRPr>
            </a:lvl2pPr>
            <a:lvl3pPr marL="914089" indent="0" algn="ctr">
              <a:buNone/>
              <a:defRPr>
                <a:solidFill>
                  <a:schemeClr val="tx1">
                    <a:tint val="75000"/>
                  </a:schemeClr>
                </a:solidFill>
              </a:defRPr>
            </a:lvl3pPr>
            <a:lvl4pPr marL="1371131" indent="0" algn="ctr">
              <a:buNone/>
              <a:defRPr>
                <a:solidFill>
                  <a:schemeClr val="tx1">
                    <a:tint val="75000"/>
                  </a:schemeClr>
                </a:solidFill>
              </a:defRPr>
            </a:lvl4pPr>
            <a:lvl5pPr marL="1828175" indent="0" algn="ctr">
              <a:buNone/>
              <a:defRPr>
                <a:solidFill>
                  <a:schemeClr val="tx1">
                    <a:tint val="75000"/>
                  </a:schemeClr>
                </a:solidFill>
              </a:defRPr>
            </a:lvl5pPr>
            <a:lvl6pPr marL="2285219" indent="0" algn="ctr">
              <a:buNone/>
              <a:defRPr>
                <a:solidFill>
                  <a:schemeClr val="tx1">
                    <a:tint val="75000"/>
                  </a:schemeClr>
                </a:solidFill>
              </a:defRPr>
            </a:lvl6pPr>
            <a:lvl7pPr marL="2742263" indent="0" algn="ctr">
              <a:buNone/>
              <a:defRPr>
                <a:solidFill>
                  <a:schemeClr val="tx1">
                    <a:tint val="75000"/>
                  </a:schemeClr>
                </a:solidFill>
              </a:defRPr>
            </a:lvl7pPr>
            <a:lvl8pPr marL="3199306" indent="0" algn="ctr">
              <a:buNone/>
              <a:defRPr>
                <a:solidFill>
                  <a:schemeClr val="tx1">
                    <a:tint val="75000"/>
                  </a:schemeClr>
                </a:solidFill>
              </a:defRPr>
            </a:lvl8pPr>
            <a:lvl9pPr marL="365635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583">
              <a:defRPr/>
            </a:pPr>
            <a:fld id="{406E9206-D2D6-4057-92D4-39C87A03E66D}" type="datetime1">
              <a:rPr lang="en-US" altLang="zh-CN" smtClean="0">
                <a:solidFill>
                  <a:prstClr val="black">
                    <a:tint val="75000"/>
                  </a:prstClr>
                </a:solidFill>
              </a:rPr>
              <a:pPr defTabSz="685583">
                <a:defRPr/>
              </a:pPr>
              <a:t>2/12/2023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3413437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583">
              <a:defRPr/>
            </a:pPr>
            <a:fld id="{C052E9E1-D97D-4C90-BB96-FA1ED58B786F}" type="datetime1">
              <a:rPr lang="en-US" altLang="zh-CN" smtClean="0">
                <a:solidFill>
                  <a:prstClr val="black">
                    <a:tint val="75000"/>
                  </a:prstClr>
                </a:solidFill>
              </a:rPr>
              <a:pPr defTabSz="685583">
                <a:defRPr/>
              </a:pPr>
              <a:t>2/12/2023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2339268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8"/>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4" y="2180036"/>
            <a:ext cx="7772400" cy="1125140"/>
          </a:xfrm>
        </p:spPr>
        <p:txBody>
          <a:bodyPr anchor="b"/>
          <a:lstStyle>
            <a:lvl1pPr marL="0" indent="0">
              <a:buNone/>
              <a:defRPr sz="2024">
                <a:solidFill>
                  <a:schemeClr val="tx1">
                    <a:tint val="75000"/>
                  </a:schemeClr>
                </a:solidFill>
              </a:defRPr>
            </a:lvl1pPr>
            <a:lvl2pPr marL="457044" indent="0">
              <a:buNone/>
              <a:defRPr sz="1800">
                <a:solidFill>
                  <a:schemeClr val="tx1">
                    <a:tint val="75000"/>
                  </a:schemeClr>
                </a:solidFill>
              </a:defRPr>
            </a:lvl2pPr>
            <a:lvl3pPr marL="914089" indent="0">
              <a:buNone/>
              <a:defRPr sz="1650">
                <a:solidFill>
                  <a:schemeClr val="tx1">
                    <a:tint val="75000"/>
                  </a:schemeClr>
                </a:solidFill>
              </a:defRPr>
            </a:lvl3pPr>
            <a:lvl4pPr marL="1371131" indent="0">
              <a:buNone/>
              <a:defRPr sz="1425">
                <a:solidFill>
                  <a:schemeClr val="tx1">
                    <a:tint val="75000"/>
                  </a:schemeClr>
                </a:solidFill>
              </a:defRPr>
            </a:lvl4pPr>
            <a:lvl5pPr marL="1828175" indent="0">
              <a:buNone/>
              <a:defRPr sz="1425">
                <a:solidFill>
                  <a:schemeClr val="tx1">
                    <a:tint val="75000"/>
                  </a:schemeClr>
                </a:solidFill>
              </a:defRPr>
            </a:lvl5pPr>
            <a:lvl6pPr marL="2285219" indent="0">
              <a:buNone/>
              <a:defRPr sz="1425">
                <a:solidFill>
                  <a:schemeClr val="tx1">
                    <a:tint val="75000"/>
                  </a:schemeClr>
                </a:solidFill>
              </a:defRPr>
            </a:lvl6pPr>
            <a:lvl7pPr marL="2742263" indent="0">
              <a:buNone/>
              <a:defRPr sz="1425">
                <a:solidFill>
                  <a:schemeClr val="tx1">
                    <a:tint val="75000"/>
                  </a:schemeClr>
                </a:solidFill>
              </a:defRPr>
            </a:lvl7pPr>
            <a:lvl8pPr marL="3199306" indent="0">
              <a:buNone/>
              <a:defRPr sz="1425">
                <a:solidFill>
                  <a:schemeClr val="tx1">
                    <a:tint val="75000"/>
                  </a:schemeClr>
                </a:solidFill>
              </a:defRPr>
            </a:lvl8pPr>
            <a:lvl9pPr marL="3656350"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583">
              <a:defRPr/>
            </a:pPr>
            <a:fld id="{814779EE-1E16-4CC5-A459-C716090F6017}" type="datetime1">
              <a:rPr lang="en-US" altLang="zh-CN" smtClean="0">
                <a:solidFill>
                  <a:prstClr val="black">
                    <a:tint val="75000"/>
                  </a:prstClr>
                </a:solidFill>
              </a:rPr>
              <a:pPr defTabSz="685583">
                <a:defRPr/>
              </a:pPr>
              <a:t>2/12/2023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648894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200154"/>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4"/>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583">
              <a:defRPr/>
            </a:pPr>
            <a:fld id="{A3311C9F-D64E-4824-A709-CF61DE4E0BDD}" type="datetime1">
              <a:rPr lang="en-US" altLang="zh-CN" smtClean="0">
                <a:solidFill>
                  <a:prstClr val="black">
                    <a:tint val="75000"/>
                  </a:prstClr>
                </a:solidFill>
              </a:rPr>
              <a:pPr defTabSz="685583">
                <a:defRPr/>
              </a:pPr>
              <a:t>2/12/2023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12320529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151338"/>
            <a:ext cx="4040188" cy="479822"/>
          </a:xfrm>
        </p:spPr>
        <p:txBody>
          <a:bodyPr anchor="b"/>
          <a:lstStyle>
            <a:lvl1pPr marL="0" indent="0">
              <a:buNone/>
              <a:defRPr sz="2399" b="1"/>
            </a:lvl1pPr>
            <a:lvl2pPr marL="457044" indent="0">
              <a:buNone/>
              <a:defRPr sz="2024" b="1"/>
            </a:lvl2pPr>
            <a:lvl3pPr marL="914089" indent="0">
              <a:buNone/>
              <a:defRPr sz="1800" b="1"/>
            </a:lvl3pPr>
            <a:lvl4pPr marL="1371131" indent="0">
              <a:buNone/>
              <a:defRPr sz="1650" b="1"/>
            </a:lvl4pPr>
            <a:lvl5pPr marL="1828175" indent="0">
              <a:buNone/>
              <a:defRPr sz="1650" b="1"/>
            </a:lvl5pPr>
            <a:lvl6pPr marL="2285219" indent="0">
              <a:buNone/>
              <a:defRPr sz="1650" b="1"/>
            </a:lvl6pPr>
            <a:lvl7pPr marL="2742263" indent="0">
              <a:buNone/>
              <a:defRPr sz="1650" b="1"/>
            </a:lvl7pPr>
            <a:lvl8pPr marL="3199306" indent="0">
              <a:buNone/>
              <a:defRPr sz="1650" b="1"/>
            </a:lvl8pPr>
            <a:lvl9pPr marL="3656350"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2"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8"/>
            <a:ext cx="4041775" cy="479822"/>
          </a:xfrm>
        </p:spPr>
        <p:txBody>
          <a:bodyPr anchor="b"/>
          <a:lstStyle>
            <a:lvl1pPr marL="0" indent="0">
              <a:buNone/>
              <a:defRPr sz="2399" b="1"/>
            </a:lvl1pPr>
            <a:lvl2pPr marL="457044" indent="0">
              <a:buNone/>
              <a:defRPr sz="2024" b="1"/>
            </a:lvl2pPr>
            <a:lvl3pPr marL="914089" indent="0">
              <a:buNone/>
              <a:defRPr sz="1800" b="1"/>
            </a:lvl3pPr>
            <a:lvl4pPr marL="1371131" indent="0">
              <a:buNone/>
              <a:defRPr sz="1650" b="1"/>
            </a:lvl4pPr>
            <a:lvl5pPr marL="1828175" indent="0">
              <a:buNone/>
              <a:defRPr sz="1650" b="1"/>
            </a:lvl5pPr>
            <a:lvl6pPr marL="2285219" indent="0">
              <a:buNone/>
              <a:defRPr sz="1650" b="1"/>
            </a:lvl6pPr>
            <a:lvl7pPr marL="2742263" indent="0">
              <a:buNone/>
              <a:defRPr sz="1650" b="1"/>
            </a:lvl7pPr>
            <a:lvl8pPr marL="3199306" indent="0">
              <a:buNone/>
              <a:defRPr sz="1650" b="1"/>
            </a:lvl8pPr>
            <a:lvl9pPr marL="3656350"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2"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583">
              <a:defRPr/>
            </a:pPr>
            <a:fld id="{0A4318BD-B3C6-4D4B-B871-C29490A2E55A}" type="datetime1">
              <a:rPr lang="en-US" altLang="zh-CN" smtClean="0">
                <a:solidFill>
                  <a:prstClr val="black">
                    <a:tint val="75000"/>
                  </a:prstClr>
                </a:solidFill>
              </a:rPr>
              <a:pPr defTabSz="685583">
                <a:defRPr/>
              </a:pPr>
              <a:t>2/12/2023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3649701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583">
              <a:defRPr/>
            </a:pPr>
            <a:fld id="{E14CAFC4-799C-4CDE-B92B-8C262F06CF3E}" type="datetime1">
              <a:rPr lang="en-US" altLang="zh-CN" smtClean="0">
                <a:solidFill>
                  <a:prstClr val="black">
                    <a:tint val="75000"/>
                  </a:prstClr>
                </a:solidFill>
              </a:rPr>
              <a:pPr defTabSz="685583">
                <a:defRPr/>
              </a:pPr>
              <a:t>2/12/2023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3055285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7" y="773444"/>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5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4425045" y="4838927"/>
            <a:ext cx="293917" cy="1650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5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685583">
              <a:defRPr/>
            </a:pPr>
            <a:fld id="{3E729073-8FFE-4F18-B513-07581FC6638E}" type="datetime1">
              <a:rPr lang="en-US" altLang="zh-CN" smtClean="0">
                <a:solidFill>
                  <a:prstClr val="black">
                    <a:tint val="75000"/>
                  </a:prstClr>
                </a:solidFill>
              </a:rPr>
              <a:pPr defTabSz="685583">
                <a:defRPr/>
              </a:pPr>
              <a:t>2/12/2023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1" y="4797171"/>
            <a:ext cx="2133600" cy="273844"/>
          </a:xfrm>
        </p:spPr>
        <p:txBody>
          <a:bodyPr/>
          <a:lstStyle>
            <a:lvl1pPr algn="ctr">
              <a:defRPr>
                <a:latin typeface="ITC Avant Garde Std Bk" panose="020B0502020202020204" pitchFamily="34" charset="0"/>
              </a:defRPr>
            </a:lvl1p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4179608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087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8"/>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1" y="204792"/>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31"/>
            <a:ext cx="3008313" cy="3518297"/>
          </a:xfrm>
        </p:spPr>
        <p:txBody>
          <a:bodyPr/>
          <a:lstStyle>
            <a:lvl1pPr marL="0" indent="0">
              <a:buNone/>
              <a:defRPr sz="1425"/>
            </a:lvl1pPr>
            <a:lvl2pPr marL="457044" indent="0">
              <a:buNone/>
              <a:defRPr sz="1200"/>
            </a:lvl2pPr>
            <a:lvl3pPr marL="914089" indent="0">
              <a:buNone/>
              <a:defRPr sz="1050"/>
            </a:lvl3pPr>
            <a:lvl4pPr marL="1371131" indent="0">
              <a:buNone/>
              <a:defRPr sz="900"/>
            </a:lvl4pPr>
            <a:lvl5pPr marL="1828175" indent="0">
              <a:buNone/>
              <a:defRPr sz="900"/>
            </a:lvl5pPr>
            <a:lvl6pPr marL="2285219" indent="0">
              <a:buNone/>
              <a:defRPr sz="900"/>
            </a:lvl6pPr>
            <a:lvl7pPr marL="2742263" indent="0">
              <a:buNone/>
              <a:defRPr sz="900"/>
            </a:lvl7pPr>
            <a:lvl8pPr marL="3199306" indent="0">
              <a:buNone/>
              <a:defRPr sz="900"/>
            </a:lvl8pPr>
            <a:lvl9pPr marL="365635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583">
              <a:defRPr/>
            </a:pPr>
            <a:fld id="{43C7FCF6-76BD-4495-B08F-4C059D2BA31F}" type="datetime1">
              <a:rPr lang="en-US" altLang="zh-CN" smtClean="0">
                <a:solidFill>
                  <a:prstClr val="black">
                    <a:tint val="75000"/>
                  </a:prstClr>
                </a:solidFill>
              </a:rPr>
              <a:pPr defTabSz="685583">
                <a:defRPr/>
              </a:pPr>
              <a:t>2/12/2023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26135021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4"/>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44" indent="0">
              <a:buNone/>
              <a:defRPr sz="2849"/>
            </a:lvl2pPr>
            <a:lvl3pPr marL="914089" indent="0">
              <a:buNone/>
              <a:defRPr sz="2399"/>
            </a:lvl3pPr>
            <a:lvl4pPr marL="1371131" indent="0">
              <a:buNone/>
              <a:defRPr sz="2024"/>
            </a:lvl4pPr>
            <a:lvl5pPr marL="1828175" indent="0">
              <a:buNone/>
              <a:defRPr sz="2024"/>
            </a:lvl5pPr>
            <a:lvl6pPr marL="2285219" indent="0">
              <a:buNone/>
              <a:defRPr sz="2024"/>
            </a:lvl6pPr>
            <a:lvl7pPr marL="2742263" indent="0">
              <a:buNone/>
              <a:defRPr sz="2024"/>
            </a:lvl7pPr>
            <a:lvl8pPr marL="3199306" indent="0">
              <a:buNone/>
              <a:defRPr sz="2024"/>
            </a:lvl8pPr>
            <a:lvl9pPr marL="3656350" indent="0">
              <a:buNone/>
              <a:defRPr sz="2024"/>
            </a:lvl9pPr>
          </a:lstStyle>
          <a:p>
            <a:endParaRPr lang="en-US" dirty="0"/>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25"/>
            </a:lvl1pPr>
            <a:lvl2pPr marL="457044" indent="0">
              <a:buNone/>
              <a:defRPr sz="1200"/>
            </a:lvl2pPr>
            <a:lvl3pPr marL="914089" indent="0">
              <a:buNone/>
              <a:defRPr sz="1050"/>
            </a:lvl3pPr>
            <a:lvl4pPr marL="1371131" indent="0">
              <a:buNone/>
              <a:defRPr sz="900"/>
            </a:lvl4pPr>
            <a:lvl5pPr marL="1828175" indent="0">
              <a:buNone/>
              <a:defRPr sz="900"/>
            </a:lvl5pPr>
            <a:lvl6pPr marL="2285219" indent="0">
              <a:buNone/>
              <a:defRPr sz="900"/>
            </a:lvl6pPr>
            <a:lvl7pPr marL="2742263" indent="0">
              <a:buNone/>
              <a:defRPr sz="900"/>
            </a:lvl7pPr>
            <a:lvl8pPr marL="3199306" indent="0">
              <a:buNone/>
              <a:defRPr sz="900"/>
            </a:lvl8pPr>
            <a:lvl9pPr marL="365635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583">
              <a:defRPr/>
            </a:pPr>
            <a:fld id="{E257577C-F53D-4BB9-9408-EB84DEB3CD80}" type="datetime1">
              <a:rPr lang="en-US" altLang="zh-CN" smtClean="0">
                <a:solidFill>
                  <a:prstClr val="black">
                    <a:tint val="75000"/>
                  </a:prstClr>
                </a:solidFill>
              </a:rPr>
              <a:pPr defTabSz="685583">
                <a:defRPr/>
              </a:pPr>
              <a:t>2/12/2023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2127227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54"/>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583">
              <a:defRPr/>
            </a:pPr>
            <a:fld id="{77D58058-BD14-4845-947D-4A9B79A00D09}" type="datetime1">
              <a:rPr lang="en-US" altLang="zh-CN" smtClean="0">
                <a:solidFill>
                  <a:prstClr val="black">
                    <a:tint val="75000"/>
                  </a:prstClr>
                </a:solidFill>
              </a:rPr>
              <a:pPr defTabSz="685583">
                <a:defRPr/>
              </a:pPr>
              <a:t>2/12/2023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11990791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1"/>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81"/>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583">
              <a:defRPr/>
            </a:pPr>
            <a:fld id="{18ECB469-C949-4E3F-B0CB-0C15DA7B7F92}" type="datetime1">
              <a:rPr lang="en-US" altLang="zh-CN" smtClean="0">
                <a:solidFill>
                  <a:prstClr val="black">
                    <a:tint val="75000"/>
                  </a:prstClr>
                </a:solidFill>
              </a:rPr>
              <a:pPr defTabSz="685583">
                <a:defRPr/>
              </a:pPr>
              <a:t>2/12/2023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41446556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75" y="2"/>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332396"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311803" y="151250"/>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685800" y="2503201"/>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54">
              <a:defRPr/>
            </a:pPr>
            <a:fld id="{00000000-1234-1234-1234-123412341234}" type="slidenum">
              <a:rPr lang="en" smtClean="0">
                <a:solidFill>
                  <a:srgbClr val="000000">
                    <a:tint val="75000"/>
                  </a:srgbClr>
                </a:solidFill>
              </a:rPr>
              <a:pPr defTabSz="914354">
                <a:defRPr/>
              </a:pPr>
              <a:t>‹#›</a:t>
            </a:fld>
            <a:endParaRPr lang="en">
              <a:solidFill>
                <a:srgbClr val="000000">
                  <a:tint val="75000"/>
                </a:srgbClr>
              </a:solidFill>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643093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2"/>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332396"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311803" y="151250"/>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178" lvl="0" indent="-304785">
              <a:spcBef>
                <a:spcPts val="0"/>
              </a:spcBef>
              <a:spcAft>
                <a:spcPts val="0"/>
              </a:spcAft>
              <a:buClr>
                <a:srgbClr val="434343"/>
              </a:buClr>
              <a:buSzPts val="1200"/>
              <a:buFont typeface="Livvic"/>
              <a:buAutoNum type="arabicPeriod"/>
              <a:defRPr sz="1100"/>
            </a:lvl1pPr>
            <a:lvl2pPr marL="914354" lvl="1" indent="-304785">
              <a:spcBef>
                <a:spcPts val="0"/>
              </a:spcBef>
              <a:spcAft>
                <a:spcPts val="0"/>
              </a:spcAft>
              <a:buClr>
                <a:srgbClr val="434343"/>
              </a:buClr>
              <a:buSzPts val="1200"/>
              <a:buFont typeface="Roboto Condensed Light"/>
              <a:buAutoNum type="alphaLcPeriod"/>
              <a:defRPr/>
            </a:lvl2pPr>
            <a:lvl3pPr marL="1371532" lvl="2" indent="-304785">
              <a:spcBef>
                <a:spcPts val="0"/>
              </a:spcBef>
              <a:spcAft>
                <a:spcPts val="0"/>
              </a:spcAft>
              <a:buClr>
                <a:srgbClr val="434343"/>
              </a:buClr>
              <a:buSzPts val="1200"/>
              <a:buFont typeface="Roboto Condensed Light"/>
              <a:buAutoNum type="romanLcPeriod"/>
              <a:defRPr/>
            </a:lvl3pPr>
            <a:lvl4pPr marL="1828709" lvl="3" indent="-304785">
              <a:spcBef>
                <a:spcPts val="0"/>
              </a:spcBef>
              <a:spcAft>
                <a:spcPts val="0"/>
              </a:spcAft>
              <a:buClr>
                <a:srgbClr val="434343"/>
              </a:buClr>
              <a:buSzPts val="1200"/>
              <a:buFont typeface="Roboto Condensed Light"/>
              <a:buAutoNum type="arabicPeriod"/>
              <a:defRPr/>
            </a:lvl4pPr>
            <a:lvl5pPr marL="2285886" lvl="4" indent="-304785">
              <a:spcBef>
                <a:spcPts val="0"/>
              </a:spcBef>
              <a:spcAft>
                <a:spcPts val="0"/>
              </a:spcAft>
              <a:buClr>
                <a:srgbClr val="434343"/>
              </a:buClr>
              <a:buSzPts val="1200"/>
              <a:buFont typeface="Roboto Condensed Light"/>
              <a:buAutoNum type="alphaLcPeriod"/>
              <a:defRPr/>
            </a:lvl5pPr>
            <a:lvl6pPr marL="2743064" lvl="5" indent="-304785">
              <a:spcBef>
                <a:spcPts val="0"/>
              </a:spcBef>
              <a:spcAft>
                <a:spcPts val="0"/>
              </a:spcAft>
              <a:buClr>
                <a:srgbClr val="434343"/>
              </a:buClr>
              <a:buSzPts val="1200"/>
              <a:buFont typeface="Roboto Condensed Light"/>
              <a:buAutoNum type="romanLcPeriod"/>
              <a:defRPr/>
            </a:lvl6pPr>
            <a:lvl7pPr marL="3200240" lvl="6" indent="-304785">
              <a:spcBef>
                <a:spcPts val="0"/>
              </a:spcBef>
              <a:spcAft>
                <a:spcPts val="0"/>
              </a:spcAft>
              <a:buClr>
                <a:srgbClr val="434343"/>
              </a:buClr>
              <a:buSzPts val="1200"/>
              <a:buFont typeface="Roboto Condensed Light"/>
              <a:buAutoNum type="arabicPeriod"/>
              <a:defRPr/>
            </a:lvl7pPr>
            <a:lvl8pPr marL="3657417" lvl="7" indent="-304785">
              <a:spcBef>
                <a:spcPts val="0"/>
              </a:spcBef>
              <a:spcAft>
                <a:spcPts val="0"/>
              </a:spcAft>
              <a:buClr>
                <a:srgbClr val="434343"/>
              </a:buClr>
              <a:buSzPts val="1200"/>
              <a:buFont typeface="Roboto Condensed Light"/>
              <a:buAutoNum type="alphaLcPeriod"/>
              <a:defRPr/>
            </a:lvl8pPr>
            <a:lvl9pPr marL="4114595" lvl="8" indent="-304785">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54">
              <a:defRPr/>
            </a:pPr>
            <a:fld id="{00000000-1234-1234-1234-123412341234}" type="slidenum">
              <a:rPr lang="en" smtClean="0">
                <a:solidFill>
                  <a:srgbClr val="000000">
                    <a:tint val="75000"/>
                  </a:srgbClr>
                </a:solidFill>
              </a:rPr>
              <a:pPr defTabSz="914354">
                <a:defRPr/>
              </a:pPr>
              <a:t>‹#›</a:t>
            </a:fld>
            <a:endParaRPr lang="en">
              <a:solidFill>
                <a:srgbClr val="000000">
                  <a:tint val="75000"/>
                </a:srgbClr>
              </a:solidFill>
            </a:endParaRPr>
          </a:p>
        </p:txBody>
      </p:sp>
    </p:spTree>
    <p:extLst>
      <p:ext uri="{BB962C8B-B14F-4D97-AF65-F5344CB8AC3E}">
        <p14:creationId xmlns:p14="http://schemas.microsoft.com/office/powerpoint/2010/main" val="40258313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0" name="Google Shape;10;p2"/>
          <p:cNvGrpSpPr/>
          <p:nvPr/>
        </p:nvGrpSpPr>
        <p:grpSpPr>
          <a:xfrm>
            <a:off x="-623774" y="-308113"/>
            <a:ext cx="2449210" cy="3023416"/>
            <a:chOff x="-623774" y="-350900"/>
            <a:chExt cx="2449210" cy="3023416"/>
          </a:xfrm>
        </p:grpSpPr>
        <p:grpSp>
          <p:nvGrpSpPr>
            <p:cNvPr id="11" name="Google Shape;11;p2"/>
            <p:cNvGrpSpPr/>
            <p:nvPr/>
          </p:nvGrpSpPr>
          <p:grpSpPr>
            <a:xfrm rot="1413719">
              <a:off x="224827" y="-308028"/>
              <a:ext cx="616248" cy="1925931"/>
              <a:chOff x="-1858600" y="2385325"/>
              <a:chExt cx="523125" cy="1635025"/>
            </a:xfrm>
          </p:grpSpPr>
          <p:sp>
            <p:nvSpPr>
              <p:cNvPr id="12" name="Google Shape;12;p2"/>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2"/>
            <p:cNvGrpSpPr/>
            <p:nvPr/>
          </p:nvGrpSpPr>
          <p:grpSpPr>
            <a:xfrm rot="1413719">
              <a:off x="234082" y="-133704"/>
              <a:ext cx="1216593" cy="2128592"/>
              <a:chOff x="-1779100" y="2408800"/>
              <a:chExt cx="1032750" cy="1807075"/>
            </a:xfrm>
          </p:grpSpPr>
          <p:sp>
            <p:nvSpPr>
              <p:cNvPr id="17" name="Google Shape;17;p2"/>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a:off x="-623774" y="407959"/>
              <a:ext cx="2317309" cy="2264556"/>
              <a:chOff x="-623774" y="407959"/>
              <a:chExt cx="2317309" cy="2264556"/>
            </a:xfrm>
          </p:grpSpPr>
          <p:grpSp>
            <p:nvGrpSpPr>
              <p:cNvPr id="22" name="Google Shape;22;p2"/>
              <p:cNvGrpSpPr/>
              <p:nvPr/>
            </p:nvGrpSpPr>
            <p:grpSpPr>
              <a:xfrm rot="1413719">
                <a:off x="-360763" y="695549"/>
                <a:ext cx="1791287" cy="1689375"/>
                <a:chOff x="-2055400" y="3174000"/>
                <a:chExt cx="1520600" cy="1434200"/>
              </a:xfrm>
            </p:grpSpPr>
            <p:sp>
              <p:nvSpPr>
                <p:cNvPr id="23" name="Google Shape;23;p2"/>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2"/>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 name="Google Shape;27;p2"/>
          <p:cNvGrpSpPr/>
          <p:nvPr/>
        </p:nvGrpSpPr>
        <p:grpSpPr>
          <a:xfrm rot="-9899952" flipH="1">
            <a:off x="2571487" y="-1518746"/>
            <a:ext cx="3447216" cy="2782028"/>
            <a:chOff x="-729163" y="3851975"/>
            <a:chExt cx="2464103" cy="1988620"/>
          </a:xfrm>
        </p:grpSpPr>
        <p:sp>
          <p:nvSpPr>
            <p:cNvPr id="28" name="Google Shape;28;p2"/>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rot="10800000" flipH="1">
            <a:off x="3470443" y="4472761"/>
            <a:ext cx="3447280" cy="2782079"/>
            <a:chOff x="-729163" y="3851975"/>
            <a:chExt cx="2464103" cy="1988620"/>
          </a:xfrm>
        </p:grpSpPr>
        <p:sp>
          <p:nvSpPr>
            <p:cNvPr id="43" name="Google Shape;43;p2"/>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2"/>
          <p:cNvSpPr txBox="1">
            <a:spLocks noGrp="1"/>
          </p:cNvSpPr>
          <p:nvPr>
            <p:ph type="ctrTitle"/>
          </p:nvPr>
        </p:nvSpPr>
        <p:spPr>
          <a:xfrm>
            <a:off x="1288500" y="1854333"/>
            <a:ext cx="6567000" cy="143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3700" b="1">
                <a:latin typeface="Josefin Sans"/>
                <a:ea typeface="Josefin Sans"/>
                <a:cs typeface="Josefin Sans"/>
                <a:sym typeface="Josefin Sa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8" name="Google Shape;58;p2"/>
          <p:cNvSpPr txBox="1">
            <a:spLocks noGrp="1"/>
          </p:cNvSpPr>
          <p:nvPr>
            <p:ph type="subTitle" idx="1"/>
          </p:nvPr>
        </p:nvSpPr>
        <p:spPr>
          <a:xfrm>
            <a:off x="3759300" y="3287133"/>
            <a:ext cx="1625400" cy="353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9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9" name="Google Shape;59;p2"/>
          <p:cNvSpPr txBox="1">
            <a:spLocks noGrp="1"/>
          </p:cNvSpPr>
          <p:nvPr>
            <p:ph type="subTitle" idx="2"/>
          </p:nvPr>
        </p:nvSpPr>
        <p:spPr>
          <a:xfrm>
            <a:off x="6604975" y="567550"/>
            <a:ext cx="1685100" cy="422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800"/>
              <a:buNone/>
              <a:defRPr sz="2000" b="1">
                <a:latin typeface="Josefin Sans"/>
                <a:ea typeface="Josefin Sans"/>
                <a:cs typeface="Josefin Sans"/>
                <a:sym typeface="Josefin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8523918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5"/>
        <p:cNvGrpSpPr/>
        <p:nvPr/>
      </p:nvGrpSpPr>
      <p:grpSpPr>
        <a:xfrm>
          <a:off x="0" y="0"/>
          <a:ext cx="0" cy="0"/>
          <a:chOff x="0" y="0"/>
          <a:chExt cx="0" cy="0"/>
        </a:xfrm>
      </p:grpSpPr>
      <p:pic>
        <p:nvPicPr>
          <p:cNvPr id="126" name="Google Shape;126;p4"/>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27" name="Google Shape;127;p4"/>
          <p:cNvGrpSpPr/>
          <p:nvPr/>
        </p:nvGrpSpPr>
        <p:grpSpPr>
          <a:xfrm>
            <a:off x="709144" y="1137300"/>
            <a:ext cx="7726200" cy="3546300"/>
            <a:chOff x="709144" y="1137300"/>
            <a:chExt cx="7726200" cy="3546300"/>
          </a:xfrm>
        </p:grpSpPr>
        <p:sp>
          <p:nvSpPr>
            <p:cNvPr id="128" name="Google Shape;128;p4"/>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4"/>
          <p:cNvSpPr txBox="1">
            <a:spLocks noGrp="1"/>
          </p:cNvSpPr>
          <p:nvPr>
            <p:ph type="body" idx="1"/>
          </p:nvPr>
        </p:nvSpPr>
        <p:spPr>
          <a:xfrm>
            <a:off x="859363" y="1225688"/>
            <a:ext cx="7425600" cy="3388800"/>
          </a:xfrm>
          <a:prstGeom prst="rect">
            <a:avLst/>
          </a:prstGeom>
        </p:spPr>
        <p:txBody>
          <a:bodyPr spcFirstLastPara="1" wrap="square" lIns="91425" tIns="91425" rIns="91425" bIns="91425" anchor="ctr" anchorCtr="0">
            <a:noAutofit/>
          </a:bodyPr>
          <a:lstStyle>
            <a:lvl1pPr marL="457200" lvl="0" indent="-317500">
              <a:lnSpc>
                <a:spcPct val="100000"/>
              </a:lnSpc>
              <a:spcBef>
                <a:spcPts val="0"/>
              </a:spcBef>
              <a:spcAft>
                <a:spcPts val="0"/>
              </a:spcAft>
              <a:buClr>
                <a:srgbClr val="273638"/>
              </a:buClr>
              <a:buSzPts val="1400"/>
              <a:buChar char="●"/>
              <a:defRPr sz="1200"/>
            </a:lvl1pPr>
            <a:lvl2pPr marL="914400" lvl="1" indent="-317500">
              <a:spcBef>
                <a:spcPts val="0"/>
              </a:spcBef>
              <a:spcAft>
                <a:spcPts val="0"/>
              </a:spcAft>
              <a:buClr>
                <a:srgbClr val="273638"/>
              </a:buClr>
              <a:buSzPts val="1400"/>
              <a:buChar char="○"/>
              <a:defRPr/>
            </a:lvl2pPr>
            <a:lvl3pPr marL="1371600" lvl="2" indent="-317500">
              <a:spcBef>
                <a:spcPts val="0"/>
              </a:spcBef>
              <a:spcAft>
                <a:spcPts val="0"/>
              </a:spcAft>
              <a:buClr>
                <a:srgbClr val="273638"/>
              </a:buClr>
              <a:buSzPts val="1400"/>
              <a:buChar char="■"/>
              <a:defRPr/>
            </a:lvl3pPr>
            <a:lvl4pPr marL="1828800" lvl="3" indent="-317500">
              <a:spcBef>
                <a:spcPts val="0"/>
              </a:spcBef>
              <a:spcAft>
                <a:spcPts val="0"/>
              </a:spcAft>
              <a:buClr>
                <a:srgbClr val="273638"/>
              </a:buClr>
              <a:buSzPts val="1400"/>
              <a:buChar char="●"/>
              <a:defRPr/>
            </a:lvl4pPr>
            <a:lvl5pPr marL="2286000" lvl="4" indent="-317500">
              <a:spcBef>
                <a:spcPts val="0"/>
              </a:spcBef>
              <a:spcAft>
                <a:spcPts val="0"/>
              </a:spcAft>
              <a:buClr>
                <a:srgbClr val="273638"/>
              </a:buClr>
              <a:buSzPts val="1400"/>
              <a:buChar char="○"/>
              <a:defRPr/>
            </a:lvl5pPr>
            <a:lvl6pPr marL="2743200" lvl="5" indent="-317500">
              <a:spcBef>
                <a:spcPts val="0"/>
              </a:spcBef>
              <a:spcAft>
                <a:spcPts val="0"/>
              </a:spcAft>
              <a:buClr>
                <a:srgbClr val="273638"/>
              </a:buClr>
              <a:buSzPts val="1400"/>
              <a:buChar char="■"/>
              <a:defRPr/>
            </a:lvl6pPr>
            <a:lvl7pPr marL="3200400" lvl="6" indent="-317500">
              <a:spcBef>
                <a:spcPts val="0"/>
              </a:spcBef>
              <a:spcAft>
                <a:spcPts val="0"/>
              </a:spcAft>
              <a:buClr>
                <a:srgbClr val="273638"/>
              </a:buClr>
              <a:buSzPts val="1400"/>
              <a:buChar char="●"/>
              <a:defRPr/>
            </a:lvl7pPr>
            <a:lvl8pPr marL="3657600" lvl="7" indent="-317500">
              <a:spcBef>
                <a:spcPts val="0"/>
              </a:spcBef>
              <a:spcAft>
                <a:spcPts val="0"/>
              </a:spcAft>
              <a:buClr>
                <a:srgbClr val="273638"/>
              </a:buClr>
              <a:buSzPts val="1400"/>
              <a:buChar char="○"/>
              <a:defRPr/>
            </a:lvl8pPr>
            <a:lvl9pPr marL="4114800" lvl="8" indent="-317500">
              <a:spcBef>
                <a:spcPts val="0"/>
              </a:spcBef>
              <a:spcAft>
                <a:spcPts val="0"/>
              </a:spcAft>
              <a:buClr>
                <a:srgbClr val="273638"/>
              </a:buClr>
              <a:buSzPts val="1400"/>
              <a:buChar char="■"/>
              <a:defRPr/>
            </a:lvl9pPr>
          </a:lstStyle>
          <a:p>
            <a:endParaRPr/>
          </a:p>
        </p:txBody>
      </p:sp>
      <p:grpSp>
        <p:nvGrpSpPr>
          <p:cNvPr id="131" name="Google Shape;131;p4"/>
          <p:cNvGrpSpPr/>
          <p:nvPr/>
        </p:nvGrpSpPr>
        <p:grpSpPr>
          <a:xfrm rot="755454" flipH="1">
            <a:off x="7718601" y="-618193"/>
            <a:ext cx="2157219" cy="2662969"/>
            <a:chOff x="-623774" y="-350900"/>
            <a:chExt cx="2449210" cy="3023416"/>
          </a:xfrm>
        </p:grpSpPr>
        <p:grpSp>
          <p:nvGrpSpPr>
            <p:cNvPr id="132" name="Google Shape;132;p4"/>
            <p:cNvGrpSpPr/>
            <p:nvPr/>
          </p:nvGrpSpPr>
          <p:grpSpPr>
            <a:xfrm rot="1413719">
              <a:off x="224827" y="-308028"/>
              <a:ext cx="616248" cy="1925931"/>
              <a:chOff x="-1858600" y="2385325"/>
              <a:chExt cx="523125" cy="1635025"/>
            </a:xfrm>
          </p:grpSpPr>
          <p:sp>
            <p:nvSpPr>
              <p:cNvPr id="133" name="Google Shape;133;p4"/>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Google Shape;137;p4"/>
            <p:cNvGrpSpPr/>
            <p:nvPr/>
          </p:nvGrpSpPr>
          <p:grpSpPr>
            <a:xfrm rot="1413719">
              <a:off x="234082" y="-133704"/>
              <a:ext cx="1216593" cy="2128592"/>
              <a:chOff x="-1779100" y="2408800"/>
              <a:chExt cx="1032750" cy="1807075"/>
            </a:xfrm>
          </p:grpSpPr>
          <p:sp>
            <p:nvSpPr>
              <p:cNvPr id="138" name="Google Shape;138;p4"/>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4"/>
            <p:cNvGrpSpPr/>
            <p:nvPr/>
          </p:nvGrpSpPr>
          <p:grpSpPr>
            <a:xfrm>
              <a:off x="-623774" y="407959"/>
              <a:ext cx="2317309" cy="2264556"/>
              <a:chOff x="-623774" y="407959"/>
              <a:chExt cx="2317309" cy="2264556"/>
            </a:xfrm>
          </p:grpSpPr>
          <p:grpSp>
            <p:nvGrpSpPr>
              <p:cNvPr id="143" name="Google Shape;143;p4"/>
              <p:cNvGrpSpPr/>
              <p:nvPr/>
            </p:nvGrpSpPr>
            <p:grpSpPr>
              <a:xfrm rot="1413719">
                <a:off x="-360763" y="695549"/>
                <a:ext cx="1791287" cy="1689375"/>
                <a:chOff x="-2055400" y="3174000"/>
                <a:chExt cx="1520600" cy="1434200"/>
              </a:xfrm>
            </p:grpSpPr>
            <p:sp>
              <p:nvSpPr>
                <p:cNvPr id="144" name="Google Shape;144;p4"/>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4"/>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8" name="Google Shape;148;p4"/>
          <p:cNvSpPr txBox="1">
            <a:spLocks noGrp="1"/>
          </p:cNvSpPr>
          <p:nvPr>
            <p:ph type="title"/>
          </p:nvPr>
        </p:nvSpPr>
        <p:spPr>
          <a:xfrm>
            <a:off x="859375" y="572075"/>
            <a:ext cx="52422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extLst>
      <p:ext uri="{BB962C8B-B14F-4D97-AF65-F5344CB8AC3E}">
        <p14:creationId xmlns:p14="http://schemas.microsoft.com/office/powerpoint/2010/main" val="10180678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3"/>
        <p:cNvGrpSpPr/>
        <p:nvPr/>
      </p:nvGrpSpPr>
      <p:grpSpPr>
        <a:xfrm>
          <a:off x="0" y="0"/>
          <a:ext cx="0" cy="0"/>
          <a:chOff x="0" y="0"/>
          <a:chExt cx="0" cy="0"/>
        </a:xfrm>
      </p:grpSpPr>
      <p:pic>
        <p:nvPicPr>
          <p:cNvPr id="194" name="Google Shape;194;p6"/>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95" name="Google Shape;195;p6"/>
          <p:cNvGrpSpPr/>
          <p:nvPr/>
        </p:nvGrpSpPr>
        <p:grpSpPr>
          <a:xfrm rot="-899955" flipH="1">
            <a:off x="-671839" y="-655443"/>
            <a:ext cx="1828155" cy="1924300"/>
            <a:chOff x="1526600" y="450800"/>
            <a:chExt cx="4540675" cy="4779475"/>
          </a:xfrm>
        </p:grpSpPr>
        <p:sp>
          <p:nvSpPr>
            <p:cNvPr id="196" name="Google Shape;196;p6"/>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6"/>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6"/>
          <p:cNvGrpSpPr/>
          <p:nvPr/>
        </p:nvGrpSpPr>
        <p:grpSpPr>
          <a:xfrm rot="-2141843" flipH="1">
            <a:off x="8059719" y="-770833"/>
            <a:ext cx="1713041" cy="2612246"/>
            <a:chOff x="7518282" y="2373612"/>
            <a:chExt cx="1544209" cy="2355088"/>
          </a:xfrm>
        </p:grpSpPr>
        <p:sp>
          <p:nvSpPr>
            <p:cNvPr id="205" name="Google Shape;205;p6"/>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6"/>
          <p:cNvSpPr txBox="1">
            <a:spLocks noGrp="1"/>
          </p:cNvSpPr>
          <p:nvPr>
            <p:ph type="title"/>
          </p:nvPr>
        </p:nvSpPr>
        <p:spPr>
          <a:xfrm>
            <a:off x="1981650" y="583850"/>
            <a:ext cx="51807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grpSp>
        <p:nvGrpSpPr>
          <p:cNvPr id="214" name="Google Shape;214;p6"/>
          <p:cNvGrpSpPr/>
          <p:nvPr/>
        </p:nvGrpSpPr>
        <p:grpSpPr>
          <a:xfrm>
            <a:off x="709150" y="1254739"/>
            <a:ext cx="7726200" cy="3428563"/>
            <a:chOff x="709144" y="1137300"/>
            <a:chExt cx="7726200" cy="3546300"/>
          </a:xfrm>
        </p:grpSpPr>
        <p:sp>
          <p:nvSpPr>
            <p:cNvPr id="215" name="Google Shape;215;p6"/>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6"/>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604980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7"/>
        <p:cNvGrpSpPr/>
        <p:nvPr/>
      </p:nvGrpSpPr>
      <p:grpSpPr>
        <a:xfrm>
          <a:off x="0" y="0"/>
          <a:ext cx="0" cy="0"/>
          <a:chOff x="0" y="0"/>
          <a:chExt cx="0" cy="0"/>
        </a:xfrm>
      </p:grpSpPr>
      <p:pic>
        <p:nvPicPr>
          <p:cNvPr id="388" name="Google Shape;388;p9"/>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389" name="Google Shape;389;p9"/>
          <p:cNvGrpSpPr/>
          <p:nvPr/>
        </p:nvGrpSpPr>
        <p:grpSpPr>
          <a:xfrm rot="-899871">
            <a:off x="4937818" y="-1014116"/>
            <a:ext cx="1853844" cy="1820021"/>
            <a:chOff x="7928300" y="-514224"/>
            <a:chExt cx="1853720" cy="1819900"/>
          </a:xfrm>
        </p:grpSpPr>
        <p:sp>
          <p:nvSpPr>
            <p:cNvPr id="390" name="Google Shape;390;p9"/>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9"/>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9"/>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9"/>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9"/>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9"/>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9"/>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9"/>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9"/>
            <p:cNvSpPr/>
            <p:nvPr/>
          </p:nvSpPr>
          <p:spPr>
            <a:xfrm>
              <a:off x="8679095" y="377868"/>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 name="Google Shape;399;p9"/>
          <p:cNvGrpSpPr/>
          <p:nvPr/>
        </p:nvGrpSpPr>
        <p:grpSpPr>
          <a:xfrm rot="787487">
            <a:off x="576472" y="4077760"/>
            <a:ext cx="1827688" cy="1923808"/>
            <a:chOff x="1526600" y="450800"/>
            <a:chExt cx="4540675" cy="4779475"/>
          </a:xfrm>
        </p:grpSpPr>
        <p:sp>
          <p:nvSpPr>
            <p:cNvPr id="400" name="Google Shape;400;p9"/>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9"/>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9"/>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9"/>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9"/>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9"/>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9"/>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9"/>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9"/>
          <p:cNvGrpSpPr/>
          <p:nvPr/>
        </p:nvGrpSpPr>
        <p:grpSpPr>
          <a:xfrm>
            <a:off x="-581142" y="3621014"/>
            <a:ext cx="1929140" cy="1830634"/>
            <a:chOff x="-356100" y="3692425"/>
            <a:chExt cx="1728775" cy="1640500"/>
          </a:xfrm>
        </p:grpSpPr>
        <p:sp>
          <p:nvSpPr>
            <p:cNvPr id="409" name="Google Shape;409;p9"/>
            <p:cNvSpPr/>
            <p:nvPr/>
          </p:nvSpPr>
          <p:spPr>
            <a:xfrm>
              <a:off x="-242675" y="3755800"/>
              <a:ext cx="1615350" cy="1577125"/>
            </a:xfrm>
            <a:custGeom>
              <a:avLst/>
              <a:gdLst/>
              <a:ahLst/>
              <a:cxnLst/>
              <a:rect l="l" t="t" r="r" b="b"/>
              <a:pathLst>
                <a:path w="64614" h="63085" extrusionOk="0">
                  <a:moveTo>
                    <a:pt x="22503" y="1"/>
                  </a:moveTo>
                  <a:cubicBezTo>
                    <a:pt x="22082" y="1"/>
                    <a:pt x="21688" y="233"/>
                    <a:pt x="21482" y="621"/>
                  </a:cubicBezTo>
                  <a:lnTo>
                    <a:pt x="0" y="41284"/>
                  </a:lnTo>
                  <a:lnTo>
                    <a:pt x="40729" y="62799"/>
                  </a:lnTo>
                  <a:cubicBezTo>
                    <a:pt x="41087" y="62993"/>
                    <a:pt x="41470" y="63084"/>
                    <a:pt x="41847" y="63084"/>
                  </a:cubicBezTo>
                  <a:cubicBezTo>
                    <a:pt x="42701" y="63084"/>
                    <a:pt x="43525" y="62618"/>
                    <a:pt x="43965" y="61832"/>
                  </a:cubicBezTo>
                  <a:lnTo>
                    <a:pt x="64313" y="23271"/>
                  </a:lnTo>
                  <a:cubicBezTo>
                    <a:pt x="64613" y="22704"/>
                    <a:pt x="64413" y="21970"/>
                    <a:pt x="63813" y="21670"/>
                  </a:cubicBezTo>
                  <a:lnTo>
                    <a:pt x="23083" y="154"/>
                  </a:lnTo>
                  <a:cubicBezTo>
                    <a:pt x="22895" y="49"/>
                    <a:pt x="22696" y="1"/>
                    <a:pt x="225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9"/>
            <p:cNvSpPr/>
            <p:nvPr/>
          </p:nvSpPr>
          <p:spPr>
            <a:xfrm>
              <a:off x="-356100" y="3692425"/>
              <a:ext cx="1647050" cy="1619200"/>
            </a:xfrm>
            <a:custGeom>
              <a:avLst/>
              <a:gdLst/>
              <a:ahLst/>
              <a:cxnLst/>
              <a:rect l="l" t="t" r="r" b="b"/>
              <a:pathLst>
                <a:path w="65882" h="64768" extrusionOk="0">
                  <a:moveTo>
                    <a:pt x="22170" y="0"/>
                  </a:moveTo>
                  <a:cubicBezTo>
                    <a:pt x="21749" y="0"/>
                    <a:pt x="21355" y="232"/>
                    <a:pt x="21149" y="621"/>
                  </a:cubicBezTo>
                  <a:lnTo>
                    <a:pt x="401" y="39883"/>
                  </a:lnTo>
                  <a:cubicBezTo>
                    <a:pt x="1" y="40650"/>
                    <a:pt x="301" y="41617"/>
                    <a:pt x="1068" y="42051"/>
                  </a:cubicBezTo>
                  <a:lnTo>
                    <a:pt x="44099" y="64767"/>
                  </a:lnTo>
                  <a:lnTo>
                    <a:pt x="65581" y="24105"/>
                  </a:lnTo>
                  <a:cubicBezTo>
                    <a:pt x="65881" y="23504"/>
                    <a:pt x="65648" y="22804"/>
                    <a:pt x="65081" y="22503"/>
                  </a:cubicBezTo>
                  <a:lnTo>
                    <a:pt x="22750" y="154"/>
                  </a:lnTo>
                  <a:cubicBezTo>
                    <a:pt x="22562" y="49"/>
                    <a:pt x="22363" y="0"/>
                    <a:pt x="22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9"/>
            <p:cNvSpPr/>
            <p:nvPr/>
          </p:nvSpPr>
          <p:spPr>
            <a:xfrm>
              <a:off x="-161800" y="3833875"/>
              <a:ext cx="1314300" cy="1215875"/>
            </a:xfrm>
            <a:custGeom>
              <a:avLst/>
              <a:gdLst/>
              <a:ahLst/>
              <a:cxnLst/>
              <a:rect l="l" t="t" r="r" b="b"/>
              <a:pathLst>
                <a:path w="52572" h="48635" fill="none" extrusionOk="0">
                  <a:moveTo>
                    <a:pt x="51738" y="18513"/>
                  </a:moveTo>
                  <a:lnTo>
                    <a:pt x="16713" y="0"/>
                  </a:lnTo>
                  <a:cubicBezTo>
                    <a:pt x="16213" y="967"/>
                    <a:pt x="15012" y="1334"/>
                    <a:pt x="14078" y="834"/>
                  </a:cubicBezTo>
                  <a:lnTo>
                    <a:pt x="1" y="27486"/>
                  </a:lnTo>
                  <a:cubicBezTo>
                    <a:pt x="968" y="27987"/>
                    <a:pt x="1335" y="29188"/>
                    <a:pt x="835" y="30155"/>
                  </a:cubicBezTo>
                  <a:lnTo>
                    <a:pt x="35860" y="48635"/>
                  </a:lnTo>
                  <a:cubicBezTo>
                    <a:pt x="36360" y="47668"/>
                    <a:pt x="37528" y="47301"/>
                    <a:pt x="38495" y="47801"/>
                  </a:cubicBezTo>
                  <a:lnTo>
                    <a:pt x="52572" y="21182"/>
                  </a:lnTo>
                  <a:cubicBezTo>
                    <a:pt x="51604" y="20648"/>
                    <a:pt x="51238" y="19481"/>
                    <a:pt x="51738" y="18513"/>
                  </a:cubicBezTo>
                  <a:close/>
                </a:path>
              </a:pathLst>
            </a:custGeom>
            <a:solidFill>
              <a:schemeClr val="dk1"/>
            </a:solid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9"/>
            <p:cNvSpPr/>
            <p:nvPr/>
          </p:nvSpPr>
          <p:spPr>
            <a:xfrm>
              <a:off x="768050" y="4308375"/>
              <a:ext cx="555425" cy="979325"/>
            </a:xfrm>
            <a:custGeom>
              <a:avLst/>
              <a:gdLst/>
              <a:ahLst/>
              <a:cxnLst/>
              <a:rect l="l" t="t" r="r" b="b"/>
              <a:pathLst>
                <a:path w="22217" h="39173" extrusionOk="0">
                  <a:moveTo>
                    <a:pt x="20315" y="0"/>
                  </a:moveTo>
                  <a:lnTo>
                    <a:pt x="0" y="38495"/>
                  </a:lnTo>
                  <a:lnTo>
                    <a:pt x="968" y="39028"/>
                  </a:lnTo>
                  <a:cubicBezTo>
                    <a:pt x="1154" y="39127"/>
                    <a:pt x="1356" y="39173"/>
                    <a:pt x="1555" y="39173"/>
                  </a:cubicBezTo>
                  <a:cubicBezTo>
                    <a:pt x="2033" y="39173"/>
                    <a:pt x="2500" y="38908"/>
                    <a:pt x="2735" y="38461"/>
                  </a:cubicBezTo>
                  <a:lnTo>
                    <a:pt x="21882" y="2235"/>
                  </a:lnTo>
                  <a:cubicBezTo>
                    <a:pt x="22216" y="1635"/>
                    <a:pt x="21983" y="868"/>
                    <a:pt x="21382" y="567"/>
                  </a:cubicBezTo>
                  <a:lnTo>
                    <a:pt x="203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9"/>
            <p:cNvSpPr/>
            <p:nvPr/>
          </p:nvSpPr>
          <p:spPr>
            <a:xfrm>
              <a:off x="-356100" y="4621925"/>
              <a:ext cx="1156700" cy="689700"/>
            </a:xfrm>
            <a:custGeom>
              <a:avLst/>
              <a:gdLst/>
              <a:ahLst/>
              <a:cxnLst/>
              <a:rect l="l" t="t" r="r" b="b"/>
              <a:pathLst>
                <a:path w="46268" h="27588" extrusionOk="0">
                  <a:moveTo>
                    <a:pt x="1835" y="1"/>
                  </a:moveTo>
                  <a:lnTo>
                    <a:pt x="401" y="2669"/>
                  </a:lnTo>
                  <a:cubicBezTo>
                    <a:pt x="1" y="3470"/>
                    <a:pt x="301" y="4437"/>
                    <a:pt x="1068" y="4837"/>
                  </a:cubicBezTo>
                  <a:lnTo>
                    <a:pt x="44099" y="27587"/>
                  </a:lnTo>
                  <a:lnTo>
                    <a:pt x="46267" y="23484"/>
                  </a:lnTo>
                  <a:lnTo>
                    <a:pt x="1835" y="1"/>
                  </a:lnTo>
                  <a:close/>
                </a:path>
              </a:pathLst>
            </a:custGeom>
            <a:solidFill>
              <a:srgbClr val="E24747">
                <a:alpha val="9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9"/>
            <p:cNvSpPr/>
            <p:nvPr/>
          </p:nvSpPr>
          <p:spPr>
            <a:xfrm>
              <a:off x="768050" y="4308375"/>
              <a:ext cx="521225" cy="969050"/>
            </a:xfrm>
            <a:custGeom>
              <a:avLst/>
              <a:gdLst/>
              <a:ahLst/>
              <a:cxnLst/>
              <a:rect l="l" t="t" r="r" b="b"/>
              <a:pathLst>
                <a:path w="20849" h="38762" extrusionOk="0">
                  <a:moveTo>
                    <a:pt x="20315" y="0"/>
                  </a:moveTo>
                  <a:lnTo>
                    <a:pt x="0" y="38495"/>
                  </a:lnTo>
                  <a:lnTo>
                    <a:pt x="501" y="38761"/>
                  </a:lnTo>
                  <a:lnTo>
                    <a:pt x="20848" y="267"/>
                  </a:lnTo>
                  <a:lnTo>
                    <a:pt x="203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9"/>
            <p:cNvSpPr/>
            <p:nvPr/>
          </p:nvSpPr>
          <p:spPr>
            <a:xfrm>
              <a:off x="798075" y="4325050"/>
              <a:ext cx="516225" cy="962725"/>
            </a:xfrm>
            <a:custGeom>
              <a:avLst/>
              <a:gdLst/>
              <a:ahLst/>
              <a:cxnLst/>
              <a:rect l="l" t="t" r="r" b="b"/>
              <a:pathLst>
                <a:path w="20649" h="38509" extrusionOk="0">
                  <a:moveTo>
                    <a:pt x="20348" y="1"/>
                  </a:moveTo>
                  <a:lnTo>
                    <a:pt x="0" y="38461"/>
                  </a:lnTo>
                  <a:cubicBezTo>
                    <a:pt x="118" y="38485"/>
                    <a:pt x="236" y="38509"/>
                    <a:pt x="354" y="38509"/>
                  </a:cubicBezTo>
                  <a:cubicBezTo>
                    <a:pt x="403" y="38509"/>
                    <a:pt x="452" y="38504"/>
                    <a:pt x="500" y="38495"/>
                  </a:cubicBezTo>
                  <a:lnTo>
                    <a:pt x="20648" y="334"/>
                  </a:lnTo>
                  <a:cubicBezTo>
                    <a:pt x="20581" y="201"/>
                    <a:pt x="20448" y="101"/>
                    <a:pt x="20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9"/>
            <p:cNvSpPr/>
            <p:nvPr/>
          </p:nvSpPr>
          <p:spPr>
            <a:xfrm>
              <a:off x="850600" y="5092275"/>
              <a:ext cx="175975" cy="130950"/>
            </a:xfrm>
            <a:custGeom>
              <a:avLst/>
              <a:gdLst/>
              <a:ahLst/>
              <a:cxnLst/>
              <a:rect l="l" t="t" r="r" b="b"/>
              <a:pathLst>
                <a:path w="7039" h="5238" extrusionOk="0">
                  <a:moveTo>
                    <a:pt x="1101" y="0"/>
                  </a:moveTo>
                  <a:lnTo>
                    <a:pt x="1" y="2102"/>
                  </a:lnTo>
                  <a:lnTo>
                    <a:pt x="5905" y="5237"/>
                  </a:lnTo>
                  <a:lnTo>
                    <a:pt x="5571" y="3703"/>
                  </a:lnTo>
                  <a:lnTo>
                    <a:pt x="7039" y="3136"/>
                  </a:lnTo>
                  <a:lnTo>
                    <a:pt x="11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9"/>
          <p:cNvGrpSpPr/>
          <p:nvPr/>
        </p:nvGrpSpPr>
        <p:grpSpPr>
          <a:xfrm rot="-400487" flipH="1">
            <a:off x="7293443" y="4044654"/>
            <a:ext cx="2281869" cy="1790499"/>
            <a:chOff x="-2415600" y="2986400"/>
            <a:chExt cx="1943075" cy="1524659"/>
          </a:xfrm>
        </p:grpSpPr>
        <p:sp>
          <p:nvSpPr>
            <p:cNvPr id="418" name="Google Shape;418;p9"/>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9"/>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9"/>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9"/>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9"/>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9"/>
            <p:cNvGrpSpPr/>
            <p:nvPr/>
          </p:nvGrpSpPr>
          <p:grpSpPr>
            <a:xfrm>
              <a:off x="-2218800" y="3088875"/>
              <a:ext cx="1598825" cy="1190475"/>
              <a:chOff x="-2218800" y="3088875"/>
              <a:chExt cx="1598825" cy="1190475"/>
            </a:xfrm>
          </p:grpSpPr>
          <p:sp>
            <p:nvSpPr>
              <p:cNvPr id="424" name="Google Shape;424;p9"/>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9"/>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6" name="Google Shape;426;p9"/>
          <p:cNvGrpSpPr/>
          <p:nvPr/>
        </p:nvGrpSpPr>
        <p:grpSpPr>
          <a:xfrm rot="-1094791">
            <a:off x="6565812" y="4004035"/>
            <a:ext cx="1810949" cy="1871735"/>
            <a:chOff x="334100" y="971800"/>
            <a:chExt cx="1810984" cy="1871771"/>
          </a:xfrm>
        </p:grpSpPr>
        <p:sp>
          <p:nvSpPr>
            <p:cNvPr id="427" name="Google Shape;427;p9"/>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9"/>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429;p9"/>
            <p:cNvGrpSpPr/>
            <p:nvPr/>
          </p:nvGrpSpPr>
          <p:grpSpPr>
            <a:xfrm>
              <a:off x="1214129" y="978980"/>
              <a:ext cx="913828" cy="1211839"/>
              <a:chOff x="1214129" y="978980"/>
              <a:chExt cx="913828" cy="1211839"/>
            </a:xfrm>
          </p:grpSpPr>
          <p:sp>
            <p:nvSpPr>
              <p:cNvPr id="430" name="Google Shape;430;p9"/>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9"/>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2" name="Google Shape;432;p9"/>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9"/>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9"/>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 name="Google Shape;435;p9"/>
          <p:cNvGrpSpPr/>
          <p:nvPr/>
        </p:nvGrpSpPr>
        <p:grpSpPr>
          <a:xfrm rot="2395717" flipH="1">
            <a:off x="6092172" y="-796603"/>
            <a:ext cx="2526940" cy="2039332"/>
            <a:chOff x="-729163" y="3851975"/>
            <a:chExt cx="2464103" cy="1988620"/>
          </a:xfrm>
        </p:grpSpPr>
        <p:sp>
          <p:nvSpPr>
            <p:cNvPr id="436" name="Google Shape;436;p9"/>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9"/>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9"/>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9"/>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9"/>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9"/>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9"/>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9"/>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9"/>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9"/>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9"/>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9"/>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0" name="Google Shape;450;p9"/>
          <p:cNvSpPr txBox="1">
            <a:spLocks noGrp="1"/>
          </p:cNvSpPr>
          <p:nvPr>
            <p:ph type="title"/>
          </p:nvPr>
        </p:nvSpPr>
        <p:spPr>
          <a:xfrm>
            <a:off x="2136600" y="1571938"/>
            <a:ext cx="4870800" cy="82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51" name="Google Shape;451;p9"/>
          <p:cNvSpPr txBox="1">
            <a:spLocks noGrp="1"/>
          </p:cNvSpPr>
          <p:nvPr>
            <p:ph type="subTitle" idx="1"/>
          </p:nvPr>
        </p:nvSpPr>
        <p:spPr>
          <a:xfrm>
            <a:off x="1894050" y="2336450"/>
            <a:ext cx="5355900" cy="1235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8932111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62"/>
        <p:cNvGrpSpPr/>
        <p:nvPr/>
      </p:nvGrpSpPr>
      <p:grpSpPr>
        <a:xfrm>
          <a:off x="0" y="0"/>
          <a:ext cx="0" cy="0"/>
          <a:chOff x="0" y="0"/>
          <a:chExt cx="0" cy="0"/>
        </a:xfrm>
      </p:grpSpPr>
      <p:pic>
        <p:nvPicPr>
          <p:cNvPr id="563" name="Google Shape;563;p13"/>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564" name="Google Shape;564;p13"/>
          <p:cNvGrpSpPr/>
          <p:nvPr/>
        </p:nvGrpSpPr>
        <p:grpSpPr>
          <a:xfrm>
            <a:off x="-700138" y="3808702"/>
            <a:ext cx="1916655" cy="2062674"/>
            <a:chOff x="-700138" y="3808702"/>
            <a:chExt cx="1916655" cy="2062674"/>
          </a:xfrm>
        </p:grpSpPr>
        <p:sp>
          <p:nvSpPr>
            <p:cNvPr id="565" name="Google Shape;565;p13"/>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3"/>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3"/>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3"/>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3"/>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3"/>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3"/>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3"/>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3"/>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 name="Google Shape;574;p13"/>
          <p:cNvGrpSpPr/>
          <p:nvPr/>
        </p:nvGrpSpPr>
        <p:grpSpPr>
          <a:xfrm rot="6373967">
            <a:off x="-158594" y="-752502"/>
            <a:ext cx="1449120" cy="2118382"/>
            <a:chOff x="-2055400" y="2385325"/>
            <a:chExt cx="1520600" cy="2222875"/>
          </a:xfrm>
        </p:grpSpPr>
        <p:grpSp>
          <p:nvGrpSpPr>
            <p:cNvPr id="575" name="Google Shape;575;p13"/>
            <p:cNvGrpSpPr/>
            <p:nvPr/>
          </p:nvGrpSpPr>
          <p:grpSpPr>
            <a:xfrm>
              <a:off x="-1858600" y="2385325"/>
              <a:ext cx="523125" cy="1635025"/>
              <a:chOff x="-1858600" y="2385325"/>
              <a:chExt cx="523125" cy="1635025"/>
            </a:xfrm>
          </p:grpSpPr>
          <p:sp>
            <p:nvSpPr>
              <p:cNvPr id="576" name="Google Shape;576;p13"/>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3"/>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3"/>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3"/>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13"/>
            <p:cNvGrpSpPr/>
            <p:nvPr/>
          </p:nvGrpSpPr>
          <p:grpSpPr>
            <a:xfrm>
              <a:off x="-1779100" y="2408800"/>
              <a:ext cx="1032750" cy="1807075"/>
              <a:chOff x="-1779100" y="2408800"/>
              <a:chExt cx="1032750" cy="1807075"/>
            </a:xfrm>
          </p:grpSpPr>
          <p:sp>
            <p:nvSpPr>
              <p:cNvPr id="581" name="Google Shape;581;p13"/>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3"/>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3"/>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3"/>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13"/>
            <p:cNvGrpSpPr/>
            <p:nvPr/>
          </p:nvGrpSpPr>
          <p:grpSpPr>
            <a:xfrm>
              <a:off x="-2055400" y="3174000"/>
              <a:ext cx="1520600" cy="1434200"/>
              <a:chOff x="-2055400" y="3174000"/>
              <a:chExt cx="1520600" cy="1434200"/>
            </a:xfrm>
          </p:grpSpPr>
          <p:sp>
            <p:nvSpPr>
              <p:cNvPr id="586" name="Google Shape;586;p13"/>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3"/>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3"/>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9" name="Google Shape;589;p13"/>
            <p:cNvSpPr/>
            <p:nvPr/>
          </p:nvSpPr>
          <p:spPr>
            <a:xfrm>
              <a:off x="-2054775" y="3375800"/>
              <a:ext cx="1243175" cy="1169575"/>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13"/>
          <p:cNvGrpSpPr/>
          <p:nvPr/>
        </p:nvGrpSpPr>
        <p:grpSpPr>
          <a:xfrm rot="-489106" flipH="1">
            <a:off x="7834474" y="-380656"/>
            <a:ext cx="1617222" cy="2466207"/>
            <a:chOff x="7518282" y="2373612"/>
            <a:chExt cx="1544209" cy="2355088"/>
          </a:xfrm>
        </p:grpSpPr>
        <p:sp>
          <p:nvSpPr>
            <p:cNvPr id="591" name="Google Shape;591;p13"/>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9" name="Google Shape;599;p13"/>
          <p:cNvGrpSpPr/>
          <p:nvPr/>
        </p:nvGrpSpPr>
        <p:grpSpPr>
          <a:xfrm rot="9505959">
            <a:off x="8044818" y="4196787"/>
            <a:ext cx="1853750" cy="1819927"/>
            <a:chOff x="7928300" y="-514224"/>
            <a:chExt cx="1853722" cy="1819900"/>
          </a:xfrm>
        </p:grpSpPr>
        <p:sp>
          <p:nvSpPr>
            <p:cNvPr id="600" name="Google Shape;600;p13"/>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3"/>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3"/>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3"/>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3"/>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8679096" y="377863"/>
              <a:ext cx="1102926" cy="858624"/>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 name="Google Shape;609;p13"/>
          <p:cNvGrpSpPr/>
          <p:nvPr/>
        </p:nvGrpSpPr>
        <p:grpSpPr>
          <a:xfrm>
            <a:off x="709150" y="1254739"/>
            <a:ext cx="7726200" cy="3428563"/>
            <a:chOff x="709144" y="1137300"/>
            <a:chExt cx="7726200" cy="3546300"/>
          </a:xfrm>
        </p:grpSpPr>
        <p:sp>
          <p:nvSpPr>
            <p:cNvPr id="610" name="Google Shape;610;p13"/>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3"/>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2" name="Google Shape;612;p13"/>
          <p:cNvSpPr txBox="1">
            <a:spLocks noGrp="1"/>
          </p:cNvSpPr>
          <p:nvPr>
            <p:ph type="title" hasCustomPrompt="1"/>
          </p:nvPr>
        </p:nvSpPr>
        <p:spPr>
          <a:xfrm>
            <a:off x="2574025" y="16409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13" name="Google Shape;613;p13"/>
          <p:cNvSpPr txBox="1">
            <a:spLocks noGrp="1"/>
          </p:cNvSpPr>
          <p:nvPr>
            <p:ph type="subTitle" idx="1"/>
          </p:nvPr>
        </p:nvSpPr>
        <p:spPr>
          <a:xfrm>
            <a:off x="1663075" y="2179105"/>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14" name="Google Shape;614;p13"/>
          <p:cNvSpPr txBox="1">
            <a:spLocks noGrp="1"/>
          </p:cNvSpPr>
          <p:nvPr>
            <p:ph type="subTitle" idx="2"/>
          </p:nvPr>
        </p:nvSpPr>
        <p:spPr>
          <a:xfrm>
            <a:off x="1483975" y="249402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5" name="Google Shape;615;p13"/>
          <p:cNvSpPr txBox="1">
            <a:spLocks noGrp="1"/>
          </p:cNvSpPr>
          <p:nvPr>
            <p:ph type="title" idx="3" hasCustomPrompt="1"/>
          </p:nvPr>
        </p:nvSpPr>
        <p:spPr>
          <a:xfrm>
            <a:off x="5836475" y="16409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16" name="Google Shape;616;p13"/>
          <p:cNvSpPr txBox="1">
            <a:spLocks noGrp="1"/>
          </p:cNvSpPr>
          <p:nvPr>
            <p:ph type="subTitle" idx="4"/>
          </p:nvPr>
        </p:nvSpPr>
        <p:spPr>
          <a:xfrm>
            <a:off x="4925525" y="2179105"/>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17" name="Google Shape;617;p13"/>
          <p:cNvSpPr txBox="1">
            <a:spLocks noGrp="1"/>
          </p:cNvSpPr>
          <p:nvPr>
            <p:ph type="subTitle" idx="5"/>
          </p:nvPr>
        </p:nvSpPr>
        <p:spPr>
          <a:xfrm>
            <a:off x="4746425" y="249402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8" name="Google Shape;618;p13"/>
          <p:cNvSpPr txBox="1">
            <a:spLocks noGrp="1"/>
          </p:cNvSpPr>
          <p:nvPr>
            <p:ph type="title" idx="6" hasCustomPrompt="1"/>
          </p:nvPr>
        </p:nvSpPr>
        <p:spPr>
          <a:xfrm>
            <a:off x="2574025" y="32014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19" name="Google Shape;619;p13"/>
          <p:cNvSpPr txBox="1">
            <a:spLocks noGrp="1"/>
          </p:cNvSpPr>
          <p:nvPr>
            <p:ph type="subTitle" idx="7"/>
          </p:nvPr>
        </p:nvSpPr>
        <p:spPr>
          <a:xfrm>
            <a:off x="1663075" y="3755739"/>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20" name="Google Shape;620;p13"/>
          <p:cNvSpPr txBox="1">
            <a:spLocks noGrp="1"/>
          </p:cNvSpPr>
          <p:nvPr>
            <p:ph type="subTitle" idx="8"/>
          </p:nvPr>
        </p:nvSpPr>
        <p:spPr>
          <a:xfrm>
            <a:off x="1483975" y="403467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1" name="Google Shape;621;p13"/>
          <p:cNvSpPr txBox="1">
            <a:spLocks noGrp="1"/>
          </p:cNvSpPr>
          <p:nvPr>
            <p:ph type="title" idx="9" hasCustomPrompt="1"/>
          </p:nvPr>
        </p:nvSpPr>
        <p:spPr>
          <a:xfrm>
            <a:off x="5836475" y="32014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22" name="Google Shape;622;p13"/>
          <p:cNvSpPr txBox="1">
            <a:spLocks noGrp="1"/>
          </p:cNvSpPr>
          <p:nvPr>
            <p:ph type="subTitle" idx="13"/>
          </p:nvPr>
        </p:nvSpPr>
        <p:spPr>
          <a:xfrm>
            <a:off x="4925525" y="3755739"/>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23" name="Google Shape;623;p13"/>
          <p:cNvSpPr txBox="1">
            <a:spLocks noGrp="1"/>
          </p:cNvSpPr>
          <p:nvPr>
            <p:ph type="subTitle" idx="14"/>
          </p:nvPr>
        </p:nvSpPr>
        <p:spPr>
          <a:xfrm>
            <a:off x="4746425" y="403467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4" name="Google Shape;624;p13"/>
          <p:cNvSpPr txBox="1">
            <a:spLocks noGrp="1"/>
          </p:cNvSpPr>
          <p:nvPr>
            <p:ph type="title" idx="15"/>
          </p:nvPr>
        </p:nvSpPr>
        <p:spPr>
          <a:xfrm>
            <a:off x="2501700" y="583847"/>
            <a:ext cx="41406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extLst>
      <p:ext uri="{BB962C8B-B14F-4D97-AF65-F5344CB8AC3E}">
        <p14:creationId xmlns:p14="http://schemas.microsoft.com/office/powerpoint/2010/main" val="13531654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82"/>
        <p:cNvGrpSpPr/>
        <p:nvPr/>
      </p:nvGrpSpPr>
      <p:grpSpPr>
        <a:xfrm>
          <a:off x="0" y="0"/>
          <a:ext cx="0" cy="0"/>
          <a:chOff x="0" y="0"/>
          <a:chExt cx="0" cy="0"/>
        </a:xfrm>
      </p:grpSpPr>
      <p:pic>
        <p:nvPicPr>
          <p:cNvPr id="683" name="Google Shape;683;p15"/>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684" name="Google Shape;684;p15"/>
          <p:cNvGrpSpPr/>
          <p:nvPr/>
        </p:nvGrpSpPr>
        <p:grpSpPr>
          <a:xfrm rot="-366008" flipH="1">
            <a:off x="-984789" y="1027863"/>
            <a:ext cx="2643427" cy="2133341"/>
            <a:chOff x="-729163" y="3851975"/>
            <a:chExt cx="2464103" cy="1988620"/>
          </a:xfrm>
        </p:grpSpPr>
        <p:sp>
          <p:nvSpPr>
            <p:cNvPr id="685" name="Google Shape;685;p15"/>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5"/>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5"/>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5"/>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5"/>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5"/>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5"/>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5"/>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5"/>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5"/>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5"/>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5"/>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5"/>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5"/>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9" name="Google Shape;699;p15"/>
          <p:cNvGrpSpPr/>
          <p:nvPr/>
        </p:nvGrpSpPr>
        <p:grpSpPr>
          <a:xfrm rot="337778">
            <a:off x="7636895" y="-573758"/>
            <a:ext cx="1811026" cy="1871814"/>
            <a:chOff x="334100" y="971800"/>
            <a:chExt cx="1810984" cy="1871771"/>
          </a:xfrm>
        </p:grpSpPr>
        <p:sp>
          <p:nvSpPr>
            <p:cNvPr id="700" name="Google Shape;700;p15"/>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5"/>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2" name="Google Shape;702;p15"/>
            <p:cNvGrpSpPr/>
            <p:nvPr/>
          </p:nvGrpSpPr>
          <p:grpSpPr>
            <a:xfrm>
              <a:off x="1214129" y="978980"/>
              <a:ext cx="913828" cy="1211839"/>
              <a:chOff x="1214129" y="978980"/>
              <a:chExt cx="913828" cy="1211839"/>
            </a:xfrm>
          </p:grpSpPr>
          <p:sp>
            <p:nvSpPr>
              <p:cNvPr id="703" name="Google Shape;703;p15"/>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5"/>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15"/>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5"/>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5"/>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8" name="Google Shape;708;p15"/>
          <p:cNvGrpSpPr/>
          <p:nvPr/>
        </p:nvGrpSpPr>
        <p:grpSpPr>
          <a:xfrm rot="2379605">
            <a:off x="89418" y="-811097"/>
            <a:ext cx="1713014" cy="2612203"/>
            <a:chOff x="7518282" y="2373612"/>
            <a:chExt cx="1544209" cy="2355088"/>
          </a:xfrm>
        </p:grpSpPr>
        <p:sp>
          <p:nvSpPr>
            <p:cNvPr id="709" name="Google Shape;709;p15"/>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5"/>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5"/>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5"/>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5"/>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5"/>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5"/>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5"/>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 name="Google Shape;717;p15"/>
          <p:cNvGrpSpPr/>
          <p:nvPr/>
        </p:nvGrpSpPr>
        <p:grpSpPr>
          <a:xfrm>
            <a:off x="-568484" y="3922193"/>
            <a:ext cx="1810803" cy="1871583"/>
            <a:chOff x="334100" y="971800"/>
            <a:chExt cx="1810984" cy="1871771"/>
          </a:xfrm>
        </p:grpSpPr>
        <p:sp>
          <p:nvSpPr>
            <p:cNvPr id="718" name="Google Shape;718;p15"/>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5"/>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0" name="Google Shape;720;p15"/>
            <p:cNvGrpSpPr/>
            <p:nvPr/>
          </p:nvGrpSpPr>
          <p:grpSpPr>
            <a:xfrm>
              <a:off x="1214129" y="978980"/>
              <a:ext cx="913828" cy="1211839"/>
              <a:chOff x="1214129" y="978980"/>
              <a:chExt cx="913828" cy="1211839"/>
            </a:xfrm>
          </p:grpSpPr>
          <p:sp>
            <p:nvSpPr>
              <p:cNvPr id="721" name="Google Shape;721;p15"/>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5"/>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3" name="Google Shape;723;p15"/>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5"/>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5"/>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6" name="Google Shape;726;p15"/>
          <p:cNvSpPr txBox="1">
            <a:spLocks noGrp="1"/>
          </p:cNvSpPr>
          <p:nvPr>
            <p:ph type="title" hasCustomPrompt="1"/>
          </p:nvPr>
        </p:nvSpPr>
        <p:spPr>
          <a:xfrm>
            <a:off x="1062672" y="3096350"/>
            <a:ext cx="3060300" cy="479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300">
                <a:solidFill>
                  <a:schemeClr val="accent3"/>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727" name="Google Shape;727;p15"/>
          <p:cNvSpPr txBox="1">
            <a:spLocks noGrp="1"/>
          </p:cNvSpPr>
          <p:nvPr>
            <p:ph type="subTitle" idx="1"/>
          </p:nvPr>
        </p:nvSpPr>
        <p:spPr>
          <a:xfrm>
            <a:off x="1062672" y="3617504"/>
            <a:ext cx="30603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28" name="Google Shape;728;p15"/>
          <p:cNvSpPr txBox="1">
            <a:spLocks noGrp="1"/>
          </p:cNvSpPr>
          <p:nvPr>
            <p:ph type="title" idx="2" hasCustomPrompt="1"/>
          </p:nvPr>
        </p:nvSpPr>
        <p:spPr>
          <a:xfrm>
            <a:off x="5021100" y="3096350"/>
            <a:ext cx="3060300" cy="479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300">
                <a:solidFill>
                  <a:schemeClr val="accent3"/>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729" name="Google Shape;729;p15"/>
          <p:cNvSpPr txBox="1">
            <a:spLocks noGrp="1"/>
          </p:cNvSpPr>
          <p:nvPr>
            <p:ph type="subTitle" idx="3"/>
          </p:nvPr>
        </p:nvSpPr>
        <p:spPr>
          <a:xfrm>
            <a:off x="5020950" y="3617501"/>
            <a:ext cx="30603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30" name="Google Shape;730;p15"/>
          <p:cNvSpPr txBox="1">
            <a:spLocks noGrp="1"/>
          </p:cNvSpPr>
          <p:nvPr>
            <p:ph type="title" idx="4" hasCustomPrompt="1"/>
          </p:nvPr>
        </p:nvSpPr>
        <p:spPr>
          <a:xfrm>
            <a:off x="3041847" y="1120400"/>
            <a:ext cx="3060300" cy="479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300"/>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731" name="Google Shape;731;p15"/>
          <p:cNvSpPr txBox="1">
            <a:spLocks noGrp="1"/>
          </p:cNvSpPr>
          <p:nvPr>
            <p:ph type="subTitle" idx="5"/>
          </p:nvPr>
        </p:nvSpPr>
        <p:spPr>
          <a:xfrm>
            <a:off x="3041847" y="1641554"/>
            <a:ext cx="30603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732" name="Google Shape;732;p15"/>
          <p:cNvGrpSpPr/>
          <p:nvPr/>
        </p:nvGrpSpPr>
        <p:grpSpPr>
          <a:xfrm rot="5400000">
            <a:off x="7205405" y="3750418"/>
            <a:ext cx="2819496" cy="2774133"/>
            <a:chOff x="7235149" y="-718650"/>
            <a:chExt cx="3031064" cy="2982297"/>
          </a:xfrm>
        </p:grpSpPr>
        <p:grpSp>
          <p:nvGrpSpPr>
            <p:cNvPr id="733" name="Google Shape;733;p15"/>
            <p:cNvGrpSpPr/>
            <p:nvPr/>
          </p:nvGrpSpPr>
          <p:grpSpPr>
            <a:xfrm rot="-4962260" flipH="1">
              <a:off x="7958573" y="-653239"/>
              <a:ext cx="596905" cy="1865484"/>
              <a:chOff x="-1858600" y="2385325"/>
              <a:chExt cx="523125" cy="1635025"/>
            </a:xfrm>
          </p:grpSpPr>
          <p:sp>
            <p:nvSpPr>
              <p:cNvPr id="734" name="Google Shape;734;p1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15"/>
            <p:cNvGrpSpPr/>
            <p:nvPr/>
          </p:nvGrpSpPr>
          <p:grpSpPr>
            <a:xfrm rot="-4962260" flipH="1">
              <a:off x="7743302" y="-357136"/>
              <a:ext cx="1178407" cy="2061785"/>
              <a:chOff x="-1779100" y="2408800"/>
              <a:chExt cx="1032750" cy="1807075"/>
            </a:xfrm>
          </p:grpSpPr>
          <p:sp>
            <p:nvSpPr>
              <p:cNvPr id="739" name="Google Shape;739;p1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3" name="Google Shape;743;p15"/>
            <p:cNvGrpSpPr/>
            <p:nvPr/>
          </p:nvGrpSpPr>
          <p:grpSpPr>
            <a:xfrm rot="-3828478" flipH="1">
              <a:off x="7664496" y="-324322"/>
              <a:ext cx="2244432" cy="2193641"/>
              <a:chOff x="-623774" y="407959"/>
              <a:chExt cx="2317309" cy="2264556"/>
            </a:xfrm>
          </p:grpSpPr>
          <p:grpSp>
            <p:nvGrpSpPr>
              <p:cNvPr id="744" name="Google Shape;744;p15"/>
              <p:cNvGrpSpPr/>
              <p:nvPr/>
            </p:nvGrpSpPr>
            <p:grpSpPr>
              <a:xfrm rot="1413719">
                <a:off x="-360763" y="695549"/>
                <a:ext cx="1791287" cy="1689375"/>
                <a:chOff x="-2055400" y="3174000"/>
                <a:chExt cx="1520600" cy="1434200"/>
              </a:xfrm>
            </p:grpSpPr>
            <p:sp>
              <p:nvSpPr>
                <p:cNvPr id="745" name="Google Shape;745;p15"/>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5"/>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5"/>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15"/>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966026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LANK_1_1_1_1_1_1_3">
    <p:spTree>
      <p:nvGrpSpPr>
        <p:cNvPr id="1" name="Shape 155"/>
        <p:cNvGrpSpPr/>
        <p:nvPr/>
      </p:nvGrpSpPr>
      <p:grpSpPr>
        <a:xfrm>
          <a:off x="0" y="0"/>
          <a:ext cx="0" cy="0"/>
          <a:chOff x="0" y="0"/>
          <a:chExt cx="0" cy="0"/>
        </a:xfrm>
      </p:grpSpPr>
      <p:pic>
        <p:nvPicPr>
          <p:cNvPr id="156" name="Google Shape;156;p30"/>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91"/>
        <p:cNvGrpSpPr/>
        <p:nvPr/>
      </p:nvGrpSpPr>
      <p:grpSpPr>
        <a:xfrm>
          <a:off x="0" y="0"/>
          <a:ext cx="0" cy="0"/>
          <a:chOff x="0" y="0"/>
          <a:chExt cx="0" cy="0"/>
        </a:xfrm>
      </p:grpSpPr>
      <p:pic>
        <p:nvPicPr>
          <p:cNvPr id="792" name="Google Shape;792;p17"/>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793" name="Google Shape;793;p17"/>
          <p:cNvGrpSpPr/>
          <p:nvPr/>
        </p:nvGrpSpPr>
        <p:grpSpPr>
          <a:xfrm>
            <a:off x="-422582" y="3175579"/>
            <a:ext cx="2744011" cy="2153124"/>
            <a:chOff x="-2415600" y="2986400"/>
            <a:chExt cx="1943075" cy="1524659"/>
          </a:xfrm>
        </p:grpSpPr>
        <p:sp>
          <p:nvSpPr>
            <p:cNvPr id="794" name="Google Shape;794;p17"/>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7"/>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7"/>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7"/>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7"/>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9" name="Google Shape;799;p17"/>
            <p:cNvGrpSpPr/>
            <p:nvPr/>
          </p:nvGrpSpPr>
          <p:grpSpPr>
            <a:xfrm>
              <a:off x="-2218800" y="3088875"/>
              <a:ext cx="1598825" cy="1190475"/>
              <a:chOff x="-2218800" y="3088875"/>
              <a:chExt cx="1598825" cy="1190475"/>
            </a:xfrm>
          </p:grpSpPr>
          <p:sp>
            <p:nvSpPr>
              <p:cNvPr id="800" name="Google Shape;800;p17"/>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7"/>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2" name="Google Shape;802;p17"/>
          <p:cNvGrpSpPr/>
          <p:nvPr/>
        </p:nvGrpSpPr>
        <p:grpSpPr>
          <a:xfrm rot="4586258">
            <a:off x="6996818" y="3737723"/>
            <a:ext cx="3031017" cy="2982250"/>
            <a:chOff x="7235149" y="-718650"/>
            <a:chExt cx="3031064" cy="2982297"/>
          </a:xfrm>
        </p:grpSpPr>
        <p:grpSp>
          <p:nvGrpSpPr>
            <p:cNvPr id="803" name="Google Shape;803;p17"/>
            <p:cNvGrpSpPr/>
            <p:nvPr/>
          </p:nvGrpSpPr>
          <p:grpSpPr>
            <a:xfrm rot="-4962260" flipH="1">
              <a:off x="7958573" y="-653239"/>
              <a:ext cx="596905" cy="1865484"/>
              <a:chOff x="-1858600" y="2385325"/>
              <a:chExt cx="523125" cy="1635025"/>
            </a:xfrm>
          </p:grpSpPr>
          <p:sp>
            <p:nvSpPr>
              <p:cNvPr id="804" name="Google Shape;804;p17"/>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7"/>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7"/>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7"/>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7"/>
            <p:cNvGrpSpPr/>
            <p:nvPr/>
          </p:nvGrpSpPr>
          <p:grpSpPr>
            <a:xfrm rot="-4962260" flipH="1">
              <a:off x="7743302" y="-357136"/>
              <a:ext cx="1178407" cy="2061785"/>
              <a:chOff x="-1779100" y="2408800"/>
              <a:chExt cx="1032750" cy="1807075"/>
            </a:xfrm>
          </p:grpSpPr>
          <p:sp>
            <p:nvSpPr>
              <p:cNvPr id="809" name="Google Shape;809;p17"/>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7"/>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7"/>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7"/>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3" name="Google Shape;813;p17"/>
            <p:cNvGrpSpPr/>
            <p:nvPr/>
          </p:nvGrpSpPr>
          <p:grpSpPr>
            <a:xfrm rot="-3828478" flipH="1">
              <a:off x="7664496" y="-324322"/>
              <a:ext cx="2244432" cy="2193641"/>
              <a:chOff x="-623774" y="407959"/>
              <a:chExt cx="2317309" cy="2264556"/>
            </a:xfrm>
          </p:grpSpPr>
          <p:grpSp>
            <p:nvGrpSpPr>
              <p:cNvPr id="814" name="Google Shape;814;p17"/>
              <p:cNvGrpSpPr/>
              <p:nvPr/>
            </p:nvGrpSpPr>
            <p:grpSpPr>
              <a:xfrm rot="1413719">
                <a:off x="-360763" y="695549"/>
                <a:ext cx="1791287" cy="1689375"/>
                <a:chOff x="-2055400" y="3174000"/>
                <a:chExt cx="1520600" cy="1434200"/>
              </a:xfrm>
            </p:grpSpPr>
            <p:sp>
              <p:nvSpPr>
                <p:cNvPr id="815" name="Google Shape;815;p17"/>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7"/>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7"/>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8" name="Google Shape;818;p17"/>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19" name="Google Shape;819;p17"/>
          <p:cNvGrpSpPr/>
          <p:nvPr/>
        </p:nvGrpSpPr>
        <p:grpSpPr>
          <a:xfrm rot="796149" flipH="1">
            <a:off x="7471946" y="-477752"/>
            <a:ext cx="1924872" cy="2026103"/>
            <a:chOff x="1526600" y="450800"/>
            <a:chExt cx="4540675" cy="4779475"/>
          </a:xfrm>
        </p:grpSpPr>
        <p:sp>
          <p:nvSpPr>
            <p:cNvPr id="820" name="Google Shape;820;p17"/>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7"/>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7"/>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7"/>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7"/>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7"/>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7"/>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7"/>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17"/>
          <p:cNvGrpSpPr/>
          <p:nvPr/>
        </p:nvGrpSpPr>
        <p:grpSpPr>
          <a:xfrm rot="1799838">
            <a:off x="-235487" y="-315742"/>
            <a:ext cx="1712976" cy="2612273"/>
            <a:chOff x="7518282" y="2373612"/>
            <a:chExt cx="1544209" cy="2355088"/>
          </a:xfrm>
        </p:grpSpPr>
        <p:sp>
          <p:nvSpPr>
            <p:cNvPr id="829" name="Google Shape;829;p17"/>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7"/>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7"/>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7"/>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7"/>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7"/>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7"/>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7"/>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17"/>
          <p:cNvSpPr txBox="1">
            <a:spLocks noGrp="1"/>
          </p:cNvSpPr>
          <p:nvPr>
            <p:ph type="ctrTitle"/>
          </p:nvPr>
        </p:nvSpPr>
        <p:spPr>
          <a:xfrm>
            <a:off x="1949100" y="1587225"/>
            <a:ext cx="5245800" cy="124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500"/>
              <a:buNone/>
              <a:defRPr sz="8000" b="1">
                <a:solidFill>
                  <a:schemeClr val="accent3"/>
                </a:solidFill>
                <a:latin typeface="Josefin Sans"/>
                <a:ea typeface="Josefin Sans"/>
                <a:cs typeface="Josefin Sans"/>
                <a:sym typeface="Josefin Sans"/>
              </a:defRPr>
            </a:lvl1pPr>
            <a:lvl2pPr lvl="1" algn="ctr" rtl="0">
              <a:spcBef>
                <a:spcPts val="0"/>
              </a:spcBef>
              <a:spcAft>
                <a:spcPts val="0"/>
              </a:spcAft>
              <a:buSzPts val="5500"/>
              <a:buNone/>
              <a:defRPr sz="5500"/>
            </a:lvl2pPr>
            <a:lvl3pPr lvl="2" algn="ctr" rtl="0">
              <a:spcBef>
                <a:spcPts val="0"/>
              </a:spcBef>
              <a:spcAft>
                <a:spcPts val="0"/>
              </a:spcAft>
              <a:buSzPts val="5500"/>
              <a:buNone/>
              <a:defRPr sz="5500"/>
            </a:lvl3pPr>
            <a:lvl4pPr lvl="3" algn="ctr" rtl="0">
              <a:spcBef>
                <a:spcPts val="0"/>
              </a:spcBef>
              <a:spcAft>
                <a:spcPts val="0"/>
              </a:spcAft>
              <a:buSzPts val="5500"/>
              <a:buNone/>
              <a:defRPr sz="5500"/>
            </a:lvl4pPr>
            <a:lvl5pPr lvl="4" algn="ctr" rtl="0">
              <a:spcBef>
                <a:spcPts val="0"/>
              </a:spcBef>
              <a:spcAft>
                <a:spcPts val="0"/>
              </a:spcAft>
              <a:buSzPts val="5500"/>
              <a:buNone/>
              <a:defRPr sz="5500"/>
            </a:lvl5pPr>
            <a:lvl6pPr lvl="5" algn="ctr" rtl="0">
              <a:spcBef>
                <a:spcPts val="0"/>
              </a:spcBef>
              <a:spcAft>
                <a:spcPts val="0"/>
              </a:spcAft>
              <a:buSzPts val="5500"/>
              <a:buNone/>
              <a:defRPr sz="5500"/>
            </a:lvl6pPr>
            <a:lvl7pPr lvl="6" algn="ctr" rtl="0">
              <a:spcBef>
                <a:spcPts val="0"/>
              </a:spcBef>
              <a:spcAft>
                <a:spcPts val="0"/>
              </a:spcAft>
              <a:buSzPts val="5500"/>
              <a:buNone/>
              <a:defRPr sz="5500"/>
            </a:lvl7pPr>
            <a:lvl8pPr lvl="7" algn="ctr" rtl="0">
              <a:spcBef>
                <a:spcPts val="0"/>
              </a:spcBef>
              <a:spcAft>
                <a:spcPts val="0"/>
              </a:spcAft>
              <a:buSzPts val="5500"/>
              <a:buNone/>
              <a:defRPr sz="5500"/>
            </a:lvl8pPr>
            <a:lvl9pPr lvl="8" algn="ctr" rtl="0">
              <a:spcBef>
                <a:spcPts val="0"/>
              </a:spcBef>
              <a:spcAft>
                <a:spcPts val="0"/>
              </a:spcAft>
              <a:buSzPts val="5500"/>
              <a:buNone/>
              <a:defRPr sz="5500"/>
            </a:lvl9pPr>
          </a:lstStyle>
          <a:p>
            <a:endParaRPr/>
          </a:p>
        </p:txBody>
      </p:sp>
      <p:sp>
        <p:nvSpPr>
          <p:cNvPr id="838" name="Google Shape;838;p17"/>
          <p:cNvSpPr txBox="1">
            <a:spLocks noGrp="1"/>
          </p:cNvSpPr>
          <p:nvPr>
            <p:ph type="subTitle" idx="1"/>
          </p:nvPr>
        </p:nvSpPr>
        <p:spPr>
          <a:xfrm>
            <a:off x="2436600" y="2732775"/>
            <a:ext cx="4270800" cy="82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4846419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490"/>
        <p:cNvGrpSpPr/>
        <p:nvPr/>
      </p:nvGrpSpPr>
      <p:grpSpPr>
        <a:xfrm>
          <a:off x="0" y="0"/>
          <a:ext cx="0" cy="0"/>
          <a:chOff x="0" y="0"/>
          <a:chExt cx="0" cy="0"/>
        </a:xfrm>
      </p:grpSpPr>
      <p:pic>
        <p:nvPicPr>
          <p:cNvPr id="1491" name="Google Shape;1491;p30"/>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492" name="Google Shape;1492;p30"/>
          <p:cNvGrpSpPr/>
          <p:nvPr/>
        </p:nvGrpSpPr>
        <p:grpSpPr>
          <a:xfrm rot="-400594" flipH="1">
            <a:off x="-1067584" y="-323644"/>
            <a:ext cx="2189343" cy="1717897"/>
            <a:chOff x="-2415600" y="2986400"/>
            <a:chExt cx="1943075" cy="1524659"/>
          </a:xfrm>
        </p:grpSpPr>
        <p:sp>
          <p:nvSpPr>
            <p:cNvPr id="1493" name="Google Shape;1493;p30"/>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0"/>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0"/>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0"/>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0"/>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8" name="Google Shape;1498;p30"/>
            <p:cNvGrpSpPr/>
            <p:nvPr/>
          </p:nvGrpSpPr>
          <p:grpSpPr>
            <a:xfrm>
              <a:off x="-2218800" y="3088875"/>
              <a:ext cx="1598825" cy="1190475"/>
              <a:chOff x="-2218800" y="3088875"/>
              <a:chExt cx="1598825" cy="1190475"/>
            </a:xfrm>
          </p:grpSpPr>
          <p:sp>
            <p:nvSpPr>
              <p:cNvPr id="1499" name="Google Shape;1499;p30"/>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0"/>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01" name="Google Shape;1501;p30"/>
          <p:cNvSpPr txBox="1">
            <a:spLocks noGrp="1"/>
          </p:cNvSpPr>
          <p:nvPr>
            <p:ph type="title"/>
          </p:nvPr>
        </p:nvSpPr>
        <p:spPr>
          <a:xfrm>
            <a:off x="2115000" y="583850"/>
            <a:ext cx="49140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grpSp>
        <p:nvGrpSpPr>
          <p:cNvPr id="1502" name="Google Shape;1502;p30"/>
          <p:cNvGrpSpPr/>
          <p:nvPr/>
        </p:nvGrpSpPr>
        <p:grpSpPr>
          <a:xfrm rot="1799838" flipH="1">
            <a:off x="8041050" y="-764725"/>
            <a:ext cx="2643213" cy="2133168"/>
            <a:chOff x="-729163" y="3851975"/>
            <a:chExt cx="2464103" cy="1988620"/>
          </a:xfrm>
        </p:grpSpPr>
        <p:sp>
          <p:nvSpPr>
            <p:cNvPr id="1503" name="Google Shape;1503;p30"/>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0"/>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0"/>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0"/>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0"/>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0"/>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0"/>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0"/>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0"/>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0"/>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0"/>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0"/>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0"/>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0"/>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844174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43"/>
        <p:cNvGrpSpPr/>
        <p:nvPr/>
      </p:nvGrpSpPr>
      <p:grpSpPr>
        <a:xfrm>
          <a:off x="0" y="0"/>
          <a:ext cx="0" cy="0"/>
          <a:chOff x="0" y="0"/>
          <a:chExt cx="0" cy="0"/>
        </a:xfrm>
      </p:grpSpPr>
      <p:pic>
        <p:nvPicPr>
          <p:cNvPr id="1744" name="Google Shape;1744;p35"/>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745" name="Google Shape;1745;p35"/>
          <p:cNvGrpSpPr/>
          <p:nvPr/>
        </p:nvGrpSpPr>
        <p:grpSpPr>
          <a:xfrm rot="963590" flipH="1">
            <a:off x="-261770" y="-757972"/>
            <a:ext cx="2643664" cy="2133532"/>
            <a:chOff x="-729163" y="3851975"/>
            <a:chExt cx="2464103" cy="1988620"/>
          </a:xfrm>
        </p:grpSpPr>
        <p:sp>
          <p:nvSpPr>
            <p:cNvPr id="1746" name="Google Shape;1746;p35"/>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5"/>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5"/>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5"/>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5"/>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5"/>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5"/>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5"/>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5"/>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5"/>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5"/>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0" name="Google Shape;1760;p35"/>
          <p:cNvGrpSpPr/>
          <p:nvPr/>
        </p:nvGrpSpPr>
        <p:grpSpPr>
          <a:xfrm rot="3429524">
            <a:off x="-297982" y="582342"/>
            <a:ext cx="1827779" cy="1923904"/>
            <a:chOff x="1526600" y="450800"/>
            <a:chExt cx="4540675" cy="4779475"/>
          </a:xfrm>
        </p:grpSpPr>
        <p:sp>
          <p:nvSpPr>
            <p:cNvPr id="1761" name="Google Shape;1761;p35"/>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5"/>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5"/>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5"/>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5"/>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5"/>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5"/>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5"/>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9" name="Google Shape;1769;p35"/>
          <p:cNvGrpSpPr/>
          <p:nvPr/>
        </p:nvGrpSpPr>
        <p:grpSpPr>
          <a:xfrm rot="-9827298" flipH="1">
            <a:off x="-207463" y="3361067"/>
            <a:ext cx="2535050" cy="2494263"/>
            <a:chOff x="7235149" y="-718650"/>
            <a:chExt cx="3031064" cy="2982297"/>
          </a:xfrm>
        </p:grpSpPr>
        <p:grpSp>
          <p:nvGrpSpPr>
            <p:cNvPr id="1770" name="Google Shape;1770;p35"/>
            <p:cNvGrpSpPr/>
            <p:nvPr/>
          </p:nvGrpSpPr>
          <p:grpSpPr>
            <a:xfrm rot="-4962260" flipH="1">
              <a:off x="7958573" y="-653239"/>
              <a:ext cx="596905" cy="1865484"/>
              <a:chOff x="-1858600" y="2385325"/>
              <a:chExt cx="523125" cy="1635025"/>
            </a:xfrm>
          </p:grpSpPr>
          <p:sp>
            <p:nvSpPr>
              <p:cNvPr id="1771" name="Google Shape;1771;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5" name="Google Shape;1775;p35"/>
            <p:cNvGrpSpPr/>
            <p:nvPr/>
          </p:nvGrpSpPr>
          <p:grpSpPr>
            <a:xfrm rot="-4962260" flipH="1">
              <a:off x="7743302" y="-357136"/>
              <a:ext cx="1178407" cy="2061785"/>
              <a:chOff x="-1779100" y="2408800"/>
              <a:chExt cx="1032750" cy="1807075"/>
            </a:xfrm>
          </p:grpSpPr>
          <p:sp>
            <p:nvSpPr>
              <p:cNvPr id="1776" name="Google Shape;1776;p3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0" name="Google Shape;1780;p35"/>
            <p:cNvGrpSpPr/>
            <p:nvPr/>
          </p:nvGrpSpPr>
          <p:grpSpPr>
            <a:xfrm rot="-3828478" flipH="1">
              <a:off x="7664496" y="-324322"/>
              <a:ext cx="2244432" cy="2193641"/>
              <a:chOff x="-623774" y="407959"/>
              <a:chExt cx="2317309" cy="2264556"/>
            </a:xfrm>
          </p:grpSpPr>
          <p:grpSp>
            <p:nvGrpSpPr>
              <p:cNvPr id="1781" name="Google Shape;1781;p35"/>
              <p:cNvGrpSpPr/>
              <p:nvPr/>
            </p:nvGrpSpPr>
            <p:grpSpPr>
              <a:xfrm rot="1413719">
                <a:off x="-360763" y="695549"/>
                <a:ext cx="1791287" cy="1689375"/>
                <a:chOff x="-2055400" y="3174000"/>
                <a:chExt cx="1520600" cy="1434200"/>
              </a:xfrm>
            </p:grpSpPr>
            <p:sp>
              <p:nvSpPr>
                <p:cNvPr id="1782" name="Google Shape;1782;p35"/>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5"/>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5"/>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5" name="Google Shape;1785;p35"/>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86" name="Google Shape;1786;p35"/>
          <p:cNvGrpSpPr/>
          <p:nvPr/>
        </p:nvGrpSpPr>
        <p:grpSpPr>
          <a:xfrm rot="10424794">
            <a:off x="7872109" y="-480315"/>
            <a:ext cx="2101989" cy="1676391"/>
            <a:chOff x="-874852" y="3661982"/>
            <a:chExt cx="2044303" cy="1580085"/>
          </a:xfrm>
        </p:grpSpPr>
        <p:grpSp>
          <p:nvGrpSpPr>
            <p:cNvPr id="1787" name="Google Shape;1787;p35"/>
            <p:cNvGrpSpPr/>
            <p:nvPr/>
          </p:nvGrpSpPr>
          <p:grpSpPr>
            <a:xfrm rot="5249857" flipH="1">
              <a:off x="48808" y="4095917"/>
              <a:ext cx="537972" cy="1681428"/>
              <a:chOff x="-1858600" y="2385325"/>
              <a:chExt cx="523125" cy="1635025"/>
            </a:xfrm>
          </p:grpSpPr>
          <p:sp>
            <p:nvSpPr>
              <p:cNvPr id="1788" name="Google Shape;1788;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2" name="Google Shape;1792;p35"/>
            <p:cNvGrpSpPr/>
            <p:nvPr/>
          </p:nvGrpSpPr>
          <p:grpSpPr>
            <a:xfrm rot="5249857" flipH="1">
              <a:off x="-340747" y="3668895"/>
              <a:ext cx="1062060" cy="1858361"/>
              <a:chOff x="-1779100" y="2408800"/>
              <a:chExt cx="1032750" cy="1807075"/>
            </a:xfrm>
          </p:grpSpPr>
          <p:sp>
            <p:nvSpPr>
              <p:cNvPr id="1793" name="Google Shape;1793;p3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7" name="Google Shape;1797;p35"/>
            <p:cNvGrpSpPr/>
            <p:nvPr/>
          </p:nvGrpSpPr>
          <p:grpSpPr>
            <a:xfrm rot="2700000" flipH="1">
              <a:off x="-365668" y="3606652"/>
              <a:ext cx="531184" cy="1660213"/>
              <a:chOff x="-1858600" y="2385325"/>
              <a:chExt cx="523125" cy="1635025"/>
            </a:xfrm>
          </p:grpSpPr>
          <p:sp>
            <p:nvSpPr>
              <p:cNvPr id="1798" name="Google Shape;1798;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02" name="Google Shape;1802;p35"/>
          <p:cNvGrpSpPr/>
          <p:nvPr/>
        </p:nvGrpSpPr>
        <p:grpSpPr>
          <a:xfrm rot="5170076">
            <a:off x="7747652" y="3954174"/>
            <a:ext cx="1827621" cy="1923738"/>
            <a:chOff x="1526600" y="450800"/>
            <a:chExt cx="4540675" cy="4779475"/>
          </a:xfrm>
        </p:grpSpPr>
        <p:sp>
          <p:nvSpPr>
            <p:cNvPr id="1803" name="Google Shape;1803;p35"/>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5"/>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5"/>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5"/>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5"/>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5"/>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5"/>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5"/>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000815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11"/>
        <p:cNvGrpSpPr/>
        <p:nvPr/>
      </p:nvGrpSpPr>
      <p:grpSpPr>
        <a:xfrm>
          <a:off x="0" y="0"/>
          <a:ext cx="0" cy="0"/>
          <a:chOff x="0" y="0"/>
          <a:chExt cx="0" cy="0"/>
        </a:xfrm>
      </p:grpSpPr>
      <p:pic>
        <p:nvPicPr>
          <p:cNvPr id="1812" name="Google Shape;1812;p36"/>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813" name="Google Shape;1813;p36"/>
          <p:cNvGrpSpPr/>
          <p:nvPr/>
        </p:nvGrpSpPr>
        <p:grpSpPr>
          <a:xfrm rot="-1529531" flipH="1">
            <a:off x="-954979" y="-634053"/>
            <a:ext cx="2743809" cy="2699664"/>
            <a:chOff x="7235149" y="-718650"/>
            <a:chExt cx="3031064" cy="2982297"/>
          </a:xfrm>
        </p:grpSpPr>
        <p:grpSp>
          <p:nvGrpSpPr>
            <p:cNvPr id="1814" name="Google Shape;1814;p36"/>
            <p:cNvGrpSpPr/>
            <p:nvPr/>
          </p:nvGrpSpPr>
          <p:grpSpPr>
            <a:xfrm rot="-4962260" flipH="1">
              <a:off x="7958573" y="-653239"/>
              <a:ext cx="596905" cy="1865484"/>
              <a:chOff x="-1858600" y="2385325"/>
              <a:chExt cx="523125" cy="1635025"/>
            </a:xfrm>
          </p:grpSpPr>
          <p:sp>
            <p:nvSpPr>
              <p:cNvPr id="1815" name="Google Shape;1815;p36"/>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6"/>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6"/>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6"/>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9" name="Google Shape;1819;p36"/>
            <p:cNvGrpSpPr/>
            <p:nvPr/>
          </p:nvGrpSpPr>
          <p:grpSpPr>
            <a:xfrm rot="-4962260" flipH="1">
              <a:off x="7743302" y="-357136"/>
              <a:ext cx="1178407" cy="2061785"/>
              <a:chOff x="-1779100" y="2408800"/>
              <a:chExt cx="1032750" cy="1807075"/>
            </a:xfrm>
          </p:grpSpPr>
          <p:sp>
            <p:nvSpPr>
              <p:cNvPr id="1820" name="Google Shape;1820;p36"/>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6"/>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6"/>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6"/>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4" name="Google Shape;1824;p36"/>
            <p:cNvGrpSpPr/>
            <p:nvPr/>
          </p:nvGrpSpPr>
          <p:grpSpPr>
            <a:xfrm rot="-3828478" flipH="1">
              <a:off x="7664496" y="-324322"/>
              <a:ext cx="2244432" cy="2193641"/>
              <a:chOff x="-623774" y="407959"/>
              <a:chExt cx="2317309" cy="2264556"/>
            </a:xfrm>
          </p:grpSpPr>
          <p:grpSp>
            <p:nvGrpSpPr>
              <p:cNvPr id="1825" name="Google Shape;1825;p36"/>
              <p:cNvGrpSpPr/>
              <p:nvPr/>
            </p:nvGrpSpPr>
            <p:grpSpPr>
              <a:xfrm rot="1413719">
                <a:off x="-360763" y="695549"/>
                <a:ext cx="1791287" cy="1689375"/>
                <a:chOff x="-2055400" y="3174000"/>
                <a:chExt cx="1520600" cy="1434200"/>
              </a:xfrm>
            </p:grpSpPr>
            <p:sp>
              <p:nvSpPr>
                <p:cNvPr id="1826" name="Google Shape;1826;p36"/>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6"/>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6"/>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9" name="Google Shape;1829;p36"/>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30" name="Google Shape;1830;p36"/>
          <p:cNvGrpSpPr/>
          <p:nvPr/>
        </p:nvGrpSpPr>
        <p:grpSpPr>
          <a:xfrm rot="6549583">
            <a:off x="8069153" y="-193177"/>
            <a:ext cx="1855790" cy="1819886"/>
            <a:chOff x="7928300" y="-514224"/>
            <a:chExt cx="1855805" cy="1819900"/>
          </a:xfrm>
        </p:grpSpPr>
        <p:sp>
          <p:nvSpPr>
            <p:cNvPr id="1831" name="Google Shape;1831;p36"/>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6"/>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6"/>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6"/>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6"/>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6"/>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6"/>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6"/>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6"/>
            <p:cNvSpPr/>
            <p:nvPr/>
          </p:nvSpPr>
          <p:spPr>
            <a:xfrm>
              <a:off x="8681179" y="383867"/>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0" name="Google Shape;1840;p36"/>
          <p:cNvGrpSpPr/>
          <p:nvPr/>
        </p:nvGrpSpPr>
        <p:grpSpPr>
          <a:xfrm rot="495391">
            <a:off x="8039094" y="971709"/>
            <a:ext cx="1916587" cy="2062600"/>
            <a:chOff x="-700138" y="3808702"/>
            <a:chExt cx="1916655" cy="2062674"/>
          </a:xfrm>
        </p:grpSpPr>
        <p:sp>
          <p:nvSpPr>
            <p:cNvPr id="1841" name="Google Shape;1841;p36"/>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6"/>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6"/>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6"/>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6"/>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6"/>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6"/>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6"/>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6"/>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0" name="Google Shape;1850;p36"/>
          <p:cNvGrpSpPr/>
          <p:nvPr/>
        </p:nvGrpSpPr>
        <p:grpSpPr>
          <a:xfrm rot="1625577">
            <a:off x="-734614" y="3481965"/>
            <a:ext cx="1810844" cy="1871626"/>
            <a:chOff x="334100" y="971800"/>
            <a:chExt cx="1810984" cy="1871771"/>
          </a:xfrm>
        </p:grpSpPr>
        <p:sp>
          <p:nvSpPr>
            <p:cNvPr id="1851" name="Google Shape;1851;p36"/>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6"/>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3" name="Google Shape;1853;p36"/>
            <p:cNvGrpSpPr/>
            <p:nvPr/>
          </p:nvGrpSpPr>
          <p:grpSpPr>
            <a:xfrm>
              <a:off x="1214129" y="978980"/>
              <a:ext cx="913828" cy="1211839"/>
              <a:chOff x="1214129" y="978980"/>
              <a:chExt cx="913828" cy="1211839"/>
            </a:xfrm>
          </p:grpSpPr>
          <p:sp>
            <p:nvSpPr>
              <p:cNvPr id="1854" name="Google Shape;1854;p36"/>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6"/>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6" name="Google Shape;1856;p36"/>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6"/>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6"/>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9" name="Google Shape;1859;p36"/>
          <p:cNvGrpSpPr/>
          <p:nvPr/>
        </p:nvGrpSpPr>
        <p:grpSpPr>
          <a:xfrm rot="-6973059">
            <a:off x="7416467" y="3716414"/>
            <a:ext cx="1617325" cy="2466075"/>
            <a:chOff x="7518282" y="2373612"/>
            <a:chExt cx="1544209" cy="2355088"/>
          </a:xfrm>
        </p:grpSpPr>
        <p:sp>
          <p:nvSpPr>
            <p:cNvPr id="1860" name="Google Shape;1860;p36"/>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6"/>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6"/>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6"/>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6"/>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6"/>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6"/>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6"/>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510887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2" y="2914650"/>
            <a:ext cx="6400800" cy="131445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4"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2/12/2023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120841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2/12/2023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79085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77"/>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5" y="2180037"/>
            <a:ext cx="7772400" cy="1125140"/>
          </a:xfrm>
        </p:spPr>
        <p:txBody>
          <a:bodyPr anchor="b"/>
          <a:lstStyle>
            <a:lvl1pPr marL="0" indent="0">
              <a:buNone/>
              <a:defRPr sz="2024">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425">
                <a:solidFill>
                  <a:schemeClr val="tx1">
                    <a:tint val="75000"/>
                  </a:schemeClr>
                </a:solidFill>
              </a:defRPr>
            </a:lvl4pPr>
            <a:lvl5pPr marL="1828343" indent="0">
              <a:buNone/>
              <a:defRPr sz="1425">
                <a:solidFill>
                  <a:schemeClr val="tx1">
                    <a:tint val="75000"/>
                  </a:schemeClr>
                </a:solidFill>
              </a:defRPr>
            </a:lvl5pPr>
            <a:lvl6pPr marL="2285429" indent="0">
              <a:buNone/>
              <a:defRPr sz="1425">
                <a:solidFill>
                  <a:schemeClr val="tx1">
                    <a:tint val="75000"/>
                  </a:schemeClr>
                </a:solidFill>
              </a:defRPr>
            </a:lvl6pPr>
            <a:lvl7pPr marL="2742514" indent="0">
              <a:buNone/>
              <a:defRPr sz="1425">
                <a:solidFill>
                  <a:schemeClr val="tx1">
                    <a:tint val="75000"/>
                  </a:schemeClr>
                </a:solidFill>
              </a:defRPr>
            </a:lvl7pPr>
            <a:lvl8pPr marL="3199600" indent="0">
              <a:buNone/>
              <a:defRPr sz="1425">
                <a:solidFill>
                  <a:schemeClr val="tx1">
                    <a:tint val="75000"/>
                  </a:schemeClr>
                </a:solidFill>
              </a:defRPr>
            </a:lvl8pPr>
            <a:lvl9pPr marL="3656686"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2/12/2023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990161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200153"/>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3"/>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2/12/2023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273193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7"/>
            <a:ext cx="4040188" cy="479822"/>
          </a:xfrm>
        </p:spPr>
        <p:txBody>
          <a:bodyPr anchor="b"/>
          <a:lstStyle>
            <a:lvl1pPr marL="0" indent="0">
              <a:buNone/>
              <a:defRPr sz="2399" b="1"/>
            </a:lvl1pPr>
            <a:lvl2pPr marL="457086" indent="0">
              <a:buNone/>
              <a:defRPr sz="2024"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4" indent="0">
              <a:buNone/>
              <a:defRPr sz="1650" b="1"/>
            </a:lvl7pPr>
            <a:lvl8pPr marL="3199600" indent="0">
              <a:buNone/>
              <a:defRPr sz="1650" b="1"/>
            </a:lvl8pPr>
            <a:lvl9pPr marL="3656686"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1"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151337"/>
            <a:ext cx="4041775" cy="479822"/>
          </a:xfrm>
        </p:spPr>
        <p:txBody>
          <a:bodyPr anchor="b"/>
          <a:lstStyle>
            <a:lvl1pPr marL="0" indent="0">
              <a:buNone/>
              <a:defRPr sz="2399" b="1"/>
            </a:lvl1pPr>
            <a:lvl2pPr marL="457086" indent="0">
              <a:buNone/>
              <a:defRPr sz="2024"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4" indent="0">
              <a:buNone/>
              <a:defRPr sz="1650" b="1"/>
            </a:lvl7pPr>
            <a:lvl8pPr marL="3199600" indent="0">
              <a:buNone/>
              <a:defRPr sz="1650" b="1"/>
            </a:lvl8pPr>
            <a:lvl9pPr marL="3656686"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1"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2/12/2023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636671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2/12/2023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93817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7"/>
        <p:cNvGrpSpPr/>
        <p:nvPr/>
      </p:nvGrpSpPr>
      <p:grpSpPr>
        <a:xfrm>
          <a:off x="0" y="0"/>
          <a:ext cx="0" cy="0"/>
          <a:chOff x="0" y="0"/>
          <a:chExt cx="0" cy="0"/>
        </a:xfrm>
      </p:grpSpPr>
      <p:sp>
        <p:nvSpPr>
          <p:cNvPr id="48" name="Google Shape;48;p3"/>
          <p:cNvSpPr/>
          <p:nvPr/>
        </p:nvSpPr>
        <p:spPr>
          <a:xfrm>
            <a:off x="42521" y="1440026"/>
            <a:ext cx="9605558"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6310973" y="1653334"/>
            <a:ext cx="4971460" cy="3490166"/>
          </a:xfrm>
          <a:custGeom>
            <a:avLst/>
            <a:gdLst/>
            <a:ahLst/>
            <a:cxnLst/>
            <a:rect l="l" t="t" r="r" b="b"/>
            <a:pathLst>
              <a:path w="55434" h="38918" extrusionOk="0">
                <a:moveTo>
                  <a:pt x="24394" y="5651"/>
                </a:moveTo>
                <a:cubicBezTo>
                  <a:pt x="24467" y="5651"/>
                  <a:pt x="24539" y="5705"/>
                  <a:pt x="24593" y="5777"/>
                </a:cubicBezTo>
                <a:cubicBezTo>
                  <a:pt x="24648" y="5868"/>
                  <a:pt x="24666" y="5959"/>
                  <a:pt x="24666" y="6067"/>
                </a:cubicBezTo>
                <a:lnTo>
                  <a:pt x="24666" y="6610"/>
                </a:lnTo>
                <a:lnTo>
                  <a:pt x="24104" y="6610"/>
                </a:lnTo>
                <a:lnTo>
                  <a:pt x="24104" y="6067"/>
                </a:lnTo>
                <a:cubicBezTo>
                  <a:pt x="24104" y="5850"/>
                  <a:pt x="24231" y="5651"/>
                  <a:pt x="24394" y="5651"/>
                </a:cubicBezTo>
                <a:close/>
                <a:moveTo>
                  <a:pt x="20645" y="17820"/>
                </a:moveTo>
                <a:cubicBezTo>
                  <a:pt x="20700" y="17820"/>
                  <a:pt x="20754" y="17856"/>
                  <a:pt x="20790" y="17911"/>
                </a:cubicBezTo>
                <a:cubicBezTo>
                  <a:pt x="20827" y="17965"/>
                  <a:pt x="20845" y="18038"/>
                  <a:pt x="20845" y="18110"/>
                </a:cubicBezTo>
                <a:lnTo>
                  <a:pt x="20845" y="18508"/>
                </a:lnTo>
                <a:lnTo>
                  <a:pt x="20428" y="18508"/>
                </a:lnTo>
                <a:lnTo>
                  <a:pt x="20428" y="18110"/>
                </a:lnTo>
                <a:cubicBezTo>
                  <a:pt x="20428" y="17947"/>
                  <a:pt x="20519" y="17820"/>
                  <a:pt x="20645" y="17820"/>
                </a:cubicBezTo>
                <a:close/>
                <a:moveTo>
                  <a:pt x="20645" y="19160"/>
                </a:moveTo>
                <a:cubicBezTo>
                  <a:pt x="20700" y="19160"/>
                  <a:pt x="20754" y="19197"/>
                  <a:pt x="20790" y="19251"/>
                </a:cubicBezTo>
                <a:cubicBezTo>
                  <a:pt x="20827" y="19323"/>
                  <a:pt x="20845" y="19396"/>
                  <a:pt x="20845" y="19468"/>
                </a:cubicBezTo>
                <a:lnTo>
                  <a:pt x="20845" y="19849"/>
                </a:lnTo>
                <a:lnTo>
                  <a:pt x="20428" y="19849"/>
                </a:lnTo>
                <a:lnTo>
                  <a:pt x="20428" y="19468"/>
                </a:lnTo>
                <a:cubicBezTo>
                  <a:pt x="20428" y="19305"/>
                  <a:pt x="20519" y="19160"/>
                  <a:pt x="20645" y="19160"/>
                </a:cubicBezTo>
                <a:close/>
                <a:moveTo>
                  <a:pt x="16752" y="20555"/>
                </a:moveTo>
                <a:cubicBezTo>
                  <a:pt x="17005" y="20591"/>
                  <a:pt x="17241" y="20754"/>
                  <a:pt x="17368" y="20971"/>
                </a:cubicBezTo>
                <a:lnTo>
                  <a:pt x="16752" y="20971"/>
                </a:lnTo>
                <a:lnTo>
                  <a:pt x="16752" y="20555"/>
                </a:lnTo>
                <a:close/>
                <a:moveTo>
                  <a:pt x="16571" y="20555"/>
                </a:moveTo>
                <a:lnTo>
                  <a:pt x="16571" y="20989"/>
                </a:lnTo>
                <a:lnTo>
                  <a:pt x="15901" y="20989"/>
                </a:lnTo>
                <a:cubicBezTo>
                  <a:pt x="16027" y="20736"/>
                  <a:pt x="16281" y="20573"/>
                  <a:pt x="16571" y="20555"/>
                </a:cubicBezTo>
                <a:close/>
                <a:moveTo>
                  <a:pt x="17422" y="21116"/>
                </a:moveTo>
                <a:cubicBezTo>
                  <a:pt x="17458" y="21207"/>
                  <a:pt x="17476" y="21297"/>
                  <a:pt x="17476" y="21406"/>
                </a:cubicBezTo>
                <a:cubicBezTo>
                  <a:pt x="17476" y="21822"/>
                  <a:pt x="17150" y="22185"/>
                  <a:pt x="16734" y="22239"/>
                </a:cubicBezTo>
                <a:lnTo>
                  <a:pt x="16752" y="21116"/>
                </a:lnTo>
                <a:close/>
                <a:moveTo>
                  <a:pt x="16571" y="21116"/>
                </a:moveTo>
                <a:lnTo>
                  <a:pt x="16571" y="22257"/>
                </a:lnTo>
                <a:cubicBezTo>
                  <a:pt x="16136" y="22221"/>
                  <a:pt x="15792" y="21859"/>
                  <a:pt x="15792" y="21406"/>
                </a:cubicBezTo>
                <a:cubicBezTo>
                  <a:pt x="15792" y="21315"/>
                  <a:pt x="15810" y="21207"/>
                  <a:pt x="15846" y="21116"/>
                </a:cubicBezTo>
                <a:close/>
                <a:moveTo>
                  <a:pt x="17585" y="23307"/>
                </a:moveTo>
                <a:cubicBezTo>
                  <a:pt x="17639" y="23307"/>
                  <a:pt x="17694" y="23344"/>
                  <a:pt x="17730" y="23380"/>
                </a:cubicBezTo>
                <a:cubicBezTo>
                  <a:pt x="17766" y="23452"/>
                  <a:pt x="17784" y="23525"/>
                  <a:pt x="17784" y="23597"/>
                </a:cubicBezTo>
                <a:lnTo>
                  <a:pt x="17784" y="23977"/>
                </a:lnTo>
                <a:lnTo>
                  <a:pt x="17368" y="23977"/>
                </a:lnTo>
                <a:lnTo>
                  <a:pt x="17368" y="23597"/>
                </a:lnTo>
                <a:cubicBezTo>
                  <a:pt x="17368" y="23434"/>
                  <a:pt x="17458" y="23307"/>
                  <a:pt x="17585" y="23307"/>
                </a:cubicBezTo>
                <a:close/>
                <a:moveTo>
                  <a:pt x="18309" y="23307"/>
                </a:moveTo>
                <a:cubicBezTo>
                  <a:pt x="18382" y="23307"/>
                  <a:pt x="18436" y="23344"/>
                  <a:pt x="18472" y="23380"/>
                </a:cubicBezTo>
                <a:cubicBezTo>
                  <a:pt x="18508" y="23452"/>
                  <a:pt x="18527" y="23525"/>
                  <a:pt x="18527" y="23597"/>
                </a:cubicBezTo>
                <a:lnTo>
                  <a:pt x="18527" y="23977"/>
                </a:lnTo>
                <a:lnTo>
                  <a:pt x="18110" y="23977"/>
                </a:lnTo>
                <a:lnTo>
                  <a:pt x="18110" y="23597"/>
                </a:lnTo>
                <a:cubicBezTo>
                  <a:pt x="18110" y="23434"/>
                  <a:pt x="18201" y="23307"/>
                  <a:pt x="18309" y="23307"/>
                </a:cubicBezTo>
                <a:close/>
                <a:moveTo>
                  <a:pt x="14742" y="23307"/>
                </a:moveTo>
                <a:cubicBezTo>
                  <a:pt x="14796" y="23307"/>
                  <a:pt x="14850" y="23344"/>
                  <a:pt x="14887" y="23398"/>
                </a:cubicBezTo>
                <a:cubicBezTo>
                  <a:pt x="14923" y="23452"/>
                  <a:pt x="14941" y="23525"/>
                  <a:pt x="14941" y="23615"/>
                </a:cubicBezTo>
                <a:lnTo>
                  <a:pt x="14941" y="23996"/>
                </a:lnTo>
                <a:lnTo>
                  <a:pt x="14524" y="23996"/>
                </a:lnTo>
                <a:lnTo>
                  <a:pt x="14524" y="23615"/>
                </a:lnTo>
                <a:cubicBezTo>
                  <a:pt x="14524" y="23452"/>
                  <a:pt x="14615" y="23307"/>
                  <a:pt x="14742" y="23307"/>
                </a:cubicBezTo>
                <a:close/>
                <a:moveTo>
                  <a:pt x="15466" y="23307"/>
                </a:moveTo>
                <a:cubicBezTo>
                  <a:pt x="15539" y="23307"/>
                  <a:pt x="15593" y="23344"/>
                  <a:pt x="15629" y="23398"/>
                </a:cubicBezTo>
                <a:cubicBezTo>
                  <a:pt x="15665" y="23452"/>
                  <a:pt x="15683" y="23525"/>
                  <a:pt x="15683" y="23615"/>
                </a:cubicBezTo>
                <a:lnTo>
                  <a:pt x="15683" y="23996"/>
                </a:lnTo>
                <a:lnTo>
                  <a:pt x="15267" y="23996"/>
                </a:lnTo>
                <a:lnTo>
                  <a:pt x="15267" y="23615"/>
                </a:lnTo>
                <a:cubicBezTo>
                  <a:pt x="15267" y="23452"/>
                  <a:pt x="15357" y="23307"/>
                  <a:pt x="15466" y="23307"/>
                </a:cubicBezTo>
                <a:close/>
                <a:moveTo>
                  <a:pt x="16172" y="23307"/>
                </a:moveTo>
                <a:cubicBezTo>
                  <a:pt x="16245" y="23307"/>
                  <a:pt x="16299" y="23344"/>
                  <a:pt x="16335" y="23398"/>
                </a:cubicBezTo>
                <a:cubicBezTo>
                  <a:pt x="16372" y="23452"/>
                  <a:pt x="16390" y="23525"/>
                  <a:pt x="16390" y="23597"/>
                </a:cubicBezTo>
                <a:lnTo>
                  <a:pt x="16390" y="23615"/>
                </a:lnTo>
                <a:lnTo>
                  <a:pt x="16390" y="23996"/>
                </a:lnTo>
                <a:lnTo>
                  <a:pt x="15973" y="23996"/>
                </a:lnTo>
                <a:lnTo>
                  <a:pt x="15973" y="23615"/>
                </a:lnTo>
                <a:cubicBezTo>
                  <a:pt x="15973" y="23452"/>
                  <a:pt x="16064" y="23307"/>
                  <a:pt x="16172" y="23307"/>
                </a:cubicBezTo>
                <a:close/>
                <a:moveTo>
                  <a:pt x="16915" y="23307"/>
                </a:moveTo>
                <a:cubicBezTo>
                  <a:pt x="16969" y="23307"/>
                  <a:pt x="17024" y="23344"/>
                  <a:pt x="17060" y="23398"/>
                </a:cubicBezTo>
                <a:cubicBezTo>
                  <a:pt x="17114" y="23452"/>
                  <a:pt x="17132" y="23525"/>
                  <a:pt x="17132" y="23597"/>
                </a:cubicBezTo>
                <a:lnTo>
                  <a:pt x="17132" y="23996"/>
                </a:lnTo>
                <a:lnTo>
                  <a:pt x="16698" y="23996"/>
                </a:lnTo>
                <a:lnTo>
                  <a:pt x="16698" y="23597"/>
                </a:lnTo>
                <a:cubicBezTo>
                  <a:pt x="16698" y="23434"/>
                  <a:pt x="16806" y="23307"/>
                  <a:pt x="16915" y="23307"/>
                </a:cubicBezTo>
                <a:close/>
                <a:moveTo>
                  <a:pt x="12949" y="25372"/>
                </a:moveTo>
                <a:cubicBezTo>
                  <a:pt x="13021" y="25372"/>
                  <a:pt x="13076" y="25408"/>
                  <a:pt x="13112" y="25462"/>
                </a:cubicBezTo>
                <a:cubicBezTo>
                  <a:pt x="13148" y="25535"/>
                  <a:pt x="13166" y="25607"/>
                  <a:pt x="13166" y="25680"/>
                </a:cubicBezTo>
                <a:lnTo>
                  <a:pt x="13166" y="26060"/>
                </a:lnTo>
                <a:lnTo>
                  <a:pt x="12750" y="26060"/>
                </a:lnTo>
                <a:lnTo>
                  <a:pt x="12750" y="25680"/>
                </a:lnTo>
                <a:cubicBezTo>
                  <a:pt x="12750" y="25517"/>
                  <a:pt x="12840" y="25372"/>
                  <a:pt x="12949" y="25372"/>
                </a:cubicBezTo>
                <a:close/>
                <a:moveTo>
                  <a:pt x="13691" y="25372"/>
                </a:moveTo>
                <a:cubicBezTo>
                  <a:pt x="13746" y="25372"/>
                  <a:pt x="13800" y="25408"/>
                  <a:pt x="13836" y="25462"/>
                </a:cubicBezTo>
                <a:cubicBezTo>
                  <a:pt x="13872" y="25535"/>
                  <a:pt x="13909" y="25607"/>
                  <a:pt x="13909" y="25680"/>
                </a:cubicBezTo>
                <a:lnTo>
                  <a:pt x="13909" y="26060"/>
                </a:lnTo>
                <a:lnTo>
                  <a:pt x="13474" y="26060"/>
                </a:lnTo>
                <a:lnTo>
                  <a:pt x="13474" y="25680"/>
                </a:lnTo>
                <a:cubicBezTo>
                  <a:pt x="13474" y="25517"/>
                  <a:pt x="13583" y="25372"/>
                  <a:pt x="13691" y="25372"/>
                </a:cubicBezTo>
                <a:close/>
                <a:moveTo>
                  <a:pt x="14380" y="25390"/>
                </a:moveTo>
                <a:cubicBezTo>
                  <a:pt x="14434" y="25390"/>
                  <a:pt x="14488" y="25426"/>
                  <a:pt x="14524" y="25481"/>
                </a:cubicBezTo>
                <a:cubicBezTo>
                  <a:pt x="14579" y="25535"/>
                  <a:pt x="14597" y="25607"/>
                  <a:pt x="14597" y="25680"/>
                </a:cubicBezTo>
                <a:lnTo>
                  <a:pt x="14597" y="26060"/>
                </a:lnTo>
                <a:lnTo>
                  <a:pt x="14162" y="26060"/>
                </a:lnTo>
                <a:lnTo>
                  <a:pt x="14162" y="25680"/>
                </a:lnTo>
                <a:cubicBezTo>
                  <a:pt x="14162" y="25517"/>
                  <a:pt x="14271" y="25390"/>
                  <a:pt x="14380" y="25390"/>
                </a:cubicBezTo>
                <a:close/>
                <a:moveTo>
                  <a:pt x="15122" y="25390"/>
                </a:moveTo>
                <a:cubicBezTo>
                  <a:pt x="15176" y="25390"/>
                  <a:pt x="15231" y="25426"/>
                  <a:pt x="15267" y="25481"/>
                </a:cubicBezTo>
                <a:cubicBezTo>
                  <a:pt x="15303" y="25535"/>
                  <a:pt x="15321" y="25607"/>
                  <a:pt x="15321" y="25680"/>
                </a:cubicBezTo>
                <a:lnTo>
                  <a:pt x="15321" y="26060"/>
                </a:lnTo>
                <a:lnTo>
                  <a:pt x="14905" y="26060"/>
                </a:lnTo>
                <a:lnTo>
                  <a:pt x="14905" y="25680"/>
                </a:lnTo>
                <a:cubicBezTo>
                  <a:pt x="14905" y="25517"/>
                  <a:pt x="14995" y="25390"/>
                  <a:pt x="15122" y="25390"/>
                </a:cubicBezTo>
                <a:close/>
                <a:moveTo>
                  <a:pt x="15774" y="25390"/>
                </a:moveTo>
                <a:cubicBezTo>
                  <a:pt x="15846" y="25390"/>
                  <a:pt x="15901" y="25426"/>
                  <a:pt x="15937" y="25481"/>
                </a:cubicBezTo>
                <a:cubicBezTo>
                  <a:pt x="15973" y="25535"/>
                  <a:pt x="15991" y="25607"/>
                  <a:pt x="15991" y="25680"/>
                </a:cubicBezTo>
                <a:lnTo>
                  <a:pt x="15991" y="26060"/>
                </a:lnTo>
                <a:lnTo>
                  <a:pt x="15575" y="26060"/>
                </a:lnTo>
                <a:lnTo>
                  <a:pt x="15575" y="25680"/>
                </a:lnTo>
                <a:cubicBezTo>
                  <a:pt x="15575" y="25517"/>
                  <a:pt x="15665" y="25390"/>
                  <a:pt x="15774" y="25390"/>
                </a:cubicBezTo>
                <a:close/>
                <a:moveTo>
                  <a:pt x="16535" y="25390"/>
                </a:moveTo>
                <a:cubicBezTo>
                  <a:pt x="16589" y="25390"/>
                  <a:pt x="16643" y="25426"/>
                  <a:pt x="16679" y="25481"/>
                </a:cubicBezTo>
                <a:cubicBezTo>
                  <a:pt x="16716" y="25535"/>
                  <a:pt x="16734" y="25607"/>
                  <a:pt x="16734" y="25680"/>
                </a:cubicBezTo>
                <a:lnTo>
                  <a:pt x="16734" y="26060"/>
                </a:lnTo>
                <a:lnTo>
                  <a:pt x="16317" y="26060"/>
                </a:lnTo>
                <a:lnTo>
                  <a:pt x="16317" y="25680"/>
                </a:lnTo>
                <a:cubicBezTo>
                  <a:pt x="16317" y="25517"/>
                  <a:pt x="16408" y="25390"/>
                  <a:pt x="16535" y="25390"/>
                </a:cubicBezTo>
                <a:close/>
                <a:moveTo>
                  <a:pt x="17186" y="25390"/>
                </a:moveTo>
                <a:cubicBezTo>
                  <a:pt x="17259" y="25390"/>
                  <a:pt x="17313" y="25426"/>
                  <a:pt x="17349" y="25481"/>
                </a:cubicBezTo>
                <a:cubicBezTo>
                  <a:pt x="17386" y="25535"/>
                  <a:pt x="17404" y="25607"/>
                  <a:pt x="17404" y="25680"/>
                </a:cubicBezTo>
                <a:lnTo>
                  <a:pt x="17404" y="26060"/>
                </a:lnTo>
                <a:lnTo>
                  <a:pt x="16987" y="26060"/>
                </a:lnTo>
                <a:lnTo>
                  <a:pt x="16987" y="25680"/>
                </a:lnTo>
                <a:cubicBezTo>
                  <a:pt x="16987" y="25517"/>
                  <a:pt x="17078" y="25390"/>
                  <a:pt x="17186" y="25390"/>
                </a:cubicBezTo>
                <a:close/>
                <a:moveTo>
                  <a:pt x="17929" y="25390"/>
                </a:moveTo>
                <a:cubicBezTo>
                  <a:pt x="17983" y="25390"/>
                  <a:pt x="18038" y="25426"/>
                  <a:pt x="18074" y="25481"/>
                </a:cubicBezTo>
                <a:cubicBezTo>
                  <a:pt x="18128" y="25535"/>
                  <a:pt x="18146" y="25607"/>
                  <a:pt x="18146" y="25680"/>
                </a:cubicBezTo>
                <a:lnTo>
                  <a:pt x="18146" y="26060"/>
                </a:lnTo>
                <a:lnTo>
                  <a:pt x="17712" y="26060"/>
                </a:lnTo>
                <a:lnTo>
                  <a:pt x="17712" y="25680"/>
                </a:lnTo>
                <a:cubicBezTo>
                  <a:pt x="17712" y="25517"/>
                  <a:pt x="17820" y="25390"/>
                  <a:pt x="17929" y="25390"/>
                </a:cubicBezTo>
                <a:close/>
                <a:moveTo>
                  <a:pt x="18635" y="25390"/>
                </a:moveTo>
                <a:cubicBezTo>
                  <a:pt x="18690" y="25390"/>
                  <a:pt x="18744" y="25426"/>
                  <a:pt x="18780" y="25481"/>
                </a:cubicBezTo>
                <a:cubicBezTo>
                  <a:pt x="18816" y="25535"/>
                  <a:pt x="18834" y="25607"/>
                  <a:pt x="18834" y="25680"/>
                </a:cubicBezTo>
                <a:lnTo>
                  <a:pt x="18834" y="26060"/>
                </a:lnTo>
                <a:lnTo>
                  <a:pt x="18418" y="26060"/>
                </a:lnTo>
                <a:lnTo>
                  <a:pt x="18418" y="25680"/>
                </a:lnTo>
                <a:cubicBezTo>
                  <a:pt x="18418" y="25517"/>
                  <a:pt x="18508" y="25390"/>
                  <a:pt x="18635" y="25390"/>
                </a:cubicBezTo>
                <a:close/>
                <a:moveTo>
                  <a:pt x="19360" y="25372"/>
                </a:moveTo>
                <a:cubicBezTo>
                  <a:pt x="19414" y="25390"/>
                  <a:pt x="19468" y="25408"/>
                  <a:pt x="19505" y="25462"/>
                </a:cubicBezTo>
                <a:cubicBezTo>
                  <a:pt x="19559" y="25535"/>
                  <a:pt x="19577" y="25607"/>
                  <a:pt x="19577" y="25680"/>
                </a:cubicBezTo>
                <a:lnTo>
                  <a:pt x="19577" y="26060"/>
                </a:lnTo>
                <a:lnTo>
                  <a:pt x="19142" y="26060"/>
                </a:lnTo>
                <a:lnTo>
                  <a:pt x="19142" y="25680"/>
                </a:lnTo>
                <a:cubicBezTo>
                  <a:pt x="19142" y="25517"/>
                  <a:pt x="19251" y="25372"/>
                  <a:pt x="19360" y="25372"/>
                </a:cubicBezTo>
                <a:close/>
                <a:moveTo>
                  <a:pt x="20030" y="25372"/>
                </a:moveTo>
                <a:cubicBezTo>
                  <a:pt x="20084" y="25390"/>
                  <a:pt x="20138" y="25408"/>
                  <a:pt x="20175" y="25462"/>
                </a:cubicBezTo>
                <a:cubicBezTo>
                  <a:pt x="20211" y="25535"/>
                  <a:pt x="20229" y="25607"/>
                  <a:pt x="20229" y="25680"/>
                </a:cubicBezTo>
                <a:lnTo>
                  <a:pt x="20229" y="26060"/>
                </a:lnTo>
                <a:lnTo>
                  <a:pt x="19812" y="26060"/>
                </a:lnTo>
                <a:lnTo>
                  <a:pt x="19812" y="25680"/>
                </a:lnTo>
                <a:cubicBezTo>
                  <a:pt x="19812" y="25517"/>
                  <a:pt x="19903" y="25372"/>
                  <a:pt x="20030" y="25372"/>
                </a:cubicBezTo>
                <a:close/>
                <a:moveTo>
                  <a:pt x="20754" y="25372"/>
                </a:moveTo>
                <a:cubicBezTo>
                  <a:pt x="20827" y="25390"/>
                  <a:pt x="20881" y="25408"/>
                  <a:pt x="20917" y="25462"/>
                </a:cubicBezTo>
                <a:cubicBezTo>
                  <a:pt x="20953" y="25535"/>
                  <a:pt x="20971" y="25607"/>
                  <a:pt x="20971" y="25680"/>
                </a:cubicBezTo>
                <a:lnTo>
                  <a:pt x="20971" y="26060"/>
                </a:lnTo>
                <a:lnTo>
                  <a:pt x="20555" y="26060"/>
                </a:lnTo>
                <a:lnTo>
                  <a:pt x="20555" y="25680"/>
                </a:lnTo>
                <a:cubicBezTo>
                  <a:pt x="20555" y="25517"/>
                  <a:pt x="20645" y="25372"/>
                  <a:pt x="20754" y="25372"/>
                </a:cubicBezTo>
                <a:close/>
                <a:moveTo>
                  <a:pt x="26803" y="28432"/>
                </a:moveTo>
                <a:cubicBezTo>
                  <a:pt x="26857" y="28432"/>
                  <a:pt x="26911" y="28469"/>
                  <a:pt x="26948" y="28505"/>
                </a:cubicBezTo>
                <a:cubicBezTo>
                  <a:pt x="26984" y="28577"/>
                  <a:pt x="27020" y="28650"/>
                  <a:pt x="27020" y="28722"/>
                </a:cubicBezTo>
                <a:lnTo>
                  <a:pt x="27020" y="29102"/>
                </a:lnTo>
                <a:lnTo>
                  <a:pt x="26585" y="29102"/>
                </a:lnTo>
                <a:lnTo>
                  <a:pt x="26585" y="28722"/>
                </a:lnTo>
                <a:cubicBezTo>
                  <a:pt x="26585" y="28559"/>
                  <a:pt x="26676" y="28432"/>
                  <a:pt x="26803" y="28432"/>
                </a:cubicBezTo>
                <a:close/>
                <a:moveTo>
                  <a:pt x="27527" y="28432"/>
                </a:moveTo>
                <a:cubicBezTo>
                  <a:pt x="27599" y="28432"/>
                  <a:pt x="27654" y="28469"/>
                  <a:pt x="27690" y="28505"/>
                </a:cubicBezTo>
                <a:cubicBezTo>
                  <a:pt x="27726" y="28577"/>
                  <a:pt x="27744" y="28650"/>
                  <a:pt x="27744" y="28722"/>
                </a:cubicBezTo>
                <a:lnTo>
                  <a:pt x="27744" y="29102"/>
                </a:lnTo>
                <a:lnTo>
                  <a:pt x="27328" y="29102"/>
                </a:lnTo>
                <a:lnTo>
                  <a:pt x="27328" y="28722"/>
                </a:lnTo>
                <a:cubicBezTo>
                  <a:pt x="27328" y="28559"/>
                  <a:pt x="27418" y="28432"/>
                  <a:pt x="27527" y="28432"/>
                </a:cubicBezTo>
                <a:close/>
                <a:moveTo>
                  <a:pt x="28233" y="28432"/>
                </a:moveTo>
                <a:cubicBezTo>
                  <a:pt x="28288" y="28432"/>
                  <a:pt x="28342" y="28469"/>
                  <a:pt x="28378" y="28505"/>
                </a:cubicBezTo>
                <a:cubicBezTo>
                  <a:pt x="28433" y="28577"/>
                  <a:pt x="28451" y="28650"/>
                  <a:pt x="28451" y="28722"/>
                </a:cubicBezTo>
                <a:lnTo>
                  <a:pt x="28451" y="29102"/>
                </a:lnTo>
                <a:lnTo>
                  <a:pt x="28016" y="29102"/>
                </a:lnTo>
                <a:lnTo>
                  <a:pt x="28016" y="28722"/>
                </a:lnTo>
                <a:cubicBezTo>
                  <a:pt x="28016" y="28559"/>
                  <a:pt x="28107" y="28432"/>
                  <a:pt x="28233" y="28432"/>
                </a:cubicBezTo>
                <a:close/>
                <a:moveTo>
                  <a:pt x="28976" y="28432"/>
                </a:moveTo>
                <a:cubicBezTo>
                  <a:pt x="29030" y="28432"/>
                  <a:pt x="29103" y="28469"/>
                  <a:pt x="29121" y="28505"/>
                </a:cubicBezTo>
                <a:cubicBezTo>
                  <a:pt x="29175" y="28577"/>
                  <a:pt x="29193" y="28650"/>
                  <a:pt x="29193" y="28722"/>
                </a:cubicBezTo>
                <a:lnTo>
                  <a:pt x="29175" y="29102"/>
                </a:lnTo>
                <a:lnTo>
                  <a:pt x="28777" y="29102"/>
                </a:lnTo>
                <a:lnTo>
                  <a:pt x="28777" y="28722"/>
                </a:lnTo>
                <a:cubicBezTo>
                  <a:pt x="28777" y="28559"/>
                  <a:pt x="28867" y="28432"/>
                  <a:pt x="28976" y="28432"/>
                </a:cubicBezTo>
                <a:close/>
                <a:moveTo>
                  <a:pt x="29628" y="28432"/>
                </a:moveTo>
                <a:cubicBezTo>
                  <a:pt x="29700" y="28432"/>
                  <a:pt x="29754" y="28469"/>
                  <a:pt x="29791" y="28505"/>
                </a:cubicBezTo>
                <a:cubicBezTo>
                  <a:pt x="29827" y="28577"/>
                  <a:pt x="29845" y="28650"/>
                  <a:pt x="29845" y="28722"/>
                </a:cubicBezTo>
                <a:lnTo>
                  <a:pt x="29845" y="29102"/>
                </a:lnTo>
                <a:lnTo>
                  <a:pt x="29410" y="29102"/>
                </a:lnTo>
                <a:lnTo>
                  <a:pt x="29410" y="28722"/>
                </a:lnTo>
                <a:cubicBezTo>
                  <a:pt x="29410" y="28559"/>
                  <a:pt x="29519" y="28432"/>
                  <a:pt x="29628" y="28432"/>
                </a:cubicBezTo>
                <a:close/>
                <a:moveTo>
                  <a:pt x="30370" y="28432"/>
                </a:moveTo>
                <a:cubicBezTo>
                  <a:pt x="30425" y="28432"/>
                  <a:pt x="30479" y="28469"/>
                  <a:pt x="30515" y="28505"/>
                </a:cubicBezTo>
                <a:cubicBezTo>
                  <a:pt x="30551" y="28577"/>
                  <a:pt x="30588" y="28650"/>
                  <a:pt x="30588" y="28722"/>
                </a:cubicBezTo>
                <a:lnTo>
                  <a:pt x="30588" y="29102"/>
                </a:lnTo>
                <a:lnTo>
                  <a:pt x="30153" y="29102"/>
                </a:lnTo>
                <a:lnTo>
                  <a:pt x="30153" y="28722"/>
                </a:lnTo>
                <a:cubicBezTo>
                  <a:pt x="30153" y="28559"/>
                  <a:pt x="30243" y="28432"/>
                  <a:pt x="30370" y="28432"/>
                </a:cubicBezTo>
                <a:close/>
                <a:moveTo>
                  <a:pt x="31040" y="28432"/>
                </a:moveTo>
                <a:cubicBezTo>
                  <a:pt x="31095" y="28432"/>
                  <a:pt x="31149" y="28469"/>
                  <a:pt x="31185" y="28505"/>
                </a:cubicBezTo>
                <a:cubicBezTo>
                  <a:pt x="31239" y="28577"/>
                  <a:pt x="31258" y="28650"/>
                  <a:pt x="31258" y="28722"/>
                </a:cubicBezTo>
                <a:lnTo>
                  <a:pt x="31258" y="29102"/>
                </a:lnTo>
                <a:lnTo>
                  <a:pt x="30823" y="29102"/>
                </a:lnTo>
                <a:lnTo>
                  <a:pt x="30823" y="28722"/>
                </a:lnTo>
                <a:cubicBezTo>
                  <a:pt x="30823" y="28559"/>
                  <a:pt x="30914" y="28432"/>
                  <a:pt x="31040" y="28432"/>
                </a:cubicBezTo>
                <a:close/>
                <a:moveTo>
                  <a:pt x="31783" y="28432"/>
                </a:moveTo>
                <a:cubicBezTo>
                  <a:pt x="31837" y="28432"/>
                  <a:pt x="31891" y="28469"/>
                  <a:pt x="31928" y="28505"/>
                </a:cubicBezTo>
                <a:cubicBezTo>
                  <a:pt x="31982" y="28577"/>
                  <a:pt x="32000" y="28650"/>
                  <a:pt x="32000" y="28722"/>
                </a:cubicBezTo>
                <a:lnTo>
                  <a:pt x="32000" y="29102"/>
                </a:lnTo>
                <a:lnTo>
                  <a:pt x="31565" y="29102"/>
                </a:lnTo>
                <a:lnTo>
                  <a:pt x="31565" y="28722"/>
                </a:lnTo>
                <a:cubicBezTo>
                  <a:pt x="31565" y="28559"/>
                  <a:pt x="31656" y="28432"/>
                  <a:pt x="31783" y="28432"/>
                </a:cubicBezTo>
                <a:close/>
                <a:moveTo>
                  <a:pt x="32471" y="28432"/>
                </a:moveTo>
                <a:cubicBezTo>
                  <a:pt x="32543" y="28432"/>
                  <a:pt x="32598" y="28469"/>
                  <a:pt x="32634" y="28505"/>
                </a:cubicBezTo>
                <a:cubicBezTo>
                  <a:pt x="32670" y="28577"/>
                  <a:pt x="32688" y="28650"/>
                  <a:pt x="32688" y="28722"/>
                </a:cubicBezTo>
                <a:lnTo>
                  <a:pt x="32688" y="29102"/>
                </a:lnTo>
                <a:lnTo>
                  <a:pt x="32272" y="29102"/>
                </a:lnTo>
                <a:lnTo>
                  <a:pt x="32272" y="28722"/>
                </a:lnTo>
                <a:cubicBezTo>
                  <a:pt x="32272" y="28559"/>
                  <a:pt x="32362" y="28432"/>
                  <a:pt x="32471" y="28432"/>
                </a:cubicBezTo>
                <a:close/>
                <a:moveTo>
                  <a:pt x="33213" y="28432"/>
                </a:moveTo>
                <a:cubicBezTo>
                  <a:pt x="33268" y="28432"/>
                  <a:pt x="33322" y="28469"/>
                  <a:pt x="33358" y="28505"/>
                </a:cubicBezTo>
                <a:cubicBezTo>
                  <a:pt x="33413" y="28577"/>
                  <a:pt x="33431" y="28650"/>
                  <a:pt x="33431" y="28722"/>
                </a:cubicBezTo>
                <a:lnTo>
                  <a:pt x="33431" y="29102"/>
                </a:lnTo>
                <a:lnTo>
                  <a:pt x="32996" y="29102"/>
                </a:lnTo>
                <a:lnTo>
                  <a:pt x="32996" y="28722"/>
                </a:lnTo>
                <a:cubicBezTo>
                  <a:pt x="32996" y="28559"/>
                  <a:pt x="33105" y="28432"/>
                  <a:pt x="33213" y="28432"/>
                </a:cubicBezTo>
                <a:close/>
                <a:moveTo>
                  <a:pt x="33883" y="28432"/>
                </a:moveTo>
                <a:cubicBezTo>
                  <a:pt x="33938" y="28432"/>
                  <a:pt x="33992" y="28469"/>
                  <a:pt x="34028" y="28505"/>
                </a:cubicBezTo>
                <a:cubicBezTo>
                  <a:pt x="34065" y="28577"/>
                  <a:pt x="34101" y="28650"/>
                  <a:pt x="34083" y="28722"/>
                </a:cubicBezTo>
                <a:lnTo>
                  <a:pt x="34083" y="29102"/>
                </a:lnTo>
                <a:lnTo>
                  <a:pt x="33666" y="29102"/>
                </a:lnTo>
                <a:lnTo>
                  <a:pt x="33666" y="28722"/>
                </a:lnTo>
                <a:cubicBezTo>
                  <a:pt x="33666" y="28559"/>
                  <a:pt x="33757" y="28432"/>
                  <a:pt x="33883" y="28432"/>
                </a:cubicBezTo>
                <a:close/>
                <a:moveTo>
                  <a:pt x="34608" y="28432"/>
                </a:moveTo>
                <a:cubicBezTo>
                  <a:pt x="34680" y="28432"/>
                  <a:pt x="34735" y="28469"/>
                  <a:pt x="34771" y="28505"/>
                </a:cubicBezTo>
                <a:cubicBezTo>
                  <a:pt x="34807" y="28577"/>
                  <a:pt x="34825" y="28650"/>
                  <a:pt x="34825" y="28722"/>
                </a:cubicBezTo>
                <a:lnTo>
                  <a:pt x="34825" y="29102"/>
                </a:lnTo>
                <a:lnTo>
                  <a:pt x="34409" y="29102"/>
                </a:lnTo>
                <a:lnTo>
                  <a:pt x="34409" y="28722"/>
                </a:lnTo>
                <a:cubicBezTo>
                  <a:pt x="34409" y="28559"/>
                  <a:pt x="34499" y="28432"/>
                  <a:pt x="34608" y="28432"/>
                </a:cubicBezTo>
                <a:close/>
                <a:moveTo>
                  <a:pt x="13981" y="28378"/>
                </a:moveTo>
                <a:lnTo>
                  <a:pt x="13981" y="32145"/>
                </a:lnTo>
                <a:lnTo>
                  <a:pt x="12478" y="32145"/>
                </a:lnTo>
                <a:lnTo>
                  <a:pt x="12478" y="28378"/>
                </a:lnTo>
                <a:close/>
                <a:moveTo>
                  <a:pt x="19486" y="28378"/>
                </a:moveTo>
                <a:lnTo>
                  <a:pt x="19486" y="32145"/>
                </a:lnTo>
                <a:lnTo>
                  <a:pt x="18961" y="32145"/>
                </a:lnTo>
                <a:lnTo>
                  <a:pt x="18961" y="28378"/>
                </a:lnTo>
                <a:close/>
                <a:moveTo>
                  <a:pt x="6303" y="32996"/>
                </a:moveTo>
                <a:cubicBezTo>
                  <a:pt x="6429" y="32996"/>
                  <a:pt x="6538" y="33050"/>
                  <a:pt x="6629" y="33159"/>
                </a:cubicBezTo>
                <a:cubicBezTo>
                  <a:pt x="6719" y="33268"/>
                  <a:pt x="6774" y="33413"/>
                  <a:pt x="6774" y="33557"/>
                </a:cubicBezTo>
                <a:lnTo>
                  <a:pt x="6774" y="34300"/>
                </a:lnTo>
                <a:lnTo>
                  <a:pt x="5832" y="34300"/>
                </a:lnTo>
                <a:lnTo>
                  <a:pt x="5832" y="33557"/>
                </a:lnTo>
                <a:cubicBezTo>
                  <a:pt x="5796" y="33286"/>
                  <a:pt x="6013" y="33032"/>
                  <a:pt x="6303" y="32996"/>
                </a:cubicBezTo>
                <a:close/>
                <a:moveTo>
                  <a:pt x="7914" y="32996"/>
                </a:moveTo>
                <a:cubicBezTo>
                  <a:pt x="8041" y="32996"/>
                  <a:pt x="8168" y="33050"/>
                  <a:pt x="8259" y="33159"/>
                </a:cubicBezTo>
                <a:cubicBezTo>
                  <a:pt x="8349" y="33268"/>
                  <a:pt x="8385" y="33413"/>
                  <a:pt x="8385" y="33557"/>
                </a:cubicBezTo>
                <a:lnTo>
                  <a:pt x="8385" y="34300"/>
                </a:lnTo>
                <a:lnTo>
                  <a:pt x="7444" y="34300"/>
                </a:lnTo>
                <a:lnTo>
                  <a:pt x="7444" y="33557"/>
                </a:lnTo>
                <a:cubicBezTo>
                  <a:pt x="7425" y="33286"/>
                  <a:pt x="7625" y="33032"/>
                  <a:pt x="7914" y="32996"/>
                </a:cubicBezTo>
                <a:close/>
                <a:moveTo>
                  <a:pt x="9454" y="32996"/>
                </a:moveTo>
                <a:cubicBezTo>
                  <a:pt x="9599" y="32996"/>
                  <a:pt x="9707" y="33050"/>
                  <a:pt x="9798" y="33159"/>
                </a:cubicBezTo>
                <a:cubicBezTo>
                  <a:pt x="9888" y="33268"/>
                  <a:pt x="9925" y="33413"/>
                  <a:pt x="9925" y="33557"/>
                </a:cubicBezTo>
                <a:lnTo>
                  <a:pt x="9925" y="34300"/>
                </a:lnTo>
                <a:lnTo>
                  <a:pt x="9001" y="34300"/>
                </a:lnTo>
                <a:lnTo>
                  <a:pt x="9001" y="33557"/>
                </a:lnTo>
                <a:cubicBezTo>
                  <a:pt x="8965" y="33286"/>
                  <a:pt x="9182" y="33014"/>
                  <a:pt x="9454" y="32996"/>
                </a:cubicBezTo>
                <a:close/>
                <a:moveTo>
                  <a:pt x="40711" y="33938"/>
                </a:moveTo>
                <a:cubicBezTo>
                  <a:pt x="40838" y="33956"/>
                  <a:pt x="40964" y="34010"/>
                  <a:pt x="41055" y="34119"/>
                </a:cubicBezTo>
                <a:cubicBezTo>
                  <a:pt x="41145" y="34227"/>
                  <a:pt x="41182" y="34372"/>
                  <a:pt x="41182" y="34517"/>
                </a:cubicBezTo>
                <a:lnTo>
                  <a:pt x="41182" y="35242"/>
                </a:lnTo>
                <a:lnTo>
                  <a:pt x="40258" y="35242"/>
                </a:lnTo>
                <a:lnTo>
                  <a:pt x="40258" y="34517"/>
                </a:lnTo>
                <a:cubicBezTo>
                  <a:pt x="40222" y="34227"/>
                  <a:pt x="40421" y="33974"/>
                  <a:pt x="40711" y="33938"/>
                </a:cubicBezTo>
                <a:close/>
                <a:moveTo>
                  <a:pt x="42341" y="33938"/>
                </a:moveTo>
                <a:cubicBezTo>
                  <a:pt x="42467" y="33956"/>
                  <a:pt x="42594" y="34010"/>
                  <a:pt x="42667" y="34119"/>
                </a:cubicBezTo>
                <a:cubicBezTo>
                  <a:pt x="42757" y="34227"/>
                  <a:pt x="42811" y="34372"/>
                  <a:pt x="42811" y="34517"/>
                </a:cubicBezTo>
                <a:lnTo>
                  <a:pt x="42811" y="35242"/>
                </a:lnTo>
                <a:lnTo>
                  <a:pt x="41870" y="35242"/>
                </a:lnTo>
                <a:lnTo>
                  <a:pt x="41870" y="34517"/>
                </a:lnTo>
                <a:cubicBezTo>
                  <a:pt x="41852" y="34227"/>
                  <a:pt x="42051" y="33974"/>
                  <a:pt x="42341" y="33938"/>
                </a:cubicBezTo>
                <a:close/>
                <a:moveTo>
                  <a:pt x="24376" y="1"/>
                </a:moveTo>
                <a:lnTo>
                  <a:pt x="24304" y="1467"/>
                </a:lnTo>
                <a:lnTo>
                  <a:pt x="23362" y="4528"/>
                </a:lnTo>
                <a:lnTo>
                  <a:pt x="22800" y="5144"/>
                </a:lnTo>
                <a:lnTo>
                  <a:pt x="22891" y="5144"/>
                </a:lnTo>
                <a:lnTo>
                  <a:pt x="22891" y="24267"/>
                </a:lnTo>
                <a:lnTo>
                  <a:pt x="22511" y="24267"/>
                </a:lnTo>
                <a:lnTo>
                  <a:pt x="22511" y="20138"/>
                </a:lnTo>
                <a:lnTo>
                  <a:pt x="22710" y="20138"/>
                </a:lnTo>
                <a:lnTo>
                  <a:pt x="22511" y="19939"/>
                </a:lnTo>
                <a:lnTo>
                  <a:pt x="21768" y="17277"/>
                </a:lnTo>
                <a:lnTo>
                  <a:pt x="21171" y="19450"/>
                </a:lnTo>
                <a:lnTo>
                  <a:pt x="21171" y="17368"/>
                </a:lnTo>
                <a:lnTo>
                  <a:pt x="21315" y="17368"/>
                </a:lnTo>
                <a:lnTo>
                  <a:pt x="21171" y="17042"/>
                </a:lnTo>
                <a:lnTo>
                  <a:pt x="20645" y="12731"/>
                </a:lnTo>
                <a:lnTo>
                  <a:pt x="20102" y="17042"/>
                </a:lnTo>
                <a:lnTo>
                  <a:pt x="19939" y="17368"/>
                </a:lnTo>
                <a:lnTo>
                  <a:pt x="20102" y="17368"/>
                </a:lnTo>
                <a:lnTo>
                  <a:pt x="20102" y="24267"/>
                </a:lnTo>
                <a:lnTo>
                  <a:pt x="18961" y="24267"/>
                </a:lnTo>
                <a:lnTo>
                  <a:pt x="18943" y="18635"/>
                </a:lnTo>
                <a:lnTo>
                  <a:pt x="18997" y="18563"/>
                </a:lnTo>
                <a:lnTo>
                  <a:pt x="18997" y="18237"/>
                </a:lnTo>
                <a:lnTo>
                  <a:pt x="18834" y="18001"/>
                </a:lnTo>
                <a:lnTo>
                  <a:pt x="18653" y="16064"/>
                </a:lnTo>
                <a:lnTo>
                  <a:pt x="18563" y="17404"/>
                </a:lnTo>
                <a:lnTo>
                  <a:pt x="18527" y="17404"/>
                </a:lnTo>
                <a:lnTo>
                  <a:pt x="18382" y="16390"/>
                </a:lnTo>
                <a:lnTo>
                  <a:pt x="18255" y="17422"/>
                </a:lnTo>
                <a:lnTo>
                  <a:pt x="18255" y="18581"/>
                </a:lnTo>
                <a:lnTo>
                  <a:pt x="18201" y="18581"/>
                </a:lnTo>
                <a:lnTo>
                  <a:pt x="18146" y="18345"/>
                </a:lnTo>
                <a:lnTo>
                  <a:pt x="18110" y="17929"/>
                </a:lnTo>
                <a:lnTo>
                  <a:pt x="18001" y="17929"/>
                </a:lnTo>
                <a:lnTo>
                  <a:pt x="18001" y="17512"/>
                </a:lnTo>
                <a:lnTo>
                  <a:pt x="17857" y="17440"/>
                </a:lnTo>
                <a:lnTo>
                  <a:pt x="17838" y="15375"/>
                </a:lnTo>
                <a:lnTo>
                  <a:pt x="17838" y="14615"/>
                </a:lnTo>
                <a:lnTo>
                  <a:pt x="17603" y="14198"/>
                </a:lnTo>
                <a:lnTo>
                  <a:pt x="16951" y="9671"/>
                </a:lnTo>
                <a:lnTo>
                  <a:pt x="16335" y="14198"/>
                </a:lnTo>
                <a:lnTo>
                  <a:pt x="16118" y="14597"/>
                </a:lnTo>
                <a:lnTo>
                  <a:pt x="16118" y="17186"/>
                </a:lnTo>
                <a:lnTo>
                  <a:pt x="15738" y="17186"/>
                </a:lnTo>
                <a:lnTo>
                  <a:pt x="15738" y="16444"/>
                </a:lnTo>
                <a:lnTo>
                  <a:pt x="15647" y="14053"/>
                </a:lnTo>
                <a:lnTo>
                  <a:pt x="15520" y="16480"/>
                </a:lnTo>
                <a:lnTo>
                  <a:pt x="15357" y="16480"/>
                </a:lnTo>
                <a:lnTo>
                  <a:pt x="15321" y="16136"/>
                </a:lnTo>
                <a:lnTo>
                  <a:pt x="15267" y="17476"/>
                </a:lnTo>
                <a:lnTo>
                  <a:pt x="15086" y="17476"/>
                </a:lnTo>
                <a:lnTo>
                  <a:pt x="14959" y="17349"/>
                </a:lnTo>
                <a:lnTo>
                  <a:pt x="14651" y="17349"/>
                </a:lnTo>
                <a:lnTo>
                  <a:pt x="14651" y="17947"/>
                </a:lnTo>
                <a:lnTo>
                  <a:pt x="14561" y="17947"/>
                </a:lnTo>
                <a:lnTo>
                  <a:pt x="14452" y="18237"/>
                </a:lnTo>
                <a:lnTo>
                  <a:pt x="14398" y="18056"/>
                </a:lnTo>
                <a:lnTo>
                  <a:pt x="14361" y="17205"/>
                </a:lnTo>
                <a:lnTo>
                  <a:pt x="14289" y="18056"/>
                </a:lnTo>
                <a:lnTo>
                  <a:pt x="14162" y="18508"/>
                </a:lnTo>
                <a:lnTo>
                  <a:pt x="14162" y="24213"/>
                </a:lnTo>
                <a:lnTo>
                  <a:pt x="13166" y="24213"/>
                </a:lnTo>
                <a:lnTo>
                  <a:pt x="13166" y="23977"/>
                </a:lnTo>
                <a:lnTo>
                  <a:pt x="12786" y="23977"/>
                </a:lnTo>
                <a:lnTo>
                  <a:pt x="12786" y="24358"/>
                </a:lnTo>
                <a:lnTo>
                  <a:pt x="12641" y="24358"/>
                </a:lnTo>
                <a:lnTo>
                  <a:pt x="12641" y="23742"/>
                </a:lnTo>
                <a:lnTo>
                  <a:pt x="12188" y="23199"/>
                </a:lnTo>
                <a:lnTo>
                  <a:pt x="11120" y="19849"/>
                </a:lnTo>
                <a:lnTo>
                  <a:pt x="11029" y="18635"/>
                </a:lnTo>
                <a:lnTo>
                  <a:pt x="10975" y="19867"/>
                </a:lnTo>
                <a:lnTo>
                  <a:pt x="9943" y="23217"/>
                </a:lnTo>
                <a:lnTo>
                  <a:pt x="9490" y="23742"/>
                </a:lnTo>
                <a:lnTo>
                  <a:pt x="9490" y="24322"/>
                </a:lnTo>
                <a:lnTo>
                  <a:pt x="9599" y="24503"/>
                </a:lnTo>
                <a:lnTo>
                  <a:pt x="9599" y="32344"/>
                </a:lnTo>
                <a:lnTo>
                  <a:pt x="5959" y="32380"/>
                </a:lnTo>
                <a:lnTo>
                  <a:pt x="5940" y="31113"/>
                </a:lnTo>
                <a:lnTo>
                  <a:pt x="6031" y="31113"/>
                </a:lnTo>
                <a:lnTo>
                  <a:pt x="5452" y="30280"/>
                </a:lnTo>
                <a:lnTo>
                  <a:pt x="4944" y="31149"/>
                </a:lnTo>
                <a:lnTo>
                  <a:pt x="5053" y="31149"/>
                </a:lnTo>
                <a:lnTo>
                  <a:pt x="5071" y="33032"/>
                </a:lnTo>
                <a:lnTo>
                  <a:pt x="4999" y="33105"/>
                </a:lnTo>
                <a:lnTo>
                  <a:pt x="4999" y="33286"/>
                </a:lnTo>
                <a:lnTo>
                  <a:pt x="5144" y="33394"/>
                </a:lnTo>
                <a:cubicBezTo>
                  <a:pt x="5144" y="33394"/>
                  <a:pt x="5071" y="33865"/>
                  <a:pt x="5017" y="34227"/>
                </a:cubicBezTo>
                <a:cubicBezTo>
                  <a:pt x="4981" y="34354"/>
                  <a:pt x="4963" y="34481"/>
                  <a:pt x="4963" y="34553"/>
                </a:cubicBezTo>
                <a:cubicBezTo>
                  <a:pt x="4957" y="34530"/>
                  <a:pt x="4951" y="34518"/>
                  <a:pt x="4946" y="34518"/>
                </a:cubicBezTo>
                <a:cubicBezTo>
                  <a:pt x="4935" y="34518"/>
                  <a:pt x="4926" y="34575"/>
                  <a:pt x="4926" y="34698"/>
                </a:cubicBezTo>
                <a:cubicBezTo>
                  <a:pt x="4909" y="34636"/>
                  <a:pt x="4891" y="34615"/>
                  <a:pt x="4872" y="34615"/>
                </a:cubicBezTo>
                <a:cubicBezTo>
                  <a:pt x="4829" y="34615"/>
                  <a:pt x="4783" y="34722"/>
                  <a:pt x="4745" y="34735"/>
                </a:cubicBezTo>
                <a:cubicBezTo>
                  <a:pt x="4736" y="34713"/>
                  <a:pt x="4727" y="34704"/>
                  <a:pt x="4718" y="34704"/>
                </a:cubicBezTo>
                <a:cubicBezTo>
                  <a:pt x="4684" y="34704"/>
                  <a:pt x="4650" y="34817"/>
                  <a:pt x="4616" y="34817"/>
                </a:cubicBezTo>
                <a:cubicBezTo>
                  <a:pt x="4605" y="34817"/>
                  <a:pt x="4594" y="34805"/>
                  <a:pt x="4582" y="34771"/>
                </a:cubicBezTo>
                <a:cubicBezTo>
                  <a:pt x="4568" y="34732"/>
                  <a:pt x="4557" y="34718"/>
                  <a:pt x="4548" y="34718"/>
                </a:cubicBezTo>
                <a:cubicBezTo>
                  <a:pt x="4527" y="34718"/>
                  <a:pt x="4519" y="34808"/>
                  <a:pt x="4496" y="34808"/>
                </a:cubicBezTo>
                <a:cubicBezTo>
                  <a:pt x="4495" y="34808"/>
                  <a:pt x="4493" y="34808"/>
                  <a:pt x="4492" y="34807"/>
                </a:cubicBezTo>
                <a:cubicBezTo>
                  <a:pt x="4492" y="34937"/>
                  <a:pt x="4488" y="34988"/>
                  <a:pt x="4481" y="34988"/>
                </a:cubicBezTo>
                <a:cubicBezTo>
                  <a:pt x="4474" y="34988"/>
                  <a:pt x="4465" y="34928"/>
                  <a:pt x="4456" y="34843"/>
                </a:cubicBezTo>
                <a:cubicBezTo>
                  <a:pt x="4456" y="34809"/>
                  <a:pt x="4452" y="34795"/>
                  <a:pt x="4446" y="34795"/>
                </a:cubicBezTo>
                <a:cubicBezTo>
                  <a:pt x="4439" y="34795"/>
                  <a:pt x="4429" y="34814"/>
                  <a:pt x="4419" y="34843"/>
                </a:cubicBezTo>
                <a:cubicBezTo>
                  <a:pt x="4419" y="34870"/>
                  <a:pt x="4410" y="34870"/>
                  <a:pt x="4397" y="34870"/>
                </a:cubicBezTo>
                <a:cubicBezTo>
                  <a:pt x="4383" y="34870"/>
                  <a:pt x="4365" y="34870"/>
                  <a:pt x="4347" y="34897"/>
                </a:cubicBezTo>
                <a:cubicBezTo>
                  <a:pt x="4333" y="34938"/>
                  <a:pt x="4330" y="35089"/>
                  <a:pt x="4322" y="35089"/>
                </a:cubicBezTo>
                <a:cubicBezTo>
                  <a:pt x="4319" y="35089"/>
                  <a:pt x="4315" y="35071"/>
                  <a:pt x="4311" y="35024"/>
                </a:cubicBezTo>
                <a:cubicBezTo>
                  <a:pt x="4298" y="34987"/>
                  <a:pt x="4286" y="34915"/>
                  <a:pt x="4279" y="34915"/>
                </a:cubicBezTo>
                <a:cubicBezTo>
                  <a:pt x="4276" y="34915"/>
                  <a:pt x="4274" y="34930"/>
                  <a:pt x="4274" y="34970"/>
                </a:cubicBezTo>
                <a:cubicBezTo>
                  <a:pt x="4271" y="34965"/>
                  <a:pt x="4267" y="34962"/>
                  <a:pt x="4264" y="34962"/>
                </a:cubicBezTo>
                <a:cubicBezTo>
                  <a:pt x="4238" y="34962"/>
                  <a:pt x="4211" y="35088"/>
                  <a:pt x="4185" y="35088"/>
                </a:cubicBezTo>
                <a:cubicBezTo>
                  <a:pt x="4179" y="35088"/>
                  <a:pt x="4172" y="35080"/>
                  <a:pt x="4166" y="35060"/>
                </a:cubicBezTo>
                <a:cubicBezTo>
                  <a:pt x="4152" y="35020"/>
                  <a:pt x="4139" y="34969"/>
                  <a:pt x="4117" y="34969"/>
                </a:cubicBezTo>
                <a:cubicBezTo>
                  <a:pt x="4110" y="34969"/>
                  <a:pt x="4102" y="34974"/>
                  <a:pt x="4093" y="34988"/>
                </a:cubicBezTo>
                <a:cubicBezTo>
                  <a:pt x="4093" y="35042"/>
                  <a:pt x="4057" y="35115"/>
                  <a:pt x="4021" y="35169"/>
                </a:cubicBezTo>
                <a:cubicBezTo>
                  <a:pt x="4014" y="35155"/>
                  <a:pt x="4007" y="35149"/>
                  <a:pt x="4000" y="35149"/>
                </a:cubicBezTo>
                <a:cubicBezTo>
                  <a:pt x="3989" y="35149"/>
                  <a:pt x="3978" y="35165"/>
                  <a:pt x="3967" y="35187"/>
                </a:cubicBezTo>
                <a:cubicBezTo>
                  <a:pt x="3930" y="35242"/>
                  <a:pt x="3912" y="35169"/>
                  <a:pt x="3912" y="35278"/>
                </a:cubicBezTo>
                <a:cubicBezTo>
                  <a:pt x="3908" y="35254"/>
                  <a:pt x="3903" y="35247"/>
                  <a:pt x="3898" y="35247"/>
                </a:cubicBezTo>
                <a:cubicBezTo>
                  <a:pt x="3889" y="35247"/>
                  <a:pt x="3881" y="35273"/>
                  <a:pt x="3872" y="35273"/>
                </a:cubicBezTo>
                <a:cubicBezTo>
                  <a:pt x="3867" y="35273"/>
                  <a:pt x="3863" y="35265"/>
                  <a:pt x="3858" y="35242"/>
                </a:cubicBezTo>
                <a:cubicBezTo>
                  <a:pt x="3849" y="35314"/>
                  <a:pt x="3844" y="35319"/>
                  <a:pt x="3840" y="35319"/>
                </a:cubicBezTo>
                <a:cubicBezTo>
                  <a:pt x="3839" y="35319"/>
                  <a:pt x="3838" y="35318"/>
                  <a:pt x="3838" y="35318"/>
                </a:cubicBezTo>
                <a:cubicBezTo>
                  <a:pt x="3834" y="35318"/>
                  <a:pt x="3829" y="35322"/>
                  <a:pt x="3822" y="35368"/>
                </a:cubicBezTo>
                <a:cubicBezTo>
                  <a:pt x="3814" y="35476"/>
                  <a:pt x="3806" y="35502"/>
                  <a:pt x="3799" y="35502"/>
                </a:cubicBezTo>
                <a:cubicBezTo>
                  <a:pt x="3791" y="35502"/>
                  <a:pt x="3784" y="35478"/>
                  <a:pt x="3777" y="35478"/>
                </a:cubicBezTo>
                <a:cubicBezTo>
                  <a:pt x="3774" y="35478"/>
                  <a:pt x="3770" y="35483"/>
                  <a:pt x="3767" y="35495"/>
                </a:cubicBezTo>
                <a:cubicBezTo>
                  <a:pt x="3767" y="35543"/>
                  <a:pt x="3759" y="35616"/>
                  <a:pt x="3754" y="35616"/>
                </a:cubicBezTo>
                <a:cubicBezTo>
                  <a:pt x="3751" y="35616"/>
                  <a:pt x="3749" y="35598"/>
                  <a:pt x="3749" y="35549"/>
                </a:cubicBezTo>
                <a:cubicBezTo>
                  <a:pt x="3749" y="35549"/>
                  <a:pt x="3749" y="35552"/>
                  <a:pt x="3748" y="35552"/>
                </a:cubicBezTo>
                <a:cubicBezTo>
                  <a:pt x="3746" y="35552"/>
                  <a:pt x="3742" y="35546"/>
                  <a:pt x="3731" y="35513"/>
                </a:cubicBezTo>
                <a:cubicBezTo>
                  <a:pt x="3731" y="35443"/>
                  <a:pt x="3731" y="35398"/>
                  <a:pt x="3729" y="35398"/>
                </a:cubicBezTo>
                <a:cubicBezTo>
                  <a:pt x="3727" y="35398"/>
                  <a:pt x="3722" y="35447"/>
                  <a:pt x="3713" y="35568"/>
                </a:cubicBezTo>
                <a:cubicBezTo>
                  <a:pt x="3713" y="35555"/>
                  <a:pt x="3705" y="35486"/>
                  <a:pt x="3699" y="35486"/>
                </a:cubicBezTo>
                <a:cubicBezTo>
                  <a:pt x="3697" y="35486"/>
                  <a:pt x="3695" y="35502"/>
                  <a:pt x="3695" y="35549"/>
                </a:cubicBezTo>
                <a:cubicBezTo>
                  <a:pt x="3695" y="35542"/>
                  <a:pt x="3695" y="35538"/>
                  <a:pt x="3694" y="35538"/>
                </a:cubicBezTo>
                <a:cubicBezTo>
                  <a:pt x="3690" y="35538"/>
                  <a:pt x="3677" y="35661"/>
                  <a:pt x="3677" y="35676"/>
                </a:cubicBezTo>
                <a:cubicBezTo>
                  <a:pt x="3677" y="35785"/>
                  <a:pt x="3673" y="35813"/>
                  <a:pt x="3669" y="35813"/>
                </a:cubicBezTo>
                <a:cubicBezTo>
                  <a:pt x="3664" y="35813"/>
                  <a:pt x="3660" y="35783"/>
                  <a:pt x="3659" y="35783"/>
                </a:cubicBezTo>
                <a:cubicBezTo>
                  <a:pt x="3659" y="35783"/>
                  <a:pt x="3659" y="35784"/>
                  <a:pt x="3659" y="35785"/>
                </a:cubicBezTo>
                <a:cubicBezTo>
                  <a:pt x="3659" y="35821"/>
                  <a:pt x="3654" y="35835"/>
                  <a:pt x="3647" y="35835"/>
                </a:cubicBezTo>
                <a:cubicBezTo>
                  <a:pt x="3641" y="35835"/>
                  <a:pt x="3632" y="35821"/>
                  <a:pt x="3622" y="35803"/>
                </a:cubicBezTo>
                <a:cubicBezTo>
                  <a:pt x="3622" y="35755"/>
                  <a:pt x="3619" y="35739"/>
                  <a:pt x="3615" y="35739"/>
                </a:cubicBezTo>
                <a:cubicBezTo>
                  <a:pt x="3610" y="35739"/>
                  <a:pt x="3604" y="35765"/>
                  <a:pt x="3604" y="35785"/>
                </a:cubicBezTo>
                <a:cubicBezTo>
                  <a:pt x="3599" y="35796"/>
                  <a:pt x="3593" y="35800"/>
                  <a:pt x="3588" y="35800"/>
                </a:cubicBezTo>
                <a:cubicBezTo>
                  <a:pt x="3577" y="35800"/>
                  <a:pt x="3568" y="35779"/>
                  <a:pt x="3568" y="35767"/>
                </a:cubicBezTo>
                <a:cubicBezTo>
                  <a:pt x="3553" y="35715"/>
                  <a:pt x="3541" y="35696"/>
                  <a:pt x="3531" y="35696"/>
                </a:cubicBezTo>
                <a:cubicBezTo>
                  <a:pt x="3517" y="35696"/>
                  <a:pt x="3506" y="35735"/>
                  <a:pt x="3496" y="35767"/>
                </a:cubicBezTo>
                <a:cubicBezTo>
                  <a:pt x="3478" y="35857"/>
                  <a:pt x="3459" y="35875"/>
                  <a:pt x="3441" y="35875"/>
                </a:cubicBezTo>
                <a:cubicBezTo>
                  <a:pt x="3434" y="35904"/>
                  <a:pt x="3427" y="35916"/>
                  <a:pt x="3421" y="35916"/>
                </a:cubicBezTo>
                <a:cubicBezTo>
                  <a:pt x="3412" y="35916"/>
                  <a:pt x="3405" y="35890"/>
                  <a:pt x="3405" y="35857"/>
                </a:cubicBezTo>
                <a:cubicBezTo>
                  <a:pt x="3380" y="35895"/>
                  <a:pt x="3355" y="35966"/>
                  <a:pt x="3331" y="35966"/>
                </a:cubicBezTo>
                <a:cubicBezTo>
                  <a:pt x="3319" y="35966"/>
                  <a:pt x="3308" y="35951"/>
                  <a:pt x="3296" y="35912"/>
                </a:cubicBezTo>
                <a:cubicBezTo>
                  <a:pt x="3284" y="35861"/>
                  <a:pt x="3276" y="35846"/>
                  <a:pt x="3270" y="35846"/>
                </a:cubicBezTo>
                <a:cubicBezTo>
                  <a:pt x="3260" y="35846"/>
                  <a:pt x="3256" y="35881"/>
                  <a:pt x="3248" y="35881"/>
                </a:cubicBezTo>
                <a:cubicBezTo>
                  <a:pt x="3246" y="35881"/>
                  <a:pt x="3244" y="35880"/>
                  <a:pt x="3242" y="35875"/>
                </a:cubicBezTo>
                <a:cubicBezTo>
                  <a:pt x="3229" y="35916"/>
                  <a:pt x="3215" y="35967"/>
                  <a:pt x="3201" y="35967"/>
                </a:cubicBezTo>
                <a:cubicBezTo>
                  <a:pt x="3197" y="35967"/>
                  <a:pt x="3192" y="35961"/>
                  <a:pt x="3188" y="35948"/>
                </a:cubicBezTo>
                <a:cubicBezTo>
                  <a:pt x="3184" y="35937"/>
                  <a:pt x="3181" y="35933"/>
                  <a:pt x="3177" y="35933"/>
                </a:cubicBezTo>
                <a:cubicBezTo>
                  <a:pt x="3162" y="35933"/>
                  <a:pt x="3144" y="36002"/>
                  <a:pt x="3115" y="36002"/>
                </a:cubicBezTo>
                <a:cubicBezTo>
                  <a:pt x="3104" y="36013"/>
                  <a:pt x="3093" y="36039"/>
                  <a:pt x="3082" y="36039"/>
                </a:cubicBezTo>
                <a:cubicBezTo>
                  <a:pt x="3075" y="36039"/>
                  <a:pt x="3068" y="36029"/>
                  <a:pt x="3061" y="36002"/>
                </a:cubicBezTo>
                <a:cubicBezTo>
                  <a:pt x="3047" y="36002"/>
                  <a:pt x="3032" y="36141"/>
                  <a:pt x="3018" y="36141"/>
                </a:cubicBezTo>
                <a:cubicBezTo>
                  <a:pt x="3014" y="36141"/>
                  <a:pt x="3010" y="36133"/>
                  <a:pt x="3007" y="36111"/>
                </a:cubicBezTo>
                <a:cubicBezTo>
                  <a:pt x="3005" y="36110"/>
                  <a:pt x="3002" y="36109"/>
                  <a:pt x="3000" y="36109"/>
                </a:cubicBezTo>
                <a:cubicBezTo>
                  <a:pt x="2983" y="36109"/>
                  <a:pt x="2971" y="36142"/>
                  <a:pt x="2960" y="36142"/>
                </a:cubicBezTo>
                <a:cubicBezTo>
                  <a:pt x="2950" y="36142"/>
                  <a:pt x="2942" y="36116"/>
                  <a:pt x="2934" y="36020"/>
                </a:cubicBezTo>
                <a:cubicBezTo>
                  <a:pt x="2920" y="36049"/>
                  <a:pt x="2906" y="36133"/>
                  <a:pt x="2892" y="36133"/>
                </a:cubicBezTo>
                <a:cubicBezTo>
                  <a:pt x="2888" y="36133"/>
                  <a:pt x="2884" y="36126"/>
                  <a:pt x="2880" y="36111"/>
                </a:cubicBezTo>
                <a:cubicBezTo>
                  <a:pt x="2875" y="36067"/>
                  <a:pt x="2869" y="36055"/>
                  <a:pt x="2864" y="36055"/>
                </a:cubicBezTo>
                <a:cubicBezTo>
                  <a:pt x="2856" y="36055"/>
                  <a:pt x="2849" y="36076"/>
                  <a:pt x="2842" y="36076"/>
                </a:cubicBezTo>
                <a:cubicBezTo>
                  <a:pt x="2837" y="36076"/>
                  <a:pt x="2831" y="36064"/>
                  <a:pt x="2826" y="36020"/>
                </a:cubicBezTo>
                <a:cubicBezTo>
                  <a:pt x="2814" y="36002"/>
                  <a:pt x="2802" y="35996"/>
                  <a:pt x="2789" y="35996"/>
                </a:cubicBezTo>
                <a:cubicBezTo>
                  <a:pt x="2765" y="35996"/>
                  <a:pt x="2741" y="36020"/>
                  <a:pt x="2717" y="36020"/>
                </a:cubicBezTo>
                <a:cubicBezTo>
                  <a:pt x="2708" y="36020"/>
                  <a:pt x="2694" y="36025"/>
                  <a:pt x="2681" y="36025"/>
                </a:cubicBezTo>
                <a:cubicBezTo>
                  <a:pt x="2667" y="36025"/>
                  <a:pt x="2654" y="36020"/>
                  <a:pt x="2645" y="36002"/>
                </a:cubicBezTo>
                <a:cubicBezTo>
                  <a:pt x="2643" y="36004"/>
                  <a:pt x="2641" y="36005"/>
                  <a:pt x="2640" y="36005"/>
                </a:cubicBezTo>
                <a:cubicBezTo>
                  <a:pt x="2623" y="36005"/>
                  <a:pt x="2607" y="35928"/>
                  <a:pt x="2590" y="35912"/>
                </a:cubicBezTo>
                <a:cubicBezTo>
                  <a:pt x="2590" y="35902"/>
                  <a:pt x="2590" y="35898"/>
                  <a:pt x="2589" y="35898"/>
                </a:cubicBezTo>
                <a:cubicBezTo>
                  <a:pt x="2584" y="35898"/>
                  <a:pt x="2569" y="35984"/>
                  <a:pt x="2554" y="35984"/>
                </a:cubicBezTo>
                <a:cubicBezTo>
                  <a:pt x="2554" y="36080"/>
                  <a:pt x="2548" y="36113"/>
                  <a:pt x="2539" y="36113"/>
                </a:cubicBezTo>
                <a:cubicBezTo>
                  <a:pt x="2533" y="36113"/>
                  <a:pt x="2525" y="36097"/>
                  <a:pt x="2518" y="36075"/>
                </a:cubicBezTo>
                <a:cubicBezTo>
                  <a:pt x="2518" y="36085"/>
                  <a:pt x="2517" y="36090"/>
                  <a:pt x="2517" y="36090"/>
                </a:cubicBezTo>
                <a:cubicBezTo>
                  <a:pt x="2513" y="36090"/>
                  <a:pt x="2503" y="35975"/>
                  <a:pt x="2500" y="35975"/>
                </a:cubicBezTo>
                <a:cubicBezTo>
                  <a:pt x="2500" y="35975"/>
                  <a:pt x="2500" y="35978"/>
                  <a:pt x="2500" y="35984"/>
                </a:cubicBezTo>
                <a:cubicBezTo>
                  <a:pt x="2498" y="35990"/>
                  <a:pt x="2495" y="35993"/>
                  <a:pt x="2493" y="35993"/>
                </a:cubicBezTo>
                <a:cubicBezTo>
                  <a:pt x="2477" y="35993"/>
                  <a:pt x="2455" y="35889"/>
                  <a:pt x="2438" y="35889"/>
                </a:cubicBezTo>
                <a:cubicBezTo>
                  <a:pt x="2434" y="35889"/>
                  <a:pt x="2430" y="35896"/>
                  <a:pt x="2427" y="35912"/>
                </a:cubicBezTo>
                <a:cubicBezTo>
                  <a:pt x="2421" y="35864"/>
                  <a:pt x="2414" y="35850"/>
                  <a:pt x="2405" y="35850"/>
                </a:cubicBezTo>
                <a:cubicBezTo>
                  <a:pt x="2391" y="35850"/>
                  <a:pt x="2376" y="35887"/>
                  <a:pt x="2364" y="35887"/>
                </a:cubicBezTo>
                <a:cubicBezTo>
                  <a:pt x="2361" y="35887"/>
                  <a:pt x="2358" y="35884"/>
                  <a:pt x="2355" y="35875"/>
                </a:cubicBezTo>
                <a:cubicBezTo>
                  <a:pt x="2332" y="35875"/>
                  <a:pt x="2317" y="35911"/>
                  <a:pt x="2299" y="35911"/>
                </a:cubicBezTo>
                <a:cubicBezTo>
                  <a:pt x="2289" y="35911"/>
                  <a:pt x="2278" y="35898"/>
                  <a:pt x="2264" y="35857"/>
                </a:cubicBezTo>
                <a:cubicBezTo>
                  <a:pt x="2255" y="35792"/>
                  <a:pt x="2246" y="35755"/>
                  <a:pt x="2236" y="35755"/>
                </a:cubicBezTo>
                <a:cubicBezTo>
                  <a:pt x="2227" y="35755"/>
                  <a:pt x="2219" y="35787"/>
                  <a:pt x="2210" y="35857"/>
                </a:cubicBezTo>
                <a:cubicBezTo>
                  <a:pt x="2196" y="35885"/>
                  <a:pt x="2182" y="35924"/>
                  <a:pt x="2168" y="35924"/>
                </a:cubicBezTo>
                <a:cubicBezTo>
                  <a:pt x="2164" y="35924"/>
                  <a:pt x="2160" y="35920"/>
                  <a:pt x="2156" y="35912"/>
                </a:cubicBezTo>
                <a:cubicBezTo>
                  <a:pt x="2156" y="35911"/>
                  <a:pt x="2156" y="35910"/>
                  <a:pt x="2155" y="35910"/>
                </a:cubicBezTo>
                <a:cubicBezTo>
                  <a:pt x="2154" y="35910"/>
                  <a:pt x="2147" y="35954"/>
                  <a:pt x="2138" y="35954"/>
                </a:cubicBezTo>
                <a:cubicBezTo>
                  <a:pt x="2133" y="35954"/>
                  <a:pt x="2126" y="35935"/>
                  <a:pt x="2119" y="35875"/>
                </a:cubicBezTo>
                <a:cubicBezTo>
                  <a:pt x="2109" y="35922"/>
                  <a:pt x="2099" y="35938"/>
                  <a:pt x="2089" y="35938"/>
                </a:cubicBezTo>
                <a:cubicBezTo>
                  <a:pt x="2069" y="35938"/>
                  <a:pt x="2051" y="35878"/>
                  <a:pt x="2038" y="35878"/>
                </a:cubicBezTo>
                <a:cubicBezTo>
                  <a:pt x="2035" y="35878"/>
                  <a:pt x="2032" y="35883"/>
                  <a:pt x="2029" y="35894"/>
                </a:cubicBezTo>
                <a:cubicBezTo>
                  <a:pt x="2011" y="35984"/>
                  <a:pt x="1993" y="35984"/>
                  <a:pt x="1975" y="35984"/>
                </a:cubicBezTo>
                <a:cubicBezTo>
                  <a:pt x="1956" y="35984"/>
                  <a:pt x="1938" y="35966"/>
                  <a:pt x="1920" y="35948"/>
                </a:cubicBezTo>
                <a:cubicBezTo>
                  <a:pt x="1884" y="36002"/>
                  <a:pt x="1848" y="36038"/>
                  <a:pt x="1812" y="36075"/>
                </a:cubicBezTo>
                <a:cubicBezTo>
                  <a:pt x="1801" y="36129"/>
                  <a:pt x="1790" y="36147"/>
                  <a:pt x="1779" y="36147"/>
                </a:cubicBezTo>
                <a:cubicBezTo>
                  <a:pt x="1755" y="36147"/>
                  <a:pt x="1731" y="36055"/>
                  <a:pt x="1707" y="36055"/>
                </a:cubicBezTo>
                <a:cubicBezTo>
                  <a:pt x="1706" y="36055"/>
                  <a:pt x="1704" y="36056"/>
                  <a:pt x="1703" y="36057"/>
                </a:cubicBezTo>
                <a:cubicBezTo>
                  <a:pt x="1690" y="36000"/>
                  <a:pt x="1678" y="35981"/>
                  <a:pt x="1665" y="35981"/>
                </a:cubicBezTo>
                <a:cubicBezTo>
                  <a:pt x="1642" y="35981"/>
                  <a:pt x="1618" y="36051"/>
                  <a:pt x="1594" y="36075"/>
                </a:cubicBezTo>
                <a:cubicBezTo>
                  <a:pt x="1572" y="36154"/>
                  <a:pt x="1549" y="36197"/>
                  <a:pt x="1531" y="36197"/>
                </a:cubicBezTo>
                <a:cubicBezTo>
                  <a:pt x="1520" y="36197"/>
                  <a:pt x="1510" y="36181"/>
                  <a:pt x="1504" y="36147"/>
                </a:cubicBezTo>
                <a:cubicBezTo>
                  <a:pt x="1492" y="36107"/>
                  <a:pt x="1481" y="36093"/>
                  <a:pt x="1470" y="36093"/>
                </a:cubicBezTo>
                <a:cubicBezTo>
                  <a:pt x="1447" y="36093"/>
                  <a:pt x="1426" y="36164"/>
                  <a:pt x="1413" y="36201"/>
                </a:cubicBezTo>
                <a:cubicBezTo>
                  <a:pt x="1408" y="36182"/>
                  <a:pt x="1404" y="36177"/>
                  <a:pt x="1399" y="36177"/>
                </a:cubicBezTo>
                <a:cubicBezTo>
                  <a:pt x="1394" y="36177"/>
                  <a:pt x="1389" y="36185"/>
                  <a:pt x="1385" y="36185"/>
                </a:cubicBezTo>
                <a:cubicBezTo>
                  <a:pt x="1380" y="36185"/>
                  <a:pt x="1377" y="36171"/>
                  <a:pt x="1377" y="36111"/>
                </a:cubicBezTo>
                <a:cubicBezTo>
                  <a:pt x="1375" y="36109"/>
                  <a:pt x="1372" y="36107"/>
                  <a:pt x="1370" y="36107"/>
                </a:cubicBezTo>
                <a:cubicBezTo>
                  <a:pt x="1355" y="36107"/>
                  <a:pt x="1341" y="36163"/>
                  <a:pt x="1341" y="36274"/>
                </a:cubicBezTo>
                <a:cubicBezTo>
                  <a:pt x="1335" y="36311"/>
                  <a:pt x="1329" y="36321"/>
                  <a:pt x="1321" y="36321"/>
                </a:cubicBezTo>
                <a:cubicBezTo>
                  <a:pt x="1310" y="36321"/>
                  <a:pt x="1298" y="36299"/>
                  <a:pt x="1288" y="36299"/>
                </a:cubicBezTo>
                <a:cubicBezTo>
                  <a:pt x="1280" y="36299"/>
                  <a:pt x="1273" y="36310"/>
                  <a:pt x="1268" y="36346"/>
                </a:cubicBezTo>
                <a:cubicBezTo>
                  <a:pt x="1262" y="36281"/>
                  <a:pt x="1255" y="36253"/>
                  <a:pt x="1249" y="36253"/>
                </a:cubicBezTo>
                <a:cubicBezTo>
                  <a:pt x="1237" y="36253"/>
                  <a:pt x="1225" y="36339"/>
                  <a:pt x="1214" y="36455"/>
                </a:cubicBezTo>
                <a:cubicBezTo>
                  <a:pt x="1214" y="36527"/>
                  <a:pt x="1214" y="36618"/>
                  <a:pt x="1196" y="36690"/>
                </a:cubicBezTo>
                <a:cubicBezTo>
                  <a:pt x="1196" y="36699"/>
                  <a:pt x="1191" y="36704"/>
                  <a:pt x="1187" y="36704"/>
                </a:cubicBezTo>
                <a:cubicBezTo>
                  <a:pt x="1182" y="36704"/>
                  <a:pt x="1178" y="36699"/>
                  <a:pt x="1178" y="36690"/>
                </a:cubicBezTo>
                <a:cubicBezTo>
                  <a:pt x="1172" y="36702"/>
                  <a:pt x="1166" y="36706"/>
                  <a:pt x="1160" y="36706"/>
                </a:cubicBezTo>
                <a:cubicBezTo>
                  <a:pt x="1148" y="36706"/>
                  <a:pt x="1135" y="36690"/>
                  <a:pt x="1123" y="36690"/>
                </a:cubicBezTo>
                <a:cubicBezTo>
                  <a:pt x="1118" y="36680"/>
                  <a:pt x="1113" y="36676"/>
                  <a:pt x="1108" y="36676"/>
                </a:cubicBezTo>
                <a:cubicBezTo>
                  <a:pt x="1095" y="36676"/>
                  <a:pt x="1082" y="36706"/>
                  <a:pt x="1069" y="36745"/>
                </a:cubicBezTo>
                <a:cubicBezTo>
                  <a:pt x="1067" y="36727"/>
                  <a:pt x="1065" y="36720"/>
                  <a:pt x="1062" y="36720"/>
                </a:cubicBezTo>
                <a:cubicBezTo>
                  <a:pt x="1050" y="36720"/>
                  <a:pt x="1037" y="36968"/>
                  <a:pt x="1025" y="36968"/>
                </a:cubicBezTo>
                <a:cubicBezTo>
                  <a:pt x="1021" y="36968"/>
                  <a:pt x="1018" y="36951"/>
                  <a:pt x="1015" y="36908"/>
                </a:cubicBezTo>
                <a:cubicBezTo>
                  <a:pt x="1012" y="36905"/>
                  <a:pt x="1010" y="36904"/>
                  <a:pt x="1008" y="36904"/>
                </a:cubicBezTo>
                <a:cubicBezTo>
                  <a:pt x="992" y="36904"/>
                  <a:pt x="976" y="36958"/>
                  <a:pt x="960" y="37053"/>
                </a:cubicBezTo>
                <a:cubicBezTo>
                  <a:pt x="960" y="37175"/>
                  <a:pt x="950" y="37175"/>
                  <a:pt x="945" y="37175"/>
                </a:cubicBezTo>
                <a:lnTo>
                  <a:pt x="945" y="37175"/>
                </a:lnTo>
                <a:cubicBezTo>
                  <a:pt x="943" y="37175"/>
                  <a:pt x="942" y="37175"/>
                  <a:pt x="942" y="37179"/>
                </a:cubicBezTo>
                <a:lnTo>
                  <a:pt x="942" y="37397"/>
                </a:lnTo>
                <a:lnTo>
                  <a:pt x="942" y="37451"/>
                </a:lnTo>
                <a:lnTo>
                  <a:pt x="942" y="37632"/>
                </a:lnTo>
                <a:lnTo>
                  <a:pt x="942" y="37741"/>
                </a:lnTo>
                <a:lnTo>
                  <a:pt x="942" y="37886"/>
                </a:lnTo>
                <a:cubicBezTo>
                  <a:pt x="942" y="37913"/>
                  <a:pt x="932" y="38059"/>
                  <a:pt x="927" y="38059"/>
                </a:cubicBezTo>
                <a:cubicBezTo>
                  <a:pt x="925" y="38059"/>
                  <a:pt x="924" y="38046"/>
                  <a:pt x="924" y="38012"/>
                </a:cubicBezTo>
                <a:cubicBezTo>
                  <a:pt x="924" y="38012"/>
                  <a:pt x="913" y="38151"/>
                  <a:pt x="899" y="38151"/>
                </a:cubicBezTo>
                <a:cubicBezTo>
                  <a:pt x="895" y="38151"/>
                  <a:pt x="892" y="38143"/>
                  <a:pt x="888" y="38121"/>
                </a:cubicBezTo>
                <a:cubicBezTo>
                  <a:pt x="888" y="38146"/>
                  <a:pt x="880" y="38212"/>
                  <a:pt x="868" y="38212"/>
                </a:cubicBezTo>
                <a:cubicBezTo>
                  <a:pt x="863" y="38212"/>
                  <a:pt x="857" y="38198"/>
                  <a:pt x="852" y="38157"/>
                </a:cubicBezTo>
                <a:cubicBezTo>
                  <a:pt x="852" y="38172"/>
                  <a:pt x="840" y="38268"/>
                  <a:pt x="826" y="38268"/>
                </a:cubicBezTo>
                <a:cubicBezTo>
                  <a:pt x="823" y="38268"/>
                  <a:pt x="819" y="38262"/>
                  <a:pt x="815" y="38248"/>
                </a:cubicBezTo>
                <a:cubicBezTo>
                  <a:pt x="814" y="38250"/>
                  <a:pt x="813" y="38252"/>
                  <a:pt x="812" y="38252"/>
                </a:cubicBezTo>
                <a:cubicBezTo>
                  <a:pt x="800" y="38252"/>
                  <a:pt x="788" y="38153"/>
                  <a:pt x="783" y="38153"/>
                </a:cubicBezTo>
                <a:cubicBezTo>
                  <a:pt x="781" y="38153"/>
                  <a:pt x="779" y="38169"/>
                  <a:pt x="779" y="38212"/>
                </a:cubicBezTo>
                <a:cubicBezTo>
                  <a:pt x="776" y="38206"/>
                  <a:pt x="772" y="38204"/>
                  <a:pt x="769" y="38204"/>
                </a:cubicBezTo>
                <a:cubicBezTo>
                  <a:pt x="742" y="38204"/>
                  <a:pt x="716" y="38340"/>
                  <a:pt x="698" y="38340"/>
                </a:cubicBezTo>
                <a:cubicBezTo>
                  <a:pt x="695" y="38340"/>
                  <a:pt x="692" y="38334"/>
                  <a:pt x="689" y="38320"/>
                </a:cubicBezTo>
                <a:cubicBezTo>
                  <a:pt x="682" y="38304"/>
                  <a:pt x="676" y="38299"/>
                  <a:pt x="670" y="38299"/>
                </a:cubicBezTo>
                <a:cubicBezTo>
                  <a:pt x="652" y="38299"/>
                  <a:pt x="634" y="38349"/>
                  <a:pt x="620" y="38349"/>
                </a:cubicBezTo>
                <a:cubicBezTo>
                  <a:pt x="611" y="38349"/>
                  <a:pt x="604" y="38329"/>
                  <a:pt x="598" y="38266"/>
                </a:cubicBezTo>
                <a:cubicBezTo>
                  <a:pt x="593" y="38270"/>
                  <a:pt x="587" y="38271"/>
                  <a:pt x="582" y="38271"/>
                </a:cubicBezTo>
                <a:cubicBezTo>
                  <a:pt x="551" y="38271"/>
                  <a:pt x="528" y="38217"/>
                  <a:pt x="516" y="38217"/>
                </a:cubicBezTo>
                <a:cubicBezTo>
                  <a:pt x="511" y="38217"/>
                  <a:pt x="508" y="38229"/>
                  <a:pt x="508" y="38266"/>
                </a:cubicBezTo>
                <a:cubicBezTo>
                  <a:pt x="508" y="38336"/>
                  <a:pt x="505" y="38355"/>
                  <a:pt x="500" y="38355"/>
                </a:cubicBezTo>
                <a:cubicBezTo>
                  <a:pt x="494" y="38355"/>
                  <a:pt x="485" y="38332"/>
                  <a:pt x="470" y="38332"/>
                </a:cubicBezTo>
                <a:cubicBezTo>
                  <a:pt x="461" y="38332"/>
                  <a:pt x="449" y="38342"/>
                  <a:pt x="435" y="38375"/>
                </a:cubicBezTo>
                <a:cubicBezTo>
                  <a:pt x="425" y="38404"/>
                  <a:pt x="410" y="38418"/>
                  <a:pt x="392" y="38418"/>
                </a:cubicBezTo>
                <a:cubicBezTo>
                  <a:pt x="377" y="38418"/>
                  <a:pt x="361" y="38409"/>
                  <a:pt x="345" y="38393"/>
                </a:cubicBezTo>
                <a:cubicBezTo>
                  <a:pt x="342" y="38390"/>
                  <a:pt x="340" y="38389"/>
                  <a:pt x="337" y="38389"/>
                </a:cubicBezTo>
                <a:cubicBezTo>
                  <a:pt x="318" y="38389"/>
                  <a:pt x="286" y="38449"/>
                  <a:pt x="254" y="38592"/>
                </a:cubicBezTo>
                <a:cubicBezTo>
                  <a:pt x="254" y="38646"/>
                  <a:pt x="218" y="38700"/>
                  <a:pt x="164" y="38719"/>
                </a:cubicBezTo>
                <a:cubicBezTo>
                  <a:pt x="154" y="38782"/>
                  <a:pt x="141" y="38787"/>
                  <a:pt x="127" y="38787"/>
                </a:cubicBezTo>
                <a:cubicBezTo>
                  <a:pt x="125" y="38787"/>
                  <a:pt x="123" y="38786"/>
                  <a:pt x="121" y="38786"/>
                </a:cubicBezTo>
                <a:cubicBezTo>
                  <a:pt x="109" y="38786"/>
                  <a:pt x="99" y="38790"/>
                  <a:pt x="91" y="38827"/>
                </a:cubicBezTo>
                <a:lnTo>
                  <a:pt x="1" y="38918"/>
                </a:lnTo>
                <a:lnTo>
                  <a:pt x="55434" y="38918"/>
                </a:lnTo>
                <a:lnTo>
                  <a:pt x="55325" y="38863"/>
                </a:lnTo>
                <a:lnTo>
                  <a:pt x="55072" y="38755"/>
                </a:lnTo>
                <a:cubicBezTo>
                  <a:pt x="54988" y="38705"/>
                  <a:pt x="54889" y="38608"/>
                  <a:pt x="54774" y="38608"/>
                </a:cubicBezTo>
                <a:cubicBezTo>
                  <a:pt x="54765" y="38608"/>
                  <a:pt x="54755" y="38609"/>
                  <a:pt x="54746" y="38610"/>
                </a:cubicBezTo>
                <a:cubicBezTo>
                  <a:pt x="54691" y="38610"/>
                  <a:pt x="54637" y="38483"/>
                  <a:pt x="54583" y="38447"/>
                </a:cubicBezTo>
                <a:cubicBezTo>
                  <a:pt x="54546" y="38447"/>
                  <a:pt x="54510" y="38334"/>
                  <a:pt x="54474" y="38334"/>
                </a:cubicBezTo>
                <a:cubicBezTo>
                  <a:pt x="54456" y="38334"/>
                  <a:pt x="54438" y="38362"/>
                  <a:pt x="54420" y="38447"/>
                </a:cubicBezTo>
                <a:cubicBezTo>
                  <a:pt x="54365" y="38447"/>
                  <a:pt x="54311" y="38483"/>
                  <a:pt x="54275" y="38538"/>
                </a:cubicBezTo>
                <a:cubicBezTo>
                  <a:pt x="54239" y="38483"/>
                  <a:pt x="54202" y="38411"/>
                  <a:pt x="54166" y="38338"/>
                </a:cubicBezTo>
                <a:cubicBezTo>
                  <a:pt x="54148" y="38139"/>
                  <a:pt x="54112" y="38121"/>
                  <a:pt x="54094" y="38085"/>
                </a:cubicBezTo>
                <a:cubicBezTo>
                  <a:pt x="54076" y="38157"/>
                  <a:pt x="54076" y="38230"/>
                  <a:pt x="54076" y="38284"/>
                </a:cubicBezTo>
                <a:cubicBezTo>
                  <a:pt x="54076" y="38189"/>
                  <a:pt x="54071" y="38164"/>
                  <a:pt x="54063" y="38164"/>
                </a:cubicBezTo>
                <a:cubicBezTo>
                  <a:pt x="54054" y="38164"/>
                  <a:pt x="54040" y="38193"/>
                  <a:pt x="54021" y="38193"/>
                </a:cubicBezTo>
                <a:cubicBezTo>
                  <a:pt x="53985" y="38193"/>
                  <a:pt x="53949" y="38212"/>
                  <a:pt x="53913" y="38230"/>
                </a:cubicBezTo>
                <a:cubicBezTo>
                  <a:pt x="53891" y="38251"/>
                  <a:pt x="53876" y="38260"/>
                  <a:pt x="53864" y="38260"/>
                </a:cubicBezTo>
                <a:cubicBezTo>
                  <a:pt x="53855" y="38260"/>
                  <a:pt x="53848" y="38255"/>
                  <a:pt x="53840" y="38248"/>
                </a:cubicBezTo>
                <a:cubicBezTo>
                  <a:pt x="53804" y="38230"/>
                  <a:pt x="53768" y="38212"/>
                  <a:pt x="53750" y="38193"/>
                </a:cubicBezTo>
                <a:cubicBezTo>
                  <a:pt x="53743" y="38197"/>
                  <a:pt x="53738" y="38198"/>
                  <a:pt x="53732" y="38198"/>
                </a:cubicBezTo>
                <a:cubicBezTo>
                  <a:pt x="53707" y="38198"/>
                  <a:pt x="53689" y="38163"/>
                  <a:pt x="53659" y="38103"/>
                </a:cubicBezTo>
                <a:cubicBezTo>
                  <a:pt x="53648" y="38071"/>
                  <a:pt x="53631" y="38032"/>
                  <a:pt x="53616" y="38032"/>
                </a:cubicBezTo>
                <a:cubicBezTo>
                  <a:pt x="53604" y="38032"/>
                  <a:pt x="53594" y="38051"/>
                  <a:pt x="53587" y="38103"/>
                </a:cubicBezTo>
                <a:cubicBezTo>
                  <a:pt x="53572" y="38155"/>
                  <a:pt x="53560" y="38173"/>
                  <a:pt x="53549" y="38173"/>
                </a:cubicBezTo>
                <a:cubicBezTo>
                  <a:pt x="53533" y="38173"/>
                  <a:pt x="53517" y="38135"/>
                  <a:pt x="53496" y="38103"/>
                </a:cubicBezTo>
                <a:cubicBezTo>
                  <a:pt x="53478" y="38103"/>
                  <a:pt x="53442" y="38139"/>
                  <a:pt x="53424" y="38157"/>
                </a:cubicBezTo>
                <a:cubicBezTo>
                  <a:pt x="53420" y="38140"/>
                  <a:pt x="53417" y="38133"/>
                  <a:pt x="53413" y="38133"/>
                </a:cubicBezTo>
                <a:cubicBezTo>
                  <a:pt x="53401" y="38133"/>
                  <a:pt x="53388" y="38221"/>
                  <a:pt x="53376" y="38221"/>
                </a:cubicBezTo>
                <a:cubicBezTo>
                  <a:pt x="53374" y="38221"/>
                  <a:pt x="53372" y="38218"/>
                  <a:pt x="53369" y="38212"/>
                </a:cubicBezTo>
                <a:cubicBezTo>
                  <a:pt x="53367" y="38214"/>
                  <a:pt x="53365" y="38215"/>
                  <a:pt x="53363" y="38215"/>
                </a:cubicBezTo>
                <a:cubicBezTo>
                  <a:pt x="53347" y="38215"/>
                  <a:pt x="53333" y="38159"/>
                  <a:pt x="53333" y="38049"/>
                </a:cubicBezTo>
                <a:cubicBezTo>
                  <a:pt x="53321" y="37952"/>
                  <a:pt x="53309" y="37928"/>
                  <a:pt x="53297" y="37928"/>
                </a:cubicBezTo>
                <a:cubicBezTo>
                  <a:pt x="53291" y="37928"/>
                  <a:pt x="53285" y="37934"/>
                  <a:pt x="53279" y="37940"/>
                </a:cubicBezTo>
                <a:cubicBezTo>
                  <a:pt x="53276" y="37943"/>
                  <a:pt x="53272" y="37944"/>
                  <a:pt x="53268" y="37944"/>
                </a:cubicBezTo>
                <a:cubicBezTo>
                  <a:pt x="53260" y="37944"/>
                  <a:pt x="53251" y="37940"/>
                  <a:pt x="53240" y="37940"/>
                </a:cubicBezTo>
                <a:cubicBezTo>
                  <a:pt x="53224" y="37940"/>
                  <a:pt x="53206" y="37949"/>
                  <a:pt x="53188" y="37994"/>
                </a:cubicBezTo>
                <a:cubicBezTo>
                  <a:pt x="53173" y="38031"/>
                  <a:pt x="53165" y="38038"/>
                  <a:pt x="53158" y="38038"/>
                </a:cubicBezTo>
                <a:cubicBezTo>
                  <a:pt x="53155" y="38038"/>
                  <a:pt x="53152" y="38036"/>
                  <a:pt x="53149" y="38036"/>
                </a:cubicBezTo>
                <a:cubicBezTo>
                  <a:pt x="53144" y="38036"/>
                  <a:pt x="53140" y="38041"/>
                  <a:pt x="53134" y="38067"/>
                </a:cubicBezTo>
                <a:cubicBezTo>
                  <a:pt x="53116" y="38049"/>
                  <a:pt x="53098" y="38012"/>
                  <a:pt x="53080" y="37976"/>
                </a:cubicBezTo>
                <a:cubicBezTo>
                  <a:pt x="53070" y="38016"/>
                  <a:pt x="53054" y="38029"/>
                  <a:pt x="53039" y="38029"/>
                </a:cubicBezTo>
                <a:cubicBezTo>
                  <a:pt x="53027" y="38029"/>
                  <a:pt x="53015" y="38020"/>
                  <a:pt x="53007" y="38012"/>
                </a:cubicBezTo>
                <a:cubicBezTo>
                  <a:pt x="53003" y="38012"/>
                  <a:pt x="53000" y="38013"/>
                  <a:pt x="52996" y="38013"/>
                </a:cubicBezTo>
                <a:cubicBezTo>
                  <a:pt x="52981" y="38013"/>
                  <a:pt x="52964" y="38001"/>
                  <a:pt x="52935" y="37886"/>
                </a:cubicBezTo>
                <a:cubicBezTo>
                  <a:pt x="52924" y="37928"/>
                  <a:pt x="52907" y="37977"/>
                  <a:pt x="52891" y="37977"/>
                </a:cubicBezTo>
                <a:cubicBezTo>
                  <a:pt x="52880" y="37977"/>
                  <a:pt x="52870" y="37953"/>
                  <a:pt x="52862" y="37886"/>
                </a:cubicBezTo>
                <a:cubicBezTo>
                  <a:pt x="52855" y="37904"/>
                  <a:pt x="52848" y="37911"/>
                  <a:pt x="52842" y="37911"/>
                </a:cubicBezTo>
                <a:cubicBezTo>
                  <a:pt x="52821" y="37911"/>
                  <a:pt x="52805" y="37826"/>
                  <a:pt x="52781" y="37826"/>
                </a:cubicBezTo>
                <a:cubicBezTo>
                  <a:pt x="52778" y="37826"/>
                  <a:pt x="52775" y="37828"/>
                  <a:pt x="52772" y="37831"/>
                </a:cubicBezTo>
                <a:cubicBezTo>
                  <a:pt x="52754" y="37849"/>
                  <a:pt x="52754" y="37867"/>
                  <a:pt x="52735" y="37886"/>
                </a:cubicBezTo>
                <a:cubicBezTo>
                  <a:pt x="52735" y="37891"/>
                  <a:pt x="52735" y="37894"/>
                  <a:pt x="52734" y="37894"/>
                </a:cubicBezTo>
                <a:cubicBezTo>
                  <a:pt x="52730" y="37894"/>
                  <a:pt x="52715" y="37820"/>
                  <a:pt x="52699" y="37759"/>
                </a:cubicBezTo>
                <a:cubicBezTo>
                  <a:pt x="52687" y="37698"/>
                  <a:pt x="52677" y="37678"/>
                  <a:pt x="52668" y="37678"/>
                </a:cubicBezTo>
                <a:cubicBezTo>
                  <a:pt x="52649" y="37678"/>
                  <a:pt x="52633" y="37759"/>
                  <a:pt x="52609" y="37759"/>
                </a:cubicBezTo>
                <a:cubicBezTo>
                  <a:pt x="52601" y="37796"/>
                  <a:pt x="52594" y="37803"/>
                  <a:pt x="52588" y="37803"/>
                </a:cubicBezTo>
                <a:cubicBezTo>
                  <a:pt x="52584" y="37803"/>
                  <a:pt x="52581" y="37800"/>
                  <a:pt x="52579" y="37800"/>
                </a:cubicBezTo>
                <a:cubicBezTo>
                  <a:pt x="52575" y="37800"/>
                  <a:pt x="52572" y="37805"/>
                  <a:pt x="52572" y="37831"/>
                </a:cubicBezTo>
                <a:cubicBezTo>
                  <a:pt x="52554" y="37759"/>
                  <a:pt x="52536" y="37759"/>
                  <a:pt x="52518" y="37723"/>
                </a:cubicBezTo>
                <a:cubicBezTo>
                  <a:pt x="52517" y="37724"/>
                  <a:pt x="52516" y="37725"/>
                  <a:pt x="52514" y="37725"/>
                </a:cubicBezTo>
                <a:cubicBezTo>
                  <a:pt x="52500" y="37725"/>
                  <a:pt x="52499" y="37628"/>
                  <a:pt x="52482" y="37578"/>
                </a:cubicBezTo>
                <a:cubicBezTo>
                  <a:pt x="52476" y="37516"/>
                  <a:pt x="52471" y="37492"/>
                  <a:pt x="52465" y="37492"/>
                </a:cubicBezTo>
                <a:cubicBezTo>
                  <a:pt x="52453" y="37492"/>
                  <a:pt x="52440" y="37606"/>
                  <a:pt x="52428" y="37668"/>
                </a:cubicBezTo>
                <a:cubicBezTo>
                  <a:pt x="52428" y="37614"/>
                  <a:pt x="52409" y="37541"/>
                  <a:pt x="52391" y="37487"/>
                </a:cubicBezTo>
                <a:cubicBezTo>
                  <a:pt x="52384" y="37487"/>
                  <a:pt x="52377" y="37484"/>
                  <a:pt x="52371" y="37484"/>
                </a:cubicBezTo>
                <a:cubicBezTo>
                  <a:pt x="52362" y="37484"/>
                  <a:pt x="52355" y="37491"/>
                  <a:pt x="52355" y="37523"/>
                </a:cubicBezTo>
                <a:cubicBezTo>
                  <a:pt x="52337" y="37523"/>
                  <a:pt x="52319" y="37668"/>
                  <a:pt x="52301" y="37686"/>
                </a:cubicBezTo>
                <a:cubicBezTo>
                  <a:pt x="52299" y="37684"/>
                  <a:pt x="52297" y="37683"/>
                  <a:pt x="52295" y="37683"/>
                </a:cubicBezTo>
                <a:cubicBezTo>
                  <a:pt x="52290" y="37683"/>
                  <a:pt x="52287" y="37689"/>
                  <a:pt x="52284" y="37689"/>
                </a:cubicBezTo>
                <a:cubicBezTo>
                  <a:pt x="52279" y="37689"/>
                  <a:pt x="52274" y="37674"/>
                  <a:pt x="52265" y="37596"/>
                </a:cubicBezTo>
                <a:cubicBezTo>
                  <a:pt x="52252" y="37520"/>
                  <a:pt x="52242" y="37497"/>
                  <a:pt x="52232" y="37497"/>
                </a:cubicBezTo>
                <a:cubicBezTo>
                  <a:pt x="52217" y="37497"/>
                  <a:pt x="52204" y="37551"/>
                  <a:pt x="52186" y="37551"/>
                </a:cubicBezTo>
                <a:cubicBezTo>
                  <a:pt x="52182" y="37551"/>
                  <a:pt x="52178" y="37548"/>
                  <a:pt x="52174" y="37541"/>
                </a:cubicBezTo>
                <a:cubicBezTo>
                  <a:pt x="52167" y="37487"/>
                  <a:pt x="52158" y="37471"/>
                  <a:pt x="52148" y="37471"/>
                </a:cubicBezTo>
                <a:cubicBezTo>
                  <a:pt x="52133" y="37471"/>
                  <a:pt x="52117" y="37507"/>
                  <a:pt x="52106" y="37507"/>
                </a:cubicBezTo>
                <a:cubicBezTo>
                  <a:pt x="52104" y="37507"/>
                  <a:pt x="52103" y="37507"/>
                  <a:pt x="52102" y="37505"/>
                </a:cubicBezTo>
                <a:cubicBezTo>
                  <a:pt x="52095" y="37553"/>
                  <a:pt x="52088" y="37572"/>
                  <a:pt x="52082" y="37572"/>
                </a:cubicBezTo>
                <a:cubicBezTo>
                  <a:pt x="52072" y="37572"/>
                  <a:pt x="52065" y="37519"/>
                  <a:pt x="52065" y="37451"/>
                </a:cubicBezTo>
                <a:cubicBezTo>
                  <a:pt x="52054" y="37394"/>
                  <a:pt x="52043" y="37323"/>
                  <a:pt x="52036" y="37323"/>
                </a:cubicBezTo>
                <a:cubicBezTo>
                  <a:pt x="52032" y="37323"/>
                  <a:pt x="52029" y="37348"/>
                  <a:pt x="52029" y="37415"/>
                </a:cubicBezTo>
                <a:cubicBezTo>
                  <a:pt x="52029" y="37415"/>
                  <a:pt x="51993" y="37451"/>
                  <a:pt x="51993" y="37487"/>
                </a:cubicBezTo>
                <a:cubicBezTo>
                  <a:pt x="51985" y="37525"/>
                  <a:pt x="51978" y="37544"/>
                  <a:pt x="51972" y="37544"/>
                </a:cubicBezTo>
                <a:cubicBezTo>
                  <a:pt x="51963" y="37544"/>
                  <a:pt x="51957" y="37507"/>
                  <a:pt x="51957" y="37433"/>
                </a:cubicBezTo>
                <a:cubicBezTo>
                  <a:pt x="51942" y="37493"/>
                  <a:pt x="51930" y="37507"/>
                  <a:pt x="51919" y="37507"/>
                </a:cubicBezTo>
                <a:cubicBezTo>
                  <a:pt x="51912" y="37507"/>
                  <a:pt x="51905" y="37499"/>
                  <a:pt x="51899" y="37499"/>
                </a:cubicBezTo>
                <a:cubicBezTo>
                  <a:pt x="51894" y="37499"/>
                  <a:pt x="51889" y="37504"/>
                  <a:pt x="51884" y="37523"/>
                </a:cubicBezTo>
                <a:cubicBezTo>
                  <a:pt x="51884" y="37505"/>
                  <a:pt x="51866" y="37451"/>
                  <a:pt x="51848" y="37433"/>
                </a:cubicBezTo>
                <a:cubicBezTo>
                  <a:pt x="51848" y="37402"/>
                  <a:pt x="51842" y="37378"/>
                  <a:pt x="51837" y="37378"/>
                </a:cubicBezTo>
                <a:cubicBezTo>
                  <a:pt x="51834" y="37378"/>
                  <a:pt x="51830" y="37393"/>
                  <a:pt x="51830" y="37433"/>
                </a:cubicBezTo>
                <a:cubicBezTo>
                  <a:pt x="51830" y="37478"/>
                  <a:pt x="51818" y="37510"/>
                  <a:pt x="51803" y="37510"/>
                </a:cubicBezTo>
                <a:cubicBezTo>
                  <a:pt x="51800" y="37510"/>
                  <a:pt x="51797" y="37508"/>
                  <a:pt x="51794" y="37505"/>
                </a:cubicBezTo>
                <a:cubicBezTo>
                  <a:pt x="51794" y="37433"/>
                  <a:pt x="51776" y="37378"/>
                  <a:pt x="51776" y="37342"/>
                </a:cubicBezTo>
                <a:cubicBezTo>
                  <a:pt x="51770" y="37290"/>
                  <a:pt x="51765" y="37272"/>
                  <a:pt x="51760" y="37272"/>
                </a:cubicBezTo>
                <a:cubicBezTo>
                  <a:pt x="51750" y="37272"/>
                  <a:pt x="51739" y="37338"/>
                  <a:pt x="51729" y="37338"/>
                </a:cubicBezTo>
                <a:cubicBezTo>
                  <a:pt x="51726" y="37338"/>
                  <a:pt x="51724" y="37334"/>
                  <a:pt x="51721" y="37324"/>
                </a:cubicBezTo>
                <a:cubicBezTo>
                  <a:pt x="51685" y="37324"/>
                  <a:pt x="51649" y="37270"/>
                  <a:pt x="51649" y="37270"/>
                </a:cubicBezTo>
                <a:lnTo>
                  <a:pt x="51649" y="37216"/>
                </a:lnTo>
                <a:lnTo>
                  <a:pt x="51649" y="37143"/>
                </a:lnTo>
                <a:cubicBezTo>
                  <a:pt x="51649" y="37071"/>
                  <a:pt x="51649" y="36998"/>
                  <a:pt x="51649" y="36926"/>
                </a:cubicBezTo>
                <a:cubicBezTo>
                  <a:pt x="51649" y="36901"/>
                  <a:pt x="51649" y="36891"/>
                  <a:pt x="51649" y="36891"/>
                </a:cubicBezTo>
                <a:cubicBezTo>
                  <a:pt x="51648" y="36891"/>
                  <a:pt x="51645" y="36998"/>
                  <a:pt x="51631" y="36998"/>
                </a:cubicBezTo>
                <a:cubicBezTo>
                  <a:pt x="51625" y="37036"/>
                  <a:pt x="51618" y="37047"/>
                  <a:pt x="51612" y="37047"/>
                </a:cubicBezTo>
                <a:cubicBezTo>
                  <a:pt x="51602" y="37047"/>
                  <a:pt x="51591" y="37014"/>
                  <a:pt x="51581" y="37014"/>
                </a:cubicBezTo>
                <a:cubicBezTo>
                  <a:pt x="51579" y="37014"/>
                  <a:pt x="51578" y="37015"/>
                  <a:pt x="51576" y="37016"/>
                </a:cubicBezTo>
                <a:cubicBezTo>
                  <a:pt x="51572" y="36993"/>
                  <a:pt x="51567" y="36983"/>
                  <a:pt x="51562" y="36983"/>
                </a:cubicBezTo>
                <a:cubicBezTo>
                  <a:pt x="51549" y="36983"/>
                  <a:pt x="51536" y="37063"/>
                  <a:pt x="51522" y="37143"/>
                </a:cubicBezTo>
                <a:cubicBezTo>
                  <a:pt x="51520" y="37140"/>
                  <a:pt x="51519" y="37138"/>
                  <a:pt x="51517" y="37138"/>
                </a:cubicBezTo>
                <a:cubicBezTo>
                  <a:pt x="51505" y="37138"/>
                  <a:pt x="51494" y="37214"/>
                  <a:pt x="51489" y="37214"/>
                </a:cubicBezTo>
                <a:cubicBezTo>
                  <a:pt x="51487" y="37214"/>
                  <a:pt x="51486" y="37205"/>
                  <a:pt x="51486" y="37179"/>
                </a:cubicBezTo>
                <a:cubicBezTo>
                  <a:pt x="51468" y="37071"/>
                  <a:pt x="51468" y="37071"/>
                  <a:pt x="51450" y="37034"/>
                </a:cubicBezTo>
                <a:cubicBezTo>
                  <a:pt x="51450" y="37016"/>
                  <a:pt x="51432" y="37034"/>
                  <a:pt x="51432" y="36853"/>
                </a:cubicBezTo>
                <a:cubicBezTo>
                  <a:pt x="51395" y="36853"/>
                  <a:pt x="51377" y="36853"/>
                  <a:pt x="51359" y="36871"/>
                </a:cubicBezTo>
                <a:cubicBezTo>
                  <a:pt x="51351" y="36817"/>
                  <a:pt x="51344" y="36803"/>
                  <a:pt x="51337" y="36803"/>
                </a:cubicBezTo>
                <a:cubicBezTo>
                  <a:pt x="51330" y="36803"/>
                  <a:pt x="51325" y="36820"/>
                  <a:pt x="51323" y="36820"/>
                </a:cubicBezTo>
                <a:cubicBezTo>
                  <a:pt x="51323" y="36820"/>
                  <a:pt x="51323" y="36819"/>
                  <a:pt x="51323" y="36817"/>
                </a:cubicBezTo>
                <a:cubicBezTo>
                  <a:pt x="51305" y="36799"/>
                  <a:pt x="51305" y="36763"/>
                  <a:pt x="51287" y="36708"/>
                </a:cubicBezTo>
                <a:cubicBezTo>
                  <a:pt x="51287" y="36690"/>
                  <a:pt x="51269" y="36618"/>
                  <a:pt x="51250" y="36618"/>
                </a:cubicBezTo>
                <a:cubicBezTo>
                  <a:pt x="51241" y="36618"/>
                  <a:pt x="51232" y="36613"/>
                  <a:pt x="51223" y="36613"/>
                </a:cubicBezTo>
                <a:cubicBezTo>
                  <a:pt x="51214" y="36613"/>
                  <a:pt x="51205" y="36618"/>
                  <a:pt x="51196" y="36636"/>
                </a:cubicBezTo>
                <a:cubicBezTo>
                  <a:pt x="51168" y="36636"/>
                  <a:pt x="51139" y="36513"/>
                  <a:pt x="51111" y="36513"/>
                </a:cubicBezTo>
                <a:cubicBezTo>
                  <a:pt x="51103" y="36513"/>
                  <a:pt x="51095" y="36522"/>
                  <a:pt x="51088" y="36545"/>
                </a:cubicBezTo>
                <a:cubicBezTo>
                  <a:pt x="51069" y="36527"/>
                  <a:pt x="51069" y="36473"/>
                  <a:pt x="51051" y="36473"/>
                </a:cubicBezTo>
                <a:cubicBezTo>
                  <a:pt x="51033" y="36455"/>
                  <a:pt x="51015" y="36491"/>
                  <a:pt x="51015" y="36401"/>
                </a:cubicBezTo>
                <a:cubicBezTo>
                  <a:pt x="51001" y="36387"/>
                  <a:pt x="50998" y="36352"/>
                  <a:pt x="51005" y="36352"/>
                </a:cubicBezTo>
                <a:cubicBezTo>
                  <a:pt x="51007" y="36352"/>
                  <a:pt x="51011" y="36356"/>
                  <a:pt x="51015" y="36364"/>
                </a:cubicBezTo>
                <a:cubicBezTo>
                  <a:pt x="51033" y="36328"/>
                  <a:pt x="51033" y="36292"/>
                  <a:pt x="51033" y="36256"/>
                </a:cubicBezTo>
                <a:cubicBezTo>
                  <a:pt x="51033" y="36226"/>
                  <a:pt x="51033" y="36197"/>
                  <a:pt x="51023" y="36197"/>
                </a:cubicBezTo>
                <a:cubicBezTo>
                  <a:pt x="51021" y="36197"/>
                  <a:pt x="51018" y="36198"/>
                  <a:pt x="51015" y="36201"/>
                </a:cubicBezTo>
                <a:cubicBezTo>
                  <a:pt x="50997" y="36165"/>
                  <a:pt x="50961" y="36057"/>
                  <a:pt x="50943" y="36057"/>
                </a:cubicBezTo>
                <a:cubicBezTo>
                  <a:pt x="50943" y="36150"/>
                  <a:pt x="50939" y="36185"/>
                  <a:pt x="50933" y="36185"/>
                </a:cubicBezTo>
                <a:cubicBezTo>
                  <a:pt x="50919" y="36185"/>
                  <a:pt x="50895" y="36028"/>
                  <a:pt x="50870" y="35930"/>
                </a:cubicBezTo>
                <a:cubicBezTo>
                  <a:pt x="50836" y="35861"/>
                  <a:pt x="50801" y="35693"/>
                  <a:pt x="50751" y="35693"/>
                </a:cubicBezTo>
                <a:cubicBezTo>
                  <a:pt x="50749" y="35693"/>
                  <a:pt x="50746" y="35693"/>
                  <a:pt x="50743" y="35694"/>
                </a:cubicBezTo>
                <a:cubicBezTo>
                  <a:pt x="50741" y="35723"/>
                  <a:pt x="50738" y="35735"/>
                  <a:pt x="50735" y="35735"/>
                </a:cubicBezTo>
                <a:cubicBezTo>
                  <a:pt x="50722" y="35735"/>
                  <a:pt x="50708" y="35527"/>
                  <a:pt x="50687" y="35527"/>
                </a:cubicBezTo>
                <a:cubicBezTo>
                  <a:pt x="50682" y="35527"/>
                  <a:pt x="50677" y="35538"/>
                  <a:pt x="50671" y="35568"/>
                </a:cubicBezTo>
                <a:cubicBezTo>
                  <a:pt x="50653" y="35568"/>
                  <a:pt x="50635" y="35513"/>
                  <a:pt x="50599" y="35423"/>
                </a:cubicBezTo>
                <a:cubicBezTo>
                  <a:pt x="50591" y="35268"/>
                  <a:pt x="50581" y="35227"/>
                  <a:pt x="50570" y="35227"/>
                </a:cubicBezTo>
                <a:cubicBezTo>
                  <a:pt x="50558" y="35227"/>
                  <a:pt x="50545" y="35277"/>
                  <a:pt x="50535" y="35277"/>
                </a:cubicBezTo>
                <a:cubicBezTo>
                  <a:pt x="50532" y="35277"/>
                  <a:pt x="50529" y="35272"/>
                  <a:pt x="50526" y="35260"/>
                </a:cubicBezTo>
                <a:cubicBezTo>
                  <a:pt x="50516" y="35070"/>
                  <a:pt x="50499" y="34966"/>
                  <a:pt x="50483" y="34966"/>
                </a:cubicBezTo>
                <a:cubicBezTo>
                  <a:pt x="50472" y="34966"/>
                  <a:pt x="50461" y="35019"/>
                  <a:pt x="50454" y="35133"/>
                </a:cubicBezTo>
                <a:cubicBezTo>
                  <a:pt x="50444" y="34930"/>
                  <a:pt x="50435" y="34863"/>
                  <a:pt x="50424" y="34863"/>
                </a:cubicBezTo>
                <a:cubicBezTo>
                  <a:pt x="50412" y="34863"/>
                  <a:pt x="50399" y="34926"/>
                  <a:pt x="50381" y="34988"/>
                </a:cubicBezTo>
                <a:cubicBezTo>
                  <a:pt x="50377" y="34954"/>
                  <a:pt x="50373" y="34943"/>
                  <a:pt x="50369" y="34943"/>
                </a:cubicBezTo>
                <a:cubicBezTo>
                  <a:pt x="50360" y="34943"/>
                  <a:pt x="50352" y="34986"/>
                  <a:pt x="50344" y="34986"/>
                </a:cubicBezTo>
                <a:cubicBezTo>
                  <a:pt x="50338" y="34986"/>
                  <a:pt x="50333" y="34965"/>
                  <a:pt x="50327" y="34897"/>
                </a:cubicBezTo>
                <a:cubicBezTo>
                  <a:pt x="50321" y="34807"/>
                  <a:pt x="50314" y="34780"/>
                  <a:pt x="50306" y="34780"/>
                </a:cubicBezTo>
                <a:cubicBezTo>
                  <a:pt x="50295" y="34780"/>
                  <a:pt x="50284" y="34834"/>
                  <a:pt x="50278" y="34834"/>
                </a:cubicBezTo>
                <a:cubicBezTo>
                  <a:pt x="50275" y="34834"/>
                  <a:pt x="50273" y="34818"/>
                  <a:pt x="50273" y="34771"/>
                </a:cubicBezTo>
                <a:cubicBezTo>
                  <a:pt x="50273" y="34687"/>
                  <a:pt x="50257" y="34643"/>
                  <a:pt x="50241" y="34643"/>
                </a:cubicBezTo>
                <a:cubicBezTo>
                  <a:pt x="50233" y="34643"/>
                  <a:pt x="50224" y="34655"/>
                  <a:pt x="50218" y="34680"/>
                </a:cubicBezTo>
                <a:cubicBezTo>
                  <a:pt x="50218" y="34725"/>
                  <a:pt x="50212" y="34739"/>
                  <a:pt x="50205" y="34739"/>
                </a:cubicBezTo>
                <a:cubicBezTo>
                  <a:pt x="50195" y="34739"/>
                  <a:pt x="50182" y="34709"/>
                  <a:pt x="50182" y="34698"/>
                </a:cubicBezTo>
                <a:cubicBezTo>
                  <a:pt x="50180" y="34703"/>
                  <a:pt x="50179" y="34705"/>
                  <a:pt x="50177" y="34705"/>
                </a:cubicBezTo>
                <a:cubicBezTo>
                  <a:pt x="50164" y="34705"/>
                  <a:pt x="50152" y="34567"/>
                  <a:pt x="50139" y="34567"/>
                </a:cubicBezTo>
                <a:cubicBezTo>
                  <a:pt x="50135" y="34567"/>
                  <a:pt x="50131" y="34578"/>
                  <a:pt x="50128" y="34608"/>
                </a:cubicBezTo>
                <a:cubicBezTo>
                  <a:pt x="50113" y="34507"/>
                  <a:pt x="50099" y="34475"/>
                  <a:pt x="50085" y="34475"/>
                </a:cubicBezTo>
                <a:cubicBezTo>
                  <a:pt x="50081" y="34475"/>
                  <a:pt x="50077" y="34477"/>
                  <a:pt x="50073" y="34481"/>
                </a:cubicBezTo>
                <a:cubicBezTo>
                  <a:pt x="50063" y="34565"/>
                  <a:pt x="50052" y="34613"/>
                  <a:pt x="50042" y="34613"/>
                </a:cubicBezTo>
                <a:cubicBezTo>
                  <a:pt x="50034" y="34613"/>
                  <a:pt x="50027" y="34588"/>
                  <a:pt x="50019" y="34535"/>
                </a:cubicBezTo>
                <a:cubicBezTo>
                  <a:pt x="50017" y="34529"/>
                  <a:pt x="50015" y="34526"/>
                  <a:pt x="50013" y="34526"/>
                </a:cubicBezTo>
                <a:cubicBezTo>
                  <a:pt x="50001" y="34526"/>
                  <a:pt x="49989" y="34612"/>
                  <a:pt x="49977" y="34612"/>
                </a:cubicBezTo>
                <a:cubicBezTo>
                  <a:pt x="49973" y="34612"/>
                  <a:pt x="49969" y="34601"/>
                  <a:pt x="49965" y="34572"/>
                </a:cubicBezTo>
                <a:cubicBezTo>
                  <a:pt x="49961" y="34578"/>
                  <a:pt x="49958" y="34581"/>
                  <a:pt x="49955" y="34581"/>
                </a:cubicBezTo>
                <a:cubicBezTo>
                  <a:pt x="49940" y="34581"/>
                  <a:pt x="49925" y="34525"/>
                  <a:pt x="49910" y="34481"/>
                </a:cubicBezTo>
                <a:cubicBezTo>
                  <a:pt x="49906" y="34504"/>
                  <a:pt x="49900" y="34513"/>
                  <a:pt x="49893" y="34513"/>
                </a:cubicBezTo>
                <a:cubicBezTo>
                  <a:pt x="49875" y="34513"/>
                  <a:pt x="49851" y="34440"/>
                  <a:pt x="49838" y="34427"/>
                </a:cubicBezTo>
                <a:cubicBezTo>
                  <a:pt x="49828" y="34407"/>
                  <a:pt x="49818" y="34392"/>
                  <a:pt x="49811" y="34392"/>
                </a:cubicBezTo>
                <a:cubicBezTo>
                  <a:pt x="49805" y="34392"/>
                  <a:pt x="49802" y="34402"/>
                  <a:pt x="49802" y="34427"/>
                </a:cubicBezTo>
                <a:cubicBezTo>
                  <a:pt x="49820" y="34463"/>
                  <a:pt x="49820" y="34499"/>
                  <a:pt x="49802" y="34553"/>
                </a:cubicBezTo>
                <a:cubicBezTo>
                  <a:pt x="49802" y="34499"/>
                  <a:pt x="49802" y="34463"/>
                  <a:pt x="49784" y="34427"/>
                </a:cubicBezTo>
                <a:cubicBezTo>
                  <a:pt x="49773" y="34386"/>
                  <a:pt x="49763" y="34351"/>
                  <a:pt x="49750" y="34351"/>
                </a:cubicBezTo>
                <a:cubicBezTo>
                  <a:pt x="49739" y="34351"/>
                  <a:pt x="49727" y="34371"/>
                  <a:pt x="49711" y="34427"/>
                </a:cubicBezTo>
                <a:cubicBezTo>
                  <a:pt x="49675" y="34427"/>
                  <a:pt x="49639" y="34372"/>
                  <a:pt x="49584" y="34354"/>
                </a:cubicBezTo>
                <a:cubicBezTo>
                  <a:pt x="49574" y="34349"/>
                  <a:pt x="49562" y="34345"/>
                  <a:pt x="49549" y="34345"/>
                </a:cubicBezTo>
                <a:cubicBezTo>
                  <a:pt x="49517" y="34345"/>
                  <a:pt x="49478" y="34368"/>
                  <a:pt x="49440" y="34445"/>
                </a:cubicBezTo>
                <a:cubicBezTo>
                  <a:pt x="49430" y="34436"/>
                  <a:pt x="49421" y="34436"/>
                  <a:pt x="49410" y="34436"/>
                </a:cubicBezTo>
                <a:cubicBezTo>
                  <a:pt x="49399" y="34436"/>
                  <a:pt x="49385" y="34436"/>
                  <a:pt x="49367" y="34427"/>
                </a:cubicBezTo>
                <a:cubicBezTo>
                  <a:pt x="49365" y="34428"/>
                  <a:pt x="49363" y="34429"/>
                  <a:pt x="49361" y="34429"/>
                </a:cubicBezTo>
                <a:cubicBezTo>
                  <a:pt x="49350" y="34429"/>
                  <a:pt x="49336" y="34408"/>
                  <a:pt x="49322" y="34408"/>
                </a:cubicBezTo>
                <a:cubicBezTo>
                  <a:pt x="49312" y="34408"/>
                  <a:pt x="49302" y="34420"/>
                  <a:pt x="49295" y="34463"/>
                </a:cubicBezTo>
                <a:cubicBezTo>
                  <a:pt x="49285" y="34432"/>
                  <a:pt x="49269" y="34408"/>
                  <a:pt x="49254" y="34408"/>
                </a:cubicBezTo>
                <a:cubicBezTo>
                  <a:pt x="49242" y="34408"/>
                  <a:pt x="49230" y="34423"/>
                  <a:pt x="49222" y="34463"/>
                </a:cubicBezTo>
                <a:cubicBezTo>
                  <a:pt x="49214" y="34568"/>
                  <a:pt x="49202" y="34605"/>
                  <a:pt x="49190" y="34605"/>
                </a:cubicBezTo>
                <a:cubicBezTo>
                  <a:pt x="49175" y="34605"/>
                  <a:pt x="49160" y="34549"/>
                  <a:pt x="49150" y="34499"/>
                </a:cubicBezTo>
                <a:cubicBezTo>
                  <a:pt x="49137" y="34293"/>
                  <a:pt x="49124" y="34252"/>
                  <a:pt x="49118" y="34252"/>
                </a:cubicBezTo>
                <a:cubicBezTo>
                  <a:pt x="49115" y="34252"/>
                  <a:pt x="49114" y="34258"/>
                  <a:pt x="49114" y="34264"/>
                </a:cubicBezTo>
                <a:cubicBezTo>
                  <a:pt x="49112" y="34261"/>
                  <a:pt x="49111" y="34260"/>
                  <a:pt x="49110" y="34260"/>
                </a:cubicBezTo>
                <a:cubicBezTo>
                  <a:pt x="49094" y="34260"/>
                  <a:pt x="49077" y="34446"/>
                  <a:pt x="49061" y="34446"/>
                </a:cubicBezTo>
                <a:cubicBezTo>
                  <a:pt x="49061" y="34446"/>
                  <a:pt x="49060" y="34445"/>
                  <a:pt x="49059" y="34445"/>
                </a:cubicBezTo>
                <a:cubicBezTo>
                  <a:pt x="49059" y="34445"/>
                  <a:pt x="49046" y="34565"/>
                  <a:pt x="49031" y="34565"/>
                </a:cubicBezTo>
                <a:cubicBezTo>
                  <a:pt x="49028" y="34565"/>
                  <a:pt x="49026" y="34561"/>
                  <a:pt x="49023" y="34553"/>
                </a:cubicBezTo>
                <a:cubicBezTo>
                  <a:pt x="49011" y="34637"/>
                  <a:pt x="48999" y="34663"/>
                  <a:pt x="48988" y="34663"/>
                </a:cubicBezTo>
                <a:cubicBezTo>
                  <a:pt x="48968" y="34663"/>
                  <a:pt x="48950" y="34582"/>
                  <a:pt x="48938" y="34582"/>
                </a:cubicBezTo>
                <a:cubicBezTo>
                  <a:pt x="48936" y="34582"/>
                  <a:pt x="48934" y="34584"/>
                  <a:pt x="48932" y="34590"/>
                </a:cubicBezTo>
                <a:cubicBezTo>
                  <a:pt x="48901" y="34590"/>
                  <a:pt x="48870" y="34669"/>
                  <a:pt x="48839" y="34669"/>
                </a:cubicBezTo>
                <a:cubicBezTo>
                  <a:pt x="48834" y="34669"/>
                  <a:pt x="48829" y="34667"/>
                  <a:pt x="48824" y="34662"/>
                </a:cubicBezTo>
                <a:cubicBezTo>
                  <a:pt x="48811" y="34764"/>
                  <a:pt x="48798" y="34821"/>
                  <a:pt x="48786" y="34821"/>
                </a:cubicBezTo>
                <a:cubicBezTo>
                  <a:pt x="48780" y="34821"/>
                  <a:pt x="48775" y="34810"/>
                  <a:pt x="48769" y="34789"/>
                </a:cubicBezTo>
                <a:cubicBezTo>
                  <a:pt x="48767" y="34800"/>
                  <a:pt x="48764" y="34805"/>
                  <a:pt x="48761" y="34805"/>
                </a:cubicBezTo>
                <a:cubicBezTo>
                  <a:pt x="48748" y="34805"/>
                  <a:pt x="48735" y="34707"/>
                  <a:pt x="48722" y="34707"/>
                </a:cubicBezTo>
                <a:cubicBezTo>
                  <a:pt x="48720" y="34707"/>
                  <a:pt x="48717" y="34710"/>
                  <a:pt x="48715" y="34716"/>
                </a:cubicBezTo>
                <a:cubicBezTo>
                  <a:pt x="48706" y="34680"/>
                  <a:pt x="48697" y="34680"/>
                  <a:pt x="48688" y="34680"/>
                </a:cubicBezTo>
                <a:cubicBezTo>
                  <a:pt x="48679" y="34680"/>
                  <a:pt x="48670" y="34680"/>
                  <a:pt x="48661" y="34644"/>
                </a:cubicBezTo>
                <a:cubicBezTo>
                  <a:pt x="48645" y="34676"/>
                  <a:pt x="48629" y="34834"/>
                  <a:pt x="48613" y="34834"/>
                </a:cubicBezTo>
                <a:cubicBezTo>
                  <a:pt x="48611" y="34834"/>
                  <a:pt x="48609" y="34832"/>
                  <a:pt x="48606" y="34825"/>
                </a:cubicBezTo>
                <a:cubicBezTo>
                  <a:pt x="48594" y="34800"/>
                  <a:pt x="48573" y="34766"/>
                  <a:pt x="48548" y="34766"/>
                </a:cubicBezTo>
                <a:cubicBezTo>
                  <a:pt x="48538" y="34766"/>
                  <a:pt x="48527" y="34772"/>
                  <a:pt x="48516" y="34789"/>
                </a:cubicBezTo>
                <a:cubicBezTo>
                  <a:pt x="48514" y="34781"/>
                  <a:pt x="48512" y="34777"/>
                  <a:pt x="48510" y="34777"/>
                </a:cubicBezTo>
                <a:cubicBezTo>
                  <a:pt x="48500" y="34777"/>
                  <a:pt x="48497" y="34933"/>
                  <a:pt x="48486" y="34933"/>
                </a:cubicBezTo>
                <a:cubicBezTo>
                  <a:pt x="48484" y="34933"/>
                  <a:pt x="48482" y="34928"/>
                  <a:pt x="48480" y="34916"/>
                </a:cubicBezTo>
                <a:cubicBezTo>
                  <a:pt x="48480" y="34867"/>
                  <a:pt x="48476" y="34840"/>
                  <a:pt x="48470" y="34840"/>
                </a:cubicBezTo>
                <a:cubicBezTo>
                  <a:pt x="48463" y="34840"/>
                  <a:pt x="48453" y="34880"/>
                  <a:pt x="48444" y="34970"/>
                </a:cubicBezTo>
                <a:cubicBezTo>
                  <a:pt x="48444" y="34966"/>
                  <a:pt x="48444" y="34965"/>
                  <a:pt x="48443" y="34965"/>
                </a:cubicBezTo>
                <a:cubicBezTo>
                  <a:pt x="48443" y="34965"/>
                  <a:pt x="48441" y="34975"/>
                  <a:pt x="48435" y="34975"/>
                </a:cubicBezTo>
                <a:cubicBezTo>
                  <a:pt x="48432" y="34975"/>
                  <a:pt x="48429" y="34974"/>
                  <a:pt x="48425" y="34970"/>
                </a:cubicBezTo>
                <a:lnTo>
                  <a:pt x="48425" y="34879"/>
                </a:lnTo>
                <a:cubicBezTo>
                  <a:pt x="48425" y="34901"/>
                  <a:pt x="48423" y="34909"/>
                  <a:pt x="48420" y="34909"/>
                </a:cubicBezTo>
                <a:cubicBezTo>
                  <a:pt x="48409" y="34909"/>
                  <a:pt x="48385" y="34821"/>
                  <a:pt x="48371" y="34807"/>
                </a:cubicBezTo>
                <a:cubicBezTo>
                  <a:pt x="48371" y="34897"/>
                  <a:pt x="48353" y="34897"/>
                  <a:pt x="48353" y="34916"/>
                </a:cubicBezTo>
                <a:cubicBezTo>
                  <a:pt x="48345" y="34924"/>
                  <a:pt x="48340" y="34932"/>
                  <a:pt x="48336" y="34932"/>
                </a:cubicBezTo>
                <a:cubicBezTo>
                  <a:pt x="48331" y="34932"/>
                  <a:pt x="48327" y="34919"/>
                  <a:pt x="48317" y="34879"/>
                </a:cubicBezTo>
                <a:cubicBezTo>
                  <a:pt x="48299" y="34843"/>
                  <a:pt x="48281" y="34807"/>
                  <a:pt x="48244" y="34771"/>
                </a:cubicBezTo>
                <a:cubicBezTo>
                  <a:pt x="48226" y="34952"/>
                  <a:pt x="48208" y="34897"/>
                  <a:pt x="48190" y="34952"/>
                </a:cubicBezTo>
                <a:cubicBezTo>
                  <a:pt x="48186" y="34954"/>
                  <a:pt x="48181" y="34955"/>
                  <a:pt x="48177" y="34955"/>
                </a:cubicBezTo>
                <a:cubicBezTo>
                  <a:pt x="48149" y="34955"/>
                  <a:pt x="48133" y="34898"/>
                  <a:pt x="48118" y="34771"/>
                </a:cubicBezTo>
                <a:cubicBezTo>
                  <a:pt x="48100" y="34779"/>
                  <a:pt x="48087" y="34800"/>
                  <a:pt x="48078" y="34800"/>
                </a:cubicBezTo>
                <a:cubicBezTo>
                  <a:pt x="48068" y="34800"/>
                  <a:pt x="48063" y="34775"/>
                  <a:pt x="48063" y="34680"/>
                </a:cubicBezTo>
                <a:cubicBezTo>
                  <a:pt x="48063" y="34573"/>
                  <a:pt x="48063" y="34547"/>
                  <a:pt x="48062" y="34547"/>
                </a:cubicBezTo>
                <a:cubicBezTo>
                  <a:pt x="48061" y="34547"/>
                  <a:pt x="48058" y="34570"/>
                  <a:pt x="48053" y="34570"/>
                </a:cubicBezTo>
                <a:cubicBezTo>
                  <a:pt x="48051" y="34570"/>
                  <a:pt x="48048" y="34566"/>
                  <a:pt x="48045" y="34553"/>
                </a:cubicBezTo>
                <a:cubicBezTo>
                  <a:pt x="48037" y="34522"/>
                  <a:pt x="48033" y="34504"/>
                  <a:pt x="48029" y="34504"/>
                </a:cubicBezTo>
                <a:cubicBezTo>
                  <a:pt x="48024" y="34504"/>
                  <a:pt x="48019" y="34536"/>
                  <a:pt x="48009" y="34608"/>
                </a:cubicBezTo>
                <a:cubicBezTo>
                  <a:pt x="47997" y="34596"/>
                  <a:pt x="47977" y="34445"/>
                  <a:pt x="47959" y="34445"/>
                </a:cubicBezTo>
                <a:cubicBezTo>
                  <a:pt x="47950" y="34445"/>
                  <a:pt x="47942" y="34482"/>
                  <a:pt x="47936" y="34590"/>
                </a:cubicBezTo>
                <a:cubicBezTo>
                  <a:pt x="47933" y="34586"/>
                  <a:pt x="47930" y="34585"/>
                  <a:pt x="47927" y="34585"/>
                </a:cubicBezTo>
                <a:cubicBezTo>
                  <a:pt x="47908" y="34585"/>
                  <a:pt x="47889" y="34634"/>
                  <a:pt x="47870" y="34634"/>
                </a:cubicBezTo>
                <a:cubicBezTo>
                  <a:pt x="47856" y="34634"/>
                  <a:pt x="47842" y="34608"/>
                  <a:pt x="47828" y="34517"/>
                </a:cubicBezTo>
                <a:cubicBezTo>
                  <a:pt x="47812" y="34408"/>
                  <a:pt x="47797" y="34379"/>
                  <a:pt x="47782" y="34379"/>
                </a:cubicBezTo>
                <a:cubicBezTo>
                  <a:pt x="47767" y="34379"/>
                  <a:pt x="47753" y="34414"/>
                  <a:pt x="47743" y="34414"/>
                </a:cubicBezTo>
                <a:cubicBezTo>
                  <a:pt x="47741" y="34414"/>
                  <a:pt x="47739" y="34412"/>
                  <a:pt x="47737" y="34409"/>
                </a:cubicBezTo>
                <a:cubicBezTo>
                  <a:pt x="47729" y="34448"/>
                  <a:pt x="47721" y="34464"/>
                  <a:pt x="47715" y="34464"/>
                </a:cubicBezTo>
                <a:cubicBezTo>
                  <a:pt x="47707" y="34464"/>
                  <a:pt x="47701" y="34439"/>
                  <a:pt x="47701" y="34409"/>
                </a:cubicBezTo>
                <a:cubicBezTo>
                  <a:pt x="47701" y="34354"/>
                  <a:pt x="47683" y="34282"/>
                  <a:pt x="47683" y="34227"/>
                </a:cubicBezTo>
                <a:cubicBezTo>
                  <a:pt x="47683" y="34191"/>
                  <a:pt x="47683" y="34178"/>
                  <a:pt x="47682" y="34178"/>
                </a:cubicBezTo>
                <a:cubicBezTo>
                  <a:pt x="47680" y="34178"/>
                  <a:pt x="47676" y="34206"/>
                  <a:pt x="47665" y="34227"/>
                </a:cubicBezTo>
                <a:lnTo>
                  <a:pt x="47665" y="34173"/>
                </a:lnTo>
                <a:cubicBezTo>
                  <a:pt x="47665" y="34049"/>
                  <a:pt x="47665" y="34019"/>
                  <a:pt x="47666" y="34019"/>
                </a:cubicBezTo>
                <a:cubicBezTo>
                  <a:pt x="47667" y="34019"/>
                  <a:pt x="47669" y="34046"/>
                  <a:pt x="47674" y="34046"/>
                </a:cubicBezTo>
                <a:cubicBezTo>
                  <a:pt x="47676" y="34046"/>
                  <a:pt x="47679" y="34038"/>
                  <a:pt x="47683" y="34010"/>
                </a:cubicBezTo>
                <a:cubicBezTo>
                  <a:pt x="47683" y="34016"/>
                  <a:pt x="47683" y="34019"/>
                  <a:pt x="47684" y="34019"/>
                </a:cubicBezTo>
                <a:cubicBezTo>
                  <a:pt x="47688" y="34019"/>
                  <a:pt x="47701" y="33956"/>
                  <a:pt x="47701" y="33956"/>
                </a:cubicBezTo>
                <a:lnTo>
                  <a:pt x="47701" y="33829"/>
                </a:lnTo>
                <a:lnTo>
                  <a:pt x="47701" y="33793"/>
                </a:lnTo>
                <a:lnTo>
                  <a:pt x="47701" y="33666"/>
                </a:lnTo>
                <a:lnTo>
                  <a:pt x="47701" y="33521"/>
                </a:lnTo>
                <a:lnTo>
                  <a:pt x="47701" y="33413"/>
                </a:lnTo>
                <a:cubicBezTo>
                  <a:pt x="47701" y="33358"/>
                  <a:pt x="47701" y="33304"/>
                  <a:pt x="47701" y="33268"/>
                </a:cubicBezTo>
                <a:cubicBezTo>
                  <a:pt x="47701" y="33213"/>
                  <a:pt x="47701" y="33250"/>
                  <a:pt x="47683" y="33105"/>
                </a:cubicBezTo>
                <a:cubicBezTo>
                  <a:pt x="47683" y="33088"/>
                  <a:pt x="47682" y="33082"/>
                  <a:pt x="47681" y="33082"/>
                </a:cubicBezTo>
                <a:cubicBezTo>
                  <a:pt x="47676" y="33082"/>
                  <a:pt x="47667" y="33143"/>
                  <a:pt x="47665" y="33143"/>
                </a:cubicBezTo>
                <a:cubicBezTo>
                  <a:pt x="47665" y="33143"/>
                  <a:pt x="47665" y="33142"/>
                  <a:pt x="47665" y="33141"/>
                </a:cubicBezTo>
                <a:cubicBezTo>
                  <a:pt x="47651" y="33113"/>
                  <a:pt x="47626" y="33075"/>
                  <a:pt x="47599" y="33075"/>
                </a:cubicBezTo>
                <a:cubicBezTo>
                  <a:pt x="47591" y="33075"/>
                  <a:pt x="47583" y="33078"/>
                  <a:pt x="47574" y="33087"/>
                </a:cubicBezTo>
                <a:cubicBezTo>
                  <a:pt x="47574" y="33032"/>
                  <a:pt x="47556" y="32996"/>
                  <a:pt x="47538" y="32960"/>
                </a:cubicBezTo>
                <a:cubicBezTo>
                  <a:pt x="47520" y="32924"/>
                  <a:pt x="47502" y="32905"/>
                  <a:pt x="47484" y="32905"/>
                </a:cubicBezTo>
                <a:cubicBezTo>
                  <a:pt x="47466" y="32905"/>
                  <a:pt x="47447" y="32942"/>
                  <a:pt x="47447" y="33068"/>
                </a:cubicBezTo>
                <a:cubicBezTo>
                  <a:pt x="47447" y="32909"/>
                  <a:pt x="47435" y="32818"/>
                  <a:pt x="47414" y="32818"/>
                </a:cubicBezTo>
                <a:cubicBezTo>
                  <a:pt x="47399" y="32818"/>
                  <a:pt x="47379" y="32863"/>
                  <a:pt x="47357" y="32960"/>
                </a:cubicBezTo>
                <a:cubicBezTo>
                  <a:pt x="47339" y="32851"/>
                  <a:pt x="47266" y="32779"/>
                  <a:pt x="47158" y="32742"/>
                </a:cubicBezTo>
                <a:cubicBezTo>
                  <a:pt x="47112" y="32742"/>
                  <a:pt x="47066" y="32497"/>
                  <a:pt x="47042" y="32497"/>
                </a:cubicBezTo>
                <a:cubicBezTo>
                  <a:pt x="47037" y="32497"/>
                  <a:pt x="47034" y="32505"/>
                  <a:pt x="47031" y="32525"/>
                </a:cubicBezTo>
                <a:cubicBezTo>
                  <a:pt x="47031" y="32441"/>
                  <a:pt x="47023" y="32325"/>
                  <a:pt x="47012" y="32325"/>
                </a:cubicBezTo>
                <a:cubicBezTo>
                  <a:pt x="47007" y="32325"/>
                  <a:pt x="47001" y="32355"/>
                  <a:pt x="46995" y="32435"/>
                </a:cubicBezTo>
                <a:cubicBezTo>
                  <a:pt x="46995" y="32380"/>
                  <a:pt x="46977" y="32416"/>
                  <a:pt x="46959" y="32326"/>
                </a:cubicBezTo>
                <a:cubicBezTo>
                  <a:pt x="46959" y="32331"/>
                  <a:pt x="46958" y="32333"/>
                  <a:pt x="46958" y="32333"/>
                </a:cubicBezTo>
                <a:cubicBezTo>
                  <a:pt x="46956" y="32333"/>
                  <a:pt x="46944" y="32175"/>
                  <a:pt x="46931" y="32175"/>
                </a:cubicBezTo>
                <a:cubicBezTo>
                  <a:pt x="46928" y="32175"/>
                  <a:pt x="46925" y="32182"/>
                  <a:pt x="46922" y="32199"/>
                </a:cubicBezTo>
                <a:cubicBezTo>
                  <a:pt x="46922" y="32080"/>
                  <a:pt x="46913" y="32039"/>
                  <a:pt x="46900" y="32039"/>
                </a:cubicBezTo>
                <a:cubicBezTo>
                  <a:pt x="46896" y="32039"/>
                  <a:pt x="46891" y="32044"/>
                  <a:pt x="46886" y="32054"/>
                </a:cubicBezTo>
                <a:cubicBezTo>
                  <a:pt x="46868" y="32000"/>
                  <a:pt x="46868" y="31946"/>
                  <a:pt x="46850" y="31891"/>
                </a:cubicBezTo>
                <a:cubicBezTo>
                  <a:pt x="46839" y="31848"/>
                  <a:pt x="46835" y="31812"/>
                  <a:pt x="46829" y="31812"/>
                </a:cubicBezTo>
                <a:cubicBezTo>
                  <a:pt x="46825" y="31812"/>
                  <a:pt x="46821" y="31829"/>
                  <a:pt x="46814" y="31873"/>
                </a:cubicBezTo>
                <a:cubicBezTo>
                  <a:pt x="46774" y="31873"/>
                  <a:pt x="46734" y="31651"/>
                  <a:pt x="46695" y="31651"/>
                </a:cubicBezTo>
                <a:cubicBezTo>
                  <a:pt x="46680" y="31651"/>
                  <a:pt x="46665" y="31681"/>
                  <a:pt x="46651" y="31765"/>
                </a:cubicBezTo>
                <a:cubicBezTo>
                  <a:pt x="46608" y="31712"/>
                  <a:pt x="46572" y="31684"/>
                  <a:pt x="46543" y="31684"/>
                </a:cubicBezTo>
                <a:cubicBezTo>
                  <a:pt x="46521" y="31684"/>
                  <a:pt x="46503" y="31698"/>
                  <a:pt x="46488" y="31728"/>
                </a:cubicBezTo>
                <a:cubicBezTo>
                  <a:pt x="46451" y="31728"/>
                  <a:pt x="46415" y="31728"/>
                  <a:pt x="46379" y="31765"/>
                </a:cubicBezTo>
                <a:cubicBezTo>
                  <a:pt x="46343" y="31801"/>
                  <a:pt x="46288" y="31891"/>
                  <a:pt x="46234" y="31891"/>
                </a:cubicBezTo>
                <a:cubicBezTo>
                  <a:pt x="46210" y="32046"/>
                  <a:pt x="46194" y="32161"/>
                  <a:pt x="46181" y="32161"/>
                </a:cubicBezTo>
                <a:cubicBezTo>
                  <a:pt x="46174" y="32161"/>
                  <a:pt x="46168" y="32129"/>
                  <a:pt x="46162" y="32054"/>
                </a:cubicBezTo>
                <a:cubicBezTo>
                  <a:pt x="46157" y="32109"/>
                  <a:pt x="46153" y="32127"/>
                  <a:pt x="46148" y="32127"/>
                </a:cubicBezTo>
                <a:cubicBezTo>
                  <a:pt x="46139" y="32127"/>
                  <a:pt x="46130" y="32054"/>
                  <a:pt x="46121" y="32054"/>
                </a:cubicBezTo>
                <a:cubicBezTo>
                  <a:pt x="46116" y="32054"/>
                  <a:pt x="46112" y="32072"/>
                  <a:pt x="46107" y="32127"/>
                </a:cubicBezTo>
                <a:cubicBezTo>
                  <a:pt x="46095" y="32215"/>
                  <a:pt x="46091" y="32260"/>
                  <a:pt x="46084" y="32260"/>
                </a:cubicBezTo>
                <a:cubicBezTo>
                  <a:pt x="46080" y="32260"/>
                  <a:pt x="46077" y="32252"/>
                  <a:pt x="46071" y="32235"/>
                </a:cubicBezTo>
                <a:cubicBezTo>
                  <a:pt x="46058" y="32235"/>
                  <a:pt x="46046" y="32390"/>
                  <a:pt x="46033" y="32390"/>
                </a:cubicBezTo>
                <a:cubicBezTo>
                  <a:pt x="46027" y="32390"/>
                  <a:pt x="46022" y="32364"/>
                  <a:pt x="46017" y="32290"/>
                </a:cubicBezTo>
                <a:cubicBezTo>
                  <a:pt x="46017" y="32308"/>
                  <a:pt x="46015" y="32316"/>
                  <a:pt x="46013" y="32316"/>
                </a:cubicBezTo>
                <a:cubicBezTo>
                  <a:pt x="46004" y="32316"/>
                  <a:pt x="45985" y="32243"/>
                  <a:pt x="45971" y="32243"/>
                </a:cubicBezTo>
                <a:cubicBezTo>
                  <a:pt x="45968" y="32243"/>
                  <a:pt x="45965" y="32246"/>
                  <a:pt x="45963" y="32254"/>
                </a:cubicBezTo>
                <a:cubicBezTo>
                  <a:pt x="45944" y="32235"/>
                  <a:pt x="45926" y="32213"/>
                  <a:pt x="45910" y="32213"/>
                </a:cubicBezTo>
                <a:cubicBezTo>
                  <a:pt x="45895" y="32213"/>
                  <a:pt x="45881" y="32235"/>
                  <a:pt x="45872" y="32308"/>
                </a:cubicBezTo>
                <a:cubicBezTo>
                  <a:pt x="45862" y="32303"/>
                  <a:pt x="45853" y="32301"/>
                  <a:pt x="45843" y="32301"/>
                </a:cubicBezTo>
                <a:cubicBezTo>
                  <a:pt x="45818" y="32301"/>
                  <a:pt x="45795" y="32318"/>
                  <a:pt x="45781" y="32344"/>
                </a:cubicBezTo>
                <a:cubicBezTo>
                  <a:pt x="45773" y="32361"/>
                  <a:pt x="45761" y="32374"/>
                  <a:pt x="45750" y="32374"/>
                </a:cubicBezTo>
                <a:cubicBezTo>
                  <a:pt x="45738" y="32374"/>
                  <a:pt x="45727" y="32356"/>
                  <a:pt x="45727" y="32308"/>
                </a:cubicBezTo>
                <a:cubicBezTo>
                  <a:pt x="45715" y="32308"/>
                  <a:pt x="45687" y="32340"/>
                  <a:pt x="45653" y="32340"/>
                </a:cubicBezTo>
                <a:cubicBezTo>
                  <a:pt x="45637" y="32340"/>
                  <a:pt x="45618" y="32332"/>
                  <a:pt x="45600" y="32308"/>
                </a:cubicBezTo>
                <a:cubicBezTo>
                  <a:pt x="45593" y="32298"/>
                  <a:pt x="45585" y="32294"/>
                  <a:pt x="45579" y="32294"/>
                </a:cubicBezTo>
                <a:cubicBezTo>
                  <a:pt x="45550" y="32294"/>
                  <a:pt x="45528" y="32367"/>
                  <a:pt x="45517" y="32367"/>
                </a:cubicBezTo>
                <a:cubicBezTo>
                  <a:pt x="45512" y="32367"/>
                  <a:pt x="45510" y="32352"/>
                  <a:pt x="45510" y="32308"/>
                </a:cubicBezTo>
                <a:cubicBezTo>
                  <a:pt x="45474" y="32380"/>
                  <a:pt x="45437" y="32435"/>
                  <a:pt x="45383" y="32489"/>
                </a:cubicBezTo>
                <a:cubicBezTo>
                  <a:pt x="45374" y="32483"/>
                  <a:pt x="45366" y="32480"/>
                  <a:pt x="45357" y="32480"/>
                </a:cubicBezTo>
                <a:cubicBezTo>
                  <a:pt x="45294" y="32480"/>
                  <a:pt x="45238" y="32640"/>
                  <a:pt x="45238" y="32688"/>
                </a:cubicBezTo>
                <a:lnTo>
                  <a:pt x="45238" y="32543"/>
                </a:lnTo>
                <a:lnTo>
                  <a:pt x="45238" y="32235"/>
                </a:lnTo>
                <a:lnTo>
                  <a:pt x="45238" y="31783"/>
                </a:lnTo>
                <a:lnTo>
                  <a:pt x="45347" y="31728"/>
                </a:lnTo>
                <a:lnTo>
                  <a:pt x="45383" y="31276"/>
                </a:lnTo>
                <a:lnTo>
                  <a:pt x="44152" y="31276"/>
                </a:lnTo>
                <a:lnTo>
                  <a:pt x="44170" y="31674"/>
                </a:lnTo>
                <a:lnTo>
                  <a:pt x="44278" y="31765"/>
                </a:lnTo>
                <a:lnTo>
                  <a:pt x="44278" y="32724"/>
                </a:lnTo>
                <a:lnTo>
                  <a:pt x="43916" y="32724"/>
                </a:lnTo>
                <a:lnTo>
                  <a:pt x="43916" y="32579"/>
                </a:lnTo>
                <a:lnTo>
                  <a:pt x="44007" y="32416"/>
                </a:lnTo>
                <a:lnTo>
                  <a:pt x="44007" y="31982"/>
                </a:lnTo>
                <a:lnTo>
                  <a:pt x="42811" y="31982"/>
                </a:lnTo>
                <a:lnTo>
                  <a:pt x="42811" y="32416"/>
                </a:lnTo>
                <a:lnTo>
                  <a:pt x="42956" y="32543"/>
                </a:lnTo>
                <a:lnTo>
                  <a:pt x="42956" y="33394"/>
                </a:lnTo>
                <a:lnTo>
                  <a:pt x="40131" y="33340"/>
                </a:lnTo>
                <a:lnTo>
                  <a:pt x="40131" y="31855"/>
                </a:lnTo>
                <a:lnTo>
                  <a:pt x="39715" y="31113"/>
                </a:lnTo>
                <a:lnTo>
                  <a:pt x="39606" y="29972"/>
                </a:lnTo>
                <a:lnTo>
                  <a:pt x="39497" y="31095"/>
                </a:lnTo>
                <a:lnTo>
                  <a:pt x="38954" y="31946"/>
                </a:lnTo>
                <a:lnTo>
                  <a:pt x="38900" y="28125"/>
                </a:lnTo>
                <a:lnTo>
                  <a:pt x="39117" y="27780"/>
                </a:lnTo>
                <a:lnTo>
                  <a:pt x="39117" y="25825"/>
                </a:lnTo>
                <a:lnTo>
                  <a:pt x="38954" y="25625"/>
                </a:lnTo>
                <a:lnTo>
                  <a:pt x="38701" y="24195"/>
                </a:lnTo>
                <a:lnTo>
                  <a:pt x="38447" y="25644"/>
                </a:lnTo>
                <a:lnTo>
                  <a:pt x="38320" y="25807"/>
                </a:lnTo>
                <a:lnTo>
                  <a:pt x="38320" y="26006"/>
                </a:lnTo>
                <a:lnTo>
                  <a:pt x="37958" y="25372"/>
                </a:lnTo>
                <a:lnTo>
                  <a:pt x="37849" y="24213"/>
                </a:lnTo>
                <a:lnTo>
                  <a:pt x="37777" y="24122"/>
                </a:lnTo>
                <a:lnTo>
                  <a:pt x="37777" y="24774"/>
                </a:lnTo>
                <a:lnTo>
                  <a:pt x="37614" y="24050"/>
                </a:lnTo>
                <a:lnTo>
                  <a:pt x="37578" y="22945"/>
                </a:lnTo>
                <a:lnTo>
                  <a:pt x="37523" y="22945"/>
                </a:lnTo>
                <a:lnTo>
                  <a:pt x="37451" y="23742"/>
                </a:lnTo>
                <a:lnTo>
                  <a:pt x="36998" y="23724"/>
                </a:lnTo>
                <a:lnTo>
                  <a:pt x="36890" y="22981"/>
                </a:lnTo>
                <a:lnTo>
                  <a:pt x="36835" y="22981"/>
                </a:lnTo>
                <a:lnTo>
                  <a:pt x="36690" y="24829"/>
                </a:lnTo>
                <a:lnTo>
                  <a:pt x="36527" y="24014"/>
                </a:lnTo>
                <a:lnTo>
                  <a:pt x="36256" y="25770"/>
                </a:lnTo>
                <a:lnTo>
                  <a:pt x="36256" y="25951"/>
                </a:lnTo>
                <a:lnTo>
                  <a:pt x="35930" y="25970"/>
                </a:lnTo>
                <a:lnTo>
                  <a:pt x="35912" y="25843"/>
                </a:lnTo>
                <a:lnTo>
                  <a:pt x="36038" y="25843"/>
                </a:lnTo>
                <a:lnTo>
                  <a:pt x="35930" y="25680"/>
                </a:lnTo>
                <a:lnTo>
                  <a:pt x="35640" y="24086"/>
                </a:lnTo>
                <a:lnTo>
                  <a:pt x="35314" y="25644"/>
                </a:lnTo>
                <a:lnTo>
                  <a:pt x="35133" y="25843"/>
                </a:lnTo>
                <a:lnTo>
                  <a:pt x="35260" y="25843"/>
                </a:lnTo>
                <a:lnTo>
                  <a:pt x="35260" y="26748"/>
                </a:lnTo>
                <a:lnTo>
                  <a:pt x="33648" y="24648"/>
                </a:lnTo>
                <a:lnTo>
                  <a:pt x="32833" y="24648"/>
                </a:lnTo>
                <a:lnTo>
                  <a:pt x="32833" y="24086"/>
                </a:lnTo>
                <a:lnTo>
                  <a:pt x="32525" y="24068"/>
                </a:lnTo>
                <a:lnTo>
                  <a:pt x="32380" y="23905"/>
                </a:lnTo>
                <a:lnTo>
                  <a:pt x="32380" y="23344"/>
                </a:lnTo>
                <a:lnTo>
                  <a:pt x="32163" y="23144"/>
                </a:lnTo>
                <a:lnTo>
                  <a:pt x="32163" y="22022"/>
                </a:lnTo>
                <a:lnTo>
                  <a:pt x="32036" y="21804"/>
                </a:lnTo>
                <a:lnTo>
                  <a:pt x="31765" y="19396"/>
                </a:lnTo>
                <a:lnTo>
                  <a:pt x="31493" y="21804"/>
                </a:lnTo>
                <a:lnTo>
                  <a:pt x="31384" y="22004"/>
                </a:lnTo>
                <a:lnTo>
                  <a:pt x="31384" y="23163"/>
                </a:lnTo>
                <a:lnTo>
                  <a:pt x="31113" y="23344"/>
                </a:lnTo>
                <a:lnTo>
                  <a:pt x="31113" y="23905"/>
                </a:lnTo>
                <a:lnTo>
                  <a:pt x="30823" y="23905"/>
                </a:lnTo>
                <a:lnTo>
                  <a:pt x="30823" y="23307"/>
                </a:lnTo>
                <a:lnTo>
                  <a:pt x="30678" y="22981"/>
                </a:lnTo>
                <a:lnTo>
                  <a:pt x="30153" y="22981"/>
                </a:lnTo>
                <a:lnTo>
                  <a:pt x="29917" y="23199"/>
                </a:lnTo>
                <a:lnTo>
                  <a:pt x="29917" y="23905"/>
                </a:lnTo>
                <a:lnTo>
                  <a:pt x="29410" y="23887"/>
                </a:lnTo>
                <a:lnTo>
                  <a:pt x="29410" y="22384"/>
                </a:lnTo>
                <a:lnTo>
                  <a:pt x="29610" y="22384"/>
                </a:lnTo>
                <a:lnTo>
                  <a:pt x="29447" y="22167"/>
                </a:lnTo>
                <a:lnTo>
                  <a:pt x="28994" y="19975"/>
                </a:lnTo>
                <a:lnTo>
                  <a:pt x="28595" y="22148"/>
                </a:lnTo>
                <a:lnTo>
                  <a:pt x="28360" y="22438"/>
                </a:lnTo>
                <a:lnTo>
                  <a:pt x="28595" y="22438"/>
                </a:lnTo>
                <a:lnTo>
                  <a:pt x="28595" y="23760"/>
                </a:lnTo>
                <a:lnTo>
                  <a:pt x="27980" y="23760"/>
                </a:lnTo>
                <a:lnTo>
                  <a:pt x="27654" y="20881"/>
                </a:lnTo>
                <a:lnTo>
                  <a:pt x="27364" y="23851"/>
                </a:lnTo>
                <a:lnTo>
                  <a:pt x="25988" y="23851"/>
                </a:lnTo>
                <a:lnTo>
                  <a:pt x="25915" y="5814"/>
                </a:lnTo>
                <a:lnTo>
                  <a:pt x="25897" y="5126"/>
                </a:lnTo>
                <a:lnTo>
                  <a:pt x="26060" y="5126"/>
                </a:lnTo>
                <a:lnTo>
                  <a:pt x="25571" y="4673"/>
                </a:lnTo>
                <a:lnTo>
                  <a:pt x="24485" y="1467"/>
                </a:lnTo>
                <a:lnTo>
                  <a:pt x="243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rot="345029">
            <a:off x="8280093" y="4168596"/>
            <a:ext cx="2476463" cy="1499450"/>
          </a:xfrm>
          <a:custGeom>
            <a:avLst/>
            <a:gdLst/>
            <a:ahLst/>
            <a:cxnLst/>
            <a:rect l="l" t="t" r="r" b="b"/>
            <a:pathLst>
              <a:path w="72184" h="43706" extrusionOk="0">
                <a:moveTo>
                  <a:pt x="58165" y="1"/>
                </a:moveTo>
                <a:lnTo>
                  <a:pt x="56506" y="3771"/>
                </a:lnTo>
                <a:lnTo>
                  <a:pt x="54700" y="9347"/>
                </a:lnTo>
                <a:lnTo>
                  <a:pt x="53944" y="9494"/>
                </a:lnTo>
                <a:lnTo>
                  <a:pt x="53650" y="11310"/>
                </a:lnTo>
                <a:lnTo>
                  <a:pt x="51991" y="10554"/>
                </a:lnTo>
                <a:lnTo>
                  <a:pt x="48819" y="6333"/>
                </a:lnTo>
                <a:lnTo>
                  <a:pt x="48368" y="10554"/>
                </a:lnTo>
                <a:lnTo>
                  <a:pt x="46562" y="8895"/>
                </a:lnTo>
                <a:lnTo>
                  <a:pt x="46257" y="11006"/>
                </a:lnTo>
                <a:lnTo>
                  <a:pt x="44608" y="8297"/>
                </a:lnTo>
                <a:lnTo>
                  <a:pt x="43852" y="11006"/>
                </a:lnTo>
                <a:lnTo>
                  <a:pt x="40230" y="4380"/>
                </a:lnTo>
                <a:lnTo>
                  <a:pt x="39778" y="12360"/>
                </a:lnTo>
                <a:lnTo>
                  <a:pt x="37216" y="11006"/>
                </a:lnTo>
                <a:lnTo>
                  <a:pt x="36922" y="13568"/>
                </a:lnTo>
                <a:lnTo>
                  <a:pt x="36764" y="18692"/>
                </a:lnTo>
                <a:lnTo>
                  <a:pt x="35116" y="18986"/>
                </a:lnTo>
                <a:lnTo>
                  <a:pt x="29382" y="9042"/>
                </a:lnTo>
                <a:lnTo>
                  <a:pt x="28637" y="19596"/>
                </a:lnTo>
                <a:lnTo>
                  <a:pt x="26368" y="16130"/>
                </a:lnTo>
                <a:lnTo>
                  <a:pt x="18535" y="25171"/>
                </a:lnTo>
                <a:lnTo>
                  <a:pt x="11300" y="6186"/>
                </a:lnTo>
                <a:lnTo>
                  <a:pt x="6480" y="23964"/>
                </a:lnTo>
                <a:lnTo>
                  <a:pt x="3771" y="24562"/>
                </a:lnTo>
                <a:lnTo>
                  <a:pt x="1" y="6480"/>
                </a:lnTo>
                <a:lnTo>
                  <a:pt x="1" y="43705"/>
                </a:lnTo>
                <a:lnTo>
                  <a:pt x="72184" y="35872"/>
                </a:lnTo>
                <a:lnTo>
                  <a:pt x="72184" y="12959"/>
                </a:lnTo>
                <a:lnTo>
                  <a:pt x="70220" y="13117"/>
                </a:lnTo>
                <a:lnTo>
                  <a:pt x="65999" y="5283"/>
                </a:lnTo>
                <a:lnTo>
                  <a:pt x="65547" y="10554"/>
                </a:lnTo>
                <a:lnTo>
                  <a:pt x="61630" y="1965"/>
                </a:lnTo>
                <a:lnTo>
                  <a:pt x="60727" y="8748"/>
                </a:lnTo>
                <a:lnTo>
                  <a:pt x="59677" y="8297"/>
                </a:lnTo>
                <a:lnTo>
                  <a:pt x="581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8198109" y="3829591"/>
            <a:ext cx="90" cy="90"/>
          </a:xfrm>
          <a:custGeom>
            <a:avLst/>
            <a:gdLst/>
            <a:ahLst/>
            <a:cxnLst/>
            <a:rect l="l" t="t" r="r" b="b"/>
            <a:pathLst>
              <a:path w="1" h="1" extrusionOk="0">
                <a:moveTo>
                  <a:pt x="1" y="0"/>
                </a:move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8198109" y="3829591"/>
            <a:ext cx="90" cy="90"/>
          </a:xfrm>
          <a:custGeom>
            <a:avLst/>
            <a:gdLst/>
            <a:ahLst/>
            <a:cxnLst/>
            <a:rect l="l" t="t" r="r" b="b"/>
            <a:pathLst>
              <a:path w="1" h="1" extrusionOk="0">
                <a:moveTo>
                  <a:pt x="1" y="0"/>
                </a:move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8198109" y="3829591"/>
            <a:ext cx="13094" cy="90"/>
          </a:xfrm>
          <a:custGeom>
            <a:avLst/>
            <a:gdLst/>
            <a:ahLst/>
            <a:cxnLst/>
            <a:rect l="l" t="t" r="r" b="b"/>
            <a:pathLst>
              <a:path w="146" h="1" extrusionOk="0">
                <a:moveTo>
                  <a:pt x="1" y="0"/>
                </a:moveTo>
                <a:lnTo>
                  <a:pt x="146" y="0"/>
                </a:lnTo>
                <a:lnTo>
                  <a:pt x="146" y="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flipH="1">
            <a:off x="6310973" y="756094"/>
            <a:ext cx="1650875" cy="1576305"/>
          </a:xfrm>
          <a:custGeom>
            <a:avLst/>
            <a:gdLst/>
            <a:ahLst/>
            <a:cxnLst/>
            <a:rect l="l" t="t" r="r" b="b"/>
            <a:pathLst>
              <a:path w="18408" h="17577" extrusionOk="0">
                <a:moveTo>
                  <a:pt x="2" y="6490"/>
                </a:moveTo>
                <a:lnTo>
                  <a:pt x="2" y="6490"/>
                </a:lnTo>
                <a:cubicBezTo>
                  <a:pt x="1" y="6491"/>
                  <a:pt x="0" y="6493"/>
                  <a:pt x="0" y="6494"/>
                </a:cubicBezTo>
                <a:cubicBezTo>
                  <a:pt x="1" y="6493"/>
                  <a:pt x="2" y="6491"/>
                  <a:pt x="2" y="6490"/>
                </a:cubicBezTo>
                <a:close/>
                <a:moveTo>
                  <a:pt x="1712" y="8035"/>
                </a:moveTo>
                <a:cubicBezTo>
                  <a:pt x="1709" y="8040"/>
                  <a:pt x="1706" y="8046"/>
                  <a:pt x="1703" y="8051"/>
                </a:cubicBezTo>
                <a:cubicBezTo>
                  <a:pt x="1703" y="8065"/>
                  <a:pt x="1703" y="8071"/>
                  <a:pt x="1704" y="8071"/>
                </a:cubicBezTo>
                <a:cubicBezTo>
                  <a:pt x="1705" y="8071"/>
                  <a:pt x="1708" y="8056"/>
                  <a:pt x="1712" y="8035"/>
                </a:cubicBezTo>
                <a:close/>
                <a:moveTo>
                  <a:pt x="3071" y="13147"/>
                </a:moveTo>
                <a:cubicBezTo>
                  <a:pt x="3065" y="13157"/>
                  <a:pt x="3061" y="13167"/>
                  <a:pt x="3061" y="13176"/>
                </a:cubicBezTo>
                <a:cubicBezTo>
                  <a:pt x="3061" y="13176"/>
                  <a:pt x="3064" y="13165"/>
                  <a:pt x="3071" y="13147"/>
                </a:cubicBezTo>
                <a:close/>
                <a:moveTo>
                  <a:pt x="11618" y="0"/>
                </a:moveTo>
                <a:cubicBezTo>
                  <a:pt x="11603" y="0"/>
                  <a:pt x="11558" y="94"/>
                  <a:pt x="11446" y="373"/>
                </a:cubicBezTo>
                <a:cubicBezTo>
                  <a:pt x="11120" y="1133"/>
                  <a:pt x="10359" y="2419"/>
                  <a:pt x="10305" y="2800"/>
                </a:cubicBezTo>
                <a:cubicBezTo>
                  <a:pt x="10250" y="3162"/>
                  <a:pt x="10160" y="4140"/>
                  <a:pt x="10033" y="4176"/>
                </a:cubicBezTo>
                <a:cubicBezTo>
                  <a:pt x="9914" y="4210"/>
                  <a:pt x="9650" y="4469"/>
                  <a:pt x="9771" y="4469"/>
                </a:cubicBezTo>
                <a:cubicBezTo>
                  <a:pt x="9778" y="4469"/>
                  <a:pt x="9787" y="4468"/>
                  <a:pt x="9798" y="4466"/>
                </a:cubicBezTo>
                <a:cubicBezTo>
                  <a:pt x="9825" y="4458"/>
                  <a:pt x="9852" y="4454"/>
                  <a:pt x="9878" y="4454"/>
                </a:cubicBezTo>
                <a:cubicBezTo>
                  <a:pt x="10039" y="4454"/>
                  <a:pt x="10162" y="4596"/>
                  <a:pt x="10178" y="4846"/>
                </a:cubicBezTo>
                <a:cubicBezTo>
                  <a:pt x="10178" y="5132"/>
                  <a:pt x="9773" y="6422"/>
                  <a:pt x="9518" y="6422"/>
                </a:cubicBezTo>
                <a:cubicBezTo>
                  <a:pt x="9515" y="6422"/>
                  <a:pt x="9511" y="6422"/>
                  <a:pt x="9508" y="6421"/>
                </a:cubicBezTo>
                <a:cubicBezTo>
                  <a:pt x="9503" y="6421"/>
                  <a:pt x="9498" y="6421"/>
                  <a:pt x="9492" y="6421"/>
                </a:cubicBezTo>
                <a:cubicBezTo>
                  <a:pt x="9216" y="6421"/>
                  <a:pt x="7877" y="6839"/>
                  <a:pt x="7842" y="6874"/>
                </a:cubicBezTo>
                <a:cubicBezTo>
                  <a:pt x="7828" y="6902"/>
                  <a:pt x="7637" y="6971"/>
                  <a:pt x="7514" y="6971"/>
                </a:cubicBezTo>
                <a:cubicBezTo>
                  <a:pt x="7475" y="6971"/>
                  <a:pt x="7443" y="6964"/>
                  <a:pt x="7425" y="6947"/>
                </a:cubicBezTo>
                <a:cubicBezTo>
                  <a:pt x="7262" y="6874"/>
                  <a:pt x="7081" y="6838"/>
                  <a:pt x="6900" y="6838"/>
                </a:cubicBezTo>
                <a:cubicBezTo>
                  <a:pt x="5633" y="5425"/>
                  <a:pt x="4799" y="5407"/>
                  <a:pt x="4799" y="5407"/>
                </a:cubicBezTo>
                <a:cubicBezTo>
                  <a:pt x="4637" y="4955"/>
                  <a:pt x="4419" y="4955"/>
                  <a:pt x="4419" y="4955"/>
                </a:cubicBezTo>
                <a:lnTo>
                  <a:pt x="4419" y="4955"/>
                </a:lnTo>
                <a:cubicBezTo>
                  <a:pt x="4546" y="5009"/>
                  <a:pt x="4637" y="5371"/>
                  <a:pt x="4564" y="5371"/>
                </a:cubicBezTo>
                <a:cubicBezTo>
                  <a:pt x="4401" y="5407"/>
                  <a:pt x="4238" y="5480"/>
                  <a:pt x="4093" y="5588"/>
                </a:cubicBezTo>
                <a:cubicBezTo>
                  <a:pt x="4051" y="5625"/>
                  <a:pt x="4019" y="5637"/>
                  <a:pt x="3995" y="5637"/>
                </a:cubicBezTo>
                <a:cubicBezTo>
                  <a:pt x="3946" y="5637"/>
                  <a:pt x="3930" y="5588"/>
                  <a:pt x="3930" y="5588"/>
                </a:cubicBezTo>
                <a:cubicBezTo>
                  <a:pt x="3966" y="5299"/>
                  <a:pt x="3840" y="4991"/>
                  <a:pt x="3586" y="4828"/>
                </a:cubicBezTo>
                <a:lnTo>
                  <a:pt x="3586" y="4828"/>
                </a:lnTo>
                <a:cubicBezTo>
                  <a:pt x="3767" y="5063"/>
                  <a:pt x="3677" y="5588"/>
                  <a:pt x="3677" y="5588"/>
                </a:cubicBezTo>
                <a:lnTo>
                  <a:pt x="3586" y="5679"/>
                </a:lnTo>
                <a:cubicBezTo>
                  <a:pt x="3296" y="5643"/>
                  <a:pt x="2970" y="5226"/>
                  <a:pt x="2753" y="5172"/>
                </a:cubicBezTo>
                <a:cubicBezTo>
                  <a:pt x="2543" y="5137"/>
                  <a:pt x="1165" y="4645"/>
                  <a:pt x="1074" y="4645"/>
                </a:cubicBezTo>
                <a:cubicBezTo>
                  <a:pt x="1071" y="4645"/>
                  <a:pt x="1069" y="4646"/>
                  <a:pt x="1069" y="4647"/>
                </a:cubicBezTo>
                <a:cubicBezTo>
                  <a:pt x="1069" y="4665"/>
                  <a:pt x="1178" y="4665"/>
                  <a:pt x="1196" y="4683"/>
                </a:cubicBezTo>
                <a:cubicBezTo>
                  <a:pt x="1232" y="4719"/>
                  <a:pt x="1196" y="4755"/>
                  <a:pt x="1286" y="4773"/>
                </a:cubicBezTo>
                <a:cubicBezTo>
                  <a:pt x="1341" y="4792"/>
                  <a:pt x="1395" y="4810"/>
                  <a:pt x="1431" y="4864"/>
                </a:cubicBezTo>
                <a:cubicBezTo>
                  <a:pt x="1811" y="5679"/>
                  <a:pt x="671" y="5969"/>
                  <a:pt x="598" y="6095"/>
                </a:cubicBezTo>
                <a:cubicBezTo>
                  <a:pt x="544" y="6240"/>
                  <a:pt x="399" y="6331"/>
                  <a:pt x="236" y="6331"/>
                </a:cubicBezTo>
                <a:cubicBezTo>
                  <a:pt x="129" y="6331"/>
                  <a:pt x="39" y="6401"/>
                  <a:pt x="2" y="6490"/>
                </a:cubicBezTo>
                <a:lnTo>
                  <a:pt x="2" y="6490"/>
                </a:lnTo>
                <a:cubicBezTo>
                  <a:pt x="16" y="6470"/>
                  <a:pt x="119" y="6419"/>
                  <a:pt x="166" y="6419"/>
                </a:cubicBezTo>
                <a:cubicBezTo>
                  <a:pt x="172" y="6419"/>
                  <a:pt x="178" y="6419"/>
                  <a:pt x="182" y="6421"/>
                </a:cubicBezTo>
                <a:cubicBezTo>
                  <a:pt x="213" y="6427"/>
                  <a:pt x="247" y="6429"/>
                  <a:pt x="281" y="6429"/>
                </a:cubicBezTo>
                <a:cubicBezTo>
                  <a:pt x="363" y="6429"/>
                  <a:pt x="449" y="6416"/>
                  <a:pt x="526" y="6403"/>
                </a:cubicBezTo>
                <a:lnTo>
                  <a:pt x="526" y="6403"/>
                </a:lnTo>
                <a:cubicBezTo>
                  <a:pt x="471" y="6584"/>
                  <a:pt x="1377" y="6548"/>
                  <a:pt x="1757" y="6820"/>
                </a:cubicBezTo>
                <a:cubicBezTo>
                  <a:pt x="2137" y="7110"/>
                  <a:pt x="1956" y="7653"/>
                  <a:pt x="1920" y="7707"/>
                </a:cubicBezTo>
                <a:cubicBezTo>
                  <a:pt x="1902" y="7743"/>
                  <a:pt x="1830" y="7852"/>
                  <a:pt x="1775" y="7870"/>
                </a:cubicBezTo>
                <a:cubicBezTo>
                  <a:pt x="1742" y="7881"/>
                  <a:pt x="1722" y="7980"/>
                  <a:pt x="1712" y="8035"/>
                </a:cubicBezTo>
                <a:lnTo>
                  <a:pt x="1712" y="8035"/>
                </a:lnTo>
                <a:cubicBezTo>
                  <a:pt x="1752" y="7971"/>
                  <a:pt x="1830" y="7925"/>
                  <a:pt x="1830" y="7925"/>
                </a:cubicBezTo>
                <a:cubicBezTo>
                  <a:pt x="1834" y="7926"/>
                  <a:pt x="1839" y="7927"/>
                  <a:pt x="1844" y="7927"/>
                </a:cubicBezTo>
                <a:cubicBezTo>
                  <a:pt x="1893" y="7927"/>
                  <a:pt x="1938" y="7852"/>
                  <a:pt x="1938" y="7852"/>
                </a:cubicBezTo>
                <a:cubicBezTo>
                  <a:pt x="1938" y="7852"/>
                  <a:pt x="2430" y="7714"/>
                  <a:pt x="2928" y="7714"/>
                </a:cubicBezTo>
                <a:cubicBezTo>
                  <a:pt x="3105" y="7714"/>
                  <a:pt x="3284" y="7732"/>
                  <a:pt x="3441" y="7780"/>
                </a:cubicBezTo>
                <a:cubicBezTo>
                  <a:pt x="4039" y="7979"/>
                  <a:pt x="4437" y="8613"/>
                  <a:pt x="4492" y="8667"/>
                </a:cubicBezTo>
                <a:cubicBezTo>
                  <a:pt x="4528" y="8758"/>
                  <a:pt x="4564" y="8848"/>
                  <a:pt x="4582" y="8939"/>
                </a:cubicBezTo>
                <a:cubicBezTo>
                  <a:pt x="4528" y="8993"/>
                  <a:pt x="4582" y="9174"/>
                  <a:pt x="4582" y="9174"/>
                </a:cubicBezTo>
                <a:cubicBezTo>
                  <a:pt x="4582" y="9156"/>
                  <a:pt x="4582" y="9120"/>
                  <a:pt x="4582" y="9120"/>
                </a:cubicBezTo>
                <a:cubicBezTo>
                  <a:pt x="4600" y="9047"/>
                  <a:pt x="4618" y="9011"/>
                  <a:pt x="4655" y="8957"/>
                </a:cubicBezTo>
                <a:cubicBezTo>
                  <a:pt x="4727" y="8739"/>
                  <a:pt x="4999" y="8703"/>
                  <a:pt x="5325" y="8649"/>
                </a:cubicBezTo>
                <a:cubicBezTo>
                  <a:pt x="5339" y="8647"/>
                  <a:pt x="5353" y="8646"/>
                  <a:pt x="5365" y="8646"/>
                </a:cubicBezTo>
                <a:cubicBezTo>
                  <a:pt x="5620" y="8646"/>
                  <a:pt x="5497" y="8979"/>
                  <a:pt x="5687" y="9065"/>
                </a:cubicBezTo>
                <a:cubicBezTo>
                  <a:pt x="5814" y="9120"/>
                  <a:pt x="5886" y="9247"/>
                  <a:pt x="5868" y="9391"/>
                </a:cubicBezTo>
                <a:cubicBezTo>
                  <a:pt x="5788" y="9341"/>
                  <a:pt x="5707" y="9322"/>
                  <a:pt x="5627" y="9322"/>
                </a:cubicBezTo>
                <a:cubicBezTo>
                  <a:pt x="5415" y="9322"/>
                  <a:pt x="5210" y="9458"/>
                  <a:pt x="5053" y="9536"/>
                </a:cubicBezTo>
                <a:cubicBezTo>
                  <a:pt x="4836" y="9663"/>
                  <a:pt x="4962" y="10550"/>
                  <a:pt x="4854" y="10677"/>
                </a:cubicBezTo>
                <a:cubicBezTo>
                  <a:pt x="4745" y="10804"/>
                  <a:pt x="4727" y="10876"/>
                  <a:pt x="4709" y="11130"/>
                </a:cubicBezTo>
                <a:cubicBezTo>
                  <a:pt x="4692" y="11365"/>
                  <a:pt x="4240" y="11569"/>
                  <a:pt x="3857" y="11569"/>
                </a:cubicBezTo>
                <a:cubicBezTo>
                  <a:pt x="3827" y="11569"/>
                  <a:pt x="3797" y="11567"/>
                  <a:pt x="3767" y="11565"/>
                </a:cubicBezTo>
                <a:cubicBezTo>
                  <a:pt x="3742" y="11562"/>
                  <a:pt x="3719" y="11561"/>
                  <a:pt x="3697" y="11561"/>
                </a:cubicBezTo>
                <a:cubicBezTo>
                  <a:pt x="3362" y="11561"/>
                  <a:pt x="3315" y="11800"/>
                  <a:pt x="3315" y="11800"/>
                </a:cubicBezTo>
                <a:cubicBezTo>
                  <a:pt x="3206" y="11836"/>
                  <a:pt x="3170" y="11963"/>
                  <a:pt x="3206" y="12054"/>
                </a:cubicBezTo>
                <a:cubicBezTo>
                  <a:pt x="3266" y="11903"/>
                  <a:pt x="3364" y="11890"/>
                  <a:pt x="3406" y="11890"/>
                </a:cubicBezTo>
                <a:cubicBezTo>
                  <a:pt x="3414" y="11890"/>
                  <a:pt x="3420" y="11891"/>
                  <a:pt x="3423" y="11891"/>
                </a:cubicBezTo>
                <a:cubicBezTo>
                  <a:pt x="3459" y="11891"/>
                  <a:pt x="3477" y="11963"/>
                  <a:pt x="3477" y="11963"/>
                </a:cubicBezTo>
                <a:cubicBezTo>
                  <a:pt x="3423" y="11981"/>
                  <a:pt x="3405" y="12072"/>
                  <a:pt x="3405" y="12072"/>
                </a:cubicBezTo>
                <a:cubicBezTo>
                  <a:pt x="3296" y="12144"/>
                  <a:pt x="3369" y="12398"/>
                  <a:pt x="3369" y="12398"/>
                </a:cubicBezTo>
                <a:cubicBezTo>
                  <a:pt x="3369" y="12289"/>
                  <a:pt x="3405" y="12216"/>
                  <a:pt x="3496" y="12162"/>
                </a:cubicBezTo>
                <a:cubicBezTo>
                  <a:pt x="3496" y="12168"/>
                  <a:pt x="3508" y="12170"/>
                  <a:pt x="3524" y="12170"/>
                </a:cubicBezTo>
                <a:cubicBezTo>
                  <a:pt x="3556" y="12170"/>
                  <a:pt x="3604" y="12162"/>
                  <a:pt x="3604" y="12162"/>
                </a:cubicBezTo>
                <a:lnTo>
                  <a:pt x="3604" y="12162"/>
                </a:lnTo>
                <a:cubicBezTo>
                  <a:pt x="3550" y="12289"/>
                  <a:pt x="3568" y="12452"/>
                  <a:pt x="3640" y="12579"/>
                </a:cubicBezTo>
                <a:cubicBezTo>
                  <a:pt x="3604" y="12488"/>
                  <a:pt x="3622" y="12416"/>
                  <a:pt x="3677" y="12343"/>
                </a:cubicBezTo>
                <a:lnTo>
                  <a:pt x="3677" y="12398"/>
                </a:lnTo>
                <a:cubicBezTo>
                  <a:pt x="3659" y="12506"/>
                  <a:pt x="3695" y="12633"/>
                  <a:pt x="3785" y="12705"/>
                </a:cubicBezTo>
                <a:cubicBezTo>
                  <a:pt x="3767" y="12615"/>
                  <a:pt x="3767" y="12542"/>
                  <a:pt x="3785" y="12470"/>
                </a:cubicBezTo>
                <a:cubicBezTo>
                  <a:pt x="3785" y="12475"/>
                  <a:pt x="3789" y="12478"/>
                  <a:pt x="3796" y="12478"/>
                </a:cubicBezTo>
                <a:cubicBezTo>
                  <a:pt x="3836" y="12478"/>
                  <a:pt x="3972" y="12392"/>
                  <a:pt x="4003" y="12253"/>
                </a:cubicBezTo>
                <a:cubicBezTo>
                  <a:pt x="4019" y="12125"/>
                  <a:pt x="4276" y="11954"/>
                  <a:pt x="4372" y="11954"/>
                </a:cubicBezTo>
                <a:cubicBezTo>
                  <a:pt x="4385" y="11954"/>
                  <a:pt x="4395" y="11957"/>
                  <a:pt x="4401" y="11963"/>
                </a:cubicBezTo>
                <a:cubicBezTo>
                  <a:pt x="4437" y="12017"/>
                  <a:pt x="4365" y="12198"/>
                  <a:pt x="4329" y="12379"/>
                </a:cubicBezTo>
                <a:cubicBezTo>
                  <a:pt x="4202" y="12633"/>
                  <a:pt x="3948" y="12778"/>
                  <a:pt x="3677" y="12796"/>
                </a:cubicBezTo>
                <a:cubicBezTo>
                  <a:pt x="3532" y="12796"/>
                  <a:pt x="3405" y="12832"/>
                  <a:pt x="3278" y="12923"/>
                </a:cubicBezTo>
                <a:cubicBezTo>
                  <a:pt x="3271" y="12921"/>
                  <a:pt x="3263" y="12920"/>
                  <a:pt x="3256" y="12920"/>
                </a:cubicBezTo>
                <a:cubicBezTo>
                  <a:pt x="3165" y="12920"/>
                  <a:pt x="3096" y="13080"/>
                  <a:pt x="3071" y="13147"/>
                </a:cubicBezTo>
                <a:lnTo>
                  <a:pt x="3071" y="13147"/>
                </a:lnTo>
                <a:cubicBezTo>
                  <a:pt x="3114" y="13082"/>
                  <a:pt x="3278" y="13013"/>
                  <a:pt x="3278" y="13013"/>
                </a:cubicBezTo>
                <a:cubicBezTo>
                  <a:pt x="3278" y="13050"/>
                  <a:pt x="3405" y="13068"/>
                  <a:pt x="3405" y="13068"/>
                </a:cubicBezTo>
                <a:cubicBezTo>
                  <a:pt x="3387" y="13122"/>
                  <a:pt x="3387" y="13194"/>
                  <a:pt x="3405" y="13249"/>
                </a:cubicBezTo>
                <a:cubicBezTo>
                  <a:pt x="3387" y="13538"/>
                  <a:pt x="3550" y="13575"/>
                  <a:pt x="3550" y="13575"/>
                </a:cubicBezTo>
                <a:cubicBezTo>
                  <a:pt x="3514" y="13484"/>
                  <a:pt x="3514" y="13375"/>
                  <a:pt x="3550" y="13303"/>
                </a:cubicBezTo>
                <a:lnTo>
                  <a:pt x="3532" y="13303"/>
                </a:lnTo>
                <a:cubicBezTo>
                  <a:pt x="3550" y="13303"/>
                  <a:pt x="3622" y="13285"/>
                  <a:pt x="3622" y="13285"/>
                </a:cubicBezTo>
                <a:cubicBezTo>
                  <a:pt x="3622" y="13357"/>
                  <a:pt x="3695" y="13357"/>
                  <a:pt x="3695" y="13357"/>
                </a:cubicBezTo>
                <a:cubicBezTo>
                  <a:pt x="3677" y="13466"/>
                  <a:pt x="3767" y="13557"/>
                  <a:pt x="3894" y="13575"/>
                </a:cubicBezTo>
                <a:cubicBezTo>
                  <a:pt x="3822" y="13502"/>
                  <a:pt x="3785" y="13357"/>
                  <a:pt x="3822" y="13321"/>
                </a:cubicBezTo>
                <a:cubicBezTo>
                  <a:pt x="3826" y="13319"/>
                  <a:pt x="3829" y="13318"/>
                  <a:pt x="3833" y="13318"/>
                </a:cubicBezTo>
                <a:cubicBezTo>
                  <a:pt x="3862" y="13318"/>
                  <a:pt x="3876" y="13375"/>
                  <a:pt x="3876" y="13375"/>
                </a:cubicBezTo>
                <a:cubicBezTo>
                  <a:pt x="3894" y="13502"/>
                  <a:pt x="4057" y="13557"/>
                  <a:pt x="4057" y="13557"/>
                </a:cubicBezTo>
                <a:cubicBezTo>
                  <a:pt x="4003" y="13520"/>
                  <a:pt x="3966" y="13357"/>
                  <a:pt x="4057" y="13339"/>
                </a:cubicBezTo>
                <a:cubicBezTo>
                  <a:pt x="4148" y="13321"/>
                  <a:pt x="4093" y="13231"/>
                  <a:pt x="4093" y="13231"/>
                </a:cubicBezTo>
                <a:cubicBezTo>
                  <a:pt x="4292" y="12506"/>
                  <a:pt x="5198" y="12615"/>
                  <a:pt x="4944" y="12452"/>
                </a:cubicBezTo>
                <a:cubicBezTo>
                  <a:pt x="4691" y="12271"/>
                  <a:pt x="4999" y="11999"/>
                  <a:pt x="4999" y="11999"/>
                </a:cubicBezTo>
                <a:cubicBezTo>
                  <a:pt x="5596" y="11420"/>
                  <a:pt x="5361" y="11112"/>
                  <a:pt x="5361" y="11112"/>
                </a:cubicBezTo>
                <a:lnTo>
                  <a:pt x="5361" y="11094"/>
                </a:lnTo>
                <a:cubicBezTo>
                  <a:pt x="5363" y="11096"/>
                  <a:pt x="5369" y="11097"/>
                  <a:pt x="5376" y="11097"/>
                </a:cubicBezTo>
                <a:cubicBezTo>
                  <a:pt x="5417" y="11097"/>
                  <a:pt x="5524" y="11057"/>
                  <a:pt x="5524" y="11057"/>
                </a:cubicBezTo>
                <a:cubicBezTo>
                  <a:pt x="5524" y="11239"/>
                  <a:pt x="5596" y="11420"/>
                  <a:pt x="5741" y="11546"/>
                </a:cubicBezTo>
                <a:cubicBezTo>
                  <a:pt x="5433" y="12216"/>
                  <a:pt x="5705" y="13231"/>
                  <a:pt x="5796" y="14046"/>
                </a:cubicBezTo>
                <a:cubicBezTo>
                  <a:pt x="5868" y="14842"/>
                  <a:pt x="5198" y="15277"/>
                  <a:pt x="5144" y="16563"/>
                </a:cubicBezTo>
                <a:cubicBezTo>
                  <a:pt x="5095" y="17432"/>
                  <a:pt x="5192" y="17577"/>
                  <a:pt x="5262" y="17577"/>
                </a:cubicBezTo>
                <a:cubicBezTo>
                  <a:pt x="5296" y="17577"/>
                  <a:pt x="5325" y="17541"/>
                  <a:pt x="5325" y="17541"/>
                </a:cubicBezTo>
                <a:cubicBezTo>
                  <a:pt x="4908" y="15947"/>
                  <a:pt x="6429" y="14897"/>
                  <a:pt x="6393" y="13357"/>
                </a:cubicBezTo>
                <a:cubicBezTo>
                  <a:pt x="6357" y="11818"/>
                  <a:pt x="6773" y="11438"/>
                  <a:pt x="6773" y="11438"/>
                </a:cubicBezTo>
                <a:cubicBezTo>
                  <a:pt x="7643" y="10406"/>
                  <a:pt x="7516" y="10043"/>
                  <a:pt x="7516" y="10043"/>
                </a:cubicBezTo>
                <a:lnTo>
                  <a:pt x="7516" y="10043"/>
                </a:lnTo>
                <a:cubicBezTo>
                  <a:pt x="7603" y="10065"/>
                  <a:pt x="7690" y="10074"/>
                  <a:pt x="7775" y="10074"/>
                </a:cubicBezTo>
                <a:cubicBezTo>
                  <a:pt x="8488" y="10074"/>
                  <a:pt x="9110" y="9410"/>
                  <a:pt x="9110" y="9410"/>
                </a:cubicBezTo>
                <a:cubicBezTo>
                  <a:pt x="9915" y="7629"/>
                  <a:pt x="11466" y="7290"/>
                  <a:pt x="12535" y="7290"/>
                </a:cubicBezTo>
                <a:cubicBezTo>
                  <a:pt x="13173" y="7290"/>
                  <a:pt x="13639" y="7411"/>
                  <a:pt x="13673" y="7417"/>
                </a:cubicBezTo>
                <a:cubicBezTo>
                  <a:pt x="13773" y="7434"/>
                  <a:pt x="14070" y="7603"/>
                  <a:pt x="14161" y="7603"/>
                </a:cubicBezTo>
                <a:cubicBezTo>
                  <a:pt x="14169" y="7603"/>
                  <a:pt x="14176" y="7602"/>
                  <a:pt x="14180" y="7599"/>
                </a:cubicBezTo>
                <a:cubicBezTo>
                  <a:pt x="14183" y="7596"/>
                  <a:pt x="14187" y="7594"/>
                  <a:pt x="14191" y="7594"/>
                </a:cubicBezTo>
                <a:cubicBezTo>
                  <a:pt x="14241" y="7594"/>
                  <a:pt x="14379" y="7780"/>
                  <a:pt x="14379" y="7780"/>
                </a:cubicBezTo>
                <a:cubicBezTo>
                  <a:pt x="14416" y="7707"/>
                  <a:pt x="14235" y="7508"/>
                  <a:pt x="14235" y="7472"/>
                </a:cubicBezTo>
                <a:cubicBezTo>
                  <a:pt x="14216" y="7454"/>
                  <a:pt x="14035" y="7327"/>
                  <a:pt x="14035" y="7327"/>
                </a:cubicBezTo>
                <a:cubicBezTo>
                  <a:pt x="13800" y="5190"/>
                  <a:pt x="16643" y="4810"/>
                  <a:pt x="16679" y="4737"/>
                </a:cubicBezTo>
                <a:cubicBezTo>
                  <a:pt x="16686" y="4724"/>
                  <a:pt x="16709" y="4719"/>
                  <a:pt x="16742" y="4719"/>
                </a:cubicBezTo>
                <a:cubicBezTo>
                  <a:pt x="16838" y="4719"/>
                  <a:pt x="17020" y="4759"/>
                  <a:pt x="17149" y="4759"/>
                </a:cubicBezTo>
                <a:cubicBezTo>
                  <a:pt x="17226" y="4759"/>
                  <a:pt x="17284" y="4745"/>
                  <a:pt x="17295" y="4701"/>
                </a:cubicBezTo>
                <a:cubicBezTo>
                  <a:pt x="17306" y="4656"/>
                  <a:pt x="17348" y="4641"/>
                  <a:pt x="17401" y="4641"/>
                </a:cubicBezTo>
                <a:cubicBezTo>
                  <a:pt x="17520" y="4641"/>
                  <a:pt x="17693" y="4719"/>
                  <a:pt x="17693" y="4719"/>
                </a:cubicBezTo>
                <a:cubicBezTo>
                  <a:pt x="17585" y="4520"/>
                  <a:pt x="17259" y="4574"/>
                  <a:pt x="17205" y="4556"/>
                </a:cubicBezTo>
                <a:cubicBezTo>
                  <a:pt x="17042" y="4538"/>
                  <a:pt x="16879" y="4520"/>
                  <a:pt x="16716" y="4520"/>
                </a:cubicBezTo>
                <a:cubicBezTo>
                  <a:pt x="15031" y="3470"/>
                  <a:pt x="16897" y="2311"/>
                  <a:pt x="16879" y="2202"/>
                </a:cubicBezTo>
                <a:cubicBezTo>
                  <a:pt x="16879" y="2093"/>
                  <a:pt x="16842" y="2093"/>
                  <a:pt x="17096" y="2093"/>
                </a:cubicBezTo>
                <a:cubicBezTo>
                  <a:pt x="17331" y="2093"/>
                  <a:pt x="17422" y="1948"/>
                  <a:pt x="17603" y="1876"/>
                </a:cubicBezTo>
                <a:cubicBezTo>
                  <a:pt x="17802" y="1785"/>
                  <a:pt x="18092" y="1695"/>
                  <a:pt x="18345" y="1622"/>
                </a:cubicBezTo>
                <a:cubicBezTo>
                  <a:pt x="18408" y="1600"/>
                  <a:pt x="18396" y="1592"/>
                  <a:pt x="18341" y="1592"/>
                </a:cubicBezTo>
                <a:cubicBezTo>
                  <a:pt x="18198" y="1592"/>
                  <a:pt x="17765" y="1646"/>
                  <a:pt x="17594" y="1646"/>
                </a:cubicBezTo>
                <a:cubicBezTo>
                  <a:pt x="17563" y="1646"/>
                  <a:pt x="17541" y="1645"/>
                  <a:pt x="17530" y="1641"/>
                </a:cubicBezTo>
                <a:cubicBezTo>
                  <a:pt x="17523" y="1636"/>
                  <a:pt x="17512" y="1634"/>
                  <a:pt x="17497" y="1634"/>
                </a:cubicBezTo>
                <a:cubicBezTo>
                  <a:pt x="17327" y="1634"/>
                  <a:pt x="16716" y="1894"/>
                  <a:pt x="16716" y="1894"/>
                </a:cubicBezTo>
                <a:cubicBezTo>
                  <a:pt x="16204" y="1984"/>
                  <a:pt x="15738" y="2023"/>
                  <a:pt x="15315" y="2023"/>
                </a:cubicBezTo>
                <a:cubicBezTo>
                  <a:pt x="12667" y="2023"/>
                  <a:pt x="11689" y="498"/>
                  <a:pt x="11627" y="373"/>
                </a:cubicBezTo>
                <a:cubicBezTo>
                  <a:pt x="11581" y="281"/>
                  <a:pt x="11644" y="0"/>
                  <a:pt x="116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408450" y="749374"/>
            <a:ext cx="1762261" cy="1589757"/>
          </a:xfrm>
          <a:custGeom>
            <a:avLst/>
            <a:gdLst/>
            <a:ahLst/>
            <a:cxnLst/>
            <a:rect l="l" t="t" r="r" b="b"/>
            <a:pathLst>
              <a:path w="19650" h="17727" extrusionOk="0">
                <a:moveTo>
                  <a:pt x="41" y="3646"/>
                </a:moveTo>
                <a:cubicBezTo>
                  <a:pt x="23" y="3648"/>
                  <a:pt x="9" y="3653"/>
                  <a:pt x="1" y="3661"/>
                </a:cubicBezTo>
                <a:cubicBezTo>
                  <a:pt x="14" y="3656"/>
                  <a:pt x="27" y="3651"/>
                  <a:pt x="41" y="3646"/>
                </a:cubicBezTo>
                <a:close/>
                <a:moveTo>
                  <a:pt x="19552" y="1"/>
                </a:moveTo>
                <a:cubicBezTo>
                  <a:pt x="18009" y="1"/>
                  <a:pt x="14887" y="1597"/>
                  <a:pt x="14887" y="1597"/>
                </a:cubicBezTo>
                <a:cubicBezTo>
                  <a:pt x="14815" y="1542"/>
                  <a:pt x="14887" y="1343"/>
                  <a:pt x="14887" y="1343"/>
                </a:cubicBezTo>
                <a:cubicBezTo>
                  <a:pt x="14884" y="1343"/>
                  <a:pt x="14881" y="1342"/>
                  <a:pt x="14878" y="1342"/>
                </a:cubicBezTo>
                <a:cubicBezTo>
                  <a:pt x="14754" y="1342"/>
                  <a:pt x="14633" y="1687"/>
                  <a:pt x="14633" y="1687"/>
                </a:cubicBezTo>
                <a:cubicBezTo>
                  <a:pt x="14597" y="1524"/>
                  <a:pt x="14887" y="1053"/>
                  <a:pt x="14887" y="1053"/>
                </a:cubicBezTo>
                <a:cubicBezTo>
                  <a:pt x="14882" y="1051"/>
                  <a:pt x="14876" y="1050"/>
                  <a:pt x="14868" y="1050"/>
                </a:cubicBezTo>
                <a:cubicBezTo>
                  <a:pt x="14754" y="1050"/>
                  <a:pt x="14335" y="1293"/>
                  <a:pt x="14217" y="1868"/>
                </a:cubicBezTo>
                <a:cubicBezTo>
                  <a:pt x="14108" y="2502"/>
                  <a:pt x="13348" y="3607"/>
                  <a:pt x="13293" y="3860"/>
                </a:cubicBezTo>
                <a:cubicBezTo>
                  <a:pt x="13239" y="4096"/>
                  <a:pt x="12895" y="4150"/>
                  <a:pt x="12804" y="4313"/>
                </a:cubicBezTo>
                <a:cubicBezTo>
                  <a:pt x="12718" y="4486"/>
                  <a:pt x="11251" y="5059"/>
                  <a:pt x="10953" y="5059"/>
                </a:cubicBezTo>
                <a:cubicBezTo>
                  <a:pt x="10940" y="5059"/>
                  <a:pt x="10929" y="5058"/>
                  <a:pt x="10921" y="5055"/>
                </a:cubicBezTo>
                <a:cubicBezTo>
                  <a:pt x="10722" y="5001"/>
                  <a:pt x="10505" y="5110"/>
                  <a:pt x="10468" y="4784"/>
                </a:cubicBezTo>
                <a:cubicBezTo>
                  <a:pt x="10432" y="4458"/>
                  <a:pt x="10215" y="4150"/>
                  <a:pt x="10088" y="4132"/>
                </a:cubicBezTo>
                <a:cubicBezTo>
                  <a:pt x="9889" y="4023"/>
                  <a:pt x="9726" y="3896"/>
                  <a:pt x="9563" y="3752"/>
                </a:cubicBezTo>
                <a:lnTo>
                  <a:pt x="9563" y="3752"/>
                </a:lnTo>
                <a:cubicBezTo>
                  <a:pt x="9635" y="3788"/>
                  <a:pt x="9708" y="3806"/>
                  <a:pt x="9780" y="3806"/>
                </a:cubicBezTo>
                <a:cubicBezTo>
                  <a:pt x="9871" y="3806"/>
                  <a:pt x="9997" y="3643"/>
                  <a:pt x="10088" y="3552"/>
                </a:cubicBezTo>
                <a:cubicBezTo>
                  <a:pt x="10179" y="3462"/>
                  <a:pt x="10124" y="3226"/>
                  <a:pt x="10016" y="3226"/>
                </a:cubicBezTo>
                <a:cubicBezTo>
                  <a:pt x="9961" y="3226"/>
                  <a:pt x="9907" y="3263"/>
                  <a:pt x="9871" y="3335"/>
                </a:cubicBezTo>
                <a:cubicBezTo>
                  <a:pt x="9898" y="3308"/>
                  <a:pt x="9922" y="3295"/>
                  <a:pt x="9943" y="3295"/>
                </a:cubicBezTo>
                <a:cubicBezTo>
                  <a:pt x="9989" y="3295"/>
                  <a:pt x="10016" y="3361"/>
                  <a:pt x="10016" y="3462"/>
                </a:cubicBezTo>
                <a:cubicBezTo>
                  <a:pt x="10003" y="3558"/>
                  <a:pt x="9887" y="3583"/>
                  <a:pt x="9783" y="3583"/>
                </a:cubicBezTo>
                <a:cubicBezTo>
                  <a:pt x="9732" y="3583"/>
                  <a:pt x="9684" y="3576"/>
                  <a:pt x="9653" y="3570"/>
                </a:cubicBezTo>
                <a:cubicBezTo>
                  <a:pt x="9563" y="3570"/>
                  <a:pt x="9508" y="3426"/>
                  <a:pt x="9418" y="3407"/>
                </a:cubicBezTo>
                <a:cubicBezTo>
                  <a:pt x="9411" y="3404"/>
                  <a:pt x="9403" y="3402"/>
                  <a:pt x="9394" y="3402"/>
                </a:cubicBezTo>
                <a:cubicBezTo>
                  <a:pt x="9333" y="3402"/>
                  <a:pt x="9250" y="3491"/>
                  <a:pt x="9215" y="3491"/>
                </a:cubicBezTo>
                <a:cubicBezTo>
                  <a:pt x="9208" y="3491"/>
                  <a:pt x="9203" y="3488"/>
                  <a:pt x="9201" y="3480"/>
                </a:cubicBezTo>
                <a:cubicBezTo>
                  <a:pt x="9195" y="3468"/>
                  <a:pt x="9170" y="3464"/>
                  <a:pt x="9138" y="3464"/>
                </a:cubicBezTo>
                <a:cubicBezTo>
                  <a:pt x="9074" y="3464"/>
                  <a:pt x="8977" y="3480"/>
                  <a:pt x="8929" y="3480"/>
                </a:cubicBezTo>
                <a:cubicBezTo>
                  <a:pt x="8875" y="3480"/>
                  <a:pt x="8857" y="3480"/>
                  <a:pt x="8875" y="3407"/>
                </a:cubicBezTo>
                <a:cubicBezTo>
                  <a:pt x="8875" y="3335"/>
                  <a:pt x="8947" y="3335"/>
                  <a:pt x="8965" y="3281"/>
                </a:cubicBezTo>
                <a:cubicBezTo>
                  <a:pt x="8965" y="3263"/>
                  <a:pt x="8979" y="3257"/>
                  <a:pt x="8998" y="3257"/>
                </a:cubicBezTo>
                <a:cubicBezTo>
                  <a:pt x="9036" y="3257"/>
                  <a:pt x="9092" y="3281"/>
                  <a:pt x="9092" y="3281"/>
                </a:cubicBezTo>
                <a:cubicBezTo>
                  <a:pt x="9036" y="3234"/>
                  <a:pt x="8991" y="3216"/>
                  <a:pt x="8954" y="3216"/>
                </a:cubicBezTo>
                <a:cubicBezTo>
                  <a:pt x="8846" y="3216"/>
                  <a:pt x="8802" y="3367"/>
                  <a:pt x="8748" y="3407"/>
                </a:cubicBezTo>
                <a:cubicBezTo>
                  <a:pt x="8675" y="3462"/>
                  <a:pt x="8748" y="3607"/>
                  <a:pt x="8657" y="3643"/>
                </a:cubicBezTo>
                <a:cubicBezTo>
                  <a:pt x="8585" y="3661"/>
                  <a:pt x="8494" y="3679"/>
                  <a:pt x="8422" y="3679"/>
                </a:cubicBezTo>
                <a:cubicBezTo>
                  <a:pt x="8396" y="3679"/>
                  <a:pt x="8370" y="3633"/>
                  <a:pt x="8331" y="3633"/>
                </a:cubicBezTo>
                <a:cubicBezTo>
                  <a:pt x="8315" y="3633"/>
                  <a:pt x="8298" y="3640"/>
                  <a:pt x="8277" y="3661"/>
                </a:cubicBezTo>
                <a:cubicBezTo>
                  <a:pt x="8205" y="3715"/>
                  <a:pt x="8295" y="3951"/>
                  <a:pt x="8295" y="3951"/>
                </a:cubicBezTo>
                <a:cubicBezTo>
                  <a:pt x="8295" y="3937"/>
                  <a:pt x="8337" y="3902"/>
                  <a:pt x="8357" y="3902"/>
                </a:cubicBezTo>
                <a:cubicBezTo>
                  <a:pt x="8363" y="3902"/>
                  <a:pt x="8368" y="3906"/>
                  <a:pt x="8368" y="3915"/>
                </a:cubicBezTo>
                <a:cubicBezTo>
                  <a:pt x="8374" y="3927"/>
                  <a:pt x="8382" y="3931"/>
                  <a:pt x="8392" y="3931"/>
                </a:cubicBezTo>
                <a:cubicBezTo>
                  <a:pt x="8412" y="3931"/>
                  <a:pt x="8440" y="3915"/>
                  <a:pt x="8476" y="3915"/>
                </a:cubicBezTo>
                <a:cubicBezTo>
                  <a:pt x="8531" y="3915"/>
                  <a:pt x="8549" y="3969"/>
                  <a:pt x="8567" y="3987"/>
                </a:cubicBezTo>
                <a:cubicBezTo>
                  <a:pt x="8567" y="4005"/>
                  <a:pt x="8712" y="4023"/>
                  <a:pt x="8712" y="4041"/>
                </a:cubicBezTo>
                <a:cubicBezTo>
                  <a:pt x="8730" y="4059"/>
                  <a:pt x="8694" y="4168"/>
                  <a:pt x="8657" y="4186"/>
                </a:cubicBezTo>
                <a:cubicBezTo>
                  <a:pt x="8639" y="4204"/>
                  <a:pt x="8639" y="4222"/>
                  <a:pt x="8639" y="4259"/>
                </a:cubicBezTo>
                <a:cubicBezTo>
                  <a:pt x="8657" y="4259"/>
                  <a:pt x="8694" y="4440"/>
                  <a:pt x="8639" y="4476"/>
                </a:cubicBezTo>
                <a:cubicBezTo>
                  <a:pt x="8603" y="4530"/>
                  <a:pt x="8675" y="4585"/>
                  <a:pt x="8712" y="4657"/>
                </a:cubicBezTo>
                <a:cubicBezTo>
                  <a:pt x="8748" y="4748"/>
                  <a:pt x="8784" y="4838"/>
                  <a:pt x="8802" y="4947"/>
                </a:cubicBezTo>
                <a:cubicBezTo>
                  <a:pt x="8838" y="4820"/>
                  <a:pt x="8893" y="4711"/>
                  <a:pt x="8947" y="4585"/>
                </a:cubicBezTo>
                <a:cubicBezTo>
                  <a:pt x="8947" y="4585"/>
                  <a:pt x="9037" y="4659"/>
                  <a:pt x="9067" y="4659"/>
                </a:cubicBezTo>
                <a:cubicBezTo>
                  <a:pt x="9070" y="4659"/>
                  <a:pt x="9072" y="4659"/>
                  <a:pt x="9074" y="4657"/>
                </a:cubicBezTo>
                <a:cubicBezTo>
                  <a:pt x="9110" y="4639"/>
                  <a:pt x="9056" y="4585"/>
                  <a:pt x="9056" y="4476"/>
                </a:cubicBezTo>
                <a:cubicBezTo>
                  <a:pt x="9056" y="4446"/>
                  <a:pt x="9067" y="4434"/>
                  <a:pt x="9085" y="4434"/>
                </a:cubicBezTo>
                <a:cubicBezTo>
                  <a:pt x="9132" y="4434"/>
                  <a:pt x="9226" y="4514"/>
                  <a:pt x="9291" y="4566"/>
                </a:cubicBezTo>
                <a:cubicBezTo>
                  <a:pt x="9364" y="4657"/>
                  <a:pt x="9671" y="4657"/>
                  <a:pt x="9816" y="4729"/>
                </a:cubicBezTo>
                <a:cubicBezTo>
                  <a:pt x="9979" y="4874"/>
                  <a:pt x="10088" y="5092"/>
                  <a:pt x="10070" y="5309"/>
                </a:cubicBezTo>
                <a:cubicBezTo>
                  <a:pt x="10061" y="5396"/>
                  <a:pt x="10002" y="5425"/>
                  <a:pt x="9927" y="5425"/>
                </a:cubicBezTo>
                <a:cubicBezTo>
                  <a:pt x="9846" y="5425"/>
                  <a:pt x="9747" y="5391"/>
                  <a:pt x="9671" y="5363"/>
                </a:cubicBezTo>
                <a:cubicBezTo>
                  <a:pt x="9634" y="5351"/>
                  <a:pt x="9582" y="5345"/>
                  <a:pt x="9518" y="5345"/>
                </a:cubicBezTo>
                <a:cubicBezTo>
                  <a:pt x="9302" y="5345"/>
                  <a:pt x="8945" y="5410"/>
                  <a:pt x="8512" y="5508"/>
                </a:cubicBezTo>
                <a:cubicBezTo>
                  <a:pt x="8389" y="5540"/>
                  <a:pt x="8274" y="5553"/>
                  <a:pt x="8167" y="5553"/>
                </a:cubicBezTo>
                <a:cubicBezTo>
                  <a:pt x="7789" y="5553"/>
                  <a:pt x="7511" y="5396"/>
                  <a:pt x="7299" y="5381"/>
                </a:cubicBezTo>
                <a:cubicBezTo>
                  <a:pt x="7009" y="5363"/>
                  <a:pt x="7009" y="5309"/>
                  <a:pt x="6955" y="5237"/>
                </a:cubicBezTo>
                <a:cubicBezTo>
                  <a:pt x="6883" y="5164"/>
                  <a:pt x="6846" y="5055"/>
                  <a:pt x="6846" y="4947"/>
                </a:cubicBezTo>
                <a:cubicBezTo>
                  <a:pt x="6857" y="4864"/>
                  <a:pt x="6820" y="4846"/>
                  <a:pt x="6786" y="4846"/>
                </a:cubicBezTo>
                <a:cubicBezTo>
                  <a:pt x="6761" y="4846"/>
                  <a:pt x="6738" y="4856"/>
                  <a:pt x="6738" y="4856"/>
                </a:cubicBezTo>
                <a:cubicBezTo>
                  <a:pt x="6702" y="4566"/>
                  <a:pt x="6539" y="4295"/>
                  <a:pt x="6285" y="4132"/>
                </a:cubicBezTo>
                <a:lnTo>
                  <a:pt x="6285" y="4132"/>
                </a:lnTo>
                <a:cubicBezTo>
                  <a:pt x="6339" y="4277"/>
                  <a:pt x="6339" y="4440"/>
                  <a:pt x="6285" y="4585"/>
                </a:cubicBezTo>
                <a:cubicBezTo>
                  <a:pt x="6031" y="4132"/>
                  <a:pt x="5470" y="4005"/>
                  <a:pt x="3496" y="3480"/>
                </a:cubicBezTo>
                <a:cubicBezTo>
                  <a:pt x="3018" y="3353"/>
                  <a:pt x="2527" y="3291"/>
                  <a:pt x="2038" y="3291"/>
                </a:cubicBezTo>
                <a:cubicBezTo>
                  <a:pt x="1356" y="3291"/>
                  <a:pt x="678" y="3411"/>
                  <a:pt x="41" y="3646"/>
                </a:cubicBezTo>
                <a:lnTo>
                  <a:pt x="41" y="3646"/>
                </a:lnTo>
                <a:cubicBezTo>
                  <a:pt x="49" y="3645"/>
                  <a:pt x="57" y="3645"/>
                  <a:pt x="67" y="3645"/>
                </a:cubicBezTo>
                <a:cubicBezTo>
                  <a:pt x="126" y="3645"/>
                  <a:pt x="206" y="3661"/>
                  <a:pt x="255" y="3661"/>
                </a:cubicBezTo>
                <a:cubicBezTo>
                  <a:pt x="327" y="3679"/>
                  <a:pt x="381" y="3715"/>
                  <a:pt x="436" y="3752"/>
                </a:cubicBezTo>
                <a:cubicBezTo>
                  <a:pt x="454" y="3770"/>
                  <a:pt x="635" y="3788"/>
                  <a:pt x="689" y="3806"/>
                </a:cubicBezTo>
                <a:cubicBezTo>
                  <a:pt x="762" y="3824"/>
                  <a:pt x="816" y="3842"/>
                  <a:pt x="888" y="3842"/>
                </a:cubicBezTo>
                <a:cubicBezTo>
                  <a:pt x="943" y="3860"/>
                  <a:pt x="979" y="3896"/>
                  <a:pt x="1015" y="3951"/>
                </a:cubicBezTo>
                <a:cubicBezTo>
                  <a:pt x="1015" y="3969"/>
                  <a:pt x="1033" y="4041"/>
                  <a:pt x="1033" y="4078"/>
                </a:cubicBezTo>
                <a:cubicBezTo>
                  <a:pt x="1033" y="4096"/>
                  <a:pt x="1178" y="4168"/>
                  <a:pt x="1178" y="4168"/>
                </a:cubicBezTo>
                <a:lnTo>
                  <a:pt x="1287" y="4168"/>
                </a:lnTo>
                <a:cubicBezTo>
                  <a:pt x="1341" y="4132"/>
                  <a:pt x="1414" y="4114"/>
                  <a:pt x="1468" y="4059"/>
                </a:cubicBezTo>
                <a:cubicBezTo>
                  <a:pt x="1484" y="4050"/>
                  <a:pt x="1494" y="4046"/>
                  <a:pt x="1500" y="4046"/>
                </a:cubicBezTo>
                <a:cubicBezTo>
                  <a:pt x="1529" y="4046"/>
                  <a:pt x="1468" y="4132"/>
                  <a:pt x="1468" y="4132"/>
                </a:cubicBezTo>
                <a:cubicBezTo>
                  <a:pt x="1468" y="4132"/>
                  <a:pt x="1432" y="4222"/>
                  <a:pt x="1414" y="4259"/>
                </a:cubicBezTo>
                <a:cubicBezTo>
                  <a:pt x="1395" y="4295"/>
                  <a:pt x="1522" y="4422"/>
                  <a:pt x="1558" y="4440"/>
                </a:cubicBezTo>
                <a:cubicBezTo>
                  <a:pt x="1577" y="4440"/>
                  <a:pt x="1794" y="4548"/>
                  <a:pt x="1830" y="4566"/>
                </a:cubicBezTo>
                <a:cubicBezTo>
                  <a:pt x="1866" y="4585"/>
                  <a:pt x="1921" y="4603"/>
                  <a:pt x="1957" y="4603"/>
                </a:cubicBezTo>
                <a:lnTo>
                  <a:pt x="2047" y="4603"/>
                </a:lnTo>
                <a:lnTo>
                  <a:pt x="2283" y="4566"/>
                </a:lnTo>
                <a:lnTo>
                  <a:pt x="2283" y="4566"/>
                </a:lnTo>
                <a:cubicBezTo>
                  <a:pt x="2265" y="4639"/>
                  <a:pt x="2228" y="4729"/>
                  <a:pt x="2192" y="4802"/>
                </a:cubicBezTo>
                <a:cubicBezTo>
                  <a:pt x="2156" y="4838"/>
                  <a:pt x="2192" y="4929"/>
                  <a:pt x="2228" y="4929"/>
                </a:cubicBezTo>
                <a:cubicBezTo>
                  <a:pt x="2319" y="4911"/>
                  <a:pt x="2410" y="4856"/>
                  <a:pt x="2464" y="4766"/>
                </a:cubicBezTo>
                <a:cubicBezTo>
                  <a:pt x="2518" y="4693"/>
                  <a:pt x="2573" y="4621"/>
                  <a:pt x="2627" y="4548"/>
                </a:cubicBezTo>
                <a:cubicBezTo>
                  <a:pt x="2681" y="4483"/>
                  <a:pt x="2722" y="4470"/>
                  <a:pt x="2747" y="4470"/>
                </a:cubicBezTo>
                <a:cubicBezTo>
                  <a:pt x="2763" y="4470"/>
                  <a:pt x="2772" y="4476"/>
                  <a:pt x="2772" y="4476"/>
                </a:cubicBezTo>
                <a:cubicBezTo>
                  <a:pt x="2754" y="4603"/>
                  <a:pt x="2736" y="4711"/>
                  <a:pt x="2699" y="4820"/>
                </a:cubicBezTo>
                <a:cubicBezTo>
                  <a:pt x="2645" y="4929"/>
                  <a:pt x="2609" y="5019"/>
                  <a:pt x="2554" y="5110"/>
                </a:cubicBezTo>
                <a:cubicBezTo>
                  <a:pt x="2536" y="5237"/>
                  <a:pt x="2536" y="5363"/>
                  <a:pt x="2554" y="5472"/>
                </a:cubicBezTo>
                <a:cubicBezTo>
                  <a:pt x="2554" y="5526"/>
                  <a:pt x="2573" y="5653"/>
                  <a:pt x="2554" y="5707"/>
                </a:cubicBezTo>
                <a:cubicBezTo>
                  <a:pt x="2518" y="5744"/>
                  <a:pt x="2591" y="5834"/>
                  <a:pt x="2591" y="5834"/>
                </a:cubicBezTo>
                <a:lnTo>
                  <a:pt x="2627" y="5816"/>
                </a:lnTo>
                <a:cubicBezTo>
                  <a:pt x="2663" y="5798"/>
                  <a:pt x="2717" y="5780"/>
                  <a:pt x="2754" y="5762"/>
                </a:cubicBezTo>
                <a:cubicBezTo>
                  <a:pt x="2790" y="5762"/>
                  <a:pt x="2862" y="5834"/>
                  <a:pt x="2880" y="5925"/>
                </a:cubicBezTo>
                <a:cubicBezTo>
                  <a:pt x="2897" y="6023"/>
                  <a:pt x="2884" y="6447"/>
                  <a:pt x="2894" y="6447"/>
                </a:cubicBezTo>
                <a:cubicBezTo>
                  <a:pt x="2895" y="6447"/>
                  <a:pt x="2897" y="6442"/>
                  <a:pt x="2899" y="6432"/>
                </a:cubicBezTo>
                <a:cubicBezTo>
                  <a:pt x="2908" y="6368"/>
                  <a:pt x="2939" y="6359"/>
                  <a:pt x="2982" y="6359"/>
                </a:cubicBezTo>
                <a:cubicBezTo>
                  <a:pt x="2999" y="6359"/>
                  <a:pt x="3018" y="6361"/>
                  <a:pt x="3039" y="6361"/>
                </a:cubicBezTo>
                <a:cubicBezTo>
                  <a:pt x="3069" y="6361"/>
                  <a:pt x="3101" y="6357"/>
                  <a:pt x="3134" y="6341"/>
                </a:cubicBezTo>
                <a:cubicBezTo>
                  <a:pt x="3165" y="6320"/>
                  <a:pt x="3187" y="6313"/>
                  <a:pt x="3204" y="6313"/>
                </a:cubicBezTo>
                <a:cubicBezTo>
                  <a:pt x="3247" y="6313"/>
                  <a:pt x="3258" y="6359"/>
                  <a:pt x="3297" y="6359"/>
                </a:cubicBezTo>
                <a:cubicBezTo>
                  <a:pt x="3333" y="6359"/>
                  <a:pt x="3369" y="6359"/>
                  <a:pt x="3406" y="6341"/>
                </a:cubicBezTo>
                <a:cubicBezTo>
                  <a:pt x="3460" y="6341"/>
                  <a:pt x="3478" y="6414"/>
                  <a:pt x="3478" y="6468"/>
                </a:cubicBezTo>
                <a:cubicBezTo>
                  <a:pt x="3478" y="6540"/>
                  <a:pt x="3496" y="6522"/>
                  <a:pt x="3478" y="6577"/>
                </a:cubicBezTo>
                <a:cubicBezTo>
                  <a:pt x="3478" y="6611"/>
                  <a:pt x="3500" y="6624"/>
                  <a:pt x="3516" y="6624"/>
                </a:cubicBezTo>
                <a:cubicBezTo>
                  <a:pt x="3525" y="6624"/>
                  <a:pt x="3532" y="6619"/>
                  <a:pt x="3532" y="6613"/>
                </a:cubicBezTo>
                <a:cubicBezTo>
                  <a:pt x="3532" y="6595"/>
                  <a:pt x="3550" y="6577"/>
                  <a:pt x="3569" y="6486"/>
                </a:cubicBezTo>
                <a:cubicBezTo>
                  <a:pt x="3605" y="6396"/>
                  <a:pt x="3732" y="6305"/>
                  <a:pt x="3732" y="6305"/>
                </a:cubicBezTo>
                <a:lnTo>
                  <a:pt x="3732" y="6305"/>
                </a:lnTo>
                <a:cubicBezTo>
                  <a:pt x="3732" y="6396"/>
                  <a:pt x="3732" y="6468"/>
                  <a:pt x="3695" y="6540"/>
                </a:cubicBezTo>
                <a:cubicBezTo>
                  <a:pt x="3659" y="6649"/>
                  <a:pt x="3659" y="6776"/>
                  <a:pt x="3677" y="6884"/>
                </a:cubicBezTo>
                <a:cubicBezTo>
                  <a:pt x="3695" y="6993"/>
                  <a:pt x="3804" y="7138"/>
                  <a:pt x="3840" y="7229"/>
                </a:cubicBezTo>
                <a:cubicBezTo>
                  <a:pt x="3858" y="7301"/>
                  <a:pt x="3876" y="7392"/>
                  <a:pt x="3913" y="7482"/>
                </a:cubicBezTo>
                <a:cubicBezTo>
                  <a:pt x="3922" y="7496"/>
                  <a:pt x="3928" y="7503"/>
                  <a:pt x="3931" y="7503"/>
                </a:cubicBezTo>
                <a:cubicBezTo>
                  <a:pt x="3939" y="7503"/>
                  <a:pt x="3926" y="7449"/>
                  <a:pt x="3913" y="7355"/>
                </a:cubicBezTo>
                <a:cubicBezTo>
                  <a:pt x="3913" y="7229"/>
                  <a:pt x="3931" y="7319"/>
                  <a:pt x="4039" y="7156"/>
                </a:cubicBezTo>
                <a:cubicBezTo>
                  <a:pt x="4148" y="7011"/>
                  <a:pt x="4202" y="7029"/>
                  <a:pt x="4221" y="6993"/>
                </a:cubicBezTo>
                <a:cubicBezTo>
                  <a:pt x="4239" y="6939"/>
                  <a:pt x="4275" y="6975"/>
                  <a:pt x="4275" y="6939"/>
                </a:cubicBezTo>
                <a:cubicBezTo>
                  <a:pt x="4293" y="6921"/>
                  <a:pt x="4347" y="6884"/>
                  <a:pt x="4383" y="6812"/>
                </a:cubicBezTo>
                <a:cubicBezTo>
                  <a:pt x="4438" y="6721"/>
                  <a:pt x="4438" y="6758"/>
                  <a:pt x="4438" y="6667"/>
                </a:cubicBezTo>
                <a:cubicBezTo>
                  <a:pt x="4438" y="6642"/>
                  <a:pt x="4445" y="6632"/>
                  <a:pt x="4455" y="6632"/>
                </a:cubicBezTo>
                <a:cubicBezTo>
                  <a:pt x="4490" y="6632"/>
                  <a:pt x="4565" y="6740"/>
                  <a:pt x="4565" y="6740"/>
                </a:cubicBezTo>
                <a:lnTo>
                  <a:pt x="4691" y="6740"/>
                </a:lnTo>
                <a:cubicBezTo>
                  <a:pt x="4691" y="6740"/>
                  <a:pt x="4746" y="6812"/>
                  <a:pt x="4746" y="6830"/>
                </a:cubicBezTo>
                <a:cubicBezTo>
                  <a:pt x="4764" y="6866"/>
                  <a:pt x="4782" y="6903"/>
                  <a:pt x="4800" y="6921"/>
                </a:cubicBezTo>
                <a:cubicBezTo>
                  <a:pt x="4806" y="6927"/>
                  <a:pt x="4814" y="6929"/>
                  <a:pt x="4823" y="6929"/>
                </a:cubicBezTo>
                <a:cubicBezTo>
                  <a:pt x="4840" y="6929"/>
                  <a:pt x="4860" y="6921"/>
                  <a:pt x="4872" y="6921"/>
                </a:cubicBezTo>
                <a:cubicBezTo>
                  <a:pt x="4891" y="6903"/>
                  <a:pt x="4927" y="6884"/>
                  <a:pt x="4999" y="6794"/>
                </a:cubicBezTo>
                <a:cubicBezTo>
                  <a:pt x="5026" y="6753"/>
                  <a:pt x="5041" y="6740"/>
                  <a:pt x="5048" y="6740"/>
                </a:cubicBezTo>
                <a:cubicBezTo>
                  <a:pt x="5061" y="6740"/>
                  <a:pt x="5054" y="6776"/>
                  <a:pt x="5054" y="6776"/>
                </a:cubicBezTo>
                <a:lnTo>
                  <a:pt x="5054" y="7011"/>
                </a:lnTo>
                <a:cubicBezTo>
                  <a:pt x="5108" y="6993"/>
                  <a:pt x="5180" y="6957"/>
                  <a:pt x="5217" y="6903"/>
                </a:cubicBezTo>
                <a:cubicBezTo>
                  <a:pt x="5289" y="6830"/>
                  <a:pt x="5325" y="6740"/>
                  <a:pt x="5361" y="6631"/>
                </a:cubicBezTo>
                <a:cubicBezTo>
                  <a:pt x="5361" y="6577"/>
                  <a:pt x="5380" y="6522"/>
                  <a:pt x="5398" y="6468"/>
                </a:cubicBezTo>
                <a:cubicBezTo>
                  <a:pt x="5416" y="6396"/>
                  <a:pt x="5434" y="6341"/>
                  <a:pt x="5434" y="6269"/>
                </a:cubicBezTo>
                <a:cubicBezTo>
                  <a:pt x="5434" y="6233"/>
                  <a:pt x="5452" y="6196"/>
                  <a:pt x="5488" y="6160"/>
                </a:cubicBezTo>
                <a:lnTo>
                  <a:pt x="5488" y="6450"/>
                </a:lnTo>
                <a:cubicBezTo>
                  <a:pt x="5488" y="6540"/>
                  <a:pt x="5506" y="6649"/>
                  <a:pt x="5524" y="6740"/>
                </a:cubicBezTo>
                <a:lnTo>
                  <a:pt x="5579" y="6721"/>
                </a:lnTo>
                <a:cubicBezTo>
                  <a:pt x="5615" y="6794"/>
                  <a:pt x="5633" y="6848"/>
                  <a:pt x="5633" y="6921"/>
                </a:cubicBezTo>
                <a:cubicBezTo>
                  <a:pt x="5633" y="6975"/>
                  <a:pt x="5651" y="7047"/>
                  <a:pt x="5669" y="7102"/>
                </a:cubicBezTo>
                <a:cubicBezTo>
                  <a:pt x="5705" y="7174"/>
                  <a:pt x="5760" y="7265"/>
                  <a:pt x="5832" y="7337"/>
                </a:cubicBezTo>
                <a:cubicBezTo>
                  <a:pt x="5887" y="7428"/>
                  <a:pt x="5923" y="7518"/>
                  <a:pt x="5941" y="7627"/>
                </a:cubicBezTo>
                <a:cubicBezTo>
                  <a:pt x="5959" y="7718"/>
                  <a:pt x="5995" y="7790"/>
                  <a:pt x="6031" y="7880"/>
                </a:cubicBezTo>
                <a:cubicBezTo>
                  <a:pt x="6031" y="7880"/>
                  <a:pt x="6122" y="7844"/>
                  <a:pt x="6140" y="7790"/>
                </a:cubicBezTo>
                <a:cubicBezTo>
                  <a:pt x="6158" y="7754"/>
                  <a:pt x="6176" y="7699"/>
                  <a:pt x="6176" y="7663"/>
                </a:cubicBezTo>
                <a:cubicBezTo>
                  <a:pt x="6181" y="7645"/>
                  <a:pt x="6187" y="7639"/>
                  <a:pt x="6195" y="7639"/>
                </a:cubicBezTo>
                <a:cubicBezTo>
                  <a:pt x="6218" y="7639"/>
                  <a:pt x="6249" y="7704"/>
                  <a:pt x="6249" y="7718"/>
                </a:cubicBezTo>
                <a:cubicBezTo>
                  <a:pt x="6249" y="7754"/>
                  <a:pt x="6303" y="7917"/>
                  <a:pt x="6303" y="7989"/>
                </a:cubicBezTo>
                <a:cubicBezTo>
                  <a:pt x="6307" y="8001"/>
                  <a:pt x="6311" y="8006"/>
                  <a:pt x="6316" y="8006"/>
                </a:cubicBezTo>
                <a:cubicBezTo>
                  <a:pt x="6335" y="8006"/>
                  <a:pt x="6357" y="7934"/>
                  <a:pt x="6357" y="7862"/>
                </a:cubicBezTo>
                <a:cubicBezTo>
                  <a:pt x="6376" y="7772"/>
                  <a:pt x="6285" y="7754"/>
                  <a:pt x="6285" y="7681"/>
                </a:cubicBezTo>
                <a:cubicBezTo>
                  <a:pt x="6285" y="7591"/>
                  <a:pt x="6339" y="7591"/>
                  <a:pt x="6376" y="7482"/>
                </a:cubicBezTo>
                <a:cubicBezTo>
                  <a:pt x="6391" y="7422"/>
                  <a:pt x="6443" y="7387"/>
                  <a:pt x="6502" y="7387"/>
                </a:cubicBezTo>
                <a:cubicBezTo>
                  <a:pt x="6514" y="7387"/>
                  <a:pt x="6526" y="7388"/>
                  <a:pt x="6539" y="7392"/>
                </a:cubicBezTo>
                <a:cubicBezTo>
                  <a:pt x="6539" y="7518"/>
                  <a:pt x="6502" y="7645"/>
                  <a:pt x="6466" y="7754"/>
                </a:cubicBezTo>
                <a:cubicBezTo>
                  <a:pt x="6412" y="7808"/>
                  <a:pt x="6412" y="7880"/>
                  <a:pt x="6412" y="7953"/>
                </a:cubicBezTo>
                <a:cubicBezTo>
                  <a:pt x="6412" y="8007"/>
                  <a:pt x="6502" y="8152"/>
                  <a:pt x="6520" y="8243"/>
                </a:cubicBezTo>
                <a:cubicBezTo>
                  <a:pt x="6520" y="8315"/>
                  <a:pt x="6593" y="8478"/>
                  <a:pt x="6611" y="8569"/>
                </a:cubicBezTo>
                <a:cubicBezTo>
                  <a:pt x="6611" y="8659"/>
                  <a:pt x="6647" y="8768"/>
                  <a:pt x="6665" y="8858"/>
                </a:cubicBezTo>
                <a:cubicBezTo>
                  <a:pt x="6665" y="8909"/>
                  <a:pt x="6669" y="8924"/>
                  <a:pt x="6673" y="8924"/>
                </a:cubicBezTo>
                <a:cubicBezTo>
                  <a:pt x="6678" y="8924"/>
                  <a:pt x="6683" y="8904"/>
                  <a:pt x="6683" y="8895"/>
                </a:cubicBezTo>
                <a:cubicBezTo>
                  <a:pt x="6683" y="8895"/>
                  <a:pt x="6720" y="8786"/>
                  <a:pt x="6756" y="8695"/>
                </a:cubicBezTo>
                <a:cubicBezTo>
                  <a:pt x="6774" y="8587"/>
                  <a:pt x="6883" y="8424"/>
                  <a:pt x="6919" y="8315"/>
                </a:cubicBezTo>
                <a:cubicBezTo>
                  <a:pt x="6955" y="8206"/>
                  <a:pt x="7027" y="8243"/>
                  <a:pt x="7064" y="8225"/>
                </a:cubicBezTo>
                <a:cubicBezTo>
                  <a:pt x="7100" y="8225"/>
                  <a:pt x="7136" y="8152"/>
                  <a:pt x="7154" y="8116"/>
                </a:cubicBezTo>
                <a:cubicBezTo>
                  <a:pt x="7154" y="8062"/>
                  <a:pt x="7190" y="7844"/>
                  <a:pt x="7209" y="7790"/>
                </a:cubicBezTo>
                <a:cubicBezTo>
                  <a:pt x="7211" y="7782"/>
                  <a:pt x="7214" y="7779"/>
                  <a:pt x="7216" y="7779"/>
                </a:cubicBezTo>
                <a:cubicBezTo>
                  <a:pt x="7231" y="7779"/>
                  <a:pt x="7245" y="7906"/>
                  <a:pt x="7245" y="7953"/>
                </a:cubicBezTo>
                <a:cubicBezTo>
                  <a:pt x="7263" y="8007"/>
                  <a:pt x="7299" y="8080"/>
                  <a:pt x="7335" y="8134"/>
                </a:cubicBezTo>
                <a:cubicBezTo>
                  <a:pt x="7480" y="8206"/>
                  <a:pt x="7643" y="8279"/>
                  <a:pt x="7806" y="8315"/>
                </a:cubicBezTo>
                <a:cubicBezTo>
                  <a:pt x="7879" y="8315"/>
                  <a:pt x="7933" y="8351"/>
                  <a:pt x="7987" y="8388"/>
                </a:cubicBezTo>
                <a:cubicBezTo>
                  <a:pt x="7987" y="8388"/>
                  <a:pt x="8206" y="8524"/>
                  <a:pt x="8264" y="8524"/>
                </a:cubicBezTo>
                <a:cubicBezTo>
                  <a:pt x="8272" y="8524"/>
                  <a:pt x="8277" y="8521"/>
                  <a:pt x="8277" y="8514"/>
                </a:cubicBezTo>
                <a:cubicBezTo>
                  <a:pt x="8277" y="8442"/>
                  <a:pt x="8277" y="8406"/>
                  <a:pt x="8277" y="8297"/>
                </a:cubicBezTo>
                <a:cubicBezTo>
                  <a:pt x="8268" y="8243"/>
                  <a:pt x="8277" y="8229"/>
                  <a:pt x="8288" y="8229"/>
                </a:cubicBezTo>
                <a:cubicBezTo>
                  <a:pt x="8300" y="8229"/>
                  <a:pt x="8313" y="8243"/>
                  <a:pt x="8313" y="8243"/>
                </a:cubicBezTo>
                <a:cubicBezTo>
                  <a:pt x="8313" y="8243"/>
                  <a:pt x="8368" y="8351"/>
                  <a:pt x="8386" y="8369"/>
                </a:cubicBezTo>
                <a:cubicBezTo>
                  <a:pt x="8386" y="8369"/>
                  <a:pt x="8585" y="8478"/>
                  <a:pt x="8585" y="8496"/>
                </a:cubicBezTo>
                <a:cubicBezTo>
                  <a:pt x="8639" y="8551"/>
                  <a:pt x="8675" y="8605"/>
                  <a:pt x="8712" y="8677"/>
                </a:cubicBezTo>
                <a:cubicBezTo>
                  <a:pt x="8712" y="8689"/>
                  <a:pt x="8720" y="8693"/>
                  <a:pt x="8730" y="8693"/>
                </a:cubicBezTo>
                <a:cubicBezTo>
                  <a:pt x="8752" y="8693"/>
                  <a:pt x="8784" y="8677"/>
                  <a:pt x="8784" y="8677"/>
                </a:cubicBezTo>
                <a:cubicBezTo>
                  <a:pt x="8784" y="8677"/>
                  <a:pt x="8802" y="8551"/>
                  <a:pt x="8820" y="8406"/>
                </a:cubicBezTo>
                <a:cubicBezTo>
                  <a:pt x="8825" y="8375"/>
                  <a:pt x="8831" y="8363"/>
                  <a:pt x="8838" y="8363"/>
                </a:cubicBezTo>
                <a:cubicBezTo>
                  <a:pt x="8861" y="8363"/>
                  <a:pt x="8893" y="8478"/>
                  <a:pt x="8893" y="8478"/>
                </a:cubicBezTo>
                <a:cubicBezTo>
                  <a:pt x="8893" y="8478"/>
                  <a:pt x="8929" y="8804"/>
                  <a:pt x="8929" y="8858"/>
                </a:cubicBezTo>
                <a:cubicBezTo>
                  <a:pt x="8929" y="8913"/>
                  <a:pt x="8965" y="9040"/>
                  <a:pt x="8965" y="9094"/>
                </a:cubicBezTo>
                <a:cubicBezTo>
                  <a:pt x="8965" y="9148"/>
                  <a:pt x="9038" y="9184"/>
                  <a:pt x="9056" y="9184"/>
                </a:cubicBezTo>
                <a:cubicBezTo>
                  <a:pt x="9074" y="9166"/>
                  <a:pt x="9092" y="9148"/>
                  <a:pt x="9092" y="9112"/>
                </a:cubicBezTo>
                <a:cubicBezTo>
                  <a:pt x="9128" y="9076"/>
                  <a:pt x="9056" y="9040"/>
                  <a:pt x="9056" y="8985"/>
                </a:cubicBezTo>
                <a:cubicBezTo>
                  <a:pt x="9056" y="8913"/>
                  <a:pt x="9110" y="8877"/>
                  <a:pt x="9110" y="8858"/>
                </a:cubicBezTo>
                <a:cubicBezTo>
                  <a:pt x="9164" y="8804"/>
                  <a:pt x="9219" y="8732"/>
                  <a:pt x="9255" y="8659"/>
                </a:cubicBezTo>
                <a:cubicBezTo>
                  <a:pt x="9255" y="8605"/>
                  <a:pt x="9255" y="8551"/>
                  <a:pt x="9255" y="8496"/>
                </a:cubicBezTo>
                <a:cubicBezTo>
                  <a:pt x="9237" y="8442"/>
                  <a:pt x="9237" y="8388"/>
                  <a:pt x="9255" y="8333"/>
                </a:cubicBezTo>
                <a:cubicBezTo>
                  <a:pt x="9256" y="8332"/>
                  <a:pt x="9258" y="8331"/>
                  <a:pt x="9260" y="8331"/>
                </a:cubicBezTo>
                <a:cubicBezTo>
                  <a:pt x="9284" y="8331"/>
                  <a:pt x="9345" y="8427"/>
                  <a:pt x="9345" y="8460"/>
                </a:cubicBezTo>
                <a:cubicBezTo>
                  <a:pt x="9364" y="8587"/>
                  <a:pt x="9382" y="8714"/>
                  <a:pt x="9400" y="8858"/>
                </a:cubicBezTo>
                <a:cubicBezTo>
                  <a:pt x="9400" y="8891"/>
                  <a:pt x="9370" y="8895"/>
                  <a:pt x="9342" y="8895"/>
                </a:cubicBezTo>
                <a:cubicBezTo>
                  <a:pt x="9331" y="8895"/>
                  <a:pt x="9320" y="8895"/>
                  <a:pt x="9312" y="8895"/>
                </a:cubicBezTo>
                <a:cubicBezTo>
                  <a:pt x="9282" y="8895"/>
                  <a:pt x="9282" y="8904"/>
                  <a:pt x="9400" y="8985"/>
                </a:cubicBezTo>
                <a:cubicBezTo>
                  <a:pt x="9545" y="9130"/>
                  <a:pt x="9617" y="9347"/>
                  <a:pt x="9617" y="9547"/>
                </a:cubicBezTo>
                <a:cubicBezTo>
                  <a:pt x="9581" y="10017"/>
                  <a:pt x="10179" y="10651"/>
                  <a:pt x="8078" y="13259"/>
                </a:cubicBezTo>
                <a:cubicBezTo>
                  <a:pt x="5959" y="15867"/>
                  <a:pt x="7734" y="17587"/>
                  <a:pt x="8042" y="17696"/>
                </a:cubicBezTo>
                <a:cubicBezTo>
                  <a:pt x="8103" y="17718"/>
                  <a:pt x="8144" y="17726"/>
                  <a:pt x="8169" y="17726"/>
                </a:cubicBezTo>
                <a:cubicBezTo>
                  <a:pt x="8271" y="17726"/>
                  <a:pt x="8132" y="17587"/>
                  <a:pt x="8132" y="17587"/>
                </a:cubicBezTo>
                <a:cubicBezTo>
                  <a:pt x="8132" y="17587"/>
                  <a:pt x="6955" y="16736"/>
                  <a:pt x="8005" y="14617"/>
                </a:cubicBezTo>
                <a:cubicBezTo>
                  <a:pt x="9005" y="12602"/>
                  <a:pt x="9922" y="12553"/>
                  <a:pt x="10009" y="12553"/>
                </a:cubicBezTo>
                <a:cubicBezTo>
                  <a:pt x="10013" y="12553"/>
                  <a:pt x="10016" y="12553"/>
                  <a:pt x="10016" y="12553"/>
                </a:cubicBezTo>
                <a:cubicBezTo>
                  <a:pt x="9997" y="12643"/>
                  <a:pt x="10106" y="12680"/>
                  <a:pt x="10106" y="12680"/>
                </a:cubicBezTo>
                <a:cubicBezTo>
                  <a:pt x="10106" y="12571"/>
                  <a:pt x="10124" y="12480"/>
                  <a:pt x="10160" y="12408"/>
                </a:cubicBezTo>
                <a:lnTo>
                  <a:pt x="10160" y="12408"/>
                </a:lnTo>
                <a:cubicBezTo>
                  <a:pt x="10160" y="12480"/>
                  <a:pt x="10142" y="12553"/>
                  <a:pt x="10142" y="12625"/>
                </a:cubicBezTo>
                <a:cubicBezTo>
                  <a:pt x="10142" y="12698"/>
                  <a:pt x="10197" y="12842"/>
                  <a:pt x="10197" y="12933"/>
                </a:cubicBezTo>
                <a:cubicBezTo>
                  <a:pt x="10197" y="13024"/>
                  <a:pt x="10215" y="13024"/>
                  <a:pt x="10233" y="13024"/>
                </a:cubicBezTo>
                <a:cubicBezTo>
                  <a:pt x="10269" y="12879"/>
                  <a:pt x="10287" y="12716"/>
                  <a:pt x="10305" y="12571"/>
                </a:cubicBezTo>
                <a:cubicBezTo>
                  <a:pt x="10342" y="12734"/>
                  <a:pt x="10342" y="12897"/>
                  <a:pt x="10342" y="13060"/>
                </a:cubicBezTo>
                <a:cubicBezTo>
                  <a:pt x="10426" y="13026"/>
                  <a:pt x="10479" y="12489"/>
                  <a:pt x="10500" y="12489"/>
                </a:cubicBezTo>
                <a:cubicBezTo>
                  <a:pt x="10502" y="12489"/>
                  <a:pt x="10503" y="12492"/>
                  <a:pt x="10505" y="12498"/>
                </a:cubicBezTo>
                <a:cubicBezTo>
                  <a:pt x="10523" y="12589"/>
                  <a:pt x="10541" y="12698"/>
                  <a:pt x="10541" y="12806"/>
                </a:cubicBezTo>
                <a:cubicBezTo>
                  <a:pt x="10613" y="12752"/>
                  <a:pt x="10649" y="12245"/>
                  <a:pt x="10649" y="12136"/>
                </a:cubicBezTo>
                <a:cubicBezTo>
                  <a:pt x="10649" y="12028"/>
                  <a:pt x="10559" y="11955"/>
                  <a:pt x="10649" y="11810"/>
                </a:cubicBezTo>
                <a:cubicBezTo>
                  <a:pt x="10686" y="11756"/>
                  <a:pt x="10712" y="11736"/>
                  <a:pt x="10729" y="11736"/>
                </a:cubicBezTo>
                <a:cubicBezTo>
                  <a:pt x="10764" y="11736"/>
                  <a:pt x="10764" y="11816"/>
                  <a:pt x="10740" y="11865"/>
                </a:cubicBezTo>
                <a:cubicBezTo>
                  <a:pt x="10704" y="11991"/>
                  <a:pt x="10686" y="12118"/>
                  <a:pt x="10704" y="12245"/>
                </a:cubicBezTo>
                <a:cubicBezTo>
                  <a:pt x="10722" y="12245"/>
                  <a:pt x="10776" y="12009"/>
                  <a:pt x="10794" y="12009"/>
                </a:cubicBezTo>
                <a:cubicBezTo>
                  <a:pt x="10796" y="12008"/>
                  <a:pt x="10797" y="12007"/>
                  <a:pt x="10798" y="12007"/>
                </a:cubicBezTo>
                <a:cubicBezTo>
                  <a:pt x="10815" y="12007"/>
                  <a:pt x="10832" y="12105"/>
                  <a:pt x="10849" y="12172"/>
                </a:cubicBezTo>
                <a:cubicBezTo>
                  <a:pt x="10867" y="12245"/>
                  <a:pt x="10849" y="12317"/>
                  <a:pt x="10812" y="12372"/>
                </a:cubicBezTo>
                <a:cubicBezTo>
                  <a:pt x="10807" y="12383"/>
                  <a:pt x="10808" y="12387"/>
                  <a:pt x="10813" y="12387"/>
                </a:cubicBezTo>
                <a:cubicBezTo>
                  <a:pt x="10824" y="12387"/>
                  <a:pt x="10854" y="12366"/>
                  <a:pt x="10867" y="12354"/>
                </a:cubicBezTo>
                <a:cubicBezTo>
                  <a:pt x="10899" y="12321"/>
                  <a:pt x="10931" y="12260"/>
                  <a:pt x="10938" y="12260"/>
                </a:cubicBezTo>
                <a:cubicBezTo>
                  <a:pt x="10939" y="12260"/>
                  <a:pt x="10939" y="12261"/>
                  <a:pt x="10939" y="12263"/>
                </a:cubicBezTo>
                <a:cubicBezTo>
                  <a:pt x="10957" y="12299"/>
                  <a:pt x="10957" y="12317"/>
                  <a:pt x="10939" y="12354"/>
                </a:cubicBezTo>
                <a:cubicBezTo>
                  <a:pt x="10921" y="12372"/>
                  <a:pt x="10939" y="12390"/>
                  <a:pt x="10939" y="12408"/>
                </a:cubicBezTo>
                <a:cubicBezTo>
                  <a:pt x="10943" y="12412"/>
                  <a:pt x="10949" y="12414"/>
                  <a:pt x="10955" y="12414"/>
                </a:cubicBezTo>
                <a:cubicBezTo>
                  <a:pt x="10973" y="12414"/>
                  <a:pt x="10998" y="12391"/>
                  <a:pt x="11012" y="12335"/>
                </a:cubicBezTo>
                <a:cubicBezTo>
                  <a:pt x="11036" y="12287"/>
                  <a:pt x="11044" y="12279"/>
                  <a:pt x="11046" y="12279"/>
                </a:cubicBezTo>
                <a:cubicBezTo>
                  <a:pt x="11048" y="12279"/>
                  <a:pt x="11048" y="12281"/>
                  <a:pt x="11048" y="12281"/>
                </a:cubicBezTo>
                <a:lnTo>
                  <a:pt x="11048" y="12317"/>
                </a:lnTo>
                <a:cubicBezTo>
                  <a:pt x="11048" y="12332"/>
                  <a:pt x="11048" y="12382"/>
                  <a:pt x="11057" y="12382"/>
                </a:cubicBezTo>
                <a:cubicBezTo>
                  <a:pt x="11060" y="12382"/>
                  <a:pt x="11062" y="12379"/>
                  <a:pt x="11066" y="12372"/>
                </a:cubicBezTo>
                <a:cubicBezTo>
                  <a:pt x="11066" y="12335"/>
                  <a:pt x="11120" y="12281"/>
                  <a:pt x="11120" y="12281"/>
                </a:cubicBezTo>
                <a:cubicBezTo>
                  <a:pt x="11374" y="12028"/>
                  <a:pt x="11338" y="11502"/>
                  <a:pt x="11338" y="11068"/>
                </a:cubicBezTo>
                <a:cubicBezTo>
                  <a:pt x="11338" y="10633"/>
                  <a:pt x="11283" y="10832"/>
                  <a:pt x="11682" y="10126"/>
                </a:cubicBezTo>
                <a:cubicBezTo>
                  <a:pt x="12098" y="9438"/>
                  <a:pt x="11718" y="8659"/>
                  <a:pt x="11555" y="8442"/>
                </a:cubicBezTo>
                <a:cubicBezTo>
                  <a:pt x="11428" y="8279"/>
                  <a:pt x="11374" y="8080"/>
                  <a:pt x="11392" y="7880"/>
                </a:cubicBezTo>
                <a:cubicBezTo>
                  <a:pt x="11392" y="7844"/>
                  <a:pt x="11410" y="7844"/>
                  <a:pt x="11446" y="7790"/>
                </a:cubicBezTo>
                <a:cubicBezTo>
                  <a:pt x="11482" y="7718"/>
                  <a:pt x="11501" y="7645"/>
                  <a:pt x="11501" y="7573"/>
                </a:cubicBezTo>
                <a:cubicBezTo>
                  <a:pt x="11501" y="7464"/>
                  <a:pt x="11482" y="7446"/>
                  <a:pt x="11482" y="7355"/>
                </a:cubicBezTo>
                <a:cubicBezTo>
                  <a:pt x="11482" y="7265"/>
                  <a:pt x="11519" y="7265"/>
                  <a:pt x="11519" y="7210"/>
                </a:cubicBezTo>
                <a:cubicBezTo>
                  <a:pt x="11524" y="7188"/>
                  <a:pt x="11535" y="7179"/>
                  <a:pt x="11547" y="7179"/>
                </a:cubicBezTo>
                <a:cubicBezTo>
                  <a:pt x="11575" y="7179"/>
                  <a:pt x="11609" y="7222"/>
                  <a:pt x="11609" y="7247"/>
                </a:cubicBezTo>
                <a:cubicBezTo>
                  <a:pt x="11609" y="7265"/>
                  <a:pt x="11645" y="7410"/>
                  <a:pt x="11627" y="7446"/>
                </a:cubicBezTo>
                <a:cubicBezTo>
                  <a:pt x="11627" y="7482"/>
                  <a:pt x="11682" y="7536"/>
                  <a:pt x="11682" y="7536"/>
                </a:cubicBezTo>
                <a:cubicBezTo>
                  <a:pt x="11736" y="7518"/>
                  <a:pt x="11790" y="7500"/>
                  <a:pt x="11808" y="7446"/>
                </a:cubicBezTo>
                <a:cubicBezTo>
                  <a:pt x="11845" y="7373"/>
                  <a:pt x="11863" y="7283"/>
                  <a:pt x="11899" y="7210"/>
                </a:cubicBezTo>
                <a:cubicBezTo>
                  <a:pt x="11902" y="7198"/>
                  <a:pt x="11906" y="7192"/>
                  <a:pt x="11910" y="7192"/>
                </a:cubicBezTo>
                <a:cubicBezTo>
                  <a:pt x="11929" y="7192"/>
                  <a:pt x="11953" y="7314"/>
                  <a:pt x="11953" y="7373"/>
                </a:cubicBezTo>
                <a:cubicBezTo>
                  <a:pt x="11971" y="7464"/>
                  <a:pt x="11971" y="7555"/>
                  <a:pt x="12008" y="7645"/>
                </a:cubicBezTo>
                <a:cubicBezTo>
                  <a:pt x="12026" y="7681"/>
                  <a:pt x="12062" y="7808"/>
                  <a:pt x="12062" y="7826"/>
                </a:cubicBezTo>
                <a:cubicBezTo>
                  <a:pt x="12079" y="7843"/>
                  <a:pt x="12204" y="7937"/>
                  <a:pt x="12237" y="7937"/>
                </a:cubicBezTo>
                <a:cubicBezTo>
                  <a:pt x="12240" y="7937"/>
                  <a:pt x="12242" y="7936"/>
                  <a:pt x="12243" y="7935"/>
                </a:cubicBezTo>
                <a:cubicBezTo>
                  <a:pt x="12261" y="7917"/>
                  <a:pt x="12931" y="7536"/>
                  <a:pt x="12931" y="7536"/>
                </a:cubicBezTo>
                <a:cubicBezTo>
                  <a:pt x="12949" y="7482"/>
                  <a:pt x="12967" y="7446"/>
                  <a:pt x="12967" y="7410"/>
                </a:cubicBezTo>
                <a:cubicBezTo>
                  <a:pt x="12986" y="7373"/>
                  <a:pt x="13040" y="7355"/>
                  <a:pt x="13058" y="7319"/>
                </a:cubicBezTo>
                <a:cubicBezTo>
                  <a:pt x="13076" y="7301"/>
                  <a:pt x="13112" y="7265"/>
                  <a:pt x="13130" y="7247"/>
                </a:cubicBezTo>
                <a:lnTo>
                  <a:pt x="13130" y="7174"/>
                </a:lnTo>
                <a:cubicBezTo>
                  <a:pt x="13130" y="7138"/>
                  <a:pt x="13148" y="7120"/>
                  <a:pt x="13148" y="7047"/>
                </a:cubicBezTo>
                <a:cubicBezTo>
                  <a:pt x="13148" y="6975"/>
                  <a:pt x="13185" y="6921"/>
                  <a:pt x="13221" y="6884"/>
                </a:cubicBezTo>
                <a:cubicBezTo>
                  <a:pt x="13221" y="6884"/>
                  <a:pt x="13239" y="7102"/>
                  <a:pt x="13239" y="7156"/>
                </a:cubicBezTo>
                <a:cubicBezTo>
                  <a:pt x="13239" y="7229"/>
                  <a:pt x="13257" y="7319"/>
                  <a:pt x="13257" y="7392"/>
                </a:cubicBezTo>
                <a:cubicBezTo>
                  <a:pt x="13257" y="7403"/>
                  <a:pt x="13263" y="7408"/>
                  <a:pt x="13272" y="7408"/>
                </a:cubicBezTo>
                <a:cubicBezTo>
                  <a:pt x="13308" y="7408"/>
                  <a:pt x="13395" y="7340"/>
                  <a:pt x="13438" y="7283"/>
                </a:cubicBezTo>
                <a:cubicBezTo>
                  <a:pt x="13493" y="7210"/>
                  <a:pt x="13511" y="7229"/>
                  <a:pt x="13547" y="7138"/>
                </a:cubicBezTo>
                <a:cubicBezTo>
                  <a:pt x="13583" y="7066"/>
                  <a:pt x="13619" y="6993"/>
                  <a:pt x="13674" y="6939"/>
                </a:cubicBezTo>
                <a:cubicBezTo>
                  <a:pt x="13710" y="6866"/>
                  <a:pt x="13782" y="6903"/>
                  <a:pt x="13800" y="6866"/>
                </a:cubicBezTo>
                <a:cubicBezTo>
                  <a:pt x="13837" y="6794"/>
                  <a:pt x="13855" y="6721"/>
                  <a:pt x="13855" y="6649"/>
                </a:cubicBezTo>
                <a:cubicBezTo>
                  <a:pt x="13868" y="6584"/>
                  <a:pt x="13908" y="6575"/>
                  <a:pt x="13931" y="6575"/>
                </a:cubicBezTo>
                <a:cubicBezTo>
                  <a:pt x="13939" y="6575"/>
                  <a:pt x="13945" y="6577"/>
                  <a:pt x="13945" y="6577"/>
                </a:cubicBezTo>
                <a:cubicBezTo>
                  <a:pt x="13982" y="6577"/>
                  <a:pt x="14036" y="6577"/>
                  <a:pt x="14090" y="6559"/>
                </a:cubicBezTo>
                <a:cubicBezTo>
                  <a:pt x="14108" y="6540"/>
                  <a:pt x="14126" y="6522"/>
                  <a:pt x="14108" y="6504"/>
                </a:cubicBezTo>
                <a:cubicBezTo>
                  <a:pt x="14108" y="6468"/>
                  <a:pt x="14145" y="6414"/>
                  <a:pt x="14108" y="6396"/>
                </a:cubicBezTo>
                <a:cubicBezTo>
                  <a:pt x="14097" y="6384"/>
                  <a:pt x="14096" y="6380"/>
                  <a:pt x="14101" y="6380"/>
                </a:cubicBezTo>
                <a:cubicBezTo>
                  <a:pt x="14110" y="6380"/>
                  <a:pt x="14145" y="6401"/>
                  <a:pt x="14145" y="6414"/>
                </a:cubicBezTo>
                <a:cubicBezTo>
                  <a:pt x="14199" y="6450"/>
                  <a:pt x="14235" y="6486"/>
                  <a:pt x="14289" y="6522"/>
                </a:cubicBezTo>
                <a:cubicBezTo>
                  <a:pt x="14289" y="6522"/>
                  <a:pt x="14308" y="6504"/>
                  <a:pt x="14308" y="6486"/>
                </a:cubicBezTo>
                <a:cubicBezTo>
                  <a:pt x="14308" y="6486"/>
                  <a:pt x="14271" y="6305"/>
                  <a:pt x="14271" y="6269"/>
                </a:cubicBezTo>
                <a:cubicBezTo>
                  <a:pt x="14271" y="6196"/>
                  <a:pt x="14271" y="6142"/>
                  <a:pt x="14289" y="6088"/>
                </a:cubicBezTo>
                <a:cubicBezTo>
                  <a:pt x="14326" y="6160"/>
                  <a:pt x="14344" y="6233"/>
                  <a:pt x="14344" y="6323"/>
                </a:cubicBezTo>
                <a:cubicBezTo>
                  <a:pt x="14344" y="6355"/>
                  <a:pt x="14344" y="6474"/>
                  <a:pt x="14433" y="6474"/>
                </a:cubicBezTo>
                <a:cubicBezTo>
                  <a:pt x="14444" y="6474"/>
                  <a:pt x="14457" y="6472"/>
                  <a:pt x="14470" y="6468"/>
                </a:cubicBezTo>
                <a:cubicBezTo>
                  <a:pt x="14504" y="6458"/>
                  <a:pt x="14545" y="6455"/>
                  <a:pt x="14589" y="6455"/>
                </a:cubicBezTo>
                <a:cubicBezTo>
                  <a:pt x="14687" y="6455"/>
                  <a:pt x="14795" y="6472"/>
                  <a:pt x="14835" y="6472"/>
                </a:cubicBezTo>
                <a:cubicBezTo>
                  <a:pt x="14845" y="6472"/>
                  <a:pt x="14851" y="6471"/>
                  <a:pt x="14851" y="6468"/>
                </a:cubicBezTo>
                <a:cubicBezTo>
                  <a:pt x="14851" y="6450"/>
                  <a:pt x="14869" y="6196"/>
                  <a:pt x="14869" y="6196"/>
                </a:cubicBezTo>
                <a:cubicBezTo>
                  <a:pt x="14869" y="6196"/>
                  <a:pt x="14971" y="6373"/>
                  <a:pt x="15029" y="6373"/>
                </a:cubicBezTo>
                <a:cubicBezTo>
                  <a:pt x="15052" y="6373"/>
                  <a:pt x="15068" y="6346"/>
                  <a:pt x="15068" y="6269"/>
                </a:cubicBezTo>
                <a:cubicBezTo>
                  <a:pt x="15068" y="6015"/>
                  <a:pt x="15412" y="5689"/>
                  <a:pt x="15485" y="5635"/>
                </a:cubicBezTo>
                <a:cubicBezTo>
                  <a:pt x="15666" y="5526"/>
                  <a:pt x="15847" y="5381"/>
                  <a:pt x="16010" y="5237"/>
                </a:cubicBezTo>
                <a:cubicBezTo>
                  <a:pt x="16064" y="5164"/>
                  <a:pt x="16100" y="5074"/>
                  <a:pt x="16100" y="5074"/>
                </a:cubicBezTo>
                <a:cubicBezTo>
                  <a:pt x="16100" y="5074"/>
                  <a:pt x="16318" y="5255"/>
                  <a:pt x="16426" y="5309"/>
                </a:cubicBezTo>
                <a:cubicBezTo>
                  <a:pt x="16447" y="5319"/>
                  <a:pt x="16462" y="5324"/>
                  <a:pt x="16473" y="5324"/>
                </a:cubicBezTo>
                <a:cubicBezTo>
                  <a:pt x="16515" y="5324"/>
                  <a:pt x="16477" y="5248"/>
                  <a:pt x="16463" y="5218"/>
                </a:cubicBezTo>
                <a:cubicBezTo>
                  <a:pt x="16408" y="5110"/>
                  <a:pt x="16372" y="4983"/>
                  <a:pt x="16372" y="4856"/>
                </a:cubicBezTo>
                <a:cubicBezTo>
                  <a:pt x="16365" y="4810"/>
                  <a:pt x="16378" y="4795"/>
                  <a:pt x="16397" y="4795"/>
                </a:cubicBezTo>
                <a:cubicBezTo>
                  <a:pt x="16430" y="4795"/>
                  <a:pt x="16481" y="4838"/>
                  <a:pt x="16481" y="4838"/>
                </a:cubicBezTo>
                <a:cubicBezTo>
                  <a:pt x="16481" y="4838"/>
                  <a:pt x="16626" y="4929"/>
                  <a:pt x="16752" y="5019"/>
                </a:cubicBezTo>
                <a:cubicBezTo>
                  <a:pt x="16849" y="5067"/>
                  <a:pt x="16865" y="5076"/>
                  <a:pt x="16881" y="5076"/>
                </a:cubicBezTo>
                <a:cubicBezTo>
                  <a:pt x="16889" y="5076"/>
                  <a:pt x="16897" y="5074"/>
                  <a:pt x="16915" y="5074"/>
                </a:cubicBezTo>
                <a:cubicBezTo>
                  <a:pt x="16970" y="5074"/>
                  <a:pt x="16825" y="4965"/>
                  <a:pt x="16734" y="4820"/>
                </a:cubicBezTo>
                <a:cubicBezTo>
                  <a:pt x="16698" y="4729"/>
                  <a:pt x="16644" y="4621"/>
                  <a:pt x="16626" y="4512"/>
                </a:cubicBezTo>
                <a:cubicBezTo>
                  <a:pt x="16571" y="4367"/>
                  <a:pt x="16535" y="4150"/>
                  <a:pt x="16499" y="4078"/>
                </a:cubicBezTo>
                <a:cubicBezTo>
                  <a:pt x="16408" y="3951"/>
                  <a:pt x="16318" y="3824"/>
                  <a:pt x="16227" y="3715"/>
                </a:cubicBezTo>
                <a:cubicBezTo>
                  <a:pt x="16155" y="3625"/>
                  <a:pt x="16082" y="3534"/>
                  <a:pt x="16028" y="3444"/>
                </a:cubicBezTo>
                <a:lnTo>
                  <a:pt x="16028" y="3444"/>
                </a:lnTo>
                <a:cubicBezTo>
                  <a:pt x="16028" y="3444"/>
                  <a:pt x="16372" y="3516"/>
                  <a:pt x="16444" y="3661"/>
                </a:cubicBezTo>
                <a:cubicBezTo>
                  <a:pt x="16517" y="3824"/>
                  <a:pt x="16607" y="4059"/>
                  <a:pt x="16662" y="4150"/>
                </a:cubicBezTo>
                <a:cubicBezTo>
                  <a:pt x="16734" y="4222"/>
                  <a:pt x="16861" y="4440"/>
                  <a:pt x="16897" y="4476"/>
                </a:cubicBezTo>
                <a:cubicBezTo>
                  <a:pt x="16900" y="4479"/>
                  <a:pt x="16904" y="4480"/>
                  <a:pt x="16909" y="4480"/>
                </a:cubicBezTo>
                <a:cubicBezTo>
                  <a:pt x="16964" y="4480"/>
                  <a:pt x="17133" y="4300"/>
                  <a:pt x="17133" y="4150"/>
                </a:cubicBezTo>
                <a:cubicBezTo>
                  <a:pt x="17133" y="4017"/>
                  <a:pt x="17375" y="4004"/>
                  <a:pt x="17503" y="4004"/>
                </a:cubicBezTo>
                <a:cubicBezTo>
                  <a:pt x="17531" y="4004"/>
                  <a:pt x="17554" y="4005"/>
                  <a:pt x="17567" y="4005"/>
                </a:cubicBezTo>
                <a:cubicBezTo>
                  <a:pt x="17593" y="4005"/>
                  <a:pt x="17625" y="4007"/>
                  <a:pt x="17655" y="4007"/>
                </a:cubicBezTo>
                <a:cubicBezTo>
                  <a:pt x="17729" y="4007"/>
                  <a:pt x="17790" y="3997"/>
                  <a:pt x="17712" y="3933"/>
                </a:cubicBezTo>
                <a:cubicBezTo>
                  <a:pt x="17622" y="3860"/>
                  <a:pt x="17658" y="3643"/>
                  <a:pt x="17658" y="3643"/>
                </a:cubicBezTo>
                <a:cubicBezTo>
                  <a:pt x="17658" y="3552"/>
                  <a:pt x="17676" y="3462"/>
                  <a:pt x="17694" y="3371"/>
                </a:cubicBezTo>
                <a:cubicBezTo>
                  <a:pt x="17700" y="3305"/>
                  <a:pt x="17716" y="3283"/>
                  <a:pt x="17735" y="3283"/>
                </a:cubicBezTo>
                <a:cubicBezTo>
                  <a:pt x="17772" y="3283"/>
                  <a:pt x="17821" y="3371"/>
                  <a:pt x="17821" y="3371"/>
                </a:cubicBezTo>
                <a:cubicBezTo>
                  <a:pt x="17748" y="1995"/>
                  <a:pt x="18455" y="691"/>
                  <a:pt x="19650" y="3"/>
                </a:cubicBezTo>
                <a:cubicBezTo>
                  <a:pt x="19618" y="1"/>
                  <a:pt x="19585" y="1"/>
                  <a:pt x="19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399813" y="3845575"/>
            <a:ext cx="3378774" cy="1942765"/>
          </a:xfrm>
          <a:custGeom>
            <a:avLst/>
            <a:gdLst/>
            <a:ahLst/>
            <a:cxnLst/>
            <a:rect l="l" t="t" r="r" b="b"/>
            <a:pathLst>
              <a:path w="93092" h="56628" extrusionOk="0">
                <a:moveTo>
                  <a:pt x="12434" y="0"/>
                </a:moveTo>
                <a:lnTo>
                  <a:pt x="2290" y="7372"/>
                </a:lnTo>
                <a:cubicBezTo>
                  <a:pt x="1838" y="7834"/>
                  <a:pt x="1376" y="54374"/>
                  <a:pt x="1" y="54374"/>
                </a:cubicBezTo>
                <a:cubicBezTo>
                  <a:pt x="1" y="54374"/>
                  <a:pt x="40758" y="56628"/>
                  <a:pt x="68067" y="56628"/>
                </a:cubicBezTo>
                <a:cubicBezTo>
                  <a:pt x="81721" y="56628"/>
                  <a:pt x="92013" y="56064"/>
                  <a:pt x="92167" y="54374"/>
                </a:cubicBezTo>
                <a:cubicBezTo>
                  <a:pt x="92167" y="54374"/>
                  <a:pt x="93091" y="50688"/>
                  <a:pt x="90781" y="45154"/>
                </a:cubicBezTo>
                <a:lnTo>
                  <a:pt x="78253" y="35966"/>
                </a:lnTo>
                <a:lnTo>
                  <a:pt x="67742" y="35934"/>
                </a:lnTo>
                <a:lnTo>
                  <a:pt x="60832" y="34096"/>
                </a:lnTo>
                <a:lnTo>
                  <a:pt x="53450" y="31807"/>
                </a:lnTo>
                <a:lnTo>
                  <a:pt x="45155" y="33183"/>
                </a:lnTo>
                <a:lnTo>
                  <a:pt x="38245" y="25811"/>
                </a:lnTo>
                <a:lnTo>
                  <a:pt x="30863" y="27649"/>
                </a:lnTo>
                <a:lnTo>
                  <a:pt x="25339" y="18902"/>
                </a:lnTo>
                <a:lnTo>
                  <a:pt x="28563" y="8296"/>
                </a:lnTo>
                <a:lnTo>
                  <a:pt x="124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3649" y="4336668"/>
            <a:ext cx="2476110" cy="1590221"/>
          </a:xfrm>
          <a:custGeom>
            <a:avLst/>
            <a:gdLst/>
            <a:ahLst/>
            <a:cxnLst/>
            <a:rect l="l" t="t" r="r" b="b"/>
            <a:pathLst>
              <a:path w="72174" h="46352" extrusionOk="0">
                <a:moveTo>
                  <a:pt x="14009" y="0"/>
                </a:moveTo>
                <a:lnTo>
                  <a:pt x="12507" y="8286"/>
                </a:lnTo>
                <a:lnTo>
                  <a:pt x="11447" y="8737"/>
                </a:lnTo>
                <a:lnTo>
                  <a:pt x="10544" y="1954"/>
                </a:lnTo>
                <a:lnTo>
                  <a:pt x="6627" y="10543"/>
                </a:lnTo>
                <a:lnTo>
                  <a:pt x="6175" y="5272"/>
                </a:lnTo>
                <a:lnTo>
                  <a:pt x="1954" y="13106"/>
                </a:lnTo>
                <a:lnTo>
                  <a:pt x="1" y="12959"/>
                </a:lnTo>
                <a:lnTo>
                  <a:pt x="1" y="35861"/>
                </a:lnTo>
                <a:lnTo>
                  <a:pt x="44692" y="46351"/>
                </a:lnTo>
                <a:lnTo>
                  <a:pt x="72173" y="43694"/>
                </a:lnTo>
                <a:lnTo>
                  <a:pt x="72173" y="6479"/>
                </a:lnTo>
                <a:lnTo>
                  <a:pt x="68403" y="24562"/>
                </a:lnTo>
                <a:lnTo>
                  <a:pt x="65694" y="23963"/>
                </a:lnTo>
                <a:lnTo>
                  <a:pt x="60874" y="6175"/>
                </a:lnTo>
                <a:lnTo>
                  <a:pt x="53639" y="25160"/>
                </a:lnTo>
                <a:lnTo>
                  <a:pt x="45806" y="16119"/>
                </a:lnTo>
                <a:lnTo>
                  <a:pt x="43548" y="19585"/>
                </a:lnTo>
                <a:lnTo>
                  <a:pt x="42792" y="9042"/>
                </a:lnTo>
                <a:lnTo>
                  <a:pt x="37069" y="18986"/>
                </a:lnTo>
                <a:lnTo>
                  <a:pt x="35410" y="18681"/>
                </a:lnTo>
                <a:lnTo>
                  <a:pt x="35263" y="13557"/>
                </a:lnTo>
                <a:lnTo>
                  <a:pt x="34958" y="10995"/>
                </a:lnTo>
                <a:lnTo>
                  <a:pt x="32396" y="12360"/>
                </a:lnTo>
                <a:lnTo>
                  <a:pt x="31944" y="4369"/>
                </a:lnTo>
                <a:lnTo>
                  <a:pt x="28322" y="10995"/>
                </a:lnTo>
                <a:lnTo>
                  <a:pt x="27576" y="8286"/>
                </a:lnTo>
                <a:lnTo>
                  <a:pt x="25917" y="10995"/>
                </a:lnTo>
                <a:lnTo>
                  <a:pt x="25612" y="8895"/>
                </a:lnTo>
                <a:lnTo>
                  <a:pt x="23806" y="10543"/>
                </a:lnTo>
                <a:lnTo>
                  <a:pt x="23355" y="6332"/>
                </a:lnTo>
                <a:lnTo>
                  <a:pt x="20194" y="10543"/>
                </a:lnTo>
                <a:lnTo>
                  <a:pt x="18535" y="11299"/>
                </a:lnTo>
                <a:lnTo>
                  <a:pt x="18230" y="9493"/>
                </a:lnTo>
                <a:lnTo>
                  <a:pt x="17474" y="9346"/>
                </a:lnTo>
                <a:lnTo>
                  <a:pt x="15668" y="3770"/>
                </a:lnTo>
                <a:lnTo>
                  <a:pt x="140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flipH="1">
            <a:off x="-173801" y="4429050"/>
            <a:ext cx="2816434" cy="1657189"/>
          </a:xfrm>
          <a:custGeom>
            <a:avLst/>
            <a:gdLst/>
            <a:ahLst/>
            <a:cxnLst/>
            <a:rect l="l" t="t" r="r" b="b"/>
            <a:pathLst>
              <a:path w="73927" h="48304" extrusionOk="0">
                <a:moveTo>
                  <a:pt x="72372" y="0"/>
                </a:moveTo>
                <a:lnTo>
                  <a:pt x="66313" y="18345"/>
                </a:lnTo>
                <a:lnTo>
                  <a:pt x="60947" y="347"/>
                </a:lnTo>
                <a:lnTo>
                  <a:pt x="53155" y="28562"/>
                </a:lnTo>
                <a:lnTo>
                  <a:pt x="49165" y="29602"/>
                </a:lnTo>
                <a:lnTo>
                  <a:pt x="42760" y="25097"/>
                </a:lnTo>
                <a:lnTo>
                  <a:pt x="40166" y="25097"/>
                </a:lnTo>
                <a:lnTo>
                  <a:pt x="39126" y="22682"/>
                </a:lnTo>
                <a:lnTo>
                  <a:pt x="40680" y="18345"/>
                </a:lnTo>
                <a:lnTo>
                  <a:pt x="39126" y="16444"/>
                </a:lnTo>
                <a:lnTo>
                  <a:pt x="31335" y="17831"/>
                </a:lnTo>
                <a:lnTo>
                  <a:pt x="28909" y="10207"/>
                </a:lnTo>
                <a:lnTo>
                  <a:pt x="27187" y="18345"/>
                </a:lnTo>
                <a:lnTo>
                  <a:pt x="24236" y="19731"/>
                </a:lnTo>
                <a:lnTo>
                  <a:pt x="20603" y="8306"/>
                </a:lnTo>
                <a:lnTo>
                  <a:pt x="17830" y="19563"/>
                </a:lnTo>
                <a:lnTo>
                  <a:pt x="16098" y="16959"/>
                </a:lnTo>
                <a:lnTo>
                  <a:pt x="15058" y="21642"/>
                </a:lnTo>
                <a:lnTo>
                  <a:pt x="12811" y="18692"/>
                </a:lnTo>
                <a:lnTo>
                  <a:pt x="12118" y="14019"/>
                </a:lnTo>
                <a:lnTo>
                  <a:pt x="9692" y="17831"/>
                </a:lnTo>
                <a:lnTo>
                  <a:pt x="8485" y="6227"/>
                </a:lnTo>
                <a:lnTo>
                  <a:pt x="4326" y="18177"/>
                </a:lnTo>
                <a:lnTo>
                  <a:pt x="1386" y="7960"/>
                </a:lnTo>
                <a:lnTo>
                  <a:pt x="0" y="11425"/>
                </a:lnTo>
                <a:lnTo>
                  <a:pt x="0" y="40680"/>
                </a:lnTo>
                <a:lnTo>
                  <a:pt x="20781" y="48304"/>
                </a:lnTo>
                <a:lnTo>
                  <a:pt x="73926" y="40512"/>
                </a:lnTo>
                <a:lnTo>
                  <a:pt x="723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6711487" y="4336679"/>
            <a:ext cx="2432505" cy="1163299"/>
          </a:xfrm>
          <a:custGeom>
            <a:avLst/>
            <a:gdLst/>
            <a:ahLst/>
            <a:cxnLst/>
            <a:rect l="l" t="t" r="r" b="b"/>
            <a:pathLst>
              <a:path w="70903" h="33908" extrusionOk="0">
                <a:moveTo>
                  <a:pt x="65001" y="1"/>
                </a:moveTo>
                <a:lnTo>
                  <a:pt x="61399" y="17212"/>
                </a:lnTo>
                <a:lnTo>
                  <a:pt x="50100" y="21569"/>
                </a:lnTo>
                <a:lnTo>
                  <a:pt x="45732" y="19774"/>
                </a:lnTo>
                <a:lnTo>
                  <a:pt x="47527" y="13872"/>
                </a:lnTo>
                <a:lnTo>
                  <a:pt x="38791" y="9241"/>
                </a:lnTo>
                <a:lnTo>
                  <a:pt x="30568" y="11552"/>
                </a:lnTo>
                <a:lnTo>
                  <a:pt x="19522" y="17464"/>
                </a:lnTo>
                <a:lnTo>
                  <a:pt x="15416" y="2563"/>
                </a:lnTo>
                <a:lnTo>
                  <a:pt x="7456" y="26715"/>
                </a:lnTo>
                <a:lnTo>
                  <a:pt x="5146" y="18230"/>
                </a:lnTo>
                <a:lnTo>
                  <a:pt x="0" y="31850"/>
                </a:lnTo>
                <a:lnTo>
                  <a:pt x="70902" y="33908"/>
                </a:lnTo>
                <a:lnTo>
                  <a:pt x="70902" y="33908"/>
                </a:lnTo>
                <a:lnTo>
                  <a:pt x="650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168658">
            <a:off x="6001603" y="4548508"/>
            <a:ext cx="1267095" cy="794739"/>
          </a:xfrm>
          <a:custGeom>
            <a:avLst/>
            <a:gdLst/>
            <a:ahLst/>
            <a:cxnLst/>
            <a:rect l="l" t="t" r="r" b="b"/>
            <a:pathLst>
              <a:path w="30275" h="23166" extrusionOk="0">
                <a:moveTo>
                  <a:pt x="17926" y="1"/>
                </a:moveTo>
                <a:lnTo>
                  <a:pt x="12350" y="21307"/>
                </a:lnTo>
                <a:lnTo>
                  <a:pt x="9473" y="13526"/>
                </a:lnTo>
                <a:lnTo>
                  <a:pt x="5923" y="18429"/>
                </a:lnTo>
                <a:lnTo>
                  <a:pt x="1" y="16907"/>
                </a:lnTo>
                <a:lnTo>
                  <a:pt x="505" y="23165"/>
                </a:lnTo>
                <a:lnTo>
                  <a:pt x="30275" y="21811"/>
                </a:lnTo>
                <a:lnTo>
                  <a:pt x="21139" y="4568"/>
                </a:lnTo>
                <a:lnTo>
                  <a:pt x="179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61;p3"/>
          <p:cNvGrpSpPr/>
          <p:nvPr/>
        </p:nvGrpSpPr>
        <p:grpSpPr>
          <a:xfrm>
            <a:off x="-150589" y="120357"/>
            <a:ext cx="9937534" cy="3012672"/>
            <a:chOff x="-150589" y="120357"/>
            <a:chExt cx="9937534" cy="3012672"/>
          </a:xfrm>
        </p:grpSpPr>
        <p:sp>
          <p:nvSpPr>
            <p:cNvPr id="62" name="Google Shape;62;p3"/>
            <p:cNvSpPr/>
            <p:nvPr/>
          </p:nvSpPr>
          <p:spPr>
            <a:xfrm>
              <a:off x="7961855" y="1661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700075" y="272861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9;p3"/>
          <p:cNvSpPr txBox="1">
            <a:spLocks noGrp="1"/>
          </p:cNvSpPr>
          <p:nvPr>
            <p:ph type="title"/>
          </p:nvPr>
        </p:nvSpPr>
        <p:spPr>
          <a:xfrm>
            <a:off x="2006850" y="2150850"/>
            <a:ext cx="513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0" name="Google Shape;70;p3"/>
          <p:cNvSpPr txBox="1">
            <a:spLocks noGrp="1"/>
          </p:cNvSpPr>
          <p:nvPr>
            <p:ph type="title" idx="2" hasCustomPrompt="1"/>
          </p:nvPr>
        </p:nvSpPr>
        <p:spPr>
          <a:xfrm>
            <a:off x="2996550" y="1199137"/>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1" name="Google Shape;71;p3"/>
          <p:cNvSpPr txBox="1">
            <a:spLocks noGrp="1"/>
          </p:cNvSpPr>
          <p:nvPr>
            <p:ph type="subTitle" idx="1"/>
          </p:nvPr>
        </p:nvSpPr>
        <p:spPr>
          <a:xfrm>
            <a:off x="2900600" y="3132175"/>
            <a:ext cx="33429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72" name="Google Shape;72;p3"/>
          <p:cNvGrpSpPr/>
          <p:nvPr/>
        </p:nvGrpSpPr>
        <p:grpSpPr>
          <a:xfrm>
            <a:off x="2747893" y="538818"/>
            <a:ext cx="5986240" cy="972854"/>
            <a:chOff x="2747893" y="538818"/>
            <a:chExt cx="5986240" cy="972854"/>
          </a:xfrm>
        </p:grpSpPr>
        <p:sp>
          <p:nvSpPr>
            <p:cNvPr id="73" name="Google Shape;73;p3"/>
            <p:cNvSpPr/>
            <p:nvPr/>
          </p:nvSpPr>
          <p:spPr>
            <a:xfrm>
              <a:off x="2747893" y="1333306"/>
              <a:ext cx="311315" cy="178365"/>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3059198" y="538818"/>
              <a:ext cx="213191" cy="155305"/>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8529414" y="1151874"/>
              <a:ext cx="204720" cy="98124"/>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96969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6" y="773444"/>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4425043" y="4838924"/>
            <a:ext cx="293917" cy="1650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2/12/2023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1" y="4797171"/>
            <a:ext cx="2133600" cy="273844"/>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76947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8242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9"/>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1" y="204791"/>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30"/>
            <a:ext cx="3008313" cy="3518297"/>
          </a:xfrm>
        </p:spPr>
        <p:txBody>
          <a:bodyPr/>
          <a:lstStyle>
            <a:lvl1pPr marL="0" indent="0">
              <a:buNone/>
              <a:defRPr sz="1425"/>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2/12/2023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076583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86" indent="0">
              <a:buNone/>
              <a:defRPr sz="2849"/>
            </a:lvl2pPr>
            <a:lvl3pPr marL="914172" indent="0">
              <a:buNone/>
              <a:defRPr sz="2399"/>
            </a:lvl3pPr>
            <a:lvl4pPr marL="1371257" indent="0">
              <a:buNone/>
              <a:defRPr sz="2024"/>
            </a:lvl4pPr>
            <a:lvl5pPr marL="1828343" indent="0">
              <a:buNone/>
              <a:defRPr sz="2024"/>
            </a:lvl5pPr>
            <a:lvl6pPr marL="2285429" indent="0">
              <a:buNone/>
              <a:defRPr sz="2024"/>
            </a:lvl6pPr>
            <a:lvl7pPr marL="2742514" indent="0">
              <a:buNone/>
              <a:defRPr sz="2024"/>
            </a:lvl7pPr>
            <a:lvl8pPr marL="3199600" indent="0">
              <a:buNone/>
              <a:defRPr sz="2024"/>
            </a:lvl8pPr>
            <a:lvl9pPr marL="3656686" indent="0">
              <a:buNone/>
              <a:defRPr sz="2024"/>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25"/>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2/12/2023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857046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2/12/2023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257502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1"/>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05981"/>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2/12/2023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37301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8363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3"/>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3"/>
          <p:cNvSpPr txBox="1">
            <a:spLocks noGrp="1"/>
          </p:cNvSpPr>
          <p:nvPr>
            <p:ph type="title"/>
          </p:nvPr>
        </p:nvSpPr>
        <p:spPr>
          <a:xfrm>
            <a:off x="685800" y="2503201"/>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790133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178" lvl="0" indent="-304785">
              <a:spcBef>
                <a:spcPts val="0"/>
              </a:spcBef>
              <a:spcAft>
                <a:spcPts val="0"/>
              </a:spcAft>
              <a:buClr>
                <a:srgbClr val="434343"/>
              </a:buClr>
              <a:buSzPts val="1200"/>
              <a:buFont typeface="Livvic"/>
              <a:buAutoNum type="arabicPeriod"/>
              <a:defRPr sz="1100"/>
            </a:lvl1pPr>
            <a:lvl2pPr marL="914354" lvl="1" indent="-304785">
              <a:spcBef>
                <a:spcPts val="0"/>
              </a:spcBef>
              <a:spcAft>
                <a:spcPts val="0"/>
              </a:spcAft>
              <a:buClr>
                <a:srgbClr val="434343"/>
              </a:buClr>
              <a:buSzPts val="1200"/>
              <a:buFont typeface="Roboto Condensed Light"/>
              <a:buAutoNum type="alphaLcPeriod"/>
              <a:defRPr/>
            </a:lvl2pPr>
            <a:lvl3pPr marL="1371531" lvl="2" indent="-304785">
              <a:spcBef>
                <a:spcPts val="0"/>
              </a:spcBef>
              <a:spcAft>
                <a:spcPts val="0"/>
              </a:spcAft>
              <a:buClr>
                <a:srgbClr val="434343"/>
              </a:buClr>
              <a:buSzPts val="1200"/>
              <a:buFont typeface="Roboto Condensed Light"/>
              <a:buAutoNum type="romanLcPeriod"/>
              <a:defRPr/>
            </a:lvl3pPr>
            <a:lvl4pPr marL="1828708" lvl="3" indent="-304785">
              <a:spcBef>
                <a:spcPts val="0"/>
              </a:spcBef>
              <a:spcAft>
                <a:spcPts val="0"/>
              </a:spcAft>
              <a:buClr>
                <a:srgbClr val="434343"/>
              </a:buClr>
              <a:buSzPts val="1200"/>
              <a:buFont typeface="Roboto Condensed Light"/>
              <a:buAutoNum type="arabicPeriod"/>
              <a:defRPr/>
            </a:lvl4pPr>
            <a:lvl5pPr marL="2285886" lvl="4" indent="-304785">
              <a:spcBef>
                <a:spcPts val="0"/>
              </a:spcBef>
              <a:spcAft>
                <a:spcPts val="0"/>
              </a:spcAft>
              <a:buClr>
                <a:srgbClr val="434343"/>
              </a:buClr>
              <a:buSzPts val="1200"/>
              <a:buFont typeface="Roboto Condensed Light"/>
              <a:buAutoNum type="alphaLcPeriod"/>
              <a:defRPr/>
            </a:lvl5pPr>
            <a:lvl6pPr marL="2743063" lvl="5" indent="-304785">
              <a:spcBef>
                <a:spcPts val="0"/>
              </a:spcBef>
              <a:spcAft>
                <a:spcPts val="0"/>
              </a:spcAft>
              <a:buClr>
                <a:srgbClr val="434343"/>
              </a:buClr>
              <a:buSzPts val="1200"/>
              <a:buFont typeface="Roboto Condensed Light"/>
              <a:buAutoNum type="romanLcPeriod"/>
              <a:defRPr/>
            </a:lvl6pPr>
            <a:lvl7pPr marL="3200240" lvl="6" indent="-304785">
              <a:spcBef>
                <a:spcPts val="0"/>
              </a:spcBef>
              <a:spcAft>
                <a:spcPts val="0"/>
              </a:spcAft>
              <a:buClr>
                <a:srgbClr val="434343"/>
              </a:buClr>
              <a:buSzPts val="1200"/>
              <a:buFont typeface="Roboto Condensed Light"/>
              <a:buAutoNum type="arabicPeriod"/>
              <a:defRPr/>
            </a:lvl7pPr>
            <a:lvl8pPr marL="3657417" lvl="7" indent="-304785">
              <a:spcBef>
                <a:spcPts val="0"/>
              </a:spcBef>
              <a:spcAft>
                <a:spcPts val="0"/>
              </a:spcAft>
              <a:buClr>
                <a:srgbClr val="434343"/>
              </a:buClr>
              <a:buSzPts val="1200"/>
              <a:buFont typeface="Roboto Condensed Light"/>
              <a:buAutoNum type="alphaLcPeriod"/>
              <a:defRPr/>
            </a:lvl8pPr>
            <a:lvl9pPr marL="4114594" lvl="8" indent="-304785">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542872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12"/>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2256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lt1"/>
        </a:solidFill>
        <a:effectLst/>
      </p:bgPr>
    </p:bg>
    <p:spTree>
      <p:nvGrpSpPr>
        <p:cNvPr id="1" name="Shape 131"/>
        <p:cNvGrpSpPr/>
        <p:nvPr/>
      </p:nvGrpSpPr>
      <p:grpSpPr>
        <a:xfrm>
          <a:off x="0" y="0"/>
          <a:ext cx="0" cy="0"/>
          <a:chOff x="0" y="0"/>
          <a:chExt cx="0" cy="0"/>
        </a:xfrm>
      </p:grpSpPr>
      <p:sp>
        <p:nvSpPr>
          <p:cNvPr id="132" name="Google Shape;132;p7"/>
          <p:cNvSpPr/>
          <p:nvPr/>
        </p:nvSpPr>
        <p:spPr>
          <a:xfrm flipH="1">
            <a:off x="5668049" y="147974"/>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a:off x="0" y="3813750"/>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 name="Google Shape;134;p7"/>
          <p:cNvGrpSpPr/>
          <p:nvPr/>
        </p:nvGrpSpPr>
        <p:grpSpPr>
          <a:xfrm>
            <a:off x="174405" y="249131"/>
            <a:ext cx="8532152" cy="4699840"/>
            <a:chOff x="174405" y="249131"/>
            <a:chExt cx="8532152" cy="4699840"/>
          </a:xfrm>
        </p:grpSpPr>
        <p:sp>
          <p:nvSpPr>
            <p:cNvPr id="135" name="Google Shape;135;p7"/>
            <p:cNvSpPr/>
            <p:nvPr/>
          </p:nvSpPr>
          <p:spPr>
            <a:xfrm>
              <a:off x="8555624" y="4828998"/>
              <a:ext cx="150933" cy="56490"/>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7432500" y="4320073"/>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8162538" y="4342478"/>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7959055" y="4598802"/>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174405" y="455626"/>
              <a:ext cx="135101" cy="83189"/>
            </a:xfrm>
            <a:custGeom>
              <a:avLst/>
              <a:gdLst/>
              <a:ahLst/>
              <a:cxnLst/>
              <a:rect l="l" t="t" r="r" b="b"/>
              <a:pathLst>
                <a:path w="635" h="391" extrusionOk="0">
                  <a:moveTo>
                    <a:pt x="535" y="0"/>
                  </a:moveTo>
                  <a:cubicBezTo>
                    <a:pt x="491" y="0"/>
                    <a:pt x="446" y="18"/>
                    <a:pt x="417" y="57"/>
                  </a:cubicBezTo>
                  <a:cubicBezTo>
                    <a:pt x="390" y="85"/>
                    <a:pt x="362" y="122"/>
                    <a:pt x="342" y="161"/>
                  </a:cubicBezTo>
                  <a:lnTo>
                    <a:pt x="342" y="161"/>
                  </a:lnTo>
                  <a:cubicBezTo>
                    <a:pt x="326" y="159"/>
                    <a:pt x="311" y="158"/>
                    <a:pt x="296" y="158"/>
                  </a:cubicBezTo>
                  <a:cubicBezTo>
                    <a:pt x="186" y="158"/>
                    <a:pt x="73" y="214"/>
                    <a:pt x="1" y="310"/>
                  </a:cubicBezTo>
                  <a:cubicBezTo>
                    <a:pt x="46" y="280"/>
                    <a:pt x="98" y="266"/>
                    <a:pt x="149" y="266"/>
                  </a:cubicBezTo>
                  <a:cubicBezTo>
                    <a:pt x="221" y="266"/>
                    <a:pt x="292" y="294"/>
                    <a:pt x="345" y="347"/>
                  </a:cubicBezTo>
                  <a:cubicBezTo>
                    <a:pt x="358" y="373"/>
                    <a:pt x="381" y="390"/>
                    <a:pt x="407" y="390"/>
                  </a:cubicBezTo>
                  <a:cubicBezTo>
                    <a:pt x="416" y="390"/>
                    <a:pt x="426" y="388"/>
                    <a:pt x="435" y="383"/>
                  </a:cubicBezTo>
                  <a:cubicBezTo>
                    <a:pt x="472" y="383"/>
                    <a:pt x="508" y="329"/>
                    <a:pt x="490" y="274"/>
                  </a:cubicBezTo>
                  <a:cubicBezTo>
                    <a:pt x="472" y="220"/>
                    <a:pt x="472" y="166"/>
                    <a:pt x="490" y="111"/>
                  </a:cubicBezTo>
                  <a:cubicBezTo>
                    <a:pt x="505" y="67"/>
                    <a:pt x="556" y="34"/>
                    <a:pt x="604" y="34"/>
                  </a:cubicBezTo>
                  <a:cubicBezTo>
                    <a:pt x="615" y="34"/>
                    <a:pt x="625" y="36"/>
                    <a:pt x="635" y="39"/>
                  </a:cubicBezTo>
                  <a:cubicBezTo>
                    <a:pt x="609" y="14"/>
                    <a:pt x="572" y="0"/>
                    <a:pt x="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7"/>
            <p:cNvSpPr/>
            <p:nvPr/>
          </p:nvSpPr>
          <p:spPr>
            <a:xfrm>
              <a:off x="396338" y="249131"/>
              <a:ext cx="223821" cy="87232"/>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7"/>
            <p:cNvGrpSpPr/>
            <p:nvPr/>
          </p:nvGrpSpPr>
          <p:grpSpPr>
            <a:xfrm>
              <a:off x="288590" y="4327146"/>
              <a:ext cx="849263" cy="621826"/>
              <a:chOff x="873887" y="1204246"/>
              <a:chExt cx="163925" cy="120025"/>
            </a:xfrm>
          </p:grpSpPr>
          <p:sp>
            <p:nvSpPr>
              <p:cNvPr id="142" name="Google Shape;142;p7"/>
              <p:cNvSpPr/>
              <p:nvPr/>
            </p:nvSpPr>
            <p:spPr>
              <a:xfrm>
                <a:off x="873887" y="1204246"/>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878887" y="1252821"/>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974862" y="1307771"/>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1016062" y="1233646"/>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6" name="Google Shape;146;p7"/>
          <p:cNvGrpSpPr/>
          <p:nvPr/>
        </p:nvGrpSpPr>
        <p:grpSpPr>
          <a:xfrm>
            <a:off x="-166003" y="7"/>
            <a:ext cx="9489289" cy="4774777"/>
            <a:chOff x="-150589" y="11357"/>
            <a:chExt cx="9489289" cy="4774777"/>
          </a:xfrm>
        </p:grpSpPr>
        <p:sp>
          <p:nvSpPr>
            <p:cNvPr id="147" name="Google Shape;147;p7"/>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rot="10800000" flipH="1">
              <a:off x="8776673" y="301451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7"/>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7"/>
          <p:cNvSpPr/>
          <p:nvPr/>
        </p:nvSpPr>
        <p:spPr>
          <a:xfrm>
            <a:off x="5189911" y="50914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258916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19"/>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1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 name="Google Shape;257;p19"/>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58" name="Google Shape;258;p19"/>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958768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4E55E-A7B2-407E-8BE4-EFB9D28F066D}"/>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D398B9E-B79D-41A6-9FDC-61D23AAB2492}"/>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7A3B03F-45AD-46D3-BB78-B057E22107CB}"/>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2/12/2023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93DB3EC-EC51-41C6-A3F9-E583DBE805CD}"/>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79022C7-6A3B-477F-9A0D-4293A0569847}"/>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27542652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B0E95-BAFD-4588-95FE-51F6F007A2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E9813D-0B14-4037-839B-36F0D89307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E68C6B-6241-4CAF-B005-72D525870763}"/>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2/12/2023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18D4AE2-7B23-45A6-913A-E1A16FCE00FC}"/>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942ADA-856A-49EA-AAC8-024EAEF03B74}"/>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3773006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BB287-3CBD-462F-9B5F-97BD5BF2DD3C}"/>
              </a:ext>
            </a:extLst>
          </p:cNvPr>
          <p:cNvSpPr>
            <a:spLocks noGrp="1"/>
          </p:cNvSpPr>
          <p:nvPr>
            <p:ph type="title"/>
          </p:nvPr>
        </p:nvSpPr>
        <p:spPr>
          <a:xfrm>
            <a:off x="623887"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094F46F-13E8-483A-BD29-F5860C01801D}"/>
              </a:ext>
            </a:extLst>
          </p:cNvPr>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518BF9-1150-422B-8128-30384FEC0889}"/>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2/12/2023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ABB19E0-07CC-419F-B44A-264498ABA226}"/>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8406C4-21C7-4CA3-B67E-9E293C7C0349}"/>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24732578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55F40-D78E-4823-B7B5-B00ABDC1FF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7F0A0B-8CFF-402F-B518-68F0B924C18A}"/>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2BDE07-E2CD-42D2-AA73-9F47A5F7FF6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DB11FD-C09A-453C-BABB-10E3805B8E2E}"/>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2/12/2023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B23FFF2-3B1B-46F0-B38E-495D44A35929}"/>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66DF7A4-8529-46E7-A09F-F89FB4FB8BAB}"/>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5621726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FF825-0C77-4D47-B4E4-352BB088238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3F2110-4134-48C5-8AE1-ABEBACEF31ED}"/>
              </a:ext>
            </a:extLst>
          </p:cNvPr>
          <p:cNvSpPr>
            <a:spLocks noGrp="1"/>
          </p:cNvSpPr>
          <p:nvPr>
            <p:ph type="body" idx="1"/>
          </p:nvPr>
        </p:nvSpPr>
        <p:spPr>
          <a:xfrm>
            <a:off x="629842" y="1260873"/>
            <a:ext cx="3868340" cy="617934"/>
          </a:xfrm>
        </p:spPr>
        <p:txBody>
          <a:bodyPr anchor="b"/>
          <a:lstStyle>
            <a:lvl1pPr marL="0" indent="0">
              <a:buNone/>
              <a:defRPr sz="1800" b="1"/>
            </a:lvl1pPr>
            <a:lvl2pPr marL="342892" indent="0">
              <a:buNone/>
              <a:defRPr sz="1500" b="1"/>
            </a:lvl2pPr>
            <a:lvl3pPr marL="685783" indent="0">
              <a:buNone/>
              <a:defRPr sz="1350"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5C21BE1-7DCA-4B40-B582-02152B1B4C0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3CEDD3-6D67-4AC4-9002-0006972BBAF2}"/>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892" indent="0">
              <a:buNone/>
              <a:defRPr sz="1500" b="1"/>
            </a:lvl2pPr>
            <a:lvl3pPr marL="685783" indent="0">
              <a:buNone/>
              <a:defRPr sz="1350"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A571203-4A1B-4933-9976-A7AA2AE0D72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0CA85-921B-4103-8077-20A1914F3EBD}"/>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2/12/2023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BB2D311-1518-43AD-91AC-3B9E27418B2E}"/>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E2DC721-D71D-41C4-8261-6E963C7CCC64}"/>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2590731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60938-A448-4F9C-A577-0314E1E65B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B11D56-F5BF-4AF6-97E8-E410B27B2F94}"/>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2/12/2023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C8DA326-35A7-48FD-B570-6AF006DFB64C}"/>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89C9CDC-3286-4D9B-87FD-B5802E2429BC}"/>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7406643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8EBB85-E7AE-462E-90E0-4B190F975487}"/>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2/12/2023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584EFB-F9D7-4E66-91DA-BD12EA856CFE}"/>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3581DC-0A6D-46E7-A52B-5883BDBF1E18}"/>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10055040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F21AA-8C6B-4418-8ECD-7683B0A3727D}"/>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314A991-D30C-40CA-B9A9-CC95E96E54C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A0143E-9990-4C18-96A6-0948B48FC590}"/>
              </a:ext>
            </a:extLst>
          </p:cNvPr>
          <p:cNvSpPr>
            <a:spLocks noGrp="1"/>
          </p:cNvSpPr>
          <p:nvPr>
            <p:ph type="body" sz="half" idx="2"/>
          </p:nvPr>
        </p:nvSpPr>
        <p:spPr>
          <a:xfrm>
            <a:off x="629842" y="1543050"/>
            <a:ext cx="2949178" cy="2858691"/>
          </a:xfrm>
        </p:spPr>
        <p:txBody>
          <a:bodyPr/>
          <a:lstStyle>
            <a:lvl1pPr marL="0" indent="0">
              <a:buNone/>
              <a:defRPr sz="1200"/>
            </a:lvl1pPr>
            <a:lvl2pPr marL="342892" indent="0">
              <a:buNone/>
              <a:defRPr sz="1050"/>
            </a:lvl2pPr>
            <a:lvl3pPr marL="685783" indent="0">
              <a:buNone/>
              <a:defRPr sz="900"/>
            </a:lvl3pPr>
            <a:lvl4pPr marL="1028674" indent="0">
              <a:buNone/>
              <a:defRPr sz="750"/>
            </a:lvl4pPr>
            <a:lvl5pPr marL="1371566" indent="0">
              <a:buNone/>
              <a:defRPr sz="750"/>
            </a:lvl5pPr>
            <a:lvl6pPr marL="1714457" indent="0">
              <a:buNone/>
              <a:defRPr sz="750"/>
            </a:lvl6pPr>
            <a:lvl7pPr marL="2057349" indent="0">
              <a:buNone/>
              <a:defRPr sz="750"/>
            </a:lvl7pPr>
            <a:lvl8pPr marL="2400240" indent="0">
              <a:buNone/>
              <a:defRPr sz="750"/>
            </a:lvl8pPr>
            <a:lvl9pPr marL="2743131"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0A1D708-D85E-467E-898E-98363D253E66}"/>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2/12/2023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1EFB2F5-DBA9-45EC-823A-D981593E3EB6}"/>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EE59F01-275F-40D3-B1F7-FF4749137B6D}"/>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8357710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A4D3-D70A-46AD-BC38-FDCD1BD38E95}"/>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D44B773-AE06-4F45-8FE8-4957A704C9BC}"/>
              </a:ext>
            </a:extLst>
          </p:cNvPr>
          <p:cNvSpPr>
            <a:spLocks noGrp="1"/>
          </p:cNvSpPr>
          <p:nvPr>
            <p:ph type="pic" idx="1"/>
          </p:nvPr>
        </p:nvSpPr>
        <p:spPr>
          <a:xfrm>
            <a:off x="3887391" y="740569"/>
            <a:ext cx="4629150" cy="3655219"/>
          </a:xfrm>
        </p:spPr>
        <p:txBody>
          <a:bodyPr/>
          <a:lstStyle>
            <a:lvl1pPr marL="0" indent="0">
              <a:buNone/>
              <a:defRPr sz="2400"/>
            </a:lvl1pPr>
            <a:lvl2pPr marL="342892"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US"/>
          </a:p>
        </p:txBody>
      </p:sp>
      <p:sp>
        <p:nvSpPr>
          <p:cNvPr id="4" name="Text Placeholder 3">
            <a:extLst>
              <a:ext uri="{FF2B5EF4-FFF2-40B4-BE49-F238E27FC236}">
                <a16:creationId xmlns:a16="http://schemas.microsoft.com/office/drawing/2014/main" id="{FE51041C-2E04-454E-A104-93A714FCBC5F}"/>
              </a:ext>
            </a:extLst>
          </p:cNvPr>
          <p:cNvSpPr>
            <a:spLocks noGrp="1"/>
          </p:cNvSpPr>
          <p:nvPr>
            <p:ph type="body" sz="half" idx="2"/>
          </p:nvPr>
        </p:nvSpPr>
        <p:spPr>
          <a:xfrm>
            <a:off x="629842" y="1543050"/>
            <a:ext cx="2949178" cy="2858691"/>
          </a:xfrm>
        </p:spPr>
        <p:txBody>
          <a:bodyPr/>
          <a:lstStyle>
            <a:lvl1pPr marL="0" indent="0">
              <a:buNone/>
              <a:defRPr sz="1200"/>
            </a:lvl1pPr>
            <a:lvl2pPr marL="342892" indent="0">
              <a:buNone/>
              <a:defRPr sz="1050"/>
            </a:lvl2pPr>
            <a:lvl3pPr marL="685783" indent="0">
              <a:buNone/>
              <a:defRPr sz="900"/>
            </a:lvl3pPr>
            <a:lvl4pPr marL="1028674" indent="0">
              <a:buNone/>
              <a:defRPr sz="750"/>
            </a:lvl4pPr>
            <a:lvl5pPr marL="1371566" indent="0">
              <a:buNone/>
              <a:defRPr sz="750"/>
            </a:lvl5pPr>
            <a:lvl6pPr marL="1714457" indent="0">
              <a:buNone/>
              <a:defRPr sz="750"/>
            </a:lvl6pPr>
            <a:lvl7pPr marL="2057349" indent="0">
              <a:buNone/>
              <a:defRPr sz="750"/>
            </a:lvl7pPr>
            <a:lvl8pPr marL="2400240" indent="0">
              <a:buNone/>
              <a:defRPr sz="750"/>
            </a:lvl8pPr>
            <a:lvl9pPr marL="2743131"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AD54389-70AB-4DD6-91E2-887001B8CEE6}"/>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2/12/2023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7D69498-C8EC-4031-ADBA-ADC0F906302F}"/>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BB381E3-74F6-45E8-9784-57FF4454741A}"/>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1038514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199"/>
        <p:cNvGrpSpPr/>
        <p:nvPr/>
      </p:nvGrpSpPr>
      <p:grpSpPr>
        <a:xfrm>
          <a:off x="0" y="0"/>
          <a:ext cx="0" cy="0"/>
          <a:chOff x="0" y="0"/>
          <a:chExt cx="0" cy="0"/>
        </a:xfrm>
      </p:grpSpPr>
      <p:sp>
        <p:nvSpPr>
          <p:cNvPr id="200" name="Google Shape;200;p10"/>
          <p:cNvSpPr/>
          <p:nvPr/>
        </p:nvSpPr>
        <p:spPr>
          <a:xfrm rot="5400000">
            <a:off x="2542177" y="-1308273"/>
            <a:ext cx="4072925" cy="7730071"/>
          </a:xfrm>
          <a:custGeom>
            <a:avLst/>
            <a:gdLst/>
            <a:ahLst/>
            <a:cxnLst/>
            <a:rect l="l" t="t" r="r" b="b"/>
            <a:pathLst>
              <a:path w="285119" h="158063" extrusionOk="0">
                <a:moveTo>
                  <a:pt x="182306" y="0"/>
                </a:moveTo>
                <a:cubicBezTo>
                  <a:pt x="181869" y="182"/>
                  <a:pt x="181638" y="547"/>
                  <a:pt x="181480" y="972"/>
                </a:cubicBezTo>
                <a:cubicBezTo>
                  <a:pt x="181189" y="1737"/>
                  <a:pt x="180946" y="2526"/>
                  <a:pt x="180618" y="3291"/>
                </a:cubicBezTo>
                <a:cubicBezTo>
                  <a:pt x="180439" y="3684"/>
                  <a:pt x="180331" y="4252"/>
                  <a:pt x="179789" y="4252"/>
                </a:cubicBezTo>
                <a:cubicBezTo>
                  <a:pt x="179778" y="4252"/>
                  <a:pt x="179767" y="4251"/>
                  <a:pt x="179755" y="4251"/>
                </a:cubicBezTo>
                <a:cubicBezTo>
                  <a:pt x="179172" y="4227"/>
                  <a:pt x="178929" y="3692"/>
                  <a:pt x="178723" y="3231"/>
                </a:cubicBezTo>
                <a:cubicBezTo>
                  <a:pt x="178614" y="2927"/>
                  <a:pt x="178541" y="2623"/>
                  <a:pt x="178480" y="2320"/>
                </a:cubicBezTo>
                <a:cubicBezTo>
                  <a:pt x="178383" y="1858"/>
                  <a:pt x="178310" y="1409"/>
                  <a:pt x="178237" y="947"/>
                </a:cubicBezTo>
                <a:cubicBezTo>
                  <a:pt x="178116" y="328"/>
                  <a:pt x="177836" y="61"/>
                  <a:pt x="177156" y="61"/>
                </a:cubicBezTo>
                <a:cubicBezTo>
                  <a:pt x="176957" y="60"/>
                  <a:pt x="176758" y="59"/>
                  <a:pt x="176559" y="59"/>
                </a:cubicBezTo>
                <a:cubicBezTo>
                  <a:pt x="174475" y="59"/>
                  <a:pt x="172392" y="115"/>
                  <a:pt x="170318" y="170"/>
                </a:cubicBezTo>
                <a:cubicBezTo>
                  <a:pt x="169225" y="194"/>
                  <a:pt x="168132" y="182"/>
                  <a:pt x="167039" y="255"/>
                </a:cubicBezTo>
                <a:cubicBezTo>
                  <a:pt x="165278" y="377"/>
                  <a:pt x="163529" y="680"/>
                  <a:pt x="161768" y="850"/>
                </a:cubicBezTo>
                <a:cubicBezTo>
                  <a:pt x="157857" y="1239"/>
                  <a:pt x="153922" y="1287"/>
                  <a:pt x="149999" y="1300"/>
                </a:cubicBezTo>
                <a:cubicBezTo>
                  <a:pt x="143146" y="1317"/>
                  <a:pt x="136296" y="1347"/>
                  <a:pt x="129447" y="1347"/>
                </a:cubicBezTo>
                <a:cubicBezTo>
                  <a:pt x="121681" y="1347"/>
                  <a:pt x="113917" y="1308"/>
                  <a:pt x="106153" y="1166"/>
                </a:cubicBezTo>
                <a:cubicBezTo>
                  <a:pt x="104550" y="1130"/>
                  <a:pt x="102959" y="1081"/>
                  <a:pt x="101355" y="984"/>
                </a:cubicBezTo>
                <a:cubicBezTo>
                  <a:pt x="99319" y="855"/>
                  <a:pt x="97306" y="514"/>
                  <a:pt x="95265" y="514"/>
                </a:cubicBezTo>
                <a:cubicBezTo>
                  <a:pt x="94811" y="514"/>
                  <a:pt x="94356" y="531"/>
                  <a:pt x="93898" y="571"/>
                </a:cubicBezTo>
                <a:cubicBezTo>
                  <a:pt x="92938" y="644"/>
                  <a:pt x="92355" y="996"/>
                  <a:pt x="92015" y="1858"/>
                </a:cubicBezTo>
                <a:cubicBezTo>
                  <a:pt x="91627" y="2806"/>
                  <a:pt x="91335" y="3789"/>
                  <a:pt x="90995" y="4749"/>
                </a:cubicBezTo>
                <a:cubicBezTo>
                  <a:pt x="90771" y="5382"/>
                  <a:pt x="90493" y="5687"/>
                  <a:pt x="90086" y="5687"/>
                </a:cubicBezTo>
                <a:cubicBezTo>
                  <a:pt x="89853" y="5687"/>
                  <a:pt x="89578" y="5587"/>
                  <a:pt x="89246" y="5393"/>
                </a:cubicBezTo>
                <a:cubicBezTo>
                  <a:pt x="88360" y="4870"/>
                  <a:pt x="87971" y="4032"/>
                  <a:pt x="87728" y="3097"/>
                </a:cubicBezTo>
                <a:cubicBezTo>
                  <a:pt x="87280" y="1374"/>
                  <a:pt x="87199" y="884"/>
                  <a:pt x="85712" y="884"/>
                </a:cubicBezTo>
                <a:cubicBezTo>
                  <a:pt x="85385" y="884"/>
                  <a:pt x="84990" y="908"/>
                  <a:pt x="84509" y="947"/>
                </a:cubicBezTo>
                <a:cubicBezTo>
                  <a:pt x="84437" y="947"/>
                  <a:pt x="84364" y="972"/>
                  <a:pt x="84291" y="972"/>
                </a:cubicBezTo>
                <a:cubicBezTo>
                  <a:pt x="83701" y="1019"/>
                  <a:pt x="83112" y="1043"/>
                  <a:pt x="82523" y="1043"/>
                </a:cubicBezTo>
                <a:cubicBezTo>
                  <a:pt x="81897" y="1043"/>
                  <a:pt x="81272" y="1016"/>
                  <a:pt x="80647" y="960"/>
                </a:cubicBezTo>
                <a:cubicBezTo>
                  <a:pt x="78929" y="804"/>
                  <a:pt x="77282" y="157"/>
                  <a:pt x="75509" y="157"/>
                </a:cubicBezTo>
                <a:cubicBezTo>
                  <a:pt x="75477" y="157"/>
                  <a:pt x="75445" y="157"/>
                  <a:pt x="75412" y="158"/>
                </a:cubicBezTo>
                <a:cubicBezTo>
                  <a:pt x="75210" y="162"/>
                  <a:pt x="75007" y="164"/>
                  <a:pt x="74804" y="164"/>
                </a:cubicBezTo>
                <a:cubicBezTo>
                  <a:pt x="74376" y="164"/>
                  <a:pt x="73948" y="157"/>
                  <a:pt x="73519" y="157"/>
                </a:cubicBezTo>
                <a:cubicBezTo>
                  <a:pt x="72408" y="157"/>
                  <a:pt x="71298" y="200"/>
                  <a:pt x="70214" y="510"/>
                </a:cubicBezTo>
                <a:cubicBezTo>
                  <a:pt x="68993" y="851"/>
                  <a:pt x="67727" y="1021"/>
                  <a:pt x="66459" y="1021"/>
                </a:cubicBezTo>
                <a:cubicBezTo>
                  <a:pt x="66415" y="1021"/>
                  <a:pt x="66371" y="1021"/>
                  <a:pt x="66327" y="1020"/>
                </a:cubicBezTo>
                <a:cubicBezTo>
                  <a:pt x="66251" y="1020"/>
                  <a:pt x="66174" y="1020"/>
                  <a:pt x="66098" y="1020"/>
                </a:cubicBezTo>
                <a:cubicBezTo>
                  <a:pt x="64256" y="1020"/>
                  <a:pt x="62425" y="1155"/>
                  <a:pt x="60583" y="1178"/>
                </a:cubicBezTo>
                <a:cubicBezTo>
                  <a:pt x="59805" y="1190"/>
                  <a:pt x="59307" y="1542"/>
                  <a:pt x="59052" y="2283"/>
                </a:cubicBezTo>
                <a:cubicBezTo>
                  <a:pt x="58931" y="2648"/>
                  <a:pt x="58834" y="3024"/>
                  <a:pt x="58773" y="3401"/>
                </a:cubicBezTo>
                <a:cubicBezTo>
                  <a:pt x="58578" y="4482"/>
                  <a:pt x="58506" y="5575"/>
                  <a:pt x="58336" y="6729"/>
                </a:cubicBezTo>
                <a:cubicBezTo>
                  <a:pt x="58117" y="6291"/>
                  <a:pt x="57971" y="5915"/>
                  <a:pt x="57813" y="5526"/>
                </a:cubicBezTo>
                <a:cubicBezTo>
                  <a:pt x="57352" y="4457"/>
                  <a:pt x="56951" y="3364"/>
                  <a:pt x="56332" y="2368"/>
                </a:cubicBezTo>
                <a:cubicBezTo>
                  <a:pt x="55965" y="1765"/>
                  <a:pt x="55495" y="1335"/>
                  <a:pt x="54753" y="1335"/>
                </a:cubicBezTo>
                <a:cubicBezTo>
                  <a:pt x="54733" y="1335"/>
                  <a:pt x="54713" y="1335"/>
                  <a:pt x="54692" y="1336"/>
                </a:cubicBezTo>
                <a:cubicBezTo>
                  <a:pt x="54493" y="1344"/>
                  <a:pt x="54293" y="1347"/>
                  <a:pt x="54095" y="1347"/>
                </a:cubicBezTo>
                <a:cubicBezTo>
                  <a:pt x="52742" y="1347"/>
                  <a:pt x="51395" y="1190"/>
                  <a:pt x="50040" y="1190"/>
                </a:cubicBezTo>
                <a:cubicBezTo>
                  <a:pt x="48534" y="1190"/>
                  <a:pt x="47028" y="1093"/>
                  <a:pt x="45546" y="911"/>
                </a:cubicBezTo>
                <a:cubicBezTo>
                  <a:pt x="45431" y="898"/>
                  <a:pt x="45320" y="891"/>
                  <a:pt x="45213" y="891"/>
                </a:cubicBezTo>
                <a:cubicBezTo>
                  <a:pt x="44551" y="891"/>
                  <a:pt x="44072" y="1161"/>
                  <a:pt x="43737" y="1810"/>
                </a:cubicBezTo>
                <a:cubicBezTo>
                  <a:pt x="43530" y="2271"/>
                  <a:pt x="43251" y="2696"/>
                  <a:pt x="42923" y="3097"/>
                </a:cubicBezTo>
                <a:cubicBezTo>
                  <a:pt x="42609" y="3427"/>
                  <a:pt x="42306" y="3593"/>
                  <a:pt x="42020" y="3593"/>
                </a:cubicBezTo>
                <a:cubicBezTo>
                  <a:pt x="41686" y="3593"/>
                  <a:pt x="41376" y="3367"/>
                  <a:pt x="41101" y="2915"/>
                </a:cubicBezTo>
                <a:cubicBezTo>
                  <a:pt x="40834" y="2478"/>
                  <a:pt x="40639" y="1992"/>
                  <a:pt x="40372" y="1567"/>
                </a:cubicBezTo>
                <a:cubicBezTo>
                  <a:pt x="39947" y="874"/>
                  <a:pt x="39388" y="352"/>
                  <a:pt x="38526" y="328"/>
                </a:cubicBezTo>
                <a:cubicBezTo>
                  <a:pt x="38155" y="317"/>
                  <a:pt x="37784" y="311"/>
                  <a:pt x="37412" y="311"/>
                </a:cubicBezTo>
                <a:cubicBezTo>
                  <a:pt x="36958" y="311"/>
                  <a:pt x="36503" y="320"/>
                  <a:pt x="36048" y="340"/>
                </a:cubicBezTo>
                <a:cubicBezTo>
                  <a:pt x="33303" y="486"/>
                  <a:pt x="30571" y="547"/>
                  <a:pt x="27838" y="741"/>
                </a:cubicBezTo>
                <a:cubicBezTo>
                  <a:pt x="27660" y="754"/>
                  <a:pt x="27482" y="759"/>
                  <a:pt x="27304" y="759"/>
                </a:cubicBezTo>
                <a:cubicBezTo>
                  <a:pt x="26462" y="759"/>
                  <a:pt x="25622" y="639"/>
                  <a:pt x="24789" y="619"/>
                </a:cubicBezTo>
                <a:cubicBezTo>
                  <a:pt x="24604" y="614"/>
                  <a:pt x="24418" y="611"/>
                  <a:pt x="24233" y="611"/>
                </a:cubicBezTo>
                <a:cubicBezTo>
                  <a:pt x="22891" y="611"/>
                  <a:pt x="21557" y="751"/>
                  <a:pt x="20223" y="826"/>
                </a:cubicBezTo>
                <a:cubicBezTo>
                  <a:pt x="18524" y="920"/>
                  <a:pt x="16826" y="966"/>
                  <a:pt x="15129" y="966"/>
                </a:cubicBezTo>
                <a:cubicBezTo>
                  <a:pt x="13550" y="966"/>
                  <a:pt x="11972" y="926"/>
                  <a:pt x="10397" y="850"/>
                </a:cubicBezTo>
                <a:cubicBezTo>
                  <a:pt x="8910" y="781"/>
                  <a:pt x="7423" y="767"/>
                  <a:pt x="5936" y="767"/>
                </a:cubicBezTo>
                <a:cubicBezTo>
                  <a:pt x="4867" y="767"/>
                  <a:pt x="3797" y="774"/>
                  <a:pt x="2727" y="774"/>
                </a:cubicBezTo>
                <a:cubicBezTo>
                  <a:pt x="2150" y="774"/>
                  <a:pt x="1573" y="772"/>
                  <a:pt x="996" y="765"/>
                </a:cubicBezTo>
                <a:cubicBezTo>
                  <a:pt x="936" y="763"/>
                  <a:pt x="875" y="761"/>
                  <a:pt x="814" y="761"/>
                </a:cubicBezTo>
                <a:cubicBezTo>
                  <a:pt x="540" y="761"/>
                  <a:pt x="266" y="805"/>
                  <a:pt x="97" y="1093"/>
                </a:cubicBezTo>
                <a:cubicBezTo>
                  <a:pt x="49" y="1433"/>
                  <a:pt x="24" y="1773"/>
                  <a:pt x="61" y="2113"/>
                </a:cubicBezTo>
                <a:cubicBezTo>
                  <a:pt x="61" y="53501"/>
                  <a:pt x="49" y="104901"/>
                  <a:pt x="49" y="156314"/>
                </a:cubicBezTo>
                <a:cubicBezTo>
                  <a:pt x="49" y="156654"/>
                  <a:pt x="0" y="156994"/>
                  <a:pt x="109" y="157334"/>
                </a:cubicBezTo>
                <a:cubicBezTo>
                  <a:pt x="527" y="157751"/>
                  <a:pt x="1064" y="157771"/>
                  <a:pt x="1585" y="157771"/>
                </a:cubicBezTo>
                <a:cubicBezTo>
                  <a:pt x="1640" y="157771"/>
                  <a:pt x="1695" y="157771"/>
                  <a:pt x="1749" y="157771"/>
                </a:cubicBezTo>
                <a:cubicBezTo>
                  <a:pt x="3061" y="157781"/>
                  <a:pt x="4371" y="157788"/>
                  <a:pt x="5681" y="157788"/>
                </a:cubicBezTo>
                <a:cubicBezTo>
                  <a:pt x="8982" y="157788"/>
                  <a:pt x="12279" y="157747"/>
                  <a:pt x="15583" y="157625"/>
                </a:cubicBezTo>
                <a:cubicBezTo>
                  <a:pt x="15777" y="157613"/>
                  <a:pt x="15972" y="157577"/>
                  <a:pt x="16166" y="157565"/>
                </a:cubicBezTo>
                <a:cubicBezTo>
                  <a:pt x="17436" y="157494"/>
                  <a:pt x="18709" y="157444"/>
                  <a:pt x="19983" y="157444"/>
                </a:cubicBezTo>
                <a:cubicBezTo>
                  <a:pt x="21133" y="157444"/>
                  <a:pt x="22282" y="157485"/>
                  <a:pt x="23429" y="157589"/>
                </a:cubicBezTo>
                <a:cubicBezTo>
                  <a:pt x="24832" y="157712"/>
                  <a:pt x="26227" y="157787"/>
                  <a:pt x="27623" y="157787"/>
                </a:cubicBezTo>
                <a:cubicBezTo>
                  <a:pt x="28571" y="157787"/>
                  <a:pt x="29520" y="157752"/>
                  <a:pt x="30474" y="157674"/>
                </a:cubicBezTo>
                <a:cubicBezTo>
                  <a:pt x="31520" y="157579"/>
                  <a:pt x="32578" y="157428"/>
                  <a:pt x="33631" y="157428"/>
                </a:cubicBezTo>
                <a:cubicBezTo>
                  <a:pt x="34058" y="157428"/>
                  <a:pt x="34483" y="157453"/>
                  <a:pt x="34907" y="157516"/>
                </a:cubicBezTo>
                <a:cubicBezTo>
                  <a:pt x="37797" y="157965"/>
                  <a:pt x="40712" y="157880"/>
                  <a:pt x="43615" y="157941"/>
                </a:cubicBezTo>
                <a:cubicBezTo>
                  <a:pt x="43646" y="157942"/>
                  <a:pt x="43677" y="157942"/>
                  <a:pt x="43707" y="157942"/>
                </a:cubicBezTo>
                <a:cubicBezTo>
                  <a:pt x="44529" y="157942"/>
                  <a:pt x="45063" y="157624"/>
                  <a:pt x="45449" y="156921"/>
                </a:cubicBezTo>
                <a:cubicBezTo>
                  <a:pt x="45789" y="156338"/>
                  <a:pt x="46093" y="155731"/>
                  <a:pt x="46518" y="155184"/>
                </a:cubicBezTo>
                <a:cubicBezTo>
                  <a:pt x="46614" y="155055"/>
                  <a:pt x="46701" y="154870"/>
                  <a:pt x="46879" y="154870"/>
                </a:cubicBezTo>
                <a:cubicBezTo>
                  <a:pt x="46903" y="154870"/>
                  <a:pt x="46928" y="154873"/>
                  <a:pt x="46955" y="154880"/>
                </a:cubicBezTo>
                <a:cubicBezTo>
                  <a:pt x="47149" y="154941"/>
                  <a:pt x="47162" y="155148"/>
                  <a:pt x="47198" y="155305"/>
                </a:cubicBezTo>
                <a:cubicBezTo>
                  <a:pt x="47356" y="155913"/>
                  <a:pt x="47441" y="156544"/>
                  <a:pt x="47623" y="157152"/>
                </a:cubicBezTo>
                <a:cubicBezTo>
                  <a:pt x="47793" y="157674"/>
                  <a:pt x="48097" y="157941"/>
                  <a:pt x="48692" y="157941"/>
                </a:cubicBezTo>
                <a:cubicBezTo>
                  <a:pt x="52251" y="157929"/>
                  <a:pt x="55809" y="157820"/>
                  <a:pt x="59368" y="157455"/>
                </a:cubicBezTo>
                <a:cubicBezTo>
                  <a:pt x="60795" y="157309"/>
                  <a:pt x="62225" y="157237"/>
                  <a:pt x="63655" y="157237"/>
                </a:cubicBezTo>
                <a:cubicBezTo>
                  <a:pt x="65086" y="157237"/>
                  <a:pt x="66516" y="157309"/>
                  <a:pt x="67943" y="157455"/>
                </a:cubicBezTo>
                <a:cubicBezTo>
                  <a:pt x="70006" y="157678"/>
                  <a:pt x="72060" y="157860"/>
                  <a:pt x="74131" y="157860"/>
                </a:cubicBezTo>
                <a:cubicBezTo>
                  <a:pt x="74315" y="157860"/>
                  <a:pt x="74499" y="157859"/>
                  <a:pt x="74684" y="157856"/>
                </a:cubicBezTo>
                <a:cubicBezTo>
                  <a:pt x="75586" y="157845"/>
                  <a:pt x="76488" y="157664"/>
                  <a:pt x="77381" y="157664"/>
                </a:cubicBezTo>
                <a:cubicBezTo>
                  <a:pt x="77498" y="157664"/>
                  <a:pt x="77615" y="157667"/>
                  <a:pt x="77732" y="157674"/>
                </a:cubicBezTo>
                <a:cubicBezTo>
                  <a:pt x="78853" y="157743"/>
                  <a:pt x="79971" y="157760"/>
                  <a:pt x="81089" y="157760"/>
                </a:cubicBezTo>
                <a:cubicBezTo>
                  <a:pt x="82195" y="157760"/>
                  <a:pt x="83300" y="157743"/>
                  <a:pt x="84406" y="157743"/>
                </a:cubicBezTo>
                <a:cubicBezTo>
                  <a:pt x="84946" y="157743"/>
                  <a:pt x="85487" y="157747"/>
                  <a:pt x="86028" y="157759"/>
                </a:cubicBezTo>
                <a:cubicBezTo>
                  <a:pt x="86538" y="157759"/>
                  <a:pt x="87048" y="157722"/>
                  <a:pt x="87546" y="157662"/>
                </a:cubicBezTo>
                <a:cubicBezTo>
                  <a:pt x="88129" y="157601"/>
                  <a:pt x="88675" y="157309"/>
                  <a:pt x="89028" y="156836"/>
                </a:cubicBezTo>
                <a:cubicBezTo>
                  <a:pt x="89295" y="156514"/>
                  <a:pt x="89486" y="156356"/>
                  <a:pt x="89682" y="156356"/>
                </a:cubicBezTo>
                <a:cubicBezTo>
                  <a:pt x="89878" y="156356"/>
                  <a:pt x="90078" y="156514"/>
                  <a:pt x="90364" y="156824"/>
                </a:cubicBezTo>
                <a:cubicBezTo>
                  <a:pt x="90716" y="157212"/>
                  <a:pt x="91092" y="157565"/>
                  <a:pt x="91639" y="157577"/>
                </a:cubicBezTo>
                <a:cubicBezTo>
                  <a:pt x="92878" y="157625"/>
                  <a:pt x="94117" y="157650"/>
                  <a:pt x="95355" y="157674"/>
                </a:cubicBezTo>
                <a:cubicBezTo>
                  <a:pt x="95383" y="157674"/>
                  <a:pt x="95410" y="157674"/>
                  <a:pt x="95438" y="157674"/>
                </a:cubicBezTo>
                <a:cubicBezTo>
                  <a:pt x="96438" y="157674"/>
                  <a:pt x="97437" y="157525"/>
                  <a:pt x="98441" y="157525"/>
                </a:cubicBezTo>
                <a:cubicBezTo>
                  <a:pt x="98861" y="157525"/>
                  <a:pt x="99282" y="157551"/>
                  <a:pt x="99704" y="157625"/>
                </a:cubicBezTo>
                <a:cubicBezTo>
                  <a:pt x="101768" y="157990"/>
                  <a:pt x="103857" y="157868"/>
                  <a:pt x="105934" y="158002"/>
                </a:cubicBezTo>
                <a:cubicBezTo>
                  <a:pt x="105979" y="158005"/>
                  <a:pt x="106021" y="158007"/>
                  <a:pt x="106062" y="158007"/>
                </a:cubicBezTo>
                <a:cubicBezTo>
                  <a:pt x="106647" y="158007"/>
                  <a:pt x="106874" y="157684"/>
                  <a:pt x="106942" y="157139"/>
                </a:cubicBezTo>
                <a:cubicBezTo>
                  <a:pt x="107003" y="156569"/>
                  <a:pt x="107088" y="155986"/>
                  <a:pt x="107137" y="155415"/>
                </a:cubicBezTo>
                <a:cubicBezTo>
                  <a:pt x="107197" y="154880"/>
                  <a:pt x="107161" y="154322"/>
                  <a:pt x="107465" y="153787"/>
                </a:cubicBezTo>
                <a:cubicBezTo>
                  <a:pt x="107732" y="154030"/>
                  <a:pt x="107793" y="154322"/>
                  <a:pt x="107878" y="154601"/>
                </a:cubicBezTo>
                <a:cubicBezTo>
                  <a:pt x="108096" y="155318"/>
                  <a:pt x="108291" y="156046"/>
                  <a:pt x="108485" y="156775"/>
                </a:cubicBezTo>
                <a:cubicBezTo>
                  <a:pt x="108788" y="157856"/>
                  <a:pt x="108874" y="157917"/>
                  <a:pt x="109991" y="157917"/>
                </a:cubicBezTo>
                <a:cubicBezTo>
                  <a:pt x="110859" y="157916"/>
                  <a:pt x="111728" y="157916"/>
                  <a:pt x="112597" y="157916"/>
                </a:cubicBezTo>
                <a:cubicBezTo>
                  <a:pt x="118108" y="157916"/>
                  <a:pt x="123622" y="157931"/>
                  <a:pt x="129135" y="157931"/>
                </a:cubicBezTo>
                <a:cubicBezTo>
                  <a:pt x="134990" y="157931"/>
                  <a:pt x="140844" y="157914"/>
                  <a:pt x="146695" y="157844"/>
                </a:cubicBezTo>
                <a:cubicBezTo>
                  <a:pt x="148550" y="157825"/>
                  <a:pt x="150413" y="157799"/>
                  <a:pt x="152277" y="157799"/>
                </a:cubicBezTo>
                <a:cubicBezTo>
                  <a:pt x="152841" y="157799"/>
                  <a:pt x="153406" y="157802"/>
                  <a:pt x="153970" y="157807"/>
                </a:cubicBezTo>
                <a:cubicBezTo>
                  <a:pt x="154030" y="157808"/>
                  <a:pt x="154091" y="157808"/>
                  <a:pt x="154151" y="157808"/>
                </a:cubicBezTo>
                <a:cubicBezTo>
                  <a:pt x="157404" y="157808"/>
                  <a:pt x="160601" y="157175"/>
                  <a:pt x="163845" y="157115"/>
                </a:cubicBezTo>
                <a:cubicBezTo>
                  <a:pt x="166572" y="157070"/>
                  <a:pt x="169309" y="156942"/>
                  <a:pt x="172038" y="156942"/>
                </a:cubicBezTo>
                <a:cubicBezTo>
                  <a:pt x="172262" y="156942"/>
                  <a:pt x="172487" y="156943"/>
                  <a:pt x="172711" y="156945"/>
                </a:cubicBezTo>
                <a:cubicBezTo>
                  <a:pt x="174290" y="156957"/>
                  <a:pt x="175869" y="156994"/>
                  <a:pt x="177436" y="157042"/>
                </a:cubicBezTo>
                <a:cubicBezTo>
                  <a:pt x="178626" y="157079"/>
                  <a:pt x="179816" y="157188"/>
                  <a:pt x="180994" y="157273"/>
                </a:cubicBezTo>
                <a:cubicBezTo>
                  <a:pt x="182251" y="157368"/>
                  <a:pt x="183450" y="157845"/>
                  <a:pt x="184715" y="157845"/>
                </a:cubicBezTo>
                <a:cubicBezTo>
                  <a:pt x="184746" y="157845"/>
                  <a:pt x="184777" y="157844"/>
                  <a:pt x="184808" y="157844"/>
                </a:cubicBezTo>
                <a:cubicBezTo>
                  <a:pt x="185350" y="157837"/>
                  <a:pt x="185892" y="157834"/>
                  <a:pt x="186434" y="157834"/>
                </a:cubicBezTo>
                <a:cubicBezTo>
                  <a:pt x="187520" y="157834"/>
                  <a:pt x="188606" y="157844"/>
                  <a:pt x="189694" y="157844"/>
                </a:cubicBezTo>
                <a:cubicBezTo>
                  <a:pt x="190781" y="157844"/>
                  <a:pt x="191869" y="157834"/>
                  <a:pt x="192958" y="157795"/>
                </a:cubicBezTo>
                <a:cubicBezTo>
                  <a:pt x="194014" y="157759"/>
                  <a:pt x="194694" y="157370"/>
                  <a:pt x="195168" y="156459"/>
                </a:cubicBezTo>
                <a:cubicBezTo>
                  <a:pt x="195484" y="155828"/>
                  <a:pt x="195812" y="155196"/>
                  <a:pt x="196273" y="154662"/>
                </a:cubicBezTo>
                <a:cubicBezTo>
                  <a:pt x="196566" y="154331"/>
                  <a:pt x="196845" y="154170"/>
                  <a:pt x="197135" y="154170"/>
                </a:cubicBezTo>
                <a:cubicBezTo>
                  <a:pt x="197399" y="154170"/>
                  <a:pt x="197673" y="154304"/>
                  <a:pt x="197974" y="154565"/>
                </a:cubicBezTo>
                <a:cubicBezTo>
                  <a:pt x="198362" y="154893"/>
                  <a:pt x="198690" y="155281"/>
                  <a:pt x="198945" y="155731"/>
                </a:cubicBezTo>
                <a:cubicBezTo>
                  <a:pt x="199646" y="157020"/>
                  <a:pt x="200559" y="157566"/>
                  <a:pt x="202021" y="157566"/>
                </a:cubicBezTo>
                <a:cubicBezTo>
                  <a:pt x="202157" y="157566"/>
                  <a:pt x="202298" y="157562"/>
                  <a:pt x="202443" y="157552"/>
                </a:cubicBezTo>
                <a:cubicBezTo>
                  <a:pt x="204581" y="157410"/>
                  <a:pt x="206736" y="157310"/>
                  <a:pt x="208900" y="157310"/>
                </a:cubicBezTo>
                <a:cubicBezTo>
                  <a:pt x="209318" y="157310"/>
                  <a:pt x="209737" y="157314"/>
                  <a:pt x="210156" y="157322"/>
                </a:cubicBezTo>
                <a:cubicBezTo>
                  <a:pt x="210783" y="157334"/>
                  <a:pt x="211414" y="157338"/>
                  <a:pt x="212045" y="157338"/>
                </a:cubicBezTo>
                <a:cubicBezTo>
                  <a:pt x="213307" y="157338"/>
                  <a:pt x="214573" y="157322"/>
                  <a:pt x="215828" y="157322"/>
                </a:cubicBezTo>
                <a:cubicBezTo>
                  <a:pt x="215903" y="157320"/>
                  <a:pt x="215978" y="157319"/>
                  <a:pt x="216053" y="157319"/>
                </a:cubicBezTo>
                <a:cubicBezTo>
                  <a:pt x="216439" y="157319"/>
                  <a:pt x="216826" y="157346"/>
                  <a:pt x="217212" y="157407"/>
                </a:cubicBezTo>
                <a:cubicBezTo>
                  <a:pt x="219131" y="157795"/>
                  <a:pt x="221099" y="157990"/>
                  <a:pt x="223054" y="157990"/>
                </a:cubicBezTo>
                <a:cubicBezTo>
                  <a:pt x="223147" y="157995"/>
                  <a:pt x="223240" y="157997"/>
                  <a:pt x="223334" y="157997"/>
                </a:cubicBezTo>
                <a:cubicBezTo>
                  <a:pt x="223614" y="157997"/>
                  <a:pt x="223896" y="157979"/>
                  <a:pt x="224178" y="157979"/>
                </a:cubicBezTo>
                <a:cubicBezTo>
                  <a:pt x="224452" y="157979"/>
                  <a:pt x="224726" y="157996"/>
                  <a:pt x="224998" y="158063"/>
                </a:cubicBezTo>
                <a:lnTo>
                  <a:pt x="232285" y="158063"/>
                </a:lnTo>
                <a:cubicBezTo>
                  <a:pt x="233658" y="157941"/>
                  <a:pt x="235030" y="157953"/>
                  <a:pt x="236390" y="157905"/>
                </a:cubicBezTo>
                <a:cubicBezTo>
                  <a:pt x="237386" y="157880"/>
                  <a:pt x="238382" y="157880"/>
                  <a:pt x="239366" y="157783"/>
                </a:cubicBezTo>
                <a:cubicBezTo>
                  <a:pt x="241342" y="157600"/>
                  <a:pt x="243309" y="157320"/>
                  <a:pt x="245291" y="157320"/>
                </a:cubicBezTo>
                <a:cubicBezTo>
                  <a:pt x="245539" y="157320"/>
                  <a:pt x="245786" y="157324"/>
                  <a:pt x="246034" y="157334"/>
                </a:cubicBezTo>
                <a:cubicBezTo>
                  <a:pt x="246085" y="157335"/>
                  <a:pt x="246136" y="157336"/>
                  <a:pt x="246186" y="157336"/>
                </a:cubicBezTo>
                <a:cubicBezTo>
                  <a:pt x="247393" y="157336"/>
                  <a:pt x="248252" y="156907"/>
                  <a:pt x="248718" y="155694"/>
                </a:cubicBezTo>
                <a:cubicBezTo>
                  <a:pt x="248874" y="155298"/>
                  <a:pt x="249042" y="154747"/>
                  <a:pt x="249587" y="154747"/>
                </a:cubicBezTo>
                <a:cubicBezTo>
                  <a:pt x="249593" y="154747"/>
                  <a:pt x="249599" y="154747"/>
                  <a:pt x="249605" y="154747"/>
                </a:cubicBezTo>
                <a:cubicBezTo>
                  <a:pt x="250151" y="154747"/>
                  <a:pt x="250164" y="155342"/>
                  <a:pt x="250297" y="155731"/>
                </a:cubicBezTo>
                <a:cubicBezTo>
                  <a:pt x="250613" y="156550"/>
                  <a:pt x="251121" y="157020"/>
                  <a:pt x="251996" y="157020"/>
                </a:cubicBezTo>
                <a:cubicBezTo>
                  <a:pt x="252028" y="157020"/>
                  <a:pt x="252061" y="157019"/>
                  <a:pt x="252095" y="157018"/>
                </a:cubicBezTo>
                <a:cubicBezTo>
                  <a:pt x="252418" y="157007"/>
                  <a:pt x="252741" y="157003"/>
                  <a:pt x="253064" y="157003"/>
                </a:cubicBezTo>
                <a:cubicBezTo>
                  <a:pt x="255098" y="157003"/>
                  <a:pt x="257127" y="157184"/>
                  <a:pt x="259162" y="157184"/>
                </a:cubicBezTo>
                <a:cubicBezTo>
                  <a:pt x="259401" y="157184"/>
                  <a:pt x="259641" y="157181"/>
                  <a:pt x="259880" y="157176"/>
                </a:cubicBezTo>
                <a:cubicBezTo>
                  <a:pt x="260093" y="157171"/>
                  <a:pt x="260306" y="157168"/>
                  <a:pt x="260519" y="157168"/>
                </a:cubicBezTo>
                <a:cubicBezTo>
                  <a:pt x="262247" y="157168"/>
                  <a:pt x="263967" y="157327"/>
                  <a:pt x="265698" y="157370"/>
                </a:cubicBezTo>
                <a:cubicBezTo>
                  <a:pt x="266742" y="157370"/>
                  <a:pt x="267775" y="157443"/>
                  <a:pt x="268819" y="157552"/>
                </a:cubicBezTo>
                <a:cubicBezTo>
                  <a:pt x="270209" y="157728"/>
                  <a:pt x="271599" y="157834"/>
                  <a:pt x="272994" y="157834"/>
                </a:cubicBezTo>
                <a:cubicBezTo>
                  <a:pt x="274012" y="157834"/>
                  <a:pt x="275033" y="157778"/>
                  <a:pt x="276058" y="157650"/>
                </a:cubicBezTo>
                <a:cubicBezTo>
                  <a:pt x="278511" y="157346"/>
                  <a:pt x="280965" y="156969"/>
                  <a:pt x="283443" y="156860"/>
                </a:cubicBezTo>
                <a:cubicBezTo>
                  <a:pt x="284159" y="156836"/>
                  <a:pt x="284353" y="156605"/>
                  <a:pt x="284402" y="155852"/>
                </a:cubicBezTo>
                <a:cubicBezTo>
                  <a:pt x="284451" y="155026"/>
                  <a:pt x="284390" y="154212"/>
                  <a:pt x="284475" y="153386"/>
                </a:cubicBezTo>
                <a:cubicBezTo>
                  <a:pt x="284779" y="150520"/>
                  <a:pt x="285119" y="147642"/>
                  <a:pt x="285082" y="144763"/>
                </a:cubicBezTo>
                <a:lnTo>
                  <a:pt x="285082" y="142261"/>
                </a:lnTo>
                <a:lnTo>
                  <a:pt x="285082" y="1870"/>
                </a:lnTo>
                <a:cubicBezTo>
                  <a:pt x="285082" y="1603"/>
                  <a:pt x="285094" y="1336"/>
                  <a:pt x="285070" y="1069"/>
                </a:cubicBezTo>
                <a:cubicBezTo>
                  <a:pt x="284864" y="753"/>
                  <a:pt x="284536" y="753"/>
                  <a:pt x="284232" y="753"/>
                </a:cubicBezTo>
                <a:cubicBezTo>
                  <a:pt x="282580" y="741"/>
                  <a:pt x="280928" y="668"/>
                  <a:pt x="279277" y="607"/>
                </a:cubicBezTo>
                <a:cubicBezTo>
                  <a:pt x="278305" y="574"/>
                  <a:pt x="277334" y="560"/>
                  <a:pt x="276363" y="560"/>
                </a:cubicBezTo>
                <a:cubicBezTo>
                  <a:pt x="271589" y="560"/>
                  <a:pt x="266816" y="901"/>
                  <a:pt x="262042" y="1032"/>
                </a:cubicBezTo>
                <a:cubicBezTo>
                  <a:pt x="261362" y="1057"/>
                  <a:pt x="260912" y="1372"/>
                  <a:pt x="260633" y="1980"/>
                </a:cubicBezTo>
                <a:cubicBezTo>
                  <a:pt x="260293" y="2733"/>
                  <a:pt x="260050" y="3522"/>
                  <a:pt x="259722" y="4287"/>
                </a:cubicBezTo>
                <a:cubicBezTo>
                  <a:pt x="259613" y="4530"/>
                  <a:pt x="259540" y="4822"/>
                  <a:pt x="259261" y="4980"/>
                </a:cubicBezTo>
                <a:cubicBezTo>
                  <a:pt x="259006" y="4700"/>
                  <a:pt x="259103" y="4397"/>
                  <a:pt x="259078" y="4117"/>
                </a:cubicBezTo>
                <a:cubicBezTo>
                  <a:pt x="259030" y="3437"/>
                  <a:pt x="259248" y="2769"/>
                  <a:pt x="259212" y="2089"/>
                </a:cubicBezTo>
                <a:cubicBezTo>
                  <a:pt x="259176" y="1263"/>
                  <a:pt x="258957" y="996"/>
                  <a:pt x="258155" y="887"/>
                </a:cubicBezTo>
                <a:cubicBezTo>
                  <a:pt x="256273" y="619"/>
                  <a:pt x="254378" y="474"/>
                  <a:pt x="252483" y="449"/>
                </a:cubicBezTo>
                <a:cubicBezTo>
                  <a:pt x="252346" y="448"/>
                  <a:pt x="252208" y="447"/>
                  <a:pt x="252070" y="447"/>
                </a:cubicBezTo>
                <a:cubicBezTo>
                  <a:pt x="249941" y="447"/>
                  <a:pt x="247841" y="618"/>
                  <a:pt x="245730" y="789"/>
                </a:cubicBezTo>
                <a:cubicBezTo>
                  <a:pt x="244249" y="899"/>
                  <a:pt x="242779" y="1032"/>
                  <a:pt x="241297" y="1057"/>
                </a:cubicBezTo>
                <a:cubicBezTo>
                  <a:pt x="240180" y="1069"/>
                  <a:pt x="239900" y="1312"/>
                  <a:pt x="239597" y="2356"/>
                </a:cubicBezTo>
                <a:cubicBezTo>
                  <a:pt x="239512" y="2660"/>
                  <a:pt x="239415" y="2964"/>
                  <a:pt x="239305" y="3255"/>
                </a:cubicBezTo>
                <a:cubicBezTo>
                  <a:pt x="239208" y="3486"/>
                  <a:pt x="239123" y="3729"/>
                  <a:pt x="238807" y="3729"/>
                </a:cubicBezTo>
                <a:cubicBezTo>
                  <a:pt x="238492" y="3729"/>
                  <a:pt x="238322" y="3522"/>
                  <a:pt x="238200" y="3267"/>
                </a:cubicBezTo>
                <a:cubicBezTo>
                  <a:pt x="238006" y="2903"/>
                  <a:pt x="237969" y="2478"/>
                  <a:pt x="237848" y="2089"/>
                </a:cubicBezTo>
                <a:cubicBezTo>
                  <a:pt x="237697" y="1542"/>
                  <a:pt x="237367" y="1274"/>
                  <a:pt x="236805" y="1274"/>
                </a:cubicBezTo>
                <a:cubicBezTo>
                  <a:pt x="236781" y="1274"/>
                  <a:pt x="236756" y="1274"/>
                  <a:pt x="236730" y="1275"/>
                </a:cubicBezTo>
                <a:cubicBezTo>
                  <a:pt x="235485" y="1334"/>
                  <a:pt x="234240" y="1356"/>
                  <a:pt x="232997" y="1356"/>
                </a:cubicBezTo>
                <a:cubicBezTo>
                  <a:pt x="231668" y="1356"/>
                  <a:pt x="230342" y="1331"/>
                  <a:pt x="229018" y="1300"/>
                </a:cubicBezTo>
                <a:cubicBezTo>
                  <a:pt x="227500" y="1263"/>
                  <a:pt x="225957" y="1178"/>
                  <a:pt x="224524" y="547"/>
                </a:cubicBezTo>
                <a:cubicBezTo>
                  <a:pt x="224075" y="352"/>
                  <a:pt x="223577" y="328"/>
                  <a:pt x="223091" y="304"/>
                </a:cubicBezTo>
                <a:cubicBezTo>
                  <a:pt x="222941" y="300"/>
                  <a:pt x="222791" y="298"/>
                  <a:pt x="222642" y="298"/>
                </a:cubicBezTo>
                <a:cubicBezTo>
                  <a:pt x="221385" y="298"/>
                  <a:pt x="220135" y="426"/>
                  <a:pt x="218876" y="534"/>
                </a:cubicBezTo>
                <a:cubicBezTo>
                  <a:pt x="217761" y="623"/>
                  <a:pt x="216646" y="847"/>
                  <a:pt x="215524" y="847"/>
                </a:cubicBezTo>
                <a:cubicBezTo>
                  <a:pt x="214959" y="847"/>
                  <a:pt x="214393" y="790"/>
                  <a:pt x="213824" y="632"/>
                </a:cubicBezTo>
                <a:cubicBezTo>
                  <a:pt x="213646" y="599"/>
                  <a:pt x="213468" y="583"/>
                  <a:pt x="213289" y="583"/>
                </a:cubicBezTo>
                <a:cubicBezTo>
                  <a:pt x="213200" y="583"/>
                  <a:pt x="213111" y="587"/>
                  <a:pt x="213022" y="595"/>
                </a:cubicBezTo>
                <a:cubicBezTo>
                  <a:pt x="211152" y="644"/>
                  <a:pt x="209306" y="887"/>
                  <a:pt x="207435" y="947"/>
                </a:cubicBezTo>
                <a:cubicBezTo>
                  <a:pt x="206285" y="989"/>
                  <a:pt x="205131" y="1087"/>
                  <a:pt x="203983" y="1087"/>
                </a:cubicBezTo>
                <a:cubicBezTo>
                  <a:pt x="202768" y="1087"/>
                  <a:pt x="201559" y="977"/>
                  <a:pt x="200366" y="571"/>
                </a:cubicBezTo>
                <a:cubicBezTo>
                  <a:pt x="199856" y="413"/>
                  <a:pt x="199322" y="328"/>
                  <a:pt x="198788" y="304"/>
                </a:cubicBezTo>
                <a:cubicBezTo>
                  <a:pt x="196018" y="109"/>
                  <a:pt x="193225" y="73"/>
                  <a:pt x="190443" y="73"/>
                </a:cubicBezTo>
                <a:cubicBezTo>
                  <a:pt x="190284" y="68"/>
                  <a:pt x="190125" y="66"/>
                  <a:pt x="189967" y="66"/>
                </a:cubicBezTo>
                <a:cubicBezTo>
                  <a:pt x="189414" y="66"/>
                  <a:pt x="188864" y="89"/>
                  <a:pt x="188315" y="89"/>
                </a:cubicBezTo>
                <a:cubicBezTo>
                  <a:pt x="187818" y="89"/>
                  <a:pt x="187321" y="70"/>
                  <a:pt x="1868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0"/>
          <p:cNvSpPr txBox="1">
            <a:spLocks noGrp="1"/>
          </p:cNvSpPr>
          <p:nvPr>
            <p:ph type="title"/>
          </p:nvPr>
        </p:nvSpPr>
        <p:spPr>
          <a:xfrm>
            <a:off x="2126338" y="951450"/>
            <a:ext cx="4891200" cy="9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2" name="Google Shape;202;p10"/>
          <p:cNvSpPr txBox="1">
            <a:spLocks noGrp="1"/>
          </p:cNvSpPr>
          <p:nvPr>
            <p:ph type="subTitle" idx="1"/>
          </p:nvPr>
        </p:nvSpPr>
        <p:spPr>
          <a:xfrm>
            <a:off x="2126338" y="1947450"/>
            <a:ext cx="4891200" cy="224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03" name="Google Shape;203;p10"/>
          <p:cNvGrpSpPr/>
          <p:nvPr/>
        </p:nvGrpSpPr>
        <p:grpSpPr>
          <a:xfrm>
            <a:off x="-256328" y="239957"/>
            <a:ext cx="9747428" cy="4774944"/>
            <a:chOff x="-256328" y="239957"/>
            <a:chExt cx="9747428" cy="4774944"/>
          </a:xfrm>
        </p:grpSpPr>
        <p:sp>
          <p:nvSpPr>
            <p:cNvPr id="204" name="Google Shape;204;p10"/>
            <p:cNvSpPr/>
            <p:nvPr/>
          </p:nvSpPr>
          <p:spPr>
            <a:xfrm>
              <a:off x="87578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0"/>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0"/>
            <p:cNvSpPr/>
            <p:nvPr/>
          </p:nvSpPr>
          <p:spPr>
            <a:xfrm>
              <a:off x="89290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0"/>
            <p:cNvSpPr/>
            <p:nvPr/>
          </p:nvSpPr>
          <p:spPr>
            <a:xfrm>
              <a:off x="4291185" y="2399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0"/>
            <p:cNvSpPr/>
            <p:nvPr/>
          </p:nvSpPr>
          <p:spPr>
            <a:xfrm>
              <a:off x="-2563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0"/>
            <p:cNvSpPr/>
            <p:nvPr/>
          </p:nvSpPr>
          <p:spPr>
            <a:xfrm rot="10800000" flipH="1">
              <a:off x="86519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0"/>
            <p:cNvSpPr/>
            <p:nvPr/>
          </p:nvSpPr>
          <p:spPr>
            <a:xfrm rot="10800000" flipH="1">
              <a:off x="-15059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0"/>
            <p:cNvSpPr/>
            <p:nvPr/>
          </p:nvSpPr>
          <p:spPr>
            <a:xfrm rot="10800000" flipH="1">
              <a:off x="88231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0"/>
            <p:cNvSpPr/>
            <p:nvPr/>
          </p:nvSpPr>
          <p:spPr>
            <a:xfrm rot="10800000" flipH="1">
              <a:off x="754779" y="49689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0"/>
            <p:cNvSpPr/>
            <p:nvPr/>
          </p:nvSpPr>
          <p:spPr>
            <a:xfrm rot="10800000" flipH="1">
              <a:off x="6767428" y="4968757"/>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10"/>
          <p:cNvGrpSpPr/>
          <p:nvPr/>
        </p:nvGrpSpPr>
        <p:grpSpPr>
          <a:xfrm>
            <a:off x="713231" y="239961"/>
            <a:ext cx="1542928" cy="1129723"/>
            <a:chOff x="998250" y="971075"/>
            <a:chExt cx="163925" cy="120025"/>
          </a:xfrm>
        </p:grpSpPr>
        <p:sp>
          <p:nvSpPr>
            <p:cNvPr id="215" name="Google Shape;215;p10"/>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0"/>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0"/>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0"/>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19;p10"/>
          <p:cNvSpPr/>
          <p:nvPr/>
        </p:nvSpPr>
        <p:spPr>
          <a:xfrm>
            <a:off x="7819773" y="755755"/>
            <a:ext cx="213191" cy="155305"/>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0"/>
          <p:cNvSpPr/>
          <p:nvPr/>
        </p:nvSpPr>
        <p:spPr>
          <a:xfrm>
            <a:off x="7110164" y="1038211"/>
            <a:ext cx="204720" cy="98124"/>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60866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0134C-CB9C-4DE8-B613-2DDECCAE2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3D1DB7-77AE-4F65-843A-426196DD51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CF8EF-1DE9-41DF-9EE0-FCC455A5B957}"/>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2/12/2023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CEF2C7F-ED60-4FEF-B0A1-8374E603FFBA}"/>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527AE78-4157-4F1A-8B58-6D8BCDA85D88}"/>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7305517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CE5CC2-9589-4A6B-81E6-8E22CF2C504F}"/>
              </a:ext>
            </a:extLst>
          </p:cNvPr>
          <p:cNvSpPr>
            <a:spLocks noGrp="1"/>
          </p:cNvSpPr>
          <p:nvPr>
            <p:ph type="title" orient="vert"/>
          </p:nvPr>
        </p:nvSpPr>
        <p:spPr>
          <a:xfrm>
            <a:off x="6543675" y="273845"/>
            <a:ext cx="1971675" cy="435887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03BE92-3F58-4C89-9B27-996848E96CCF}"/>
              </a:ext>
            </a:extLst>
          </p:cNvPr>
          <p:cNvSpPr>
            <a:spLocks noGrp="1"/>
          </p:cNvSpPr>
          <p:nvPr>
            <p:ph type="body" orient="vert" idx="1"/>
          </p:nvPr>
        </p:nvSpPr>
        <p:spPr>
          <a:xfrm>
            <a:off x="628650" y="273845"/>
            <a:ext cx="5800725" cy="4358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3D018-80E5-4CCB-8D15-69BBE5D1D086}"/>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2/12/2023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D207A00-2752-4E54-9D38-4CF3E434BA73}"/>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0ED51B2-A0F8-40C4-8D9F-45EE054BD2A2}"/>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5392779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1595716" y="1505693"/>
            <a:ext cx="2088573" cy="2088573"/>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350">
                <a:solidFill>
                  <a:schemeClr val="lt1"/>
                </a:solidFill>
              </a:defRPr>
            </a:lvl1pPr>
          </a:lstStyle>
          <a:p>
            <a:pPr marL="0" lvl="0" algn="ctr" defTabSz="342892"/>
            <a:endParaRPr lang="zh-CN" altLang="en-US"/>
          </a:p>
        </p:txBody>
      </p:sp>
    </p:spTree>
    <p:extLst>
      <p:ext uri="{BB962C8B-B14F-4D97-AF65-F5344CB8AC3E}">
        <p14:creationId xmlns:p14="http://schemas.microsoft.com/office/powerpoint/2010/main" val="32282427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143001" y="841773"/>
            <a:ext cx="6858000" cy="1790700"/>
          </a:xfrm>
        </p:spPr>
        <p:txBody>
          <a:bodyPr anchor="b"/>
          <a:lstStyle>
            <a:lvl1pPr algn="ctr">
              <a:defRPr sz="44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143001" y="2701528"/>
            <a:ext cx="6858000" cy="1241822"/>
          </a:xfrm>
        </p:spPr>
        <p:txBody>
          <a:bodyPr/>
          <a:lstStyle>
            <a:lvl1pPr marL="0" indent="0" algn="ctr">
              <a:buNone/>
              <a:defRPr sz="1800"/>
            </a:lvl1pPr>
            <a:lvl2pPr marL="342857" indent="0" algn="ctr">
              <a:buNone/>
              <a:defRPr sz="1500"/>
            </a:lvl2pPr>
            <a:lvl3pPr marL="685715" indent="0" algn="ctr">
              <a:buNone/>
              <a:defRPr sz="1350"/>
            </a:lvl3pPr>
            <a:lvl4pPr marL="1028572" indent="0" algn="ctr">
              <a:buNone/>
              <a:defRPr sz="1200"/>
            </a:lvl4pPr>
            <a:lvl5pPr marL="1371428" indent="0" algn="ctr">
              <a:buNone/>
              <a:defRPr sz="1200"/>
            </a:lvl5pPr>
            <a:lvl6pPr marL="1714285" indent="0" algn="ctr">
              <a:buNone/>
              <a:defRPr sz="1200"/>
            </a:lvl6pPr>
            <a:lvl7pPr marL="2057143" indent="0" algn="ctr">
              <a:buNone/>
              <a:defRPr sz="1200"/>
            </a:lvl7pPr>
            <a:lvl8pPr marL="2400000" indent="0" algn="ctr">
              <a:buNone/>
              <a:defRPr sz="1200"/>
            </a:lvl8pPr>
            <a:lvl9pPr marL="274285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2/12/2023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97161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2/12/2023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034244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623888" y="1282305"/>
            <a:ext cx="7886700" cy="2139553"/>
          </a:xfrm>
        </p:spPr>
        <p:txBody>
          <a:bodyPr anchor="b"/>
          <a:lstStyle>
            <a:lvl1pPr>
              <a:defRPr sz="44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623888" y="3442100"/>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350">
                <a:solidFill>
                  <a:schemeClr val="tx1">
                    <a:tint val="75000"/>
                  </a:schemeClr>
                </a:solidFill>
              </a:defRPr>
            </a:lvl3pPr>
            <a:lvl4pPr marL="1028572" indent="0">
              <a:buNone/>
              <a:defRPr sz="1200">
                <a:solidFill>
                  <a:schemeClr val="tx1">
                    <a:tint val="75000"/>
                  </a:schemeClr>
                </a:solidFill>
              </a:defRPr>
            </a:lvl4pPr>
            <a:lvl5pPr marL="1371428" indent="0">
              <a:buNone/>
              <a:defRPr sz="1200">
                <a:solidFill>
                  <a:schemeClr val="tx1">
                    <a:tint val="75000"/>
                  </a:schemeClr>
                </a:solidFill>
              </a:defRPr>
            </a:lvl5pPr>
            <a:lvl6pPr marL="1714285" indent="0">
              <a:buNone/>
              <a:defRPr sz="1200">
                <a:solidFill>
                  <a:schemeClr val="tx1">
                    <a:tint val="75000"/>
                  </a:schemeClr>
                </a:solidFill>
              </a:defRPr>
            </a:lvl6pPr>
            <a:lvl7pPr marL="2057143"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2/12/2023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954040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2/12/2023</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78304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629842" y="273846"/>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629843" y="1260873"/>
            <a:ext cx="3868340" cy="617934"/>
          </a:xfrm>
        </p:spPr>
        <p:txBody>
          <a:bodyPr anchor="b"/>
          <a:lstStyle>
            <a:lvl1pPr marL="0" indent="0">
              <a:buNone/>
              <a:defRPr sz="1800" b="1"/>
            </a:lvl1pPr>
            <a:lvl2pPr marL="342857" indent="0">
              <a:buNone/>
              <a:defRPr sz="1500" b="1"/>
            </a:lvl2pPr>
            <a:lvl3pPr marL="685715" indent="0">
              <a:buNone/>
              <a:defRPr sz="1350" b="1"/>
            </a:lvl3pPr>
            <a:lvl4pPr marL="1028572" indent="0">
              <a:buNone/>
              <a:defRPr sz="1200" b="1"/>
            </a:lvl4pPr>
            <a:lvl5pPr marL="1371428" indent="0">
              <a:buNone/>
              <a:defRPr sz="1200" b="1"/>
            </a:lvl5pPr>
            <a:lvl6pPr marL="1714285" indent="0">
              <a:buNone/>
              <a:defRPr sz="1200" b="1"/>
            </a:lvl6pPr>
            <a:lvl7pPr marL="2057143"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629843"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4629151" y="1260873"/>
            <a:ext cx="3887391" cy="617934"/>
          </a:xfrm>
        </p:spPr>
        <p:txBody>
          <a:bodyPr anchor="b"/>
          <a:lstStyle>
            <a:lvl1pPr marL="0" indent="0">
              <a:buNone/>
              <a:defRPr sz="1800" b="1"/>
            </a:lvl1pPr>
            <a:lvl2pPr marL="342857" indent="0">
              <a:buNone/>
              <a:defRPr sz="1500" b="1"/>
            </a:lvl2pPr>
            <a:lvl3pPr marL="685715" indent="0">
              <a:buNone/>
              <a:defRPr sz="1350" b="1"/>
            </a:lvl3pPr>
            <a:lvl4pPr marL="1028572" indent="0">
              <a:buNone/>
              <a:defRPr sz="1200" b="1"/>
            </a:lvl4pPr>
            <a:lvl5pPr marL="1371428" indent="0">
              <a:buNone/>
              <a:defRPr sz="1200" b="1"/>
            </a:lvl5pPr>
            <a:lvl6pPr marL="1714285" indent="0">
              <a:buNone/>
              <a:defRPr sz="1200" b="1"/>
            </a:lvl6pPr>
            <a:lvl7pPr marL="2057143"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2/12/2023</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370175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2/12/2023</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717782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2/12/2023</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53022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52"/>
        <p:cNvGrpSpPr/>
        <p:nvPr/>
      </p:nvGrpSpPr>
      <p:grpSpPr>
        <a:xfrm>
          <a:off x="0" y="0"/>
          <a:ext cx="0" cy="0"/>
          <a:chOff x="0" y="0"/>
          <a:chExt cx="0" cy="0"/>
        </a:xfrm>
      </p:grpSpPr>
    </p:spTree>
    <p:extLst>
      <p:ext uri="{BB962C8B-B14F-4D97-AF65-F5344CB8AC3E}">
        <p14:creationId xmlns:p14="http://schemas.microsoft.com/office/powerpoint/2010/main" val="3952945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629842" y="1543050"/>
            <a:ext cx="2949178" cy="2858691"/>
          </a:xfrm>
        </p:spPr>
        <p:txBody>
          <a:bodyPr/>
          <a:lstStyle>
            <a:lvl1pPr marL="0" indent="0">
              <a:buNone/>
              <a:defRPr sz="1200"/>
            </a:lvl1pPr>
            <a:lvl2pPr marL="342857" indent="0">
              <a:buNone/>
              <a:defRPr sz="1050"/>
            </a:lvl2pPr>
            <a:lvl3pPr marL="685715" indent="0">
              <a:buNone/>
              <a:defRPr sz="900"/>
            </a:lvl3pPr>
            <a:lvl4pPr marL="1028572" indent="0">
              <a:buNone/>
              <a:defRPr sz="750"/>
            </a:lvl4pPr>
            <a:lvl5pPr marL="1371428" indent="0">
              <a:buNone/>
              <a:defRPr sz="750"/>
            </a:lvl5pPr>
            <a:lvl6pPr marL="1714285" indent="0">
              <a:buNone/>
              <a:defRPr sz="750"/>
            </a:lvl6pPr>
            <a:lvl7pPr marL="2057143" indent="0">
              <a:buNone/>
              <a:defRPr sz="750"/>
            </a:lvl7pPr>
            <a:lvl8pPr marL="2400000" indent="0">
              <a:buNone/>
              <a:defRPr sz="750"/>
            </a:lvl8pPr>
            <a:lvl9pPr marL="2742857"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2/12/2023</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9474669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3887391" y="740571"/>
            <a:ext cx="4629150" cy="3655219"/>
          </a:xfrm>
        </p:spPr>
        <p:txBody>
          <a:bodyPr/>
          <a:lstStyle>
            <a:lvl1pPr marL="0" indent="0">
              <a:buNone/>
              <a:defRPr sz="2400"/>
            </a:lvl1pPr>
            <a:lvl2pPr marL="342857" indent="0">
              <a:buNone/>
              <a:defRPr sz="2100"/>
            </a:lvl2pPr>
            <a:lvl3pPr marL="685715" indent="0">
              <a:buNone/>
              <a:defRPr sz="1800"/>
            </a:lvl3pPr>
            <a:lvl4pPr marL="1028572" indent="0">
              <a:buNone/>
              <a:defRPr sz="1500"/>
            </a:lvl4pPr>
            <a:lvl5pPr marL="1371428" indent="0">
              <a:buNone/>
              <a:defRPr sz="1500"/>
            </a:lvl5pPr>
            <a:lvl6pPr marL="1714285" indent="0">
              <a:buNone/>
              <a:defRPr sz="1500"/>
            </a:lvl6pPr>
            <a:lvl7pPr marL="2057143" indent="0">
              <a:buNone/>
              <a:defRPr sz="1500"/>
            </a:lvl7pPr>
            <a:lvl8pPr marL="2400000" indent="0">
              <a:buNone/>
              <a:defRPr sz="1500"/>
            </a:lvl8pPr>
            <a:lvl9pPr marL="2742857" indent="0">
              <a:buNone/>
              <a:defRPr sz="15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629842" y="1543050"/>
            <a:ext cx="2949178" cy="2858691"/>
          </a:xfrm>
        </p:spPr>
        <p:txBody>
          <a:bodyPr/>
          <a:lstStyle>
            <a:lvl1pPr marL="0" indent="0">
              <a:buNone/>
              <a:defRPr sz="1200"/>
            </a:lvl1pPr>
            <a:lvl2pPr marL="342857" indent="0">
              <a:buNone/>
              <a:defRPr sz="1050"/>
            </a:lvl2pPr>
            <a:lvl3pPr marL="685715" indent="0">
              <a:buNone/>
              <a:defRPr sz="900"/>
            </a:lvl3pPr>
            <a:lvl4pPr marL="1028572" indent="0">
              <a:buNone/>
              <a:defRPr sz="750"/>
            </a:lvl4pPr>
            <a:lvl5pPr marL="1371428" indent="0">
              <a:buNone/>
              <a:defRPr sz="750"/>
            </a:lvl5pPr>
            <a:lvl6pPr marL="1714285" indent="0">
              <a:buNone/>
              <a:defRPr sz="750"/>
            </a:lvl6pPr>
            <a:lvl7pPr marL="2057143" indent="0">
              <a:buNone/>
              <a:defRPr sz="750"/>
            </a:lvl7pPr>
            <a:lvl8pPr marL="2400000" indent="0">
              <a:buNone/>
              <a:defRPr sz="750"/>
            </a:lvl8pPr>
            <a:lvl9pPr marL="2742857"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2/12/2023</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474493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2/12/2023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660681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6543675" y="273845"/>
            <a:ext cx="1971675" cy="435887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628650" y="273845"/>
            <a:ext cx="5800725" cy="4358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2/12/2023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51375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2937398" y="130626"/>
            <a:ext cx="6207793" cy="383241"/>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sysClr val="window" lastClr="FFFFFF"/>
              </a:solidFill>
              <a:effectLst/>
              <a:uLnTx/>
              <a:uFillTx/>
              <a:latin typeface="微软雅黑"/>
              <a:ea typeface="微软雅黑"/>
              <a:cs typeface="+mn-cs"/>
            </a:endParaRPr>
          </a:p>
        </p:txBody>
      </p:sp>
      <p:sp>
        <p:nvSpPr>
          <p:cNvPr id="3" name="圆角矩形 2"/>
          <p:cNvSpPr/>
          <p:nvPr userDrawn="1"/>
        </p:nvSpPr>
        <p:spPr>
          <a:xfrm>
            <a:off x="476974" y="130626"/>
            <a:ext cx="2403313" cy="383241"/>
          </a:xfrm>
          <a:prstGeom prst="roundRect">
            <a:avLst/>
          </a:prstGeom>
          <a:solidFill>
            <a:srgbClr val="EC7070"/>
          </a:solidFill>
          <a:ln w="12700" cap="flat" cmpd="sng" algn="ctr">
            <a:noFill/>
            <a:prstDash val="solid"/>
            <a:miter lim="800000"/>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sysClr val="window" lastClr="FFFFFF"/>
              </a:solidFill>
              <a:effectLst/>
              <a:uLnTx/>
              <a:uFillTx/>
              <a:latin typeface="微软雅黑"/>
              <a:ea typeface="微软雅黑"/>
              <a:cs typeface="+mn-cs"/>
            </a:endParaRPr>
          </a:p>
        </p:txBody>
      </p:sp>
      <p:sp>
        <p:nvSpPr>
          <p:cNvPr id="4" name="圆角矩形 3"/>
          <p:cNvSpPr/>
          <p:nvPr userDrawn="1"/>
        </p:nvSpPr>
        <p:spPr>
          <a:xfrm>
            <a:off x="532473" y="162941"/>
            <a:ext cx="2292982" cy="310117"/>
          </a:xfrm>
          <a:prstGeom prst="roundRect">
            <a:avLst/>
          </a:prstGeom>
          <a:noFill/>
          <a:ln w="12700" cap="flat" cmpd="sng" algn="ctr">
            <a:solidFill>
              <a:sysClr val="window" lastClr="FFFFFF"/>
            </a:solidFill>
            <a:prstDash val="dash"/>
            <a:miter lim="800000"/>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sysClr val="window" lastClr="FFFFFF"/>
              </a:solidFill>
              <a:effectLst/>
              <a:uLnTx/>
              <a:uFillTx/>
              <a:latin typeface="微软雅黑"/>
              <a:ea typeface="微软雅黑"/>
              <a:cs typeface="+mn-cs"/>
            </a:endParaRPr>
          </a:p>
        </p:txBody>
      </p:sp>
      <p:cxnSp>
        <p:nvCxnSpPr>
          <p:cNvPr id="5" name="直接连接符 4"/>
          <p:cNvCxnSpPr/>
          <p:nvPr userDrawn="1"/>
        </p:nvCxnSpPr>
        <p:spPr>
          <a:xfrm>
            <a:off x="2988583" y="130629"/>
            <a:ext cx="0" cy="393326"/>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1694" y="130626"/>
            <a:ext cx="419084" cy="383241"/>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sysClr val="window" lastClr="FFFFFF"/>
              </a:solidFill>
              <a:effectLst/>
              <a:uLnTx/>
              <a:uFillTx/>
              <a:latin typeface="微软雅黑"/>
              <a:ea typeface="微软雅黑"/>
              <a:cs typeface="+mn-cs"/>
            </a:endParaRPr>
          </a:p>
        </p:txBody>
      </p:sp>
      <p:cxnSp>
        <p:nvCxnSpPr>
          <p:cNvPr id="7" name="直接连接符 6"/>
          <p:cNvCxnSpPr/>
          <p:nvPr userDrawn="1"/>
        </p:nvCxnSpPr>
        <p:spPr>
          <a:xfrm>
            <a:off x="353867" y="120544"/>
            <a:ext cx="0" cy="393326"/>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5132950"/>
            <a:ext cx="9145190"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2027322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1" y="1319725"/>
            <a:ext cx="4524600" cy="22485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100">
                <a:solidFill>
                  <a:schemeClr val="lt2"/>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101" y="3568225"/>
            <a:ext cx="4524600" cy="345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Open Sans"/>
              <a:buNone/>
              <a:defRPr sz="1600">
                <a:solidFill>
                  <a:schemeClr val="dk2"/>
                </a:solidFill>
                <a:latin typeface="Open Sans"/>
                <a:ea typeface="Open Sans"/>
                <a:cs typeface="Open Sans"/>
                <a:sym typeface="Open Sans"/>
              </a:defRPr>
            </a:lvl1pPr>
            <a:lvl2pPr lvl="1" algn="ctr">
              <a:lnSpc>
                <a:spcPct val="100000"/>
              </a:lnSpc>
              <a:spcBef>
                <a:spcPts val="0"/>
              </a:spcBef>
              <a:spcAft>
                <a:spcPts val="0"/>
              </a:spcAft>
              <a:buSzPts val="1800"/>
              <a:buFont typeface="Open Sans"/>
              <a:buNone/>
              <a:defRPr sz="1800">
                <a:latin typeface="Open Sans"/>
                <a:ea typeface="Open Sans"/>
                <a:cs typeface="Open Sans"/>
                <a:sym typeface="Open Sans"/>
              </a:defRPr>
            </a:lvl2pPr>
            <a:lvl3pPr lvl="2" algn="ctr">
              <a:lnSpc>
                <a:spcPct val="100000"/>
              </a:lnSpc>
              <a:spcBef>
                <a:spcPts val="0"/>
              </a:spcBef>
              <a:spcAft>
                <a:spcPts val="0"/>
              </a:spcAft>
              <a:buSzPts val="1800"/>
              <a:buFont typeface="Open Sans"/>
              <a:buNone/>
              <a:defRPr sz="1800">
                <a:latin typeface="Open Sans"/>
                <a:ea typeface="Open Sans"/>
                <a:cs typeface="Open Sans"/>
                <a:sym typeface="Open Sans"/>
              </a:defRPr>
            </a:lvl3pPr>
            <a:lvl4pPr lvl="3" algn="ctr">
              <a:lnSpc>
                <a:spcPct val="100000"/>
              </a:lnSpc>
              <a:spcBef>
                <a:spcPts val="0"/>
              </a:spcBef>
              <a:spcAft>
                <a:spcPts val="0"/>
              </a:spcAft>
              <a:buSzPts val="1800"/>
              <a:buFont typeface="Open Sans"/>
              <a:buNone/>
              <a:defRPr sz="1800">
                <a:latin typeface="Open Sans"/>
                <a:ea typeface="Open Sans"/>
                <a:cs typeface="Open Sans"/>
                <a:sym typeface="Open Sans"/>
              </a:defRPr>
            </a:lvl4pPr>
            <a:lvl5pPr lvl="4" algn="ctr">
              <a:lnSpc>
                <a:spcPct val="100000"/>
              </a:lnSpc>
              <a:spcBef>
                <a:spcPts val="0"/>
              </a:spcBef>
              <a:spcAft>
                <a:spcPts val="0"/>
              </a:spcAft>
              <a:buSzPts val="1800"/>
              <a:buFont typeface="Open Sans"/>
              <a:buNone/>
              <a:defRPr sz="1800">
                <a:latin typeface="Open Sans"/>
                <a:ea typeface="Open Sans"/>
                <a:cs typeface="Open Sans"/>
                <a:sym typeface="Open Sans"/>
              </a:defRPr>
            </a:lvl5pPr>
            <a:lvl6pPr lvl="5" algn="ctr">
              <a:lnSpc>
                <a:spcPct val="100000"/>
              </a:lnSpc>
              <a:spcBef>
                <a:spcPts val="0"/>
              </a:spcBef>
              <a:spcAft>
                <a:spcPts val="0"/>
              </a:spcAft>
              <a:buSzPts val="1800"/>
              <a:buFont typeface="Open Sans"/>
              <a:buNone/>
              <a:defRPr sz="1800">
                <a:latin typeface="Open Sans"/>
                <a:ea typeface="Open Sans"/>
                <a:cs typeface="Open Sans"/>
                <a:sym typeface="Open Sans"/>
              </a:defRPr>
            </a:lvl6pPr>
            <a:lvl7pPr lvl="6" algn="ctr">
              <a:lnSpc>
                <a:spcPct val="100000"/>
              </a:lnSpc>
              <a:spcBef>
                <a:spcPts val="0"/>
              </a:spcBef>
              <a:spcAft>
                <a:spcPts val="0"/>
              </a:spcAft>
              <a:buSzPts val="1800"/>
              <a:buFont typeface="Open Sans"/>
              <a:buNone/>
              <a:defRPr sz="1800">
                <a:latin typeface="Open Sans"/>
                <a:ea typeface="Open Sans"/>
                <a:cs typeface="Open Sans"/>
                <a:sym typeface="Open Sans"/>
              </a:defRPr>
            </a:lvl7pPr>
            <a:lvl8pPr lvl="7" algn="ctr">
              <a:lnSpc>
                <a:spcPct val="100000"/>
              </a:lnSpc>
              <a:spcBef>
                <a:spcPts val="0"/>
              </a:spcBef>
              <a:spcAft>
                <a:spcPts val="0"/>
              </a:spcAft>
              <a:buSzPts val="1800"/>
              <a:buFont typeface="Open Sans"/>
              <a:buNone/>
              <a:defRPr sz="1800">
                <a:latin typeface="Open Sans"/>
                <a:ea typeface="Open Sans"/>
                <a:cs typeface="Open Sans"/>
                <a:sym typeface="Open Sans"/>
              </a:defRPr>
            </a:lvl8pPr>
            <a:lvl9pPr lvl="8" algn="ctr">
              <a:lnSpc>
                <a:spcPct val="100000"/>
              </a:lnSpc>
              <a:spcBef>
                <a:spcPts val="0"/>
              </a:spcBef>
              <a:spcAft>
                <a:spcPts val="0"/>
              </a:spcAft>
              <a:buSzPts val="1800"/>
              <a:buFont typeface="Open Sans"/>
              <a:buNone/>
              <a:defRPr sz="1800">
                <a:latin typeface="Open Sans"/>
                <a:ea typeface="Open Sans"/>
                <a:cs typeface="Open Sans"/>
                <a:sym typeface="Open Sans"/>
              </a:defRPr>
            </a:lvl9pPr>
          </a:lstStyle>
          <a:p>
            <a:endParaRPr/>
          </a:p>
        </p:txBody>
      </p:sp>
      <p:grpSp>
        <p:nvGrpSpPr>
          <p:cNvPr id="11" name="Google Shape;11;p2"/>
          <p:cNvGrpSpPr/>
          <p:nvPr/>
        </p:nvGrpSpPr>
        <p:grpSpPr>
          <a:xfrm rot="-2390044">
            <a:off x="-244568" y="4130126"/>
            <a:ext cx="1100032" cy="1035527"/>
            <a:chOff x="3611750" y="1496100"/>
            <a:chExt cx="821550" cy="773375"/>
          </a:xfrm>
        </p:grpSpPr>
        <p:sp>
          <p:nvSpPr>
            <p:cNvPr id="12" name="Google Shape;12;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 name="Google Shape;29;p2"/>
          <p:cNvGrpSpPr/>
          <p:nvPr/>
        </p:nvGrpSpPr>
        <p:grpSpPr>
          <a:xfrm>
            <a:off x="8316796" y="2886510"/>
            <a:ext cx="947638" cy="1717592"/>
            <a:chOff x="5329525" y="1305350"/>
            <a:chExt cx="595325" cy="1079025"/>
          </a:xfrm>
        </p:grpSpPr>
        <p:sp>
          <p:nvSpPr>
            <p:cNvPr id="30" name="Google Shape;30;p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 name="Google Shape;40;p2"/>
          <p:cNvGrpSpPr/>
          <p:nvPr/>
        </p:nvGrpSpPr>
        <p:grpSpPr>
          <a:xfrm>
            <a:off x="-224125" y="4427292"/>
            <a:ext cx="1670211" cy="1572271"/>
            <a:chOff x="3611750" y="1496100"/>
            <a:chExt cx="821550" cy="773375"/>
          </a:xfrm>
        </p:grpSpPr>
        <p:sp>
          <p:nvSpPr>
            <p:cNvPr id="41" name="Google Shape;41;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5;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6;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7;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8" name="Google Shape;58;p2"/>
          <p:cNvGrpSpPr/>
          <p:nvPr/>
        </p:nvGrpSpPr>
        <p:grpSpPr>
          <a:xfrm rot="856444">
            <a:off x="7844063" y="3762970"/>
            <a:ext cx="1777123" cy="1769839"/>
            <a:chOff x="4532700" y="3320475"/>
            <a:chExt cx="647125" cy="644450"/>
          </a:xfrm>
        </p:grpSpPr>
        <p:sp>
          <p:nvSpPr>
            <p:cNvPr id="59" name="Google Shape;59;p2"/>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2"/>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2"/>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2"/>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2"/>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2"/>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2"/>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2"/>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2"/>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2"/>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2"/>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2"/>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2"/>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2"/>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2"/>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2"/>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278900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4520101" y="2386225"/>
            <a:ext cx="39108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8" name="Google Shape;78;p3"/>
          <p:cNvSpPr txBox="1">
            <a:spLocks noGrp="1"/>
          </p:cNvSpPr>
          <p:nvPr>
            <p:ph type="title" idx="2" hasCustomPrompt="1"/>
          </p:nvPr>
        </p:nvSpPr>
        <p:spPr>
          <a:xfrm>
            <a:off x="4520101" y="1383025"/>
            <a:ext cx="3910800" cy="10032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 name="Google Shape;79;p3"/>
          <p:cNvSpPr txBox="1">
            <a:spLocks noGrp="1"/>
          </p:cNvSpPr>
          <p:nvPr>
            <p:ph type="subTitle" idx="1"/>
          </p:nvPr>
        </p:nvSpPr>
        <p:spPr>
          <a:xfrm>
            <a:off x="4520101" y="3393000"/>
            <a:ext cx="3910800" cy="36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 name="Google Shape;80;p3"/>
          <p:cNvGrpSpPr/>
          <p:nvPr/>
        </p:nvGrpSpPr>
        <p:grpSpPr>
          <a:xfrm rot="1432807" flipH="1">
            <a:off x="-629832" y="4094520"/>
            <a:ext cx="1492488" cy="2705076"/>
            <a:chOff x="5329525" y="1305350"/>
            <a:chExt cx="595325" cy="1079025"/>
          </a:xfrm>
        </p:grpSpPr>
        <p:sp>
          <p:nvSpPr>
            <p:cNvPr id="81" name="Google Shape;81;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2;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3;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5;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86;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87;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8;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9;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1" name="Google Shape;91;p3"/>
          <p:cNvGrpSpPr/>
          <p:nvPr/>
        </p:nvGrpSpPr>
        <p:grpSpPr>
          <a:xfrm rot="-689217">
            <a:off x="39959" y="3595906"/>
            <a:ext cx="1356593" cy="2458821"/>
            <a:chOff x="5329525" y="1305350"/>
            <a:chExt cx="595325" cy="1079025"/>
          </a:xfrm>
        </p:grpSpPr>
        <p:sp>
          <p:nvSpPr>
            <p:cNvPr id="92" name="Google Shape;92;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94;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2" name="Google Shape;102;p3"/>
          <p:cNvGrpSpPr/>
          <p:nvPr/>
        </p:nvGrpSpPr>
        <p:grpSpPr>
          <a:xfrm>
            <a:off x="8316796" y="2886510"/>
            <a:ext cx="947638" cy="1717592"/>
            <a:chOff x="5329525" y="1305350"/>
            <a:chExt cx="595325" cy="1079025"/>
          </a:xfrm>
        </p:grpSpPr>
        <p:sp>
          <p:nvSpPr>
            <p:cNvPr id="103" name="Google Shape;103;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3" name="Google Shape;113;p3"/>
          <p:cNvGrpSpPr/>
          <p:nvPr/>
        </p:nvGrpSpPr>
        <p:grpSpPr>
          <a:xfrm rot="856444">
            <a:off x="7980363" y="4100120"/>
            <a:ext cx="1777123" cy="1769839"/>
            <a:chOff x="4532700" y="3320475"/>
            <a:chExt cx="647125" cy="644450"/>
          </a:xfrm>
        </p:grpSpPr>
        <p:sp>
          <p:nvSpPr>
            <p:cNvPr id="114" name="Google Shape;114;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21;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 name="Google Shape;131;p3"/>
          <p:cNvGrpSpPr/>
          <p:nvPr/>
        </p:nvGrpSpPr>
        <p:grpSpPr>
          <a:xfrm rot="-5400000">
            <a:off x="8351380" y="-232016"/>
            <a:ext cx="951533" cy="947599"/>
            <a:chOff x="4532700" y="3320475"/>
            <a:chExt cx="647125" cy="644450"/>
          </a:xfrm>
        </p:grpSpPr>
        <p:sp>
          <p:nvSpPr>
            <p:cNvPr id="132" name="Google Shape;132;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35;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136;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137;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39;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43;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44;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46;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41131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9"/>
        <p:cNvGrpSpPr/>
        <p:nvPr/>
      </p:nvGrpSpPr>
      <p:grpSpPr>
        <a:xfrm>
          <a:off x="0" y="0"/>
          <a:ext cx="0" cy="0"/>
          <a:chOff x="0" y="0"/>
          <a:chExt cx="0" cy="0"/>
        </a:xfrm>
      </p:grpSpPr>
      <p:sp>
        <p:nvSpPr>
          <p:cNvPr id="150" name="Google Shape;15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 name="Google Shape;151;p4"/>
          <p:cNvSpPr txBox="1">
            <a:spLocks noGrp="1"/>
          </p:cNvSpPr>
          <p:nvPr>
            <p:ph type="body" idx="1"/>
          </p:nvPr>
        </p:nvSpPr>
        <p:spPr>
          <a:xfrm>
            <a:off x="720000" y="1177625"/>
            <a:ext cx="7704000" cy="3454500"/>
          </a:xfrm>
          <a:prstGeom prst="rect">
            <a:avLst/>
          </a:prstGeom>
        </p:spPr>
        <p:txBody>
          <a:bodyPr spcFirstLastPara="1" wrap="square" lIns="91425" tIns="91425" rIns="91425" bIns="91425" anchor="t" anchorCtr="0">
            <a:noAutofit/>
          </a:bodyPr>
          <a:lstStyle>
            <a:lvl1pPr marL="457206" lvl="0" indent="-304804" rtl="0">
              <a:lnSpc>
                <a:spcPct val="100000"/>
              </a:lnSpc>
              <a:spcBef>
                <a:spcPts val="0"/>
              </a:spcBef>
              <a:spcAft>
                <a:spcPts val="0"/>
              </a:spcAft>
              <a:buClr>
                <a:srgbClr val="434343"/>
              </a:buClr>
              <a:buSzPts val="1200"/>
              <a:buAutoNum type="arabicPeriod"/>
              <a:defRPr sz="1200">
                <a:solidFill>
                  <a:srgbClr val="434343"/>
                </a:solidFill>
              </a:defRPr>
            </a:lvl1pPr>
            <a:lvl2pPr marL="914411" lvl="1" indent="-304804"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17" lvl="2" indent="-304804"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23" lvl="3" indent="-304804"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29" lvl="4" indent="-304804"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34" lvl="5" indent="-304804"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40" lvl="6" indent="-304804"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46" lvl="7" indent="-304804"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51" lvl="8" indent="-304804"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grpSp>
        <p:nvGrpSpPr>
          <p:cNvPr id="152" name="Google Shape;152;p4"/>
          <p:cNvGrpSpPr/>
          <p:nvPr/>
        </p:nvGrpSpPr>
        <p:grpSpPr>
          <a:xfrm>
            <a:off x="-274197" y="-6258"/>
            <a:ext cx="1159289" cy="1091309"/>
            <a:chOff x="3611750" y="1496100"/>
            <a:chExt cx="821550" cy="773375"/>
          </a:xfrm>
        </p:grpSpPr>
        <p:sp>
          <p:nvSpPr>
            <p:cNvPr id="153" name="Google Shape;153;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57;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62;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0" name="Google Shape;170;p4"/>
          <p:cNvGrpSpPr/>
          <p:nvPr/>
        </p:nvGrpSpPr>
        <p:grpSpPr>
          <a:xfrm rot="-4503473">
            <a:off x="8572972" y="3778458"/>
            <a:ext cx="794011" cy="747451"/>
            <a:chOff x="3611750" y="1496100"/>
            <a:chExt cx="821550" cy="773375"/>
          </a:xfrm>
        </p:grpSpPr>
        <p:sp>
          <p:nvSpPr>
            <p:cNvPr id="171" name="Google Shape;171;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80;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83;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84;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85;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87;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8" name="Google Shape;188;p4"/>
          <p:cNvGrpSpPr/>
          <p:nvPr/>
        </p:nvGrpSpPr>
        <p:grpSpPr>
          <a:xfrm rot="-4503338">
            <a:off x="8241308" y="4242552"/>
            <a:ext cx="1100046" cy="1035541"/>
            <a:chOff x="3611750" y="1496100"/>
            <a:chExt cx="821550" cy="773375"/>
          </a:xfrm>
        </p:grpSpPr>
        <p:sp>
          <p:nvSpPr>
            <p:cNvPr id="189" name="Google Shape;189;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90;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94;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97;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98;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02;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03;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04;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05;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911654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6"/>
        <p:cNvGrpSpPr/>
        <p:nvPr/>
      </p:nvGrpSpPr>
      <p:grpSpPr>
        <a:xfrm>
          <a:off x="0" y="0"/>
          <a:ext cx="0" cy="0"/>
          <a:chOff x="0" y="0"/>
          <a:chExt cx="0" cy="0"/>
        </a:xfrm>
      </p:grpSpPr>
      <p:sp>
        <p:nvSpPr>
          <p:cNvPr id="207" name="Google Shape;20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5"/>
          <p:cNvSpPr txBox="1">
            <a:spLocks noGrp="1"/>
          </p:cNvSpPr>
          <p:nvPr>
            <p:ph type="title" idx="2"/>
          </p:nvPr>
        </p:nvSpPr>
        <p:spPr>
          <a:xfrm>
            <a:off x="1596676" y="2385247"/>
            <a:ext cx="2742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0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9" name="Google Shape;209;p5"/>
          <p:cNvSpPr txBox="1">
            <a:spLocks noGrp="1"/>
          </p:cNvSpPr>
          <p:nvPr>
            <p:ph type="title" idx="3"/>
          </p:nvPr>
        </p:nvSpPr>
        <p:spPr>
          <a:xfrm>
            <a:off x="4804722" y="2385247"/>
            <a:ext cx="2742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0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0" name="Google Shape;210;p5"/>
          <p:cNvSpPr txBox="1">
            <a:spLocks noGrp="1"/>
          </p:cNvSpPr>
          <p:nvPr>
            <p:ph type="subTitle" idx="1"/>
          </p:nvPr>
        </p:nvSpPr>
        <p:spPr>
          <a:xfrm>
            <a:off x="4804726" y="2944150"/>
            <a:ext cx="2742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1" name="Google Shape;211;p5"/>
          <p:cNvSpPr txBox="1">
            <a:spLocks noGrp="1"/>
          </p:cNvSpPr>
          <p:nvPr>
            <p:ph type="subTitle" idx="4"/>
          </p:nvPr>
        </p:nvSpPr>
        <p:spPr>
          <a:xfrm>
            <a:off x="1596676" y="2944150"/>
            <a:ext cx="2742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212" name="Google Shape;212;p5"/>
          <p:cNvGrpSpPr/>
          <p:nvPr/>
        </p:nvGrpSpPr>
        <p:grpSpPr>
          <a:xfrm rot="-2390044">
            <a:off x="-244568" y="4130126"/>
            <a:ext cx="1100032" cy="1035527"/>
            <a:chOff x="3611750" y="1496100"/>
            <a:chExt cx="821550" cy="773375"/>
          </a:xfrm>
        </p:grpSpPr>
        <p:sp>
          <p:nvSpPr>
            <p:cNvPr id="213" name="Google Shape;213;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14;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16;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17;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19;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0" name="Google Shape;230;p5"/>
          <p:cNvGrpSpPr/>
          <p:nvPr/>
        </p:nvGrpSpPr>
        <p:grpSpPr>
          <a:xfrm>
            <a:off x="-224125" y="4152292"/>
            <a:ext cx="1670211" cy="1572271"/>
            <a:chOff x="3611750" y="1496100"/>
            <a:chExt cx="821550" cy="773375"/>
          </a:xfrm>
        </p:grpSpPr>
        <p:sp>
          <p:nvSpPr>
            <p:cNvPr id="231" name="Google Shape;231;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234;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235;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236;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239;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241;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242;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243;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244;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45;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46;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247;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 name="Google Shape;248;p5"/>
          <p:cNvGrpSpPr/>
          <p:nvPr/>
        </p:nvGrpSpPr>
        <p:grpSpPr>
          <a:xfrm rot="10381071">
            <a:off x="8007404" y="-222342"/>
            <a:ext cx="947641" cy="1717597"/>
            <a:chOff x="5329525" y="1305350"/>
            <a:chExt cx="595325" cy="1079025"/>
          </a:xfrm>
        </p:grpSpPr>
        <p:sp>
          <p:nvSpPr>
            <p:cNvPr id="249" name="Google Shape;249;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50;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9" name="Google Shape;259;p5"/>
          <p:cNvGrpSpPr/>
          <p:nvPr/>
        </p:nvGrpSpPr>
        <p:grpSpPr>
          <a:xfrm rot="-9096855" flipH="1">
            <a:off x="8217804" y="-659091"/>
            <a:ext cx="1429565" cy="2591082"/>
            <a:chOff x="5329525" y="1305350"/>
            <a:chExt cx="595325" cy="1079025"/>
          </a:xfrm>
        </p:grpSpPr>
        <p:sp>
          <p:nvSpPr>
            <p:cNvPr id="260" name="Google Shape;260;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64;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65;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66;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67;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68;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334177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0"/>
        <p:cNvGrpSpPr/>
        <p:nvPr/>
      </p:nvGrpSpPr>
      <p:grpSpPr>
        <a:xfrm>
          <a:off x="0" y="0"/>
          <a:ext cx="0" cy="0"/>
          <a:chOff x="0" y="0"/>
          <a:chExt cx="0" cy="0"/>
        </a:xfrm>
      </p:grpSpPr>
      <p:sp>
        <p:nvSpPr>
          <p:cNvPr id="271" name="Google Shape;271;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2" name="Google Shape;272;p6"/>
          <p:cNvGrpSpPr/>
          <p:nvPr/>
        </p:nvGrpSpPr>
        <p:grpSpPr>
          <a:xfrm rot="-2390044">
            <a:off x="-244568" y="4130126"/>
            <a:ext cx="1100032" cy="1035527"/>
            <a:chOff x="3611750" y="1496100"/>
            <a:chExt cx="821550" cy="773375"/>
          </a:xfrm>
        </p:grpSpPr>
        <p:sp>
          <p:nvSpPr>
            <p:cNvPr id="273" name="Google Shape;273;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74;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75;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76;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77;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280;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0" name="Google Shape;290;p6"/>
          <p:cNvGrpSpPr/>
          <p:nvPr/>
        </p:nvGrpSpPr>
        <p:grpSpPr>
          <a:xfrm>
            <a:off x="-223970" y="4633345"/>
            <a:ext cx="1159289" cy="1091309"/>
            <a:chOff x="3611750" y="1496100"/>
            <a:chExt cx="821550" cy="773375"/>
          </a:xfrm>
        </p:grpSpPr>
        <p:sp>
          <p:nvSpPr>
            <p:cNvPr id="291" name="Google Shape;291;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297;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8" name="Google Shape;308;p6"/>
          <p:cNvGrpSpPr/>
          <p:nvPr/>
        </p:nvGrpSpPr>
        <p:grpSpPr>
          <a:xfrm rot="-4503338">
            <a:off x="8241308" y="4242552"/>
            <a:ext cx="1100046" cy="1035541"/>
            <a:chOff x="3611750" y="1496100"/>
            <a:chExt cx="821550" cy="773375"/>
          </a:xfrm>
        </p:grpSpPr>
        <p:sp>
          <p:nvSpPr>
            <p:cNvPr id="309" name="Google Shape;309;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312;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313;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319;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Google Shape;320;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Google Shape;321;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322;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323;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324;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6" name="Google Shape;326;p6"/>
          <p:cNvGrpSpPr/>
          <p:nvPr/>
        </p:nvGrpSpPr>
        <p:grpSpPr>
          <a:xfrm rot="9900035">
            <a:off x="-274079" y="-369995"/>
            <a:ext cx="1159271" cy="1091292"/>
            <a:chOff x="3611750" y="1496100"/>
            <a:chExt cx="821550" cy="773375"/>
          </a:xfrm>
        </p:grpSpPr>
        <p:sp>
          <p:nvSpPr>
            <p:cNvPr id="327" name="Google Shape;327;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328;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 name="Google Shape;331;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332;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333;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Google Shape;334;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Google Shape;335;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Google Shape;336;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Google Shape;337;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338;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339;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341;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Google Shape;342;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4" name="Google Shape;344;p6"/>
          <p:cNvGrpSpPr/>
          <p:nvPr/>
        </p:nvGrpSpPr>
        <p:grpSpPr>
          <a:xfrm rot="-4503580">
            <a:off x="8286658" y="3243183"/>
            <a:ext cx="1291852" cy="1216099"/>
            <a:chOff x="3611750" y="1496100"/>
            <a:chExt cx="821550" cy="773375"/>
          </a:xfrm>
        </p:grpSpPr>
        <p:sp>
          <p:nvSpPr>
            <p:cNvPr id="345" name="Google Shape;345;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 name="Google Shape;346;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Google Shape;347;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 name="Google Shape;348;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Google Shape;349;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350;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351;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352;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Google Shape;353;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 name="Google Shape;354;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 name="Google Shape;355;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 name="Google Shape;356;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2" name="Google Shape;362;p6"/>
          <p:cNvGrpSpPr/>
          <p:nvPr/>
        </p:nvGrpSpPr>
        <p:grpSpPr>
          <a:xfrm rot="10381071">
            <a:off x="8524879" y="-222342"/>
            <a:ext cx="947641" cy="1717597"/>
            <a:chOff x="5329525" y="1305350"/>
            <a:chExt cx="595325" cy="1079025"/>
          </a:xfrm>
        </p:grpSpPr>
        <p:sp>
          <p:nvSpPr>
            <p:cNvPr id="363" name="Google Shape;363;p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Google Shape;370;p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47083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53"/>
        <p:cNvGrpSpPr/>
        <p:nvPr/>
      </p:nvGrpSpPr>
      <p:grpSpPr>
        <a:xfrm>
          <a:off x="0" y="0"/>
          <a:ext cx="0" cy="0"/>
          <a:chOff x="0" y="0"/>
          <a:chExt cx="0" cy="0"/>
        </a:xfrm>
      </p:grpSpPr>
      <p:sp>
        <p:nvSpPr>
          <p:cNvPr id="254" name="Google Shape;254;p14"/>
          <p:cNvSpPr/>
          <p:nvPr/>
        </p:nvSpPr>
        <p:spPr>
          <a:xfrm>
            <a:off x="-118654" y="782451"/>
            <a:ext cx="9605558"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4"/>
          <p:cNvSpPr/>
          <p:nvPr/>
        </p:nvSpPr>
        <p:spPr>
          <a:xfrm>
            <a:off x="-215987" y="3309200"/>
            <a:ext cx="2715067" cy="2283336"/>
          </a:xfrm>
          <a:custGeom>
            <a:avLst/>
            <a:gdLst/>
            <a:ahLst/>
            <a:cxnLst/>
            <a:rect l="l" t="t" r="r" b="b"/>
            <a:pathLst>
              <a:path w="72751" h="66555" extrusionOk="0">
                <a:moveTo>
                  <a:pt x="23953" y="0"/>
                </a:moveTo>
                <a:lnTo>
                  <a:pt x="11090" y="4001"/>
                </a:lnTo>
                <a:lnTo>
                  <a:pt x="3098" y="15972"/>
                </a:lnTo>
                <a:lnTo>
                  <a:pt x="1324" y="25297"/>
                </a:lnTo>
                <a:lnTo>
                  <a:pt x="1" y="55907"/>
                </a:lnTo>
                <a:lnTo>
                  <a:pt x="34160" y="66554"/>
                </a:lnTo>
                <a:lnTo>
                  <a:pt x="72751" y="62113"/>
                </a:lnTo>
                <a:cubicBezTo>
                  <a:pt x="72751" y="62113"/>
                  <a:pt x="69642" y="58563"/>
                  <a:pt x="68309" y="56789"/>
                </a:cubicBezTo>
                <a:cubicBezTo>
                  <a:pt x="67962" y="54846"/>
                  <a:pt x="67521" y="52924"/>
                  <a:pt x="66975" y="51024"/>
                </a:cubicBezTo>
                <a:cubicBezTo>
                  <a:pt x="66975" y="51024"/>
                  <a:pt x="65201" y="48808"/>
                  <a:pt x="61210" y="47033"/>
                </a:cubicBezTo>
                <a:lnTo>
                  <a:pt x="54563" y="50583"/>
                </a:lnTo>
                <a:cubicBezTo>
                  <a:pt x="54563" y="50583"/>
                  <a:pt x="51455" y="46582"/>
                  <a:pt x="50132" y="39042"/>
                </a:cubicBezTo>
                <a:cubicBezTo>
                  <a:pt x="50132" y="39042"/>
                  <a:pt x="49239" y="37268"/>
                  <a:pt x="46131" y="36827"/>
                </a:cubicBezTo>
                <a:cubicBezTo>
                  <a:pt x="46131" y="36827"/>
                  <a:pt x="42141" y="36827"/>
                  <a:pt x="38150" y="35944"/>
                </a:cubicBezTo>
                <a:lnTo>
                  <a:pt x="36376" y="25738"/>
                </a:lnTo>
                <a:lnTo>
                  <a:pt x="33267" y="7991"/>
                </a:lnTo>
                <a:lnTo>
                  <a:pt x="239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4"/>
          <p:cNvSpPr/>
          <p:nvPr/>
        </p:nvSpPr>
        <p:spPr>
          <a:xfrm rot="335208">
            <a:off x="6390147" y="3145084"/>
            <a:ext cx="2866637" cy="2611557"/>
          </a:xfrm>
          <a:custGeom>
            <a:avLst/>
            <a:gdLst/>
            <a:ahLst/>
            <a:cxnLst/>
            <a:rect l="l" t="t" r="r" b="b"/>
            <a:pathLst>
              <a:path w="83556" h="76121" extrusionOk="0">
                <a:moveTo>
                  <a:pt x="66912" y="0"/>
                </a:moveTo>
                <a:lnTo>
                  <a:pt x="58774" y="1418"/>
                </a:lnTo>
                <a:lnTo>
                  <a:pt x="51686" y="14166"/>
                </a:lnTo>
                <a:lnTo>
                  <a:pt x="51329" y="25843"/>
                </a:lnTo>
                <a:lnTo>
                  <a:pt x="47443" y="29392"/>
                </a:lnTo>
                <a:lnTo>
                  <a:pt x="37877" y="34348"/>
                </a:lnTo>
                <a:lnTo>
                  <a:pt x="35756" y="43200"/>
                </a:lnTo>
                <a:lnTo>
                  <a:pt x="26546" y="47443"/>
                </a:lnTo>
                <a:lnTo>
                  <a:pt x="19826" y="40355"/>
                </a:lnTo>
                <a:lnTo>
                  <a:pt x="9556" y="45668"/>
                </a:lnTo>
                <a:lnTo>
                  <a:pt x="8852" y="52756"/>
                </a:lnTo>
                <a:lnTo>
                  <a:pt x="0" y="58773"/>
                </a:lnTo>
                <a:lnTo>
                  <a:pt x="5671" y="76121"/>
                </a:lnTo>
                <a:lnTo>
                  <a:pt x="83556" y="66911"/>
                </a:lnTo>
                <a:lnTo>
                  <a:pt x="78242" y="1775"/>
                </a:lnTo>
                <a:lnTo>
                  <a:pt x="72572" y="714"/>
                </a:lnTo>
                <a:lnTo>
                  <a:pt x="66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4"/>
          <p:cNvSpPr/>
          <p:nvPr/>
        </p:nvSpPr>
        <p:spPr>
          <a:xfrm>
            <a:off x="-3675" y="4178376"/>
            <a:ext cx="9144036" cy="1819892"/>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4"/>
          <p:cNvSpPr/>
          <p:nvPr/>
        </p:nvSpPr>
        <p:spPr>
          <a:xfrm flipH="1">
            <a:off x="7413061" y="3749884"/>
            <a:ext cx="1828288" cy="1530003"/>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a:off x="-3675" y="4730302"/>
            <a:ext cx="9144042" cy="1230724"/>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txBox="1">
            <a:spLocks noGrp="1"/>
          </p:cNvSpPr>
          <p:nvPr>
            <p:ph type="title"/>
          </p:nvPr>
        </p:nvSpPr>
        <p:spPr>
          <a:xfrm>
            <a:off x="1766309" y="1646069"/>
            <a:ext cx="2727900" cy="47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1" name="Google Shape;261;p14"/>
          <p:cNvSpPr txBox="1">
            <a:spLocks noGrp="1"/>
          </p:cNvSpPr>
          <p:nvPr>
            <p:ph type="title" idx="2" hasCustomPrompt="1"/>
          </p:nvPr>
        </p:nvSpPr>
        <p:spPr>
          <a:xfrm>
            <a:off x="932859" y="1911720"/>
            <a:ext cx="62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2" name="Google Shape;262;p14"/>
          <p:cNvSpPr txBox="1">
            <a:spLocks noGrp="1"/>
          </p:cNvSpPr>
          <p:nvPr>
            <p:ph type="subTitle" idx="1"/>
          </p:nvPr>
        </p:nvSpPr>
        <p:spPr>
          <a:xfrm>
            <a:off x="1766309" y="2113681"/>
            <a:ext cx="2727900" cy="52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63" name="Google Shape;263;p14"/>
          <p:cNvSpPr txBox="1">
            <a:spLocks noGrp="1"/>
          </p:cNvSpPr>
          <p:nvPr>
            <p:ph type="title" idx="3"/>
          </p:nvPr>
        </p:nvSpPr>
        <p:spPr>
          <a:xfrm>
            <a:off x="5626609" y="1646069"/>
            <a:ext cx="2727900" cy="47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4" name="Google Shape;264;p14"/>
          <p:cNvSpPr txBox="1">
            <a:spLocks noGrp="1"/>
          </p:cNvSpPr>
          <p:nvPr>
            <p:ph type="title" idx="4" hasCustomPrompt="1"/>
          </p:nvPr>
        </p:nvSpPr>
        <p:spPr>
          <a:xfrm>
            <a:off x="4793224" y="1911717"/>
            <a:ext cx="62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5" name="Google Shape;265;p14"/>
          <p:cNvSpPr txBox="1">
            <a:spLocks noGrp="1"/>
          </p:cNvSpPr>
          <p:nvPr>
            <p:ph type="subTitle" idx="5"/>
          </p:nvPr>
        </p:nvSpPr>
        <p:spPr>
          <a:xfrm>
            <a:off x="5626609" y="2113681"/>
            <a:ext cx="2727900" cy="52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66" name="Google Shape;266;p14"/>
          <p:cNvSpPr txBox="1">
            <a:spLocks noGrp="1"/>
          </p:cNvSpPr>
          <p:nvPr>
            <p:ph type="title" idx="6"/>
          </p:nvPr>
        </p:nvSpPr>
        <p:spPr>
          <a:xfrm>
            <a:off x="1766309" y="2974669"/>
            <a:ext cx="2727900" cy="47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7" name="Google Shape;267;p14"/>
          <p:cNvSpPr txBox="1">
            <a:spLocks noGrp="1"/>
          </p:cNvSpPr>
          <p:nvPr>
            <p:ph type="title" idx="7" hasCustomPrompt="1"/>
          </p:nvPr>
        </p:nvSpPr>
        <p:spPr>
          <a:xfrm>
            <a:off x="932859" y="3270692"/>
            <a:ext cx="62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8" name="Google Shape;268;p14"/>
          <p:cNvSpPr txBox="1">
            <a:spLocks noGrp="1"/>
          </p:cNvSpPr>
          <p:nvPr>
            <p:ph type="subTitle" idx="8"/>
          </p:nvPr>
        </p:nvSpPr>
        <p:spPr>
          <a:xfrm>
            <a:off x="1766309" y="3440193"/>
            <a:ext cx="2727900" cy="6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69" name="Google Shape;269;p14"/>
          <p:cNvSpPr txBox="1">
            <a:spLocks noGrp="1"/>
          </p:cNvSpPr>
          <p:nvPr>
            <p:ph type="title" idx="9"/>
          </p:nvPr>
        </p:nvSpPr>
        <p:spPr>
          <a:xfrm>
            <a:off x="5626609" y="2974669"/>
            <a:ext cx="2727900" cy="47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0" name="Google Shape;270;p14"/>
          <p:cNvSpPr txBox="1">
            <a:spLocks noGrp="1"/>
          </p:cNvSpPr>
          <p:nvPr>
            <p:ph type="title" idx="13" hasCustomPrompt="1"/>
          </p:nvPr>
        </p:nvSpPr>
        <p:spPr>
          <a:xfrm>
            <a:off x="4793224" y="3270692"/>
            <a:ext cx="62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1" name="Google Shape;271;p14"/>
          <p:cNvSpPr txBox="1">
            <a:spLocks noGrp="1"/>
          </p:cNvSpPr>
          <p:nvPr>
            <p:ph type="subTitle" idx="14"/>
          </p:nvPr>
        </p:nvSpPr>
        <p:spPr>
          <a:xfrm>
            <a:off x="5626609" y="3440193"/>
            <a:ext cx="2727900" cy="6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72" name="Google Shape;272;p14"/>
          <p:cNvSpPr txBox="1">
            <a:spLocks noGrp="1"/>
          </p:cNvSpPr>
          <p:nvPr>
            <p:ph type="title" idx="15"/>
          </p:nvPr>
        </p:nvSpPr>
        <p:spPr>
          <a:xfrm>
            <a:off x="2642625" y="445025"/>
            <a:ext cx="3858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3" name="Google Shape;273;p14"/>
          <p:cNvGrpSpPr/>
          <p:nvPr/>
        </p:nvGrpSpPr>
        <p:grpSpPr>
          <a:xfrm>
            <a:off x="517071" y="479738"/>
            <a:ext cx="8240797" cy="1166343"/>
            <a:chOff x="517071" y="479738"/>
            <a:chExt cx="8240797" cy="1166343"/>
          </a:xfrm>
        </p:grpSpPr>
        <p:sp>
          <p:nvSpPr>
            <p:cNvPr id="274" name="Google Shape;274;p14"/>
            <p:cNvSpPr/>
            <p:nvPr/>
          </p:nvSpPr>
          <p:spPr>
            <a:xfrm flipH="1">
              <a:off x="1766292" y="1198622"/>
              <a:ext cx="158685" cy="59392"/>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5" name="Google Shape;275;p14"/>
            <p:cNvSpPr/>
            <p:nvPr/>
          </p:nvSpPr>
          <p:spPr>
            <a:xfrm flipH="1">
              <a:off x="2128582" y="1338527"/>
              <a:ext cx="150245" cy="79496"/>
            </a:xfrm>
            <a:custGeom>
              <a:avLst/>
              <a:gdLst/>
              <a:ahLst/>
              <a:cxnLst/>
              <a:rect l="l" t="t" r="r" b="b"/>
              <a:pathLst>
                <a:path w="979" h="518" extrusionOk="0">
                  <a:moveTo>
                    <a:pt x="923" y="1"/>
                  </a:moveTo>
                  <a:cubicBezTo>
                    <a:pt x="830" y="1"/>
                    <a:pt x="734" y="38"/>
                    <a:pt x="689" y="114"/>
                  </a:cubicBezTo>
                  <a:cubicBezTo>
                    <a:pt x="647" y="155"/>
                    <a:pt x="612" y="208"/>
                    <a:pt x="586" y="263"/>
                  </a:cubicBezTo>
                  <a:lnTo>
                    <a:pt x="586" y="263"/>
                  </a:lnTo>
                  <a:cubicBezTo>
                    <a:pt x="506" y="213"/>
                    <a:pt x="416" y="188"/>
                    <a:pt x="325" y="188"/>
                  </a:cubicBezTo>
                  <a:cubicBezTo>
                    <a:pt x="209" y="188"/>
                    <a:pt x="93" y="229"/>
                    <a:pt x="1" y="313"/>
                  </a:cubicBezTo>
                  <a:cubicBezTo>
                    <a:pt x="21" y="311"/>
                    <a:pt x="41" y="310"/>
                    <a:pt x="62" y="310"/>
                  </a:cubicBezTo>
                  <a:cubicBezTo>
                    <a:pt x="240" y="310"/>
                    <a:pt x="417" y="380"/>
                    <a:pt x="580" y="494"/>
                  </a:cubicBezTo>
                  <a:cubicBezTo>
                    <a:pt x="580" y="494"/>
                    <a:pt x="598" y="512"/>
                    <a:pt x="598" y="512"/>
                  </a:cubicBezTo>
                  <a:cubicBezTo>
                    <a:pt x="608" y="516"/>
                    <a:pt x="617" y="517"/>
                    <a:pt x="627" y="517"/>
                  </a:cubicBezTo>
                  <a:cubicBezTo>
                    <a:pt x="671" y="517"/>
                    <a:pt x="710" y="485"/>
                    <a:pt x="725" y="440"/>
                  </a:cubicBezTo>
                  <a:cubicBezTo>
                    <a:pt x="743" y="367"/>
                    <a:pt x="779" y="277"/>
                    <a:pt x="797" y="204"/>
                  </a:cubicBezTo>
                  <a:cubicBezTo>
                    <a:pt x="834" y="114"/>
                    <a:pt x="906" y="41"/>
                    <a:pt x="978" y="5"/>
                  </a:cubicBezTo>
                  <a:cubicBezTo>
                    <a:pt x="960" y="2"/>
                    <a:pt x="942" y="1"/>
                    <a:pt x="9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6" name="Google Shape;276;p14"/>
            <p:cNvSpPr/>
            <p:nvPr/>
          </p:nvSpPr>
          <p:spPr>
            <a:xfrm flipH="1">
              <a:off x="517071" y="479738"/>
              <a:ext cx="197513" cy="118170"/>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7" name="Google Shape;277;p14"/>
            <p:cNvSpPr/>
            <p:nvPr/>
          </p:nvSpPr>
          <p:spPr>
            <a:xfrm flipH="1">
              <a:off x="7030008" y="689433"/>
              <a:ext cx="158532" cy="76887"/>
            </a:xfrm>
            <a:custGeom>
              <a:avLst/>
              <a:gdLst/>
              <a:ahLst/>
              <a:cxnLst/>
              <a:rect l="l" t="t" r="r" b="b"/>
              <a:pathLst>
                <a:path w="1033" h="501" extrusionOk="0">
                  <a:moveTo>
                    <a:pt x="948" y="1"/>
                  </a:moveTo>
                  <a:cubicBezTo>
                    <a:pt x="869" y="1"/>
                    <a:pt x="792" y="38"/>
                    <a:pt x="724" y="105"/>
                  </a:cubicBezTo>
                  <a:cubicBezTo>
                    <a:pt x="684" y="146"/>
                    <a:pt x="643" y="192"/>
                    <a:pt x="608" y="242"/>
                  </a:cubicBezTo>
                  <a:lnTo>
                    <a:pt x="608" y="242"/>
                  </a:lnTo>
                  <a:cubicBezTo>
                    <a:pt x="516" y="170"/>
                    <a:pt x="401" y="133"/>
                    <a:pt x="285" y="133"/>
                  </a:cubicBezTo>
                  <a:cubicBezTo>
                    <a:pt x="188" y="133"/>
                    <a:pt x="89" y="159"/>
                    <a:pt x="0" y="214"/>
                  </a:cubicBezTo>
                  <a:cubicBezTo>
                    <a:pt x="217" y="214"/>
                    <a:pt x="417" y="322"/>
                    <a:pt x="561" y="467"/>
                  </a:cubicBezTo>
                  <a:cubicBezTo>
                    <a:pt x="580" y="485"/>
                    <a:pt x="580" y="485"/>
                    <a:pt x="598" y="485"/>
                  </a:cubicBezTo>
                  <a:cubicBezTo>
                    <a:pt x="614" y="496"/>
                    <a:pt x="629" y="500"/>
                    <a:pt x="644" y="500"/>
                  </a:cubicBezTo>
                  <a:cubicBezTo>
                    <a:pt x="681" y="500"/>
                    <a:pt x="712" y="475"/>
                    <a:pt x="724" y="449"/>
                  </a:cubicBezTo>
                  <a:cubicBezTo>
                    <a:pt x="761" y="359"/>
                    <a:pt x="797" y="268"/>
                    <a:pt x="833" y="196"/>
                  </a:cubicBezTo>
                  <a:cubicBezTo>
                    <a:pt x="887" y="105"/>
                    <a:pt x="960" y="51"/>
                    <a:pt x="1032" y="15"/>
                  </a:cubicBezTo>
                  <a:cubicBezTo>
                    <a:pt x="1004" y="5"/>
                    <a:pt x="976" y="1"/>
                    <a:pt x="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8" name="Google Shape;278;p14"/>
            <p:cNvSpPr/>
            <p:nvPr/>
          </p:nvSpPr>
          <p:spPr>
            <a:xfrm flipH="1">
              <a:off x="8568797" y="1563515"/>
              <a:ext cx="189072" cy="82566"/>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9" name="Google Shape;279;p14"/>
            <p:cNvSpPr/>
            <p:nvPr/>
          </p:nvSpPr>
          <p:spPr>
            <a:xfrm flipH="1">
              <a:off x="7602360" y="1416634"/>
              <a:ext cx="97452" cy="61540"/>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0" name="Google Shape;280;p14"/>
            <p:cNvSpPr/>
            <p:nvPr/>
          </p:nvSpPr>
          <p:spPr>
            <a:xfrm flipH="1">
              <a:off x="7468828" y="1132485"/>
              <a:ext cx="133517" cy="66144"/>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281" name="Google Shape;281;p14"/>
          <p:cNvGrpSpPr/>
          <p:nvPr/>
        </p:nvGrpSpPr>
        <p:grpSpPr>
          <a:xfrm>
            <a:off x="-150589" y="120357"/>
            <a:ext cx="10273223" cy="2684577"/>
            <a:chOff x="-150589" y="120357"/>
            <a:chExt cx="10273223" cy="2684577"/>
          </a:xfrm>
        </p:grpSpPr>
        <p:sp>
          <p:nvSpPr>
            <p:cNvPr id="282" name="Google Shape;282;p14"/>
            <p:cNvSpPr/>
            <p:nvPr/>
          </p:nvSpPr>
          <p:spPr>
            <a:xfrm>
              <a:off x="110080" y="57577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3" name="Google Shape;283;p14"/>
            <p:cNvSpPr/>
            <p:nvPr/>
          </p:nvSpPr>
          <p:spPr>
            <a:xfrm>
              <a:off x="8297544" y="2157612"/>
              <a:ext cx="1825090" cy="501884"/>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4" name="Google Shape;284;p14"/>
            <p:cNvSpPr/>
            <p:nvPr/>
          </p:nvSpPr>
          <p:spPr>
            <a:xfrm>
              <a:off x="87578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5" name="Google Shape;285;p14"/>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6" name="Google Shape;286;p14"/>
            <p:cNvSpPr/>
            <p:nvPr/>
          </p:nvSpPr>
          <p:spPr>
            <a:xfrm>
              <a:off x="89290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7" name="Google Shape;287;p14"/>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8" name="Google Shape;288;p14"/>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Tree>
    <p:extLst>
      <p:ext uri="{BB962C8B-B14F-4D97-AF65-F5344CB8AC3E}">
        <p14:creationId xmlns:p14="http://schemas.microsoft.com/office/powerpoint/2010/main" val="22879258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3"/>
        <p:cNvGrpSpPr/>
        <p:nvPr/>
      </p:nvGrpSpPr>
      <p:grpSpPr>
        <a:xfrm>
          <a:off x="0" y="0"/>
          <a:ext cx="0" cy="0"/>
          <a:chOff x="0" y="0"/>
          <a:chExt cx="0" cy="0"/>
        </a:xfrm>
      </p:grpSpPr>
      <p:sp>
        <p:nvSpPr>
          <p:cNvPr id="374" name="Google Shape;374;p7"/>
          <p:cNvSpPr txBox="1">
            <a:spLocks noGrp="1"/>
          </p:cNvSpPr>
          <p:nvPr>
            <p:ph type="body" idx="1"/>
          </p:nvPr>
        </p:nvSpPr>
        <p:spPr>
          <a:xfrm>
            <a:off x="720000" y="1535150"/>
            <a:ext cx="3227400" cy="2965200"/>
          </a:xfrm>
          <a:prstGeom prst="rect">
            <a:avLst/>
          </a:prstGeom>
        </p:spPr>
        <p:txBody>
          <a:bodyPr spcFirstLastPara="1" wrap="square" lIns="91425" tIns="91425" rIns="91425" bIns="91425" anchor="ctr" anchorCtr="0">
            <a:noAutofit/>
          </a:bodyPr>
          <a:lstStyle>
            <a:lvl1pPr marL="457206" lvl="0" indent="-292103" rtl="0">
              <a:lnSpc>
                <a:spcPct val="100000"/>
              </a:lnSpc>
              <a:spcBef>
                <a:spcPts val="0"/>
              </a:spcBef>
              <a:spcAft>
                <a:spcPts val="0"/>
              </a:spcAft>
              <a:buSzPts val="1000"/>
              <a:buChar char="●"/>
              <a:defRPr>
                <a:solidFill>
                  <a:srgbClr val="434343"/>
                </a:solidFill>
              </a:defRPr>
            </a:lvl1pPr>
            <a:lvl2pPr marL="914411" lvl="1" indent="-317504" rtl="0">
              <a:lnSpc>
                <a:spcPct val="115000"/>
              </a:lnSpc>
              <a:spcBef>
                <a:spcPts val="1000"/>
              </a:spcBef>
              <a:spcAft>
                <a:spcPts val="0"/>
              </a:spcAft>
              <a:buSzPts val="1400"/>
              <a:buChar char="○"/>
              <a:defRPr>
                <a:solidFill>
                  <a:srgbClr val="434343"/>
                </a:solidFill>
              </a:defRPr>
            </a:lvl2pPr>
            <a:lvl3pPr marL="1371617" lvl="2" indent="-317504" rtl="0">
              <a:lnSpc>
                <a:spcPct val="115000"/>
              </a:lnSpc>
              <a:spcBef>
                <a:spcPts val="1600"/>
              </a:spcBef>
              <a:spcAft>
                <a:spcPts val="0"/>
              </a:spcAft>
              <a:buSzPts val="1400"/>
              <a:buChar char="■"/>
              <a:defRPr>
                <a:solidFill>
                  <a:srgbClr val="434343"/>
                </a:solidFill>
              </a:defRPr>
            </a:lvl3pPr>
            <a:lvl4pPr marL="1828823" lvl="3" indent="-317504" rtl="0">
              <a:lnSpc>
                <a:spcPct val="115000"/>
              </a:lnSpc>
              <a:spcBef>
                <a:spcPts val="1600"/>
              </a:spcBef>
              <a:spcAft>
                <a:spcPts val="0"/>
              </a:spcAft>
              <a:buSzPts val="1400"/>
              <a:buChar char="●"/>
              <a:defRPr>
                <a:solidFill>
                  <a:srgbClr val="434343"/>
                </a:solidFill>
              </a:defRPr>
            </a:lvl4pPr>
            <a:lvl5pPr marL="2286029" lvl="4" indent="-317504" rtl="0">
              <a:lnSpc>
                <a:spcPct val="115000"/>
              </a:lnSpc>
              <a:spcBef>
                <a:spcPts val="1600"/>
              </a:spcBef>
              <a:spcAft>
                <a:spcPts val="0"/>
              </a:spcAft>
              <a:buSzPts val="1400"/>
              <a:buChar char="○"/>
              <a:defRPr>
                <a:solidFill>
                  <a:srgbClr val="434343"/>
                </a:solidFill>
              </a:defRPr>
            </a:lvl5pPr>
            <a:lvl6pPr marL="2743234" lvl="5" indent="-317504" rtl="0">
              <a:lnSpc>
                <a:spcPct val="115000"/>
              </a:lnSpc>
              <a:spcBef>
                <a:spcPts val="1600"/>
              </a:spcBef>
              <a:spcAft>
                <a:spcPts val="0"/>
              </a:spcAft>
              <a:buSzPts val="1400"/>
              <a:buChar char="■"/>
              <a:defRPr>
                <a:solidFill>
                  <a:srgbClr val="434343"/>
                </a:solidFill>
              </a:defRPr>
            </a:lvl6pPr>
            <a:lvl7pPr marL="3200440" lvl="6" indent="-317504" rtl="0">
              <a:lnSpc>
                <a:spcPct val="115000"/>
              </a:lnSpc>
              <a:spcBef>
                <a:spcPts val="1600"/>
              </a:spcBef>
              <a:spcAft>
                <a:spcPts val="0"/>
              </a:spcAft>
              <a:buSzPts val="1400"/>
              <a:buChar char="●"/>
              <a:defRPr>
                <a:solidFill>
                  <a:srgbClr val="434343"/>
                </a:solidFill>
              </a:defRPr>
            </a:lvl7pPr>
            <a:lvl8pPr marL="3657646" lvl="7" indent="-317504" rtl="0">
              <a:lnSpc>
                <a:spcPct val="115000"/>
              </a:lnSpc>
              <a:spcBef>
                <a:spcPts val="1600"/>
              </a:spcBef>
              <a:spcAft>
                <a:spcPts val="0"/>
              </a:spcAft>
              <a:buSzPts val="1400"/>
              <a:buChar char="○"/>
              <a:defRPr>
                <a:solidFill>
                  <a:srgbClr val="434343"/>
                </a:solidFill>
              </a:defRPr>
            </a:lvl8pPr>
            <a:lvl9pPr marL="4114851" lvl="8" indent="-317504" rtl="0">
              <a:lnSpc>
                <a:spcPct val="115000"/>
              </a:lnSpc>
              <a:spcBef>
                <a:spcPts val="1600"/>
              </a:spcBef>
              <a:spcAft>
                <a:spcPts val="1600"/>
              </a:spcAft>
              <a:buSzPts val="1400"/>
              <a:buChar char="■"/>
              <a:defRPr>
                <a:solidFill>
                  <a:srgbClr val="434343"/>
                </a:solidFill>
              </a:defRPr>
            </a:lvl9pPr>
          </a:lstStyle>
          <a:p>
            <a:endParaRPr/>
          </a:p>
        </p:txBody>
      </p:sp>
      <p:sp>
        <p:nvSpPr>
          <p:cNvPr id="375" name="Google Shape;375;p7"/>
          <p:cNvSpPr txBox="1">
            <a:spLocks noGrp="1"/>
          </p:cNvSpPr>
          <p:nvPr>
            <p:ph type="title"/>
          </p:nvPr>
        </p:nvSpPr>
        <p:spPr>
          <a:xfrm>
            <a:off x="720000" y="772475"/>
            <a:ext cx="3227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76" name="Google Shape;376;p7"/>
          <p:cNvGrpSpPr/>
          <p:nvPr/>
        </p:nvGrpSpPr>
        <p:grpSpPr>
          <a:xfrm>
            <a:off x="-274197" y="-6258"/>
            <a:ext cx="1159289" cy="1091309"/>
            <a:chOff x="3611750" y="1496100"/>
            <a:chExt cx="821550" cy="773375"/>
          </a:xfrm>
        </p:grpSpPr>
        <p:sp>
          <p:nvSpPr>
            <p:cNvPr id="377" name="Google Shape;377;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 name="Google Shape;382;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 name="Google Shape;383;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Google Shape;384;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Google Shape;385;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 name="Google Shape;386;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387;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Google Shape;388;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Google Shape;389;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 name="Google Shape;390;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 name="Google Shape;391;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 name="Google Shape;392;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 name="Google Shape;393;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4" name="Google Shape;394;p7"/>
          <p:cNvGrpSpPr/>
          <p:nvPr/>
        </p:nvGrpSpPr>
        <p:grpSpPr>
          <a:xfrm rot="-4503473">
            <a:off x="8572972" y="3778458"/>
            <a:ext cx="794011" cy="747451"/>
            <a:chOff x="3611750" y="1496100"/>
            <a:chExt cx="821550" cy="773375"/>
          </a:xfrm>
        </p:grpSpPr>
        <p:sp>
          <p:nvSpPr>
            <p:cNvPr id="395" name="Google Shape;395;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 name="Google Shape;396;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Google Shape;397;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 name="Google Shape;398;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 name="Google Shape;399;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401;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Google Shape;405;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6" name="Google Shape;406;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Google Shape;407;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Google Shape;408;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410;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2" name="Google Shape;412;p7"/>
          <p:cNvGrpSpPr/>
          <p:nvPr/>
        </p:nvGrpSpPr>
        <p:grpSpPr>
          <a:xfrm rot="-4503338">
            <a:off x="8241308" y="4242552"/>
            <a:ext cx="1100046" cy="1035541"/>
            <a:chOff x="3611750" y="1496100"/>
            <a:chExt cx="821550" cy="773375"/>
          </a:xfrm>
        </p:grpSpPr>
        <p:sp>
          <p:nvSpPr>
            <p:cNvPr id="413" name="Google Shape;413;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414;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415;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416;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417;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418;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419;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420;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421;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422;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423;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425;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426;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427;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7200414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0"/>
        <p:cNvGrpSpPr/>
        <p:nvPr/>
      </p:nvGrpSpPr>
      <p:grpSpPr>
        <a:xfrm>
          <a:off x="0" y="0"/>
          <a:ext cx="0" cy="0"/>
          <a:chOff x="0" y="0"/>
          <a:chExt cx="0" cy="0"/>
        </a:xfrm>
      </p:grpSpPr>
      <p:sp>
        <p:nvSpPr>
          <p:cNvPr id="431" name="Google Shape;431;p8"/>
          <p:cNvSpPr txBox="1">
            <a:spLocks noGrp="1"/>
          </p:cNvSpPr>
          <p:nvPr>
            <p:ph type="title"/>
          </p:nvPr>
        </p:nvSpPr>
        <p:spPr>
          <a:xfrm>
            <a:off x="713100" y="1307101"/>
            <a:ext cx="4430400" cy="25293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9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432" name="Google Shape;432;p8"/>
          <p:cNvGrpSpPr/>
          <p:nvPr/>
        </p:nvGrpSpPr>
        <p:grpSpPr>
          <a:xfrm rot="-2390044">
            <a:off x="-244568" y="4130126"/>
            <a:ext cx="1100032" cy="1035527"/>
            <a:chOff x="3611750" y="1496100"/>
            <a:chExt cx="821550" cy="773375"/>
          </a:xfrm>
        </p:grpSpPr>
        <p:sp>
          <p:nvSpPr>
            <p:cNvPr id="433" name="Google Shape;433;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434;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435;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442;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443;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444;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445;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446;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447;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448;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449;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0" name="Google Shape;450;p8"/>
          <p:cNvGrpSpPr/>
          <p:nvPr/>
        </p:nvGrpSpPr>
        <p:grpSpPr>
          <a:xfrm>
            <a:off x="-224125" y="4575541"/>
            <a:ext cx="1670211" cy="1572271"/>
            <a:chOff x="3611750" y="1496100"/>
            <a:chExt cx="821550" cy="773375"/>
          </a:xfrm>
        </p:grpSpPr>
        <p:sp>
          <p:nvSpPr>
            <p:cNvPr id="451" name="Google Shape;451;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452;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453;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454;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455;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457;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458;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461;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462;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465;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467;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68" name="Google Shape;468;p8"/>
          <p:cNvGrpSpPr/>
          <p:nvPr/>
        </p:nvGrpSpPr>
        <p:grpSpPr>
          <a:xfrm rot="10381071">
            <a:off x="8007404" y="-222342"/>
            <a:ext cx="947641" cy="1717597"/>
            <a:chOff x="5329525" y="1305350"/>
            <a:chExt cx="595325" cy="1079025"/>
          </a:xfrm>
        </p:grpSpPr>
        <p:sp>
          <p:nvSpPr>
            <p:cNvPr id="469" name="Google Shape;469;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 name="Google Shape;470;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472;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473;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474;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475;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 name="Google Shape;476;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Google Shape;477;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478;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9" name="Google Shape;479;p8"/>
          <p:cNvGrpSpPr/>
          <p:nvPr/>
        </p:nvGrpSpPr>
        <p:grpSpPr>
          <a:xfrm rot="4751213">
            <a:off x="-244566" y="-137415"/>
            <a:ext cx="1100034" cy="1035529"/>
            <a:chOff x="3611750" y="1496100"/>
            <a:chExt cx="821550" cy="773375"/>
          </a:xfrm>
        </p:grpSpPr>
        <p:sp>
          <p:nvSpPr>
            <p:cNvPr id="480" name="Google Shape;480;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481;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482;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483;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 name="Google Shape;484;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485;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486;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487;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488;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489;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490;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491;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492;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493;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494;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495;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7" name="Google Shape;497;p8"/>
          <p:cNvGrpSpPr/>
          <p:nvPr/>
        </p:nvGrpSpPr>
        <p:grpSpPr>
          <a:xfrm rot="-9096855" flipH="1">
            <a:off x="8217804" y="-659091"/>
            <a:ext cx="1429565" cy="2591082"/>
            <a:chOff x="5329525" y="1305350"/>
            <a:chExt cx="595325" cy="1079025"/>
          </a:xfrm>
        </p:grpSpPr>
        <p:sp>
          <p:nvSpPr>
            <p:cNvPr id="498" name="Google Shape;498;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500;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501;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 name="Google Shape;504;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507;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8307556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08"/>
        <p:cNvGrpSpPr/>
        <p:nvPr/>
      </p:nvGrpSpPr>
      <p:grpSpPr>
        <a:xfrm>
          <a:off x="0" y="0"/>
          <a:ext cx="0" cy="0"/>
          <a:chOff x="0" y="0"/>
          <a:chExt cx="0" cy="0"/>
        </a:xfrm>
      </p:grpSpPr>
      <p:sp>
        <p:nvSpPr>
          <p:cNvPr id="509" name="Google Shape;509;p9"/>
          <p:cNvSpPr txBox="1">
            <a:spLocks noGrp="1"/>
          </p:cNvSpPr>
          <p:nvPr>
            <p:ph type="title"/>
          </p:nvPr>
        </p:nvSpPr>
        <p:spPr>
          <a:xfrm>
            <a:off x="2324250" y="1337600"/>
            <a:ext cx="4495500" cy="135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10" name="Google Shape;510;p9"/>
          <p:cNvSpPr txBox="1">
            <a:spLocks noGrp="1"/>
          </p:cNvSpPr>
          <p:nvPr>
            <p:ph type="subTitle" idx="1"/>
          </p:nvPr>
        </p:nvSpPr>
        <p:spPr>
          <a:xfrm>
            <a:off x="2324350" y="2690000"/>
            <a:ext cx="4495500" cy="113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11" name="Google Shape;511;p9"/>
          <p:cNvGrpSpPr/>
          <p:nvPr/>
        </p:nvGrpSpPr>
        <p:grpSpPr>
          <a:xfrm rot="-430491" flipH="1">
            <a:off x="-394777" y="2010702"/>
            <a:ext cx="1859413" cy="3370180"/>
            <a:chOff x="5329525" y="1305350"/>
            <a:chExt cx="595325" cy="1079025"/>
          </a:xfrm>
        </p:grpSpPr>
        <p:sp>
          <p:nvSpPr>
            <p:cNvPr id="512" name="Google Shape;512;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22" name="Google Shape;522;p9"/>
          <p:cNvGrpSpPr/>
          <p:nvPr/>
        </p:nvGrpSpPr>
        <p:grpSpPr>
          <a:xfrm rot="-2552483">
            <a:off x="395688" y="2236438"/>
            <a:ext cx="1232522" cy="2233943"/>
            <a:chOff x="5329525" y="1305350"/>
            <a:chExt cx="595325" cy="1079025"/>
          </a:xfrm>
        </p:grpSpPr>
        <p:sp>
          <p:nvSpPr>
            <p:cNvPr id="523" name="Google Shape;523;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528;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529;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530;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531;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532;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33" name="Google Shape;533;p9"/>
          <p:cNvGrpSpPr/>
          <p:nvPr/>
        </p:nvGrpSpPr>
        <p:grpSpPr>
          <a:xfrm rot="-362166" flipH="1">
            <a:off x="7546946" y="-173674"/>
            <a:ext cx="1232488" cy="2233882"/>
            <a:chOff x="5329525" y="1305350"/>
            <a:chExt cx="595325" cy="1079025"/>
          </a:xfrm>
        </p:grpSpPr>
        <p:sp>
          <p:nvSpPr>
            <p:cNvPr id="534" name="Google Shape;534;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535;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536;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537;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538;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539;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540;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4" name="Google Shape;544;p9"/>
          <p:cNvGrpSpPr/>
          <p:nvPr/>
        </p:nvGrpSpPr>
        <p:grpSpPr>
          <a:xfrm rot="-2484274">
            <a:off x="7805065" y="-873896"/>
            <a:ext cx="1859413" cy="3370180"/>
            <a:chOff x="5329525" y="1305350"/>
            <a:chExt cx="595325" cy="1079025"/>
          </a:xfrm>
        </p:grpSpPr>
        <p:sp>
          <p:nvSpPr>
            <p:cNvPr id="545" name="Google Shape;545;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51;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376568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5"/>
        <p:cNvGrpSpPr/>
        <p:nvPr/>
      </p:nvGrpSpPr>
      <p:grpSpPr>
        <a:xfrm>
          <a:off x="0" y="0"/>
          <a:ext cx="0" cy="0"/>
          <a:chOff x="0" y="0"/>
          <a:chExt cx="0" cy="0"/>
        </a:xfrm>
      </p:grpSpPr>
      <p:sp>
        <p:nvSpPr>
          <p:cNvPr id="556" name="Google Shape;556;p10"/>
          <p:cNvSpPr txBox="1">
            <a:spLocks noGrp="1"/>
          </p:cNvSpPr>
          <p:nvPr>
            <p:ph type="title"/>
          </p:nvPr>
        </p:nvSpPr>
        <p:spPr>
          <a:xfrm>
            <a:off x="720000" y="4053100"/>
            <a:ext cx="7710900" cy="55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57" name="Google Shape;557;p10"/>
          <p:cNvGrpSpPr/>
          <p:nvPr/>
        </p:nvGrpSpPr>
        <p:grpSpPr>
          <a:xfrm>
            <a:off x="-274197" y="-6258"/>
            <a:ext cx="1159289" cy="1091309"/>
            <a:chOff x="3611750" y="1496100"/>
            <a:chExt cx="821550" cy="773375"/>
          </a:xfrm>
        </p:grpSpPr>
        <p:sp>
          <p:nvSpPr>
            <p:cNvPr id="558" name="Google Shape;55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4" name="Google Shape;56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5" name="Google Shape;56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75" name="Google Shape;575;p10"/>
          <p:cNvGrpSpPr/>
          <p:nvPr/>
        </p:nvGrpSpPr>
        <p:grpSpPr>
          <a:xfrm rot="-4503378">
            <a:off x="8128505" y="3665849"/>
            <a:ext cx="1407854" cy="1325299"/>
            <a:chOff x="3611750" y="1496100"/>
            <a:chExt cx="821550" cy="773375"/>
          </a:xfrm>
        </p:grpSpPr>
        <p:sp>
          <p:nvSpPr>
            <p:cNvPr id="576" name="Google Shape;576;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 name="Google Shape;582;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 name="Google Shape;583;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 name="Google Shape;584;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 name="Google Shape;585;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 name="Google Shape;586;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 name="Google Shape;587;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 name="Google Shape;588;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 name="Google Shape;589;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 name="Google Shape;590;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 name="Google Shape;591;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93" name="Google Shape;593;p10"/>
          <p:cNvGrpSpPr/>
          <p:nvPr/>
        </p:nvGrpSpPr>
        <p:grpSpPr>
          <a:xfrm rot="-4503473">
            <a:off x="8162445" y="2482488"/>
            <a:ext cx="1813608" cy="1707259"/>
            <a:chOff x="3611750" y="1496100"/>
            <a:chExt cx="821550" cy="773375"/>
          </a:xfrm>
        </p:grpSpPr>
        <p:sp>
          <p:nvSpPr>
            <p:cNvPr id="594" name="Google Shape;594;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 name="Google Shape;602;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 name="Google Shape;603;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 name="Google Shape;605;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Google Shape;610;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11" name="Google Shape;611;p10"/>
          <p:cNvGrpSpPr/>
          <p:nvPr/>
        </p:nvGrpSpPr>
        <p:grpSpPr>
          <a:xfrm>
            <a:off x="-647302" y="659979"/>
            <a:ext cx="1905503" cy="1793689"/>
            <a:chOff x="3611750" y="1496100"/>
            <a:chExt cx="821550" cy="773375"/>
          </a:xfrm>
        </p:grpSpPr>
        <p:sp>
          <p:nvSpPr>
            <p:cNvPr id="612" name="Google Shape;612;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 name="Google Shape;617;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 name="Google Shape;618;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 name="Google Shape;619;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 name="Google Shape;620;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 name="Google Shape;621;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 name="Google Shape;622;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 name="Google Shape;623;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 name="Google Shape;624;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 name="Google Shape;625;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 name="Google Shape;626;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 name="Google Shape;627;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 name="Google Shape;628;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29" name="Google Shape;629;p10"/>
          <p:cNvGrpSpPr/>
          <p:nvPr/>
        </p:nvGrpSpPr>
        <p:grpSpPr>
          <a:xfrm rot="-2487427">
            <a:off x="-547423" y="3941170"/>
            <a:ext cx="1905527" cy="1793680"/>
            <a:chOff x="3611750" y="1496100"/>
            <a:chExt cx="821550" cy="773375"/>
          </a:xfrm>
        </p:grpSpPr>
        <p:sp>
          <p:nvSpPr>
            <p:cNvPr id="630" name="Google Shape;630;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 name="Google Shape;631;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 name="Google Shape;632;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 name="Google Shape;633;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 name="Google Shape;634;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 name="Google Shape;635;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 name="Google Shape;636;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 name="Google Shape;637;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 name="Google Shape;638;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 name="Google Shape;639;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 name="Google Shape;640;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 name="Google Shape;641;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 name="Google Shape;642;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 name="Google Shape;643;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 name="Google Shape;645;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 name="Google Shape;646;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7" name="Google Shape;647;p10"/>
          <p:cNvGrpSpPr/>
          <p:nvPr/>
        </p:nvGrpSpPr>
        <p:grpSpPr>
          <a:xfrm rot="-4503338">
            <a:off x="7997333" y="4320227"/>
            <a:ext cx="1100046" cy="1035541"/>
            <a:chOff x="3611750" y="1496100"/>
            <a:chExt cx="821550" cy="773375"/>
          </a:xfrm>
        </p:grpSpPr>
        <p:sp>
          <p:nvSpPr>
            <p:cNvPr id="648" name="Google Shape;64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 name="Google Shape;64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65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 name="Google Shape;65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Google Shape;65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Google Shape;65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 name="Google Shape;65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 name="Google Shape;65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 name="Google Shape;65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 name="Google Shape;65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65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65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66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853534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65"/>
        <p:cNvGrpSpPr/>
        <p:nvPr/>
      </p:nvGrpSpPr>
      <p:grpSpPr>
        <a:xfrm>
          <a:off x="0" y="0"/>
          <a:ext cx="0" cy="0"/>
          <a:chOff x="0" y="0"/>
          <a:chExt cx="0" cy="0"/>
        </a:xfrm>
      </p:grpSpPr>
      <p:sp>
        <p:nvSpPr>
          <p:cNvPr id="666" name="Google Shape;666;p11"/>
          <p:cNvSpPr txBox="1">
            <a:spLocks noGrp="1"/>
          </p:cNvSpPr>
          <p:nvPr>
            <p:ph type="title" hasCustomPrompt="1"/>
          </p:nvPr>
        </p:nvSpPr>
        <p:spPr>
          <a:xfrm>
            <a:off x="906776" y="1251013"/>
            <a:ext cx="3637200" cy="2100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49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67" name="Google Shape;667;p11"/>
          <p:cNvSpPr txBox="1">
            <a:spLocks noGrp="1"/>
          </p:cNvSpPr>
          <p:nvPr>
            <p:ph type="subTitle" idx="1"/>
          </p:nvPr>
        </p:nvSpPr>
        <p:spPr>
          <a:xfrm>
            <a:off x="906776" y="3395389"/>
            <a:ext cx="36372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668" name="Google Shape;668;p11"/>
          <p:cNvGrpSpPr/>
          <p:nvPr/>
        </p:nvGrpSpPr>
        <p:grpSpPr>
          <a:xfrm rot="2552483" flipH="1">
            <a:off x="7667604" y="2917938"/>
            <a:ext cx="1232522" cy="2233943"/>
            <a:chOff x="5329525" y="1305350"/>
            <a:chExt cx="595325" cy="1079025"/>
          </a:xfrm>
        </p:grpSpPr>
        <p:sp>
          <p:nvSpPr>
            <p:cNvPr id="669" name="Google Shape;669;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Google Shape;670;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671;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9" name="Google Shape;679;p11"/>
          <p:cNvGrpSpPr/>
          <p:nvPr/>
        </p:nvGrpSpPr>
        <p:grpSpPr>
          <a:xfrm rot="2484274" flipH="1">
            <a:off x="-605387" y="-873896"/>
            <a:ext cx="1859413" cy="3370180"/>
            <a:chOff x="5329525" y="1305350"/>
            <a:chExt cx="595325" cy="1079025"/>
          </a:xfrm>
        </p:grpSpPr>
        <p:sp>
          <p:nvSpPr>
            <p:cNvPr id="680" name="Google Shape;680;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 name="Google Shape;682;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Google Shape;683;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684;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685;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687;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8" name="Google Shape;688;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9" name="Google Shape;689;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90" name="Google Shape;690;p11"/>
          <p:cNvGrpSpPr/>
          <p:nvPr/>
        </p:nvGrpSpPr>
        <p:grpSpPr>
          <a:xfrm rot="362166">
            <a:off x="279654" y="-173674"/>
            <a:ext cx="1232488" cy="2233882"/>
            <a:chOff x="5329525" y="1305350"/>
            <a:chExt cx="595325" cy="1079025"/>
          </a:xfrm>
        </p:grpSpPr>
        <p:sp>
          <p:nvSpPr>
            <p:cNvPr id="691" name="Google Shape;691;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2" name="Google Shape;692;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693;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4" name="Google Shape;694;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Google Shape;695;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6" name="Google Shape;696;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7" name="Google Shape;697;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699;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Google Shape;700;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01" name="Google Shape;701;p11"/>
          <p:cNvGrpSpPr/>
          <p:nvPr/>
        </p:nvGrpSpPr>
        <p:grpSpPr>
          <a:xfrm rot="430491">
            <a:off x="7888580" y="2462652"/>
            <a:ext cx="1859413" cy="3370180"/>
            <a:chOff x="5329525" y="1305350"/>
            <a:chExt cx="595325" cy="1079025"/>
          </a:xfrm>
        </p:grpSpPr>
        <p:sp>
          <p:nvSpPr>
            <p:cNvPr id="702" name="Google Shape;702;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Google Shape;703;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704;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Google Shape;705;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Google Shape;708;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9" name="Google Shape;709;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0" name="Google Shape;710;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1" name="Google Shape;711;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3182884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12"/>
        <p:cNvGrpSpPr/>
        <p:nvPr/>
      </p:nvGrpSpPr>
      <p:grpSpPr>
        <a:xfrm>
          <a:off x="0" y="0"/>
          <a:ext cx="0" cy="0"/>
          <a:chOff x="0" y="0"/>
          <a:chExt cx="0" cy="0"/>
        </a:xfrm>
      </p:grpSpPr>
    </p:spTree>
    <p:extLst>
      <p:ext uri="{BB962C8B-B14F-4D97-AF65-F5344CB8AC3E}">
        <p14:creationId xmlns:p14="http://schemas.microsoft.com/office/powerpoint/2010/main" val="35511714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13"/>
        <p:cNvGrpSpPr/>
        <p:nvPr/>
      </p:nvGrpSpPr>
      <p:grpSpPr>
        <a:xfrm>
          <a:off x="0" y="0"/>
          <a:ext cx="0" cy="0"/>
          <a:chOff x="0" y="0"/>
          <a:chExt cx="0" cy="0"/>
        </a:xfrm>
      </p:grpSpPr>
      <p:sp>
        <p:nvSpPr>
          <p:cNvPr id="714" name="Google Shape;71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5" name="Google Shape;715;p13"/>
          <p:cNvSpPr txBox="1">
            <a:spLocks noGrp="1"/>
          </p:cNvSpPr>
          <p:nvPr>
            <p:ph type="title" idx="2"/>
          </p:nvPr>
        </p:nvSpPr>
        <p:spPr>
          <a:xfrm>
            <a:off x="1858337" y="1386449"/>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13"/>
          <p:cNvSpPr txBox="1">
            <a:spLocks noGrp="1"/>
          </p:cNvSpPr>
          <p:nvPr>
            <p:ph type="subTitle" idx="1"/>
          </p:nvPr>
        </p:nvSpPr>
        <p:spPr>
          <a:xfrm>
            <a:off x="1858325" y="1841575"/>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 name="Google Shape;717;p13"/>
          <p:cNvSpPr txBox="1">
            <a:spLocks noGrp="1"/>
          </p:cNvSpPr>
          <p:nvPr>
            <p:ph type="title" idx="3" hasCustomPrompt="1"/>
          </p:nvPr>
        </p:nvSpPr>
        <p:spPr>
          <a:xfrm>
            <a:off x="943726" y="1546475"/>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18" name="Google Shape;718;p13"/>
          <p:cNvSpPr txBox="1">
            <a:spLocks noGrp="1"/>
          </p:cNvSpPr>
          <p:nvPr>
            <p:ph type="title" idx="4"/>
          </p:nvPr>
        </p:nvSpPr>
        <p:spPr>
          <a:xfrm>
            <a:off x="5645425" y="1386425"/>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9" name="Google Shape;719;p13"/>
          <p:cNvSpPr txBox="1">
            <a:spLocks noGrp="1"/>
          </p:cNvSpPr>
          <p:nvPr>
            <p:ph type="subTitle" idx="5"/>
          </p:nvPr>
        </p:nvSpPr>
        <p:spPr>
          <a:xfrm>
            <a:off x="5645425" y="1841571"/>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0" name="Google Shape;720;p13"/>
          <p:cNvSpPr txBox="1">
            <a:spLocks noGrp="1"/>
          </p:cNvSpPr>
          <p:nvPr>
            <p:ph type="title" idx="6" hasCustomPrompt="1"/>
          </p:nvPr>
        </p:nvSpPr>
        <p:spPr>
          <a:xfrm>
            <a:off x="4726937" y="1546475"/>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21" name="Google Shape;721;p13"/>
          <p:cNvSpPr txBox="1">
            <a:spLocks noGrp="1"/>
          </p:cNvSpPr>
          <p:nvPr>
            <p:ph type="title" idx="7"/>
          </p:nvPr>
        </p:nvSpPr>
        <p:spPr>
          <a:xfrm>
            <a:off x="2425537" y="3130323"/>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13"/>
          <p:cNvSpPr txBox="1">
            <a:spLocks noGrp="1"/>
          </p:cNvSpPr>
          <p:nvPr>
            <p:ph type="subTitle" idx="8"/>
          </p:nvPr>
        </p:nvSpPr>
        <p:spPr>
          <a:xfrm>
            <a:off x="2425526" y="3585450"/>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title" idx="9" hasCustomPrompt="1"/>
          </p:nvPr>
        </p:nvSpPr>
        <p:spPr>
          <a:xfrm>
            <a:off x="1510925" y="3290350"/>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24" name="Google Shape;724;p13"/>
          <p:cNvSpPr txBox="1">
            <a:spLocks noGrp="1"/>
          </p:cNvSpPr>
          <p:nvPr>
            <p:ph type="title" idx="13"/>
          </p:nvPr>
        </p:nvSpPr>
        <p:spPr>
          <a:xfrm>
            <a:off x="6212625" y="3130300"/>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5" name="Google Shape;725;p13"/>
          <p:cNvSpPr txBox="1">
            <a:spLocks noGrp="1"/>
          </p:cNvSpPr>
          <p:nvPr>
            <p:ph type="subTitle" idx="14"/>
          </p:nvPr>
        </p:nvSpPr>
        <p:spPr>
          <a:xfrm>
            <a:off x="6212625" y="3585446"/>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6" name="Google Shape;726;p13"/>
          <p:cNvSpPr txBox="1">
            <a:spLocks noGrp="1"/>
          </p:cNvSpPr>
          <p:nvPr>
            <p:ph type="title" idx="15" hasCustomPrompt="1"/>
          </p:nvPr>
        </p:nvSpPr>
        <p:spPr>
          <a:xfrm>
            <a:off x="5294137" y="3290350"/>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grpSp>
        <p:nvGrpSpPr>
          <p:cNvPr id="727" name="Google Shape;727;p13"/>
          <p:cNvGrpSpPr/>
          <p:nvPr/>
        </p:nvGrpSpPr>
        <p:grpSpPr>
          <a:xfrm rot="-2390044">
            <a:off x="-244568" y="4130126"/>
            <a:ext cx="1100032" cy="1035527"/>
            <a:chOff x="3611750" y="1496100"/>
            <a:chExt cx="821550" cy="773375"/>
          </a:xfrm>
        </p:grpSpPr>
        <p:sp>
          <p:nvSpPr>
            <p:cNvPr id="728" name="Google Shape;728;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9" name="Google Shape;729;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0" name="Google Shape;730;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1" name="Google Shape;731;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2" name="Google Shape;732;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3" name="Google Shape;733;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4" name="Google Shape;734;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5" name="Google Shape;735;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6" name="Google Shape;736;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7" name="Google Shape;737;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9" name="Google Shape;739;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0" name="Google Shape;740;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1" name="Google Shape;741;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2" name="Google Shape;742;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45" name="Google Shape;745;p13"/>
          <p:cNvGrpSpPr/>
          <p:nvPr/>
        </p:nvGrpSpPr>
        <p:grpSpPr>
          <a:xfrm>
            <a:off x="-224125" y="4575541"/>
            <a:ext cx="1670211" cy="1572271"/>
            <a:chOff x="3611750" y="1496100"/>
            <a:chExt cx="821550" cy="773375"/>
          </a:xfrm>
        </p:grpSpPr>
        <p:sp>
          <p:nvSpPr>
            <p:cNvPr id="746" name="Google Shape;746;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Google Shape;747;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748;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9" name="Google Shape;749;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0" name="Google Shape;750;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1" name="Google Shape;751;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2" name="Google Shape;752;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3" name="Google Shape;753;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Google Shape;754;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 name="Google Shape;755;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6" name="Google Shape;756;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7" name="Google Shape;757;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Google Shape;758;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0" name="Google Shape;760;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1" name="Google Shape;761;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63" name="Google Shape;763;p13"/>
          <p:cNvGrpSpPr/>
          <p:nvPr/>
        </p:nvGrpSpPr>
        <p:grpSpPr>
          <a:xfrm rot="10381071">
            <a:off x="8007404" y="-222342"/>
            <a:ext cx="947641" cy="1717597"/>
            <a:chOff x="5329525" y="1305350"/>
            <a:chExt cx="595325" cy="1079025"/>
          </a:xfrm>
        </p:grpSpPr>
        <p:sp>
          <p:nvSpPr>
            <p:cNvPr id="764" name="Google Shape;764;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5" name="Google Shape;765;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6" name="Google Shape;766;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767;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Google Shape;768;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9" name="Google Shape;769;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0" name="Google Shape;770;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1" name="Google Shape;771;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2" name="Google Shape;772;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3" name="Google Shape;773;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74" name="Google Shape;774;p13"/>
          <p:cNvGrpSpPr/>
          <p:nvPr/>
        </p:nvGrpSpPr>
        <p:grpSpPr>
          <a:xfrm rot="4751213">
            <a:off x="-244566" y="-137415"/>
            <a:ext cx="1100034" cy="1035529"/>
            <a:chOff x="3611750" y="1496100"/>
            <a:chExt cx="821550" cy="773375"/>
          </a:xfrm>
        </p:grpSpPr>
        <p:sp>
          <p:nvSpPr>
            <p:cNvPr id="775" name="Google Shape;775;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Google Shape;776;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7" name="Google Shape;777;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8" name="Google Shape;778;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9" name="Google Shape;779;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Google Shape;780;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1" name="Google Shape;781;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2" name="Google Shape;782;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3" name="Google Shape;783;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4" name="Google Shape;784;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5" name="Google Shape;785;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6" name="Google Shape;786;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787;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Google Shape;788;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9" name="Google Shape;789;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790;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791;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92" name="Google Shape;792;p13"/>
          <p:cNvGrpSpPr/>
          <p:nvPr/>
        </p:nvGrpSpPr>
        <p:grpSpPr>
          <a:xfrm rot="-9096855" flipH="1">
            <a:off x="8217804" y="-659091"/>
            <a:ext cx="1429565" cy="2591082"/>
            <a:chOff x="5329525" y="1305350"/>
            <a:chExt cx="595325" cy="1079025"/>
          </a:xfrm>
        </p:grpSpPr>
        <p:sp>
          <p:nvSpPr>
            <p:cNvPr id="793" name="Google Shape;793;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4" name="Google Shape;794;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5" name="Google Shape;795;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796;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7" name="Google Shape;797;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8" name="Google Shape;798;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9" name="Google Shape;799;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0" name="Google Shape;800;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1129437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03"/>
        <p:cNvGrpSpPr/>
        <p:nvPr/>
      </p:nvGrpSpPr>
      <p:grpSpPr>
        <a:xfrm>
          <a:off x="0" y="0"/>
          <a:ext cx="0" cy="0"/>
          <a:chOff x="0" y="0"/>
          <a:chExt cx="0" cy="0"/>
        </a:xfrm>
      </p:grpSpPr>
      <p:sp>
        <p:nvSpPr>
          <p:cNvPr id="804" name="Google Shape;804;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5" name="Google Shape;805;p14"/>
          <p:cNvGrpSpPr/>
          <p:nvPr/>
        </p:nvGrpSpPr>
        <p:grpSpPr>
          <a:xfrm>
            <a:off x="-274197" y="-6258"/>
            <a:ext cx="1159289" cy="1091309"/>
            <a:chOff x="3611750" y="1496100"/>
            <a:chExt cx="821550" cy="773375"/>
          </a:xfrm>
        </p:grpSpPr>
        <p:sp>
          <p:nvSpPr>
            <p:cNvPr id="806" name="Google Shape;806;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7" name="Google Shape;807;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8" name="Google Shape;808;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0" name="Google Shape;810;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1" name="Google Shape;811;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3" name="Google Shape;813;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816;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7" name="Google Shape;817;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 name="Google Shape;820;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3" name="Google Shape;823;p14"/>
          <p:cNvGrpSpPr/>
          <p:nvPr/>
        </p:nvGrpSpPr>
        <p:grpSpPr>
          <a:xfrm rot="-4503473">
            <a:off x="8572972" y="3778458"/>
            <a:ext cx="794011" cy="747451"/>
            <a:chOff x="3611750" y="1496100"/>
            <a:chExt cx="821550" cy="773375"/>
          </a:xfrm>
        </p:grpSpPr>
        <p:sp>
          <p:nvSpPr>
            <p:cNvPr id="824" name="Google Shape;824;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41" name="Google Shape;841;p14"/>
          <p:cNvGrpSpPr/>
          <p:nvPr/>
        </p:nvGrpSpPr>
        <p:grpSpPr>
          <a:xfrm rot="-4503338">
            <a:off x="8241308" y="4242552"/>
            <a:ext cx="1100046" cy="1035541"/>
            <a:chOff x="3611750" y="1496100"/>
            <a:chExt cx="821550" cy="773375"/>
          </a:xfrm>
        </p:grpSpPr>
        <p:sp>
          <p:nvSpPr>
            <p:cNvPr id="842" name="Google Shape;842;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073515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59"/>
        <p:cNvGrpSpPr/>
        <p:nvPr/>
      </p:nvGrpSpPr>
      <p:grpSpPr>
        <a:xfrm>
          <a:off x="0" y="0"/>
          <a:ext cx="0" cy="0"/>
          <a:chOff x="0" y="0"/>
          <a:chExt cx="0" cy="0"/>
        </a:xfrm>
      </p:grpSpPr>
      <p:sp>
        <p:nvSpPr>
          <p:cNvPr id="860" name="Google Shape;860;p15"/>
          <p:cNvSpPr txBox="1">
            <a:spLocks noGrp="1"/>
          </p:cNvSpPr>
          <p:nvPr>
            <p:ph type="title"/>
          </p:nvPr>
        </p:nvSpPr>
        <p:spPr>
          <a:xfrm>
            <a:off x="713176" y="2965025"/>
            <a:ext cx="46320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61" name="Google Shape;861;p15"/>
          <p:cNvSpPr txBox="1">
            <a:spLocks noGrp="1"/>
          </p:cNvSpPr>
          <p:nvPr>
            <p:ph type="subTitle" idx="1"/>
          </p:nvPr>
        </p:nvSpPr>
        <p:spPr>
          <a:xfrm>
            <a:off x="713100" y="1360676"/>
            <a:ext cx="4632000" cy="147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25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862" name="Google Shape;862;p15"/>
          <p:cNvGrpSpPr/>
          <p:nvPr/>
        </p:nvGrpSpPr>
        <p:grpSpPr>
          <a:xfrm rot="-2390044">
            <a:off x="-244568" y="4130126"/>
            <a:ext cx="1100032" cy="1035527"/>
            <a:chOff x="3611750" y="1496100"/>
            <a:chExt cx="821550" cy="773375"/>
          </a:xfrm>
        </p:grpSpPr>
        <p:sp>
          <p:nvSpPr>
            <p:cNvPr id="863" name="Google Shape;863;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80" name="Google Shape;880;p15"/>
          <p:cNvGrpSpPr/>
          <p:nvPr/>
        </p:nvGrpSpPr>
        <p:grpSpPr>
          <a:xfrm>
            <a:off x="-224125" y="4152292"/>
            <a:ext cx="1670211" cy="1572271"/>
            <a:chOff x="3611750" y="1496100"/>
            <a:chExt cx="821550" cy="773375"/>
          </a:xfrm>
        </p:grpSpPr>
        <p:sp>
          <p:nvSpPr>
            <p:cNvPr id="881" name="Google Shape;881;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8" name="Google Shape;888;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9" name="Google Shape;889;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0" name="Google Shape;890;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2" name="Google Shape;892;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3" name="Google Shape;893;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4" name="Google Shape;894;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5" name="Google Shape;895;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6" name="Google Shape;896;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98" name="Google Shape;898;p15"/>
          <p:cNvGrpSpPr/>
          <p:nvPr/>
        </p:nvGrpSpPr>
        <p:grpSpPr>
          <a:xfrm rot="856444">
            <a:off x="7844063" y="3762970"/>
            <a:ext cx="1777123" cy="1769839"/>
            <a:chOff x="4532700" y="3320475"/>
            <a:chExt cx="647125" cy="644450"/>
          </a:xfrm>
        </p:grpSpPr>
        <p:sp>
          <p:nvSpPr>
            <p:cNvPr id="899" name="Google Shape;899;p15"/>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15"/>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15"/>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15"/>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15"/>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15"/>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15"/>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15"/>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15"/>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15"/>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15"/>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15"/>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15"/>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15"/>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15"/>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15"/>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15"/>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16" name="Google Shape;916;p15"/>
          <p:cNvGrpSpPr/>
          <p:nvPr/>
        </p:nvGrpSpPr>
        <p:grpSpPr>
          <a:xfrm>
            <a:off x="-274197" y="-6258"/>
            <a:ext cx="1159289" cy="1091309"/>
            <a:chOff x="3611750" y="1496100"/>
            <a:chExt cx="821550" cy="773375"/>
          </a:xfrm>
        </p:grpSpPr>
        <p:sp>
          <p:nvSpPr>
            <p:cNvPr id="917" name="Google Shape;917;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34" name="Google Shape;934;p15"/>
          <p:cNvGrpSpPr/>
          <p:nvPr/>
        </p:nvGrpSpPr>
        <p:grpSpPr>
          <a:xfrm>
            <a:off x="8316796" y="2886510"/>
            <a:ext cx="947638" cy="1717592"/>
            <a:chOff x="5329525" y="1305350"/>
            <a:chExt cx="595325" cy="1079025"/>
          </a:xfrm>
        </p:grpSpPr>
        <p:sp>
          <p:nvSpPr>
            <p:cNvPr id="935" name="Google Shape;935;p1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1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1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1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1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1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1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1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1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1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42447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45"/>
        <p:cNvGrpSpPr/>
        <p:nvPr/>
      </p:nvGrpSpPr>
      <p:grpSpPr>
        <a:xfrm>
          <a:off x="0" y="0"/>
          <a:ext cx="0" cy="0"/>
          <a:chOff x="0" y="0"/>
          <a:chExt cx="0" cy="0"/>
        </a:xfrm>
      </p:grpSpPr>
      <p:sp>
        <p:nvSpPr>
          <p:cNvPr id="946" name="Google Shape;946;p16"/>
          <p:cNvSpPr txBox="1">
            <a:spLocks noGrp="1"/>
          </p:cNvSpPr>
          <p:nvPr>
            <p:ph type="title"/>
          </p:nvPr>
        </p:nvSpPr>
        <p:spPr>
          <a:xfrm>
            <a:off x="849125" y="1567050"/>
            <a:ext cx="3706200" cy="1004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7" name="Google Shape;947;p16"/>
          <p:cNvSpPr txBox="1">
            <a:spLocks noGrp="1"/>
          </p:cNvSpPr>
          <p:nvPr>
            <p:ph type="subTitle" idx="1"/>
          </p:nvPr>
        </p:nvSpPr>
        <p:spPr>
          <a:xfrm>
            <a:off x="849125" y="2571750"/>
            <a:ext cx="37062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48" name="Google Shape;948;p16"/>
          <p:cNvGrpSpPr/>
          <p:nvPr/>
        </p:nvGrpSpPr>
        <p:grpSpPr>
          <a:xfrm rot="-2390044">
            <a:off x="-244568" y="4130126"/>
            <a:ext cx="1100032" cy="1035527"/>
            <a:chOff x="3611750" y="1496100"/>
            <a:chExt cx="821550" cy="773375"/>
          </a:xfrm>
        </p:grpSpPr>
        <p:sp>
          <p:nvSpPr>
            <p:cNvPr id="949" name="Google Shape;949;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0" name="Google Shape;950;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3" name="Google Shape;953;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4" name="Google Shape;954;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5" name="Google Shape;955;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 name="Google Shape;958;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 name="Google Shape;959;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 name="Google Shape;962;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 name="Google Shape;963;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66" name="Google Shape;966;p16"/>
          <p:cNvGrpSpPr/>
          <p:nvPr/>
        </p:nvGrpSpPr>
        <p:grpSpPr>
          <a:xfrm>
            <a:off x="-224125" y="4152292"/>
            <a:ext cx="1670211" cy="1572271"/>
            <a:chOff x="3611750" y="1496100"/>
            <a:chExt cx="821550" cy="773375"/>
          </a:xfrm>
        </p:grpSpPr>
        <p:sp>
          <p:nvSpPr>
            <p:cNvPr id="967" name="Google Shape;967;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 name="Google Shape;973;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4" name="Google Shape;974;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 name="Google Shape;975;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6" name="Google Shape;976;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7" name="Google Shape;977;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 name="Google Shape;979;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 name="Google Shape;980;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1" name="Google Shape;981;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2" name="Google Shape;982;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3" name="Google Shape;983;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84" name="Google Shape;984;p16"/>
          <p:cNvGrpSpPr/>
          <p:nvPr/>
        </p:nvGrpSpPr>
        <p:grpSpPr>
          <a:xfrm rot="856444">
            <a:off x="7987538" y="4121644"/>
            <a:ext cx="1777123" cy="1769839"/>
            <a:chOff x="4532700" y="3320475"/>
            <a:chExt cx="647125" cy="644450"/>
          </a:xfrm>
        </p:grpSpPr>
        <p:sp>
          <p:nvSpPr>
            <p:cNvPr id="985" name="Google Shape;985;p16"/>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6"/>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6"/>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8" name="Google Shape;988;p16"/>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9" name="Google Shape;989;p16"/>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16"/>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1" name="Google Shape;991;p16"/>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2" name="Google Shape;992;p16"/>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3" name="Google Shape;993;p16"/>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4" name="Google Shape;994;p16"/>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5" name="Google Shape;995;p16"/>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16"/>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16"/>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16"/>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16"/>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16"/>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1" name="Google Shape;1001;p16"/>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02" name="Google Shape;1002;p16"/>
          <p:cNvGrpSpPr/>
          <p:nvPr/>
        </p:nvGrpSpPr>
        <p:grpSpPr>
          <a:xfrm>
            <a:off x="-274197" y="-6258"/>
            <a:ext cx="1159289" cy="1091309"/>
            <a:chOff x="3611750" y="1496100"/>
            <a:chExt cx="821550" cy="773375"/>
          </a:xfrm>
        </p:grpSpPr>
        <p:sp>
          <p:nvSpPr>
            <p:cNvPr id="1003" name="Google Shape;1003;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4" name="Google Shape;1004;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5" name="Google Shape;1005;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7" name="Google Shape;1007;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8" name="Google Shape;1008;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9" name="Google Shape;1009;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0" name="Google Shape;1010;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1" name="Google Shape;1011;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2" name="Google Shape;1012;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3" name="Google Shape;1013;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4" name="Google Shape;1014;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5" name="Google Shape;1015;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6" name="Google Shape;1016;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7" name="Google Shape;1017;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8" name="Google Shape;1018;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9" name="Google Shape;1019;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20" name="Google Shape;1020;p16"/>
          <p:cNvGrpSpPr/>
          <p:nvPr/>
        </p:nvGrpSpPr>
        <p:grpSpPr>
          <a:xfrm>
            <a:off x="8460271" y="3044335"/>
            <a:ext cx="947638" cy="1717592"/>
            <a:chOff x="5329525" y="1305350"/>
            <a:chExt cx="595325" cy="1079025"/>
          </a:xfrm>
        </p:grpSpPr>
        <p:sp>
          <p:nvSpPr>
            <p:cNvPr id="1021" name="Google Shape;1021;p1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2" name="Google Shape;1022;p1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3" name="Google Shape;1023;p1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1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1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 name="Google Shape;1026;p1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 name="Google Shape;1027;p1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 name="Google Shape;1028;p1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9" name="Google Shape;1029;p1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0" name="Google Shape;1030;p1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281701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6"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4.jp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3.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4.jp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theme" Target="../theme/theme6.xml"/><Relationship Id="rId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7.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6.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8.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image" Target="../media/image7.jpg"/><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theme" Target="../theme/theme9.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oiret One"/>
              <a:buNone/>
              <a:defRPr sz="2800">
                <a:solidFill>
                  <a:schemeClr val="dk1"/>
                </a:solidFill>
                <a:latin typeface="Poiret One"/>
                <a:ea typeface="Poiret One"/>
                <a:cs typeface="Poiret One"/>
                <a:sym typeface="Poiret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Oxygen Light"/>
              <a:buChar char="●"/>
              <a:defRPr sz="1800">
                <a:solidFill>
                  <a:schemeClr val="lt2"/>
                </a:solidFill>
                <a:latin typeface="Oxygen Light"/>
                <a:ea typeface="Oxygen Light"/>
                <a:cs typeface="Oxygen Light"/>
                <a:sym typeface="Oxygen Light"/>
              </a:defRPr>
            </a:lvl1pPr>
            <a:lvl2pPr marL="914400" lvl="1"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2pPr>
            <a:lvl3pPr marL="1371600" lvl="2"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3pPr>
            <a:lvl4pPr marL="1828800" lvl="3"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4pPr>
            <a:lvl5pPr marL="2286000" lvl="4"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5pPr>
            <a:lvl6pPr marL="2743200" lvl="5"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6pPr>
            <a:lvl7pPr marL="3200400" lvl="6"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7pPr>
            <a:lvl8pPr marL="3657600" lvl="7"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8pPr>
            <a:lvl9pPr marL="4114800" lvl="8" indent="-317500">
              <a:lnSpc>
                <a:spcPct val="115000"/>
              </a:lnSpc>
              <a:spcBef>
                <a:spcPts val="1600"/>
              </a:spcBef>
              <a:spcAft>
                <a:spcPts val="1600"/>
              </a:spcAft>
              <a:buClr>
                <a:schemeClr val="lt2"/>
              </a:buClr>
              <a:buSzPts val="1400"/>
              <a:buFont typeface="Oxygen Light"/>
              <a:buChar char="■"/>
              <a:defRPr>
                <a:solidFill>
                  <a:schemeClr val="lt2"/>
                </a:solidFill>
                <a:latin typeface="Oxygen Light"/>
                <a:ea typeface="Oxygen Light"/>
                <a:cs typeface="Oxygen Light"/>
                <a:sym typeface="Oxygen Light"/>
              </a:defRPr>
            </a:lvl9pPr>
          </a:lstStyle>
          <a:p>
            <a:endParaRPr/>
          </a:p>
        </p:txBody>
      </p:sp>
    </p:spTree>
  </p:cSld>
  <p:clrMap bg1="lt1" tx1="dk1" bg2="dk2" tx2="lt2" accent1="accent1" accent2="accent2" accent3="accent3" accent4="accent4" accent5="accent5" accent6="accent6" hlink="hlink" folHlink="folHlink"/>
  <p:sldLayoutIdLst>
    <p:sldLayoutId id="2147483656" r:id="rId1"/>
    <p:sldLayoutId id="2147483674" r:id="rId2"/>
    <p:sldLayoutId id="2147483675" r:id="rId3"/>
    <p:sldLayoutId id="2147483676"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Domine"/>
              <a:buNone/>
              <a:defRPr sz="3000" b="1">
                <a:solidFill>
                  <a:schemeClr val="dk1"/>
                </a:solidFill>
                <a:latin typeface="Domine"/>
                <a:ea typeface="Domine"/>
                <a:cs typeface="Domine"/>
                <a:sym typeface="Domine"/>
              </a:defRPr>
            </a:lvl1pPr>
            <a:lvl2pPr lvl="1"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2pPr>
            <a:lvl3pPr lvl="2"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3pPr>
            <a:lvl4pPr lvl="3"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4pPr>
            <a:lvl5pPr lvl="4"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5pPr>
            <a:lvl6pPr lvl="5"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6pPr>
            <a:lvl7pPr lvl="6"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7pPr>
            <a:lvl8pPr lvl="7"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8pPr>
            <a:lvl9pPr lvl="8"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215725370"/>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4"/>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7"/>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defTabSz="685583">
              <a:defRPr/>
            </a:pPr>
            <a:fld id="{9196EC2F-0988-4314-AD4B-24FF16D7B45E}" type="datetime1">
              <a:rPr lang="en-US" altLang="zh-CN" smtClean="0">
                <a:solidFill>
                  <a:prstClr val="black">
                    <a:tint val="75000"/>
                  </a:prstClr>
                </a:solidFill>
              </a:rPr>
              <a:pPr defTabSz="685583">
                <a:defRPr/>
              </a:pPr>
              <a:t>2/12/2023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2" y="4767267"/>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7"/>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99032141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hf hdr="0" ftr="0" dt="0"/>
  <p:txStyles>
    <p:titleStyle>
      <a:lvl1pPr algn="ctr" defTabSz="914089" rtl="0" eaLnBrk="1" latinLnBrk="0" hangingPunct="1">
        <a:spcBef>
          <a:spcPct val="0"/>
        </a:spcBef>
        <a:buNone/>
        <a:defRPr sz="4424" kern="1200">
          <a:solidFill>
            <a:schemeClr val="tx1"/>
          </a:solidFill>
          <a:latin typeface="+mj-lt"/>
          <a:ea typeface="+mj-ea"/>
          <a:cs typeface="+mj-cs"/>
        </a:defRPr>
      </a:lvl1pPr>
    </p:titleStyle>
    <p:bodyStyle>
      <a:lvl1pPr marL="342782" indent="-342782" algn="l" defTabSz="914089"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42696" indent="-285652" algn="l" defTabSz="914089"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42610" indent="-228522" algn="l" defTabSz="914089"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654"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697"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3741"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0785"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7829"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4872"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089" rtl="0" eaLnBrk="1" latinLnBrk="0" hangingPunct="1">
        <a:defRPr sz="1800" kern="1200">
          <a:solidFill>
            <a:schemeClr val="tx1"/>
          </a:solidFill>
          <a:latin typeface="+mn-lt"/>
          <a:ea typeface="+mn-ea"/>
          <a:cs typeface="+mn-cs"/>
        </a:defRPr>
      </a:lvl1pPr>
      <a:lvl2pPr marL="457044" algn="l" defTabSz="914089" rtl="0" eaLnBrk="1" latinLnBrk="0" hangingPunct="1">
        <a:defRPr sz="1800" kern="1200">
          <a:solidFill>
            <a:schemeClr val="tx1"/>
          </a:solidFill>
          <a:latin typeface="+mn-lt"/>
          <a:ea typeface="+mn-ea"/>
          <a:cs typeface="+mn-cs"/>
        </a:defRPr>
      </a:lvl2pPr>
      <a:lvl3pPr marL="914089" algn="l" defTabSz="914089" rtl="0" eaLnBrk="1" latinLnBrk="0" hangingPunct="1">
        <a:defRPr sz="1800" kern="1200">
          <a:solidFill>
            <a:schemeClr val="tx1"/>
          </a:solidFill>
          <a:latin typeface="+mn-lt"/>
          <a:ea typeface="+mn-ea"/>
          <a:cs typeface="+mn-cs"/>
        </a:defRPr>
      </a:lvl3pPr>
      <a:lvl4pPr marL="1371131" algn="l" defTabSz="914089" rtl="0" eaLnBrk="1" latinLnBrk="0" hangingPunct="1">
        <a:defRPr sz="1800" kern="1200">
          <a:solidFill>
            <a:schemeClr val="tx1"/>
          </a:solidFill>
          <a:latin typeface="+mn-lt"/>
          <a:ea typeface="+mn-ea"/>
          <a:cs typeface="+mn-cs"/>
        </a:defRPr>
      </a:lvl4pPr>
      <a:lvl5pPr marL="1828175" algn="l" defTabSz="914089" rtl="0" eaLnBrk="1" latinLnBrk="0" hangingPunct="1">
        <a:defRPr sz="1800" kern="1200">
          <a:solidFill>
            <a:schemeClr val="tx1"/>
          </a:solidFill>
          <a:latin typeface="+mn-lt"/>
          <a:ea typeface="+mn-ea"/>
          <a:cs typeface="+mn-cs"/>
        </a:defRPr>
      </a:lvl5pPr>
      <a:lvl6pPr marL="2285219" algn="l" defTabSz="914089" rtl="0" eaLnBrk="1" latinLnBrk="0" hangingPunct="1">
        <a:defRPr sz="1800" kern="1200">
          <a:solidFill>
            <a:schemeClr val="tx1"/>
          </a:solidFill>
          <a:latin typeface="+mn-lt"/>
          <a:ea typeface="+mn-ea"/>
          <a:cs typeface="+mn-cs"/>
        </a:defRPr>
      </a:lvl6pPr>
      <a:lvl7pPr marL="2742263" algn="l" defTabSz="914089" rtl="0" eaLnBrk="1" latinLnBrk="0" hangingPunct="1">
        <a:defRPr sz="1800" kern="1200">
          <a:solidFill>
            <a:schemeClr val="tx1"/>
          </a:solidFill>
          <a:latin typeface="+mn-lt"/>
          <a:ea typeface="+mn-ea"/>
          <a:cs typeface="+mn-cs"/>
        </a:defRPr>
      </a:lvl7pPr>
      <a:lvl8pPr marL="3199306" algn="l" defTabSz="914089" rtl="0" eaLnBrk="1" latinLnBrk="0" hangingPunct="1">
        <a:defRPr sz="1800" kern="1200">
          <a:solidFill>
            <a:schemeClr val="tx1"/>
          </a:solidFill>
          <a:latin typeface="+mn-lt"/>
          <a:ea typeface="+mn-ea"/>
          <a:cs typeface="+mn-cs"/>
        </a:defRPr>
      </a:lvl8pPr>
      <a:lvl9pPr marL="3656350" algn="l" defTabSz="9140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CEBE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09625" y="535300"/>
            <a:ext cx="7724700" cy="5727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lvl1pPr lvl="0" rtl="0">
              <a:spcBef>
                <a:spcPts val="0"/>
              </a:spcBef>
              <a:spcAft>
                <a:spcPts val="0"/>
              </a:spcAft>
              <a:buClr>
                <a:schemeClr val="lt2"/>
              </a:buClr>
              <a:buSzPts val="2500"/>
              <a:buFont typeface="Josefin Sans"/>
              <a:buNone/>
              <a:defRPr sz="2500" b="1">
                <a:solidFill>
                  <a:schemeClr val="lt2"/>
                </a:solidFill>
                <a:latin typeface="Josefin Sans"/>
                <a:ea typeface="Josefin Sans"/>
                <a:cs typeface="Josefin Sans"/>
                <a:sym typeface="Josefin Sans"/>
              </a:defRPr>
            </a:lvl1pPr>
            <a:lvl2pPr lvl="1" rtl="0">
              <a:spcBef>
                <a:spcPts val="0"/>
              </a:spcBef>
              <a:spcAft>
                <a:spcPts val="0"/>
              </a:spcAft>
              <a:buClr>
                <a:schemeClr val="dk1"/>
              </a:buClr>
              <a:buSzPts val="2200"/>
              <a:buNone/>
              <a:defRPr sz="2200">
                <a:solidFill>
                  <a:schemeClr val="dk1"/>
                </a:solidFill>
              </a:defRPr>
            </a:lvl2pPr>
            <a:lvl3pPr lvl="2" rtl="0">
              <a:spcBef>
                <a:spcPts val="0"/>
              </a:spcBef>
              <a:spcAft>
                <a:spcPts val="0"/>
              </a:spcAft>
              <a:buClr>
                <a:schemeClr val="dk1"/>
              </a:buClr>
              <a:buSzPts val="2200"/>
              <a:buNone/>
              <a:defRPr sz="2200">
                <a:solidFill>
                  <a:schemeClr val="dk1"/>
                </a:solidFill>
              </a:defRPr>
            </a:lvl3pPr>
            <a:lvl4pPr lvl="3" rtl="0">
              <a:spcBef>
                <a:spcPts val="0"/>
              </a:spcBef>
              <a:spcAft>
                <a:spcPts val="0"/>
              </a:spcAft>
              <a:buClr>
                <a:schemeClr val="dk1"/>
              </a:buClr>
              <a:buSzPts val="2200"/>
              <a:buNone/>
              <a:defRPr sz="2200">
                <a:solidFill>
                  <a:schemeClr val="dk1"/>
                </a:solidFill>
              </a:defRPr>
            </a:lvl4pPr>
            <a:lvl5pPr lvl="4" rtl="0">
              <a:spcBef>
                <a:spcPts val="0"/>
              </a:spcBef>
              <a:spcAft>
                <a:spcPts val="0"/>
              </a:spcAft>
              <a:buClr>
                <a:schemeClr val="dk1"/>
              </a:buClr>
              <a:buSzPts val="2200"/>
              <a:buNone/>
              <a:defRPr sz="2200">
                <a:solidFill>
                  <a:schemeClr val="dk1"/>
                </a:solidFill>
              </a:defRPr>
            </a:lvl5pPr>
            <a:lvl6pPr lvl="5" rtl="0">
              <a:spcBef>
                <a:spcPts val="0"/>
              </a:spcBef>
              <a:spcAft>
                <a:spcPts val="0"/>
              </a:spcAft>
              <a:buClr>
                <a:schemeClr val="dk1"/>
              </a:buClr>
              <a:buSzPts val="2200"/>
              <a:buNone/>
              <a:defRPr sz="2200">
                <a:solidFill>
                  <a:schemeClr val="dk1"/>
                </a:solidFill>
              </a:defRPr>
            </a:lvl6pPr>
            <a:lvl7pPr lvl="6" rtl="0">
              <a:spcBef>
                <a:spcPts val="0"/>
              </a:spcBef>
              <a:spcAft>
                <a:spcPts val="0"/>
              </a:spcAft>
              <a:buClr>
                <a:schemeClr val="dk1"/>
              </a:buClr>
              <a:buSzPts val="2200"/>
              <a:buNone/>
              <a:defRPr sz="2200">
                <a:solidFill>
                  <a:schemeClr val="dk1"/>
                </a:solidFill>
              </a:defRPr>
            </a:lvl7pPr>
            <a:lvl8pPr lvl="7" rtl="0">
              <a:spcBef>
                <a:spcPts val="0"/>
              </a:spcBef>
              <a:spcAft>
                <a:spcPts val="0"/>
              </a:spcAft>
              <a:buClr>
                <a:schemeClr val="dk1"/>
              </a:buClr>
              <a:buSzPts val="2200"/>
              <a:buNone/>
              <a:defRPr sz="2200">
                <a:solidFill>
                  <a:schemeClr val="dk1"/>
                </a:solidFill>
              </a:defRPr>
            </a:lvl8pPr>
            <a:lvl9pPr lvl="8" rtl="0">
              <a:spcBef>
                <a:spcPts val="0"/>
              </a:spcBef>
              <a:spcAft>
                <a:spcPts val="0"/>
              </a:spcAft>
              <a:buClr>
                <a:schemeClr val="dk1"/>
              </a:buClr>
              <a:buSzPts val="2200"/>
              <a:buNone/>
              <a:defRPr sz="2200">
                <a:solidFill>
                  <a:schemeClr val="dk1"/>
                </a:solidFill>
              </a:defRPr>
            </a:lvl9pPr>
          </a:lstStyle>
          <a:p>
            <a:endParaRPr/>
          </a:p>
        </p:txBody>
      </p:sp>
      <p:sp>
        <p:nvSpPr>
          <p:cNvPr id="7" name="Google Shape;7;p1"/>
          <p:cNvSpPr txBox="1">
            <a:spLocks noGrp="1"/>
          </p:cNvSpPr>
          <p:nvPr>
            <p:ph type="body" idx="1"/>
          </p:nvPr>
        </p:nvSpPr>
        <p:spPr>
          <a:xfrm>
            <a:off x="709625" y="1264275"/>
            <a:ext cx="7724700" cy="33438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880956766"/>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1" y="1200153"/>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5"/>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2/12/2023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2" y="4767265"/>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1" y="4767265"/>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1457063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hf hdr="0" ftr="0" dt="0"/>
  <p:txStyles>
    <p:titleStyle>
      <a:lvl1pPr algn="ctr" defTabSz="914172" rtl="0" eaLnBrk="1" latinLnBrk="0" hangingPunct="1">
        <a:spcBef>
          <a:spcPct val="0"/>
        </a:spcBef>
        <a:buNone/>
        <a:defRPr sz="4424" kern="1200">
          <a:solidFill>
            <a:schemeClr val="tx1"/>
          </a:solidFill>
          <a:latin typeface="+mj-lt"/>
          <a:ea typeface="+mj-ea"/>
          <a:cs typeface="+mj-cs"/>
        </a:defRPr>
      </a:lvl1pPr>
    </p:titleStyle>
    <p:bodyStyle>
      <a:lvl1pPr marL="342815" indent="-342815" algn="l" defTabSz="914172"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42764" indent="-285679" algn="l" defTabSz="914172"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42714" indent="-228543" algn="l" defTabSz="914172"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800"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885"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3971"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8143"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5229"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1"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1"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92353413"/>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58E649-9DC0-4361-8397-A9DF9045C4E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AEECE9-2578-455C-86B7-210A58D2F15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A0CA80-0ED9-4C9D-A91A-295022E64DF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a:fld id="{1B306066-4FB9-4E89-97AD-50AA531F344B}" type="datetimeFigureOut">
              <a:rPr lang="en-US" smtClean="0">
                <a:solidFill>
                  <a:prstClr val="black">
                    <a:tint val="75000"/>
                  </a:prstClr>
                </a:solidFill>
              </a:rPr>
              <a:pPr defTabSz="685783"/>
              <a:t>2/12/2023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FBA32F2-D7C9-4E31-A3A6-B960626DA58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A605FB0-7FA6-455D-AE5C-246B343DDD6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48900233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1"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4"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4"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9"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1" algn="l" defTabSz="685783"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628651"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628651" y="4767265"/>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685783">
                <a:buClrTx/>
                <a:defRPr/>
              </a:pPr>
              <a:t>2/12/2023</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3028951" y="4767265"/>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6457950" y="4767265"/>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a:buClrTx/>
              <a:defRPr/>
            </a:pPr>
            <a:fld id="{F70BFC39-336F-402B-8BB1-7F2D84F98217}" type="slidenum">
              <a:rPr lang="en-US" kern="1200" smtClean="0">
                <a:solidFill>
                  <a:prstClr val="black">
                    <a:tint val="75000"/>
                  </a:prstClr>
                </a:solidFill>
                <a:latin typeface="Calibri" panose="020F0502020204030204"/>
                <a:ea typeface="+mn-ea"/>
                <a:cs typeface="+mn-cs"/>
              </a:rPr>
              <a:pPr defTabSz="685783">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8397917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9" indent="-171429"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5" indent="-171429"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3" indent="-171429"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57"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15"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72"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28"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86"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15" rtl="0" eaLnBrk="1" latinLnBrk="0" hangingPunct="1">
        <a:defRPr sz="1350" kern="1200">
          <a:solidFill>
            <a:schemeClr val="tx1"/>
          </a:solidFill>
          <a:latin typeface="+mn-lt"/>
          <a:ea typeface="+mn-ea"/>
          <a:cs typeface="+mn-cs"/>
        </a:defRPr>
      </a:lvl1pPr>
      <a:lvl2pPr marL="342857" algn="l" defTabSz="685715" rtl="0" eaLnBrk="1" latinLnBrk="0" hangingPunct="1">
        <a:defRPr sz="1350" kern="1200">
          <a:solidFill>
            <a:schemeClr val="tx1"/>
          </a:solidFill>
          <a:latin typeface="+mn-lt"/>
          <a:ea typeface="+mn-ea"/>
          <a:cs typeface="+mn-cs"/>
        </a:defRPr>
      </a:lvl2pPr>
      <a:lvl3pPr marL="685715" algn="l" defTabSz="685715" rtl="0" eaLnBrk="1" latinLnBrk="0" hangingPunct="1">
        <a:defRPr sz="1350" kern="1200">
          <a:solidFill>
            <a:schemeClr val="tx1"/>
          </a:solidFill>
          <a:latin typeface="+mn-lt"/>
          <a:ea typeface="+mn-ea"/>
          <a:cs typeface="+mn-cs"/>
        </a:defRPr>
      </a:lvl3pPr>
      <a:lvl4pPr marL="1028572" algn="l" defTabSz="685715" rtl="0" eaLnBrk="1" latinLnBrk="0" hangingPunct="1">
        <a:defRPr sz="1350" kern="1200">
          <a:solidFill>
            <a:schemeClr val="tx1"/>
          </a:solidFill>
          <a:latin typeface="+mn-lt"/>
          <a:ea typeface="+mn-ea"/>
          <a:cs typeface="+mn-cs"/>
        </a:defRPr>
      </a:lvl4pPr>
      <a:lvl5pPr marL="1371428" algn="l" defTabSz="685715" rtl="0" eaLnBrk="1" latinLnBrk="0" hangingPunct="1">
        <a:defRPr sz="1350" kern="1200">
          <a:solidFill>
            <a:schemeClr val="tx1"/>
          </a:solidFill>
          <a:latin typeface="+mn-lt"/>
          <a:ea typeface="+mn-ea"/>
          <a:cs typeface="+mn-cs"/>
        </a:defRPr>
      </a:lvl5pPr>
      <a:lvl6pPr marL="1714285" algn="l" defTabSz="685715" rtl="0" eaLnBrk="1" latinLnBrk="0" hangingPunct="1">
        <a:defRPr sz="1350" kern="1200">
          <a:solidFill>
            <a:schemeClr val="tx1"/>
          </a:solidFill>
          <a:latin typeface="+mn-lt"/>
          <a:ea typeface="+mn-ea"/>
          <a:cs typeface="+mn-cs"/>
        </a:defRPr>
      </a:lvl6pPr>
      <a:lvl7pPr marL="2057143" algn="l" defTabSz="685715" rtl="0" eaLnBrk="1" latinLnBrk="0" hangingPunct="1">
        <a:defRPr sz="1350" kern="1200">
          <a:solidFill>
            <a:schemeClr val="tx1"/>
          </a:solidFill>
          <a:latin typeface="+mn-lt"/>
          <a:ea typeface="+mn-ea"/>
          <a:cs typeface="+mn-cs"/>
        </a:defRPr>
      </a:lvl7pPr>
      <a:lvl8pPr marL="2400000" algn="l" defTabSz="685715" rtl="0" eaLnBrk="1" latinLnBrk="0" hangingPunct="1">
        <a:defRPr sz="1350" kern="1200">
          <a:solidFill>
            <a:schemeClr val="tx1"/>
          </a:solidFill>
          <a:latin typeface="+mn-lt"/>
          <a:ea typeface="+mn-ea"/>
          <a:cs typeface="+mn-cs"/>
        </a:defRPr>
      </a:lvl8pPr>
      <a:lvl9pPr marL="2742857" algn="l" defTabSz="685715"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a:blip r:embed="rId2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1" y="445025"/>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Quintessential"/>
              <a:buNone/>
              <a:defRPr sz="2800" b="1">
                <a:solidFill>
                  <a:schemeClr val="lt2"/>
                </a:solidFill>
                <a:latin typeface="Quintessential"/>
                <a:ea typeface="Quintessential"/>
                <a:cs typeface="Quintessential"/>
                <a:sym typeface="Quintessential"/>
              </a:defRPr>
            </a:lvl1pPr>
            <a:lvl2pPr lvl="1"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2pPr>
            <a:lvl3pPr lvl="2"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3pPr>
            <a:lvl4pPr lvl="3"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4pPr>
            <a:lvl5pPr lvl="4"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5pPr>
            <a:lvl6pPr lvl="5"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6pPr>
            <a:lvl7pPr lvl="6"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7pPr>
            <a:lvl8pPr lvl="7"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8pPr>
            <a:lvl9pPr lvl="8"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9pPr>
          </a:lstStyle>
          <a:p>
            <a:endParaRPr/>
          </a:p>
        </p:txBody>
      </p:sp>
      <p:sp>
        <p:nvSpPr>
          <p:cNvPr id="7" name="Google Shape;7;p1"/>
          <p:cNvSpPr txBox="1">
            <a:spLocks noGrp="1"/>
          </p:cNvSpPr>
          <p:nvPr>
            <p:ph type="body" idx="1"/>
          </p:nvPr>
        </p:nvSpPr>
        <p:spPr>
          <a:xfrm>
            <a:off x="713101"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472923052"/>
      </p:ext>
    </p:extLst>
  </p:cSld>
  <p:clrMap bg1="lt1" tx1="dk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5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slide" Target="slide28.xml"/><Relationship Id="rId18" Type="http://schemas.microsoft.com/office/2007/relationships/hdphoto" Target="../media/hdphoto5.wdp"/><Relationship Id="rId3" Type="http://schemas.microsoft.com/office/2007/relationships/hdphoto" Target="../media/hdphoto1.wdp"/><Relationship Id="rId21" Type="http://schemas.microsoft.com/office/2007/relationships/hdphoto" Target="../media/hdphoto6.wdp"/><Relationship Id="rId7" Type="http://schemas.openxmlformats.org/officeDocument/2006/relationships/image" Target="../media/image46.png"/><Relationship Id="rId12" Type="http://schemas.microsoft.com/office/2007/relationships/hdphoto" Target="../media/hdphoto3.wdp"/><Relationship Id="rId17" Type="http://schemas.openxmlformats.org/officeDocument/2006/relationships/image" Target="../media/image51.png"/><Relationship Id="rId25" Type="http://schemas.openxmlformats.org/officeDocument/2006/relationships/image" Target="../media/image54.gif"/><Relationship Id="rId2" Type="http://schemas.openxmlformats.org/officeDocument/2006/relationships/image" Target="../media/image43.png"/><Relationship Id="rId16" Type="http://schemas.openxmlformats.org/officeDocument/2006/relationships/slide" Target="slide31.xml"/><Relationship Id="rId20" Type="http://schemas.openxmlformats.org/officeDocument/2006/relationships/image" Target="../media/image52.png"/><Relationship Id="rId1" Type="http://schemas.openxmlformats.org/officeDocument/2006/relationships/slideLayout" Target="../slideLayouts/slideLayout61.xml"/><Relationship Id="rId6" Type="http://schemas.microsoft.com/office/2007/relationships/hdphoto" Target="../media/hdphoto2.wdp"/><Relationship Id="rId11" Type="http://schemas.openxmlformats.org/officeDocument/2006/relationships/image" Target="../media/image49.png"/><Relationship Id="rId24" Type="http://schemas.microsoft.com/office/2007/relationships/hdphoto" Target="../media/hdphoto7.wdp"/><Relationship Id="rId5" Type="http://schemas.openxmlformats.org/officeDocument/2006/relationships/image" Target="../media/image45.png"/><Relationship Id="rId15" Type="http://schemas.microsoft.com/office/2007/relationships/hdphoto" Target="../media/hdphoto4.wdp"/><Relationship Id="rId23" Type="http://schemas.openxmlformats.org/officeDocument/2006/relationships/image" Target="../media/image53.png"/><Relationship Id="rId10" Type="http://schemas.openxmlformats.org/officeDocument/2006/relationships/slide" Target="slide30.xml"/><Relationship Id="rId19" Type="http://schemas.openxmlformats.org/officeDocument/2006/relationships/slide" Target="slide29.xml"/><Relationship Id="rId4" Type="http://schemas.openxmlformats.org/officeDocument/2006/relationships/image" Target="../media/image44.png"/><Relationship Id="rId9" Type="http://schemas.openxmlformats.org/officeDocument/2006/relationships/image" Target="../media/image48.gif"/><Relationship Id="rId14" Type="http://schemas.openxmlformats.org/officeDocument/2006/relationships/image" Target="../media/image50.png"/><Relationship Id="rId22" Type="http://schemas.openxmlformats.org/officeDocument/2006/relationships/slide" Target="slide3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4.xml"/></Relationships>
</file>

<file path=ppt/slides/_rels/slide27.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95.xml"/></Relationships>
</file>

<file path=ppt/slides/_rels/slide28.xml.rels><?xml version="1.0" encoding="UTF-8" standalone="yes"?>
<Relationships xmlns="http://schemas.openxmlformats.org/package/2006/relationships"><Relationship Id="rId8" Type="http://schemas.openxmlformats.org/officeDocument/2006/relationships/image" Target="../media/image62.gif"/><Relationship Id="rId13" Type="http://schemas.openxmlformats.org/officeDocument/2006/relationships/image" Target="../media/image47.png"/><Relationship Id="rId18" Type="http://schemas.openxmlformats.org/officeDocument/2006/relationships/image" Target="../media/image48.gif"/><Relationship Id="rId3" Type="http://schemas.microsoft.com/office/2007/relationships/hdphoto" Target="../media/hdphoto8.wdp"/><Relationship Id="rId21" Type="http://schemas.microsoft.com/office/2007/relationships/hdphoto" Target="../media/hdphoto4.wdp"/><Relationship Id="rId7" Type="http://schemas.openxmlformats.org/officeDocument/2006/relationships/image" Target="../media/image61.gif"/><Relationship Id="rId12" Type="http://schemas.openxmlformats.org/officeDocument/2006/relationships/image" Target="../media/image46.png"/><Relationship Id="rId17" Type="http://schemas.openxmlformats.org/officeDocument/2006/relationships/image" Target="../media/image65.jpg"/><Relationship Id="rId2" Type="http://schemas.openxmlformats.org/officeDocument/2006/relationships/image" Target="../media/image58.png"/><Relationship Id="rId16" Type="http://schemas.openxmlformats.org/officeDocument/2006/relationships/slide" Target="slide2.xml"/><Relationship Id="rId20" Type="http://schemas.openxmlformats.org/officeDocument/2006/relationships/image" Target="../media/image50.png"/><Relationship Id="rId1" Type="http://schemas.openxmlformats.org/officeDocument/2006/relationships/slideLayout" Target="../slideLayouts/slideLayout61.xml"/><Relationship Id="rId6" Type="http://schemas.microsoft.com/office/2007/relationships/hdphoto" Target="../media/hdphoto9.wdp"/><Relationship Id="rId11" Type="http://schemas.microsoft.com/office/2007/relationships/hdphoto" Target="../media/hdphoto2.wdp"/><Relationship Id="rId5" Type="http://schemas.openxmlformats.org/officeDocument/2006/relationships/image" Target="../media/image60.png"/><Relationship Id="rId15" Type="http://schemas.microsoft.com/office/2007/relationships/hdphoto" Target="../media/hdphoto10.wdp"/><Relationship Id="rId10" Type="http://schemas.openxmlformats.org/officeDocument/2006/relationships/image" Target="../media/image45.png"/><Relationship Id="rId19" Type="http://schemas.openxmlformats.org/officeDocument/2006/relationships/image" Target="../media/image54.gif"/><Relationship Id="rId4" Type="http://schemas.openxmlformats.org/officeDocument/2006/relationships/image" Target="../media/image59.jpg"/><Relationship Id="rId9" Type="http://schemas.openxmlformats.org/officeDocument/2006/relationships/image" Target="../media/image63.gif"/><Relationship Id="rId14" Type="http://schemas.openxmlformats.org/officeDocument/2006/relationships/image" Target="../media/image64.png"/><Relationship Id="rId22" Type="http://schemas.openxmlformats.org/officeDocument/2006/relationships/slide" Target="slide24.xml"/></Relationships>
</file>

<file path=ppt/slides/_rels/slide29.xml.rels><?xml version="1.0" encoding="UTF-8" standalone="yes"?>
<Relationships xmlns="http://schemas.openxmlformats.org/package/2006/relationships"><Relationship Id="rId8" Type="http://schemas.openxmlformats.org/officeDocument/2006/relationships/image" Target="../media/image62.gif"/><Relationship Id="rId13" Type="http://schemas.openxmlformats.org/officeDocument/2006/relationships/image" Target="../media/image47.png"/><Relationship Id="rId18" Type="http://schemas.openxmlformats.org/officeDocument/2006/relationships/image" Target="../media/image48.gif"/><Relationship Id="rId3" Type="http://schemas.microsoft.com/office/2007/relationships/hdphoto" Target="../media/hdphoto8.wdp"/><Relationship Id="rId21" Type="http://schemas.microsoft.com/office/2007/relationships/hdphoto" Target="../media/hdphoto6.wdp"/><Relationship Id="rId7" Type="http://schemas.openxmlformats.org/officeDocument/2006/relationships/image" Target="../media/image61.gif"/><Relationship Id="rId12" Type="http://schemas.openxmlformats.org/officeDocument/2006/relationships/image" Target="../media/image46.png"/><Relationship Id="rId17" Type="http://schemas.openxmlformats.org/officeDocument/2006/relationships/image" Target="../media/image65.jpg"/><Relationship Id="rId2" Type="http://schemas.openxmlformats.org/officeDocument/2006/relationships/image" Target="../media/image58.png"/><Relationship Id="rId16" Type="http://schemas.openxmlformats.org/officeDocument/2006/relationships/slide" Target="slide24.xml"/><Relationship Id="rId20" Type="http://schemas.openxmlformats.org/officeDocument/2006/relationships/image" Target="../media/image52.png"/><Relationship Id="rId1" Type="http://schemas.openxmlformats.org/officeDocument/2006/relationships/slideLayout" Target="../slideLayouts/slideLayout61.xml"/><Relationship Id="rId6" Type="http://schemas.microsoft.com/office/2007/relationships/hdphoto" Target="../media/hdphoto9.wdp"/><Relationship Id="rId11" Type="http://schemas.microsoft.com/office/2007/relationships/hdphoto" Target="../media/hdphoto2.wdp"/><Relationship Id="rId5" Type="http://schemas.openxmlformats.org/officeDocument/2006/relationships/image" Target="../media/image60.png"/><Relationship Id="rId15" Type="http://schemas.microsoft.com/office/2007/relationships/hdphoto" Target="../media/hdphoto10.wdp"/><Relationship Id="rId10" Type="http://schemas.openxmlformats.org/officeDocument/2006/relationships/image" Target="../media/image45.png"/><Relationship Id="rId19" Type="http://schemas.openxmlformats.org/officeDocument/2006/relationships/image" Target="../media/image54.gif"/><Relationship Id="rId4" Type="http://schemas.openxmlformats.org/officeDocument/2006/relationships/image" Target="../media/image59.jpg"/><Relationship Id="rId9" Type="http://schemas.openxmlformats.org/officeDocument/2006/relationships/image" Target="../media/image63.gif"/><Relationship Id="rId1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62.gif"/><Relationship Id="rId13" Type="http://schemas.openxmlformats.org/officeDocument/2006/relationships/image" Target="../media/image47.png"/><Relationship Id="rId18" Type="http://schemas.openxmlformats.org/officeDocument/2006/relationships/image" Target="../media/image48.gif"/><Relationship Id="rId3" Type="http://schemas.microsoft.com/office/2007/relationships/hdphoto" Target="../media/hdphoto8.wdp"/><Relationship Id="rId21" Type="http://schemas.microsoft.com/office/2007/relationships/hdphoto" Target="../media/hdphoto3.wdp"/><Relationship Id="rId7" Type="http://schemas.openxmlformats.org/officeDocument/2006/relationships/image" Target="../media/image61.gif"/><Relationship Id="rId12" Type="http://schemas.openxmlformats.org/officeDocument/2006/relationships/image" Target="../media/image46.png"/><Relationship Id="rId17" Type="http://schemas.openxmlformats.org/officeDocument/2006/relationships/image" Target="../media/image65.jpg"/><Relationship Id="rId2" Type="http://schemas.openxmlformats.org/officeDocument/2006/relationships/image" Target="../media/image58.png"/><Relationship Id="rId16" Type="http://schemas.openxmlformats.org/officeDocument/2006/relationships/slide" Target="slide2.xml"/><Relationship Id="rId20" Type="http://schemas.openxmlformats.org/officeDocument/2006/relationships/image" Target="../media/image49.png"/><Relationship Id="rId1" Type="http://schemas.openxmlformats.org/officeDocument/2006/relationships/slideLayout" Target="../slideLayouts/slideLayout61.xml"/><Relationship Id="rId6" Type="http://schemas.microsoft.com/office/2007/relationships/hdphoto" Target="../media/hdphoto9.wdp"/><Relationship Id="rId11" Type="http://schemas.microsoft.com/office/2007/relationships/hdphoto" Target="../media/hdphoto2.wdp"/><Relationship Id="rId5" Type="http://schemas.openxmlformats.org/officeDocument/2006/relationships/image" Target="../media/image60.png"/><Relationship Id="rId15" Type="http://schemas.microsoft.com/office/2007/relationships/hdphoto" Target="../media/hdphoto10.wdp"/><Relationship Id="rId10" Type="http://schemas.openxmlformats.org/officeDocument/2006/relationships/image" Target="../media/image45.png"/><Relationship Id="rId19" Type="http://schemas.openxmlformats.org/officeDocument/2006/relationships/image" Target="../media/image54.gif"/><Relationship Id="rId4" Type="http://schemas.openxmlformats.org/officeDocument/2006/relationships/image" Target="../media/image59.jpg"/><Relationship Id="rId9" Type="http://schemas.openxmlformats.org/officeDocument/2006/relationships/image" Target="../media/image63.gif"/><Relationship Id="rId14" Type="http://schemas.openxmlformats.org/officeDocument/2006/relationships/image" Target="../media/image64.png"/><Relationship Id="rId22" Type="http://schemas.openxmlformats.org/officeDocument/2006/relationships/slide" Target="slide24.xml"/></Relationships>
</file>

<file path=ppt/slides/_rels/slide31.xml.rels><?xml version="1.0" encoding="UTF-8" standalone="yes"?>
<Relationships xmlns="http://schemas.openxmlformats.org/package/2006/relationships"><Relationship Id="rId8" Type="http://schemas.openxmlformats.org/officeDocument/2006/relationships/image" Target="../media/image62.gif"/><Relationship Id="rId13" Type="http://schemas.openxmlformats.org/officeDocument/2006/relationships/image" Target="../media/image47.png"/><Relationship Id="rId18" Type="http://schemas.openxmlformats.org/officeDocument/2006/relationships/image" Target="../media/image48.gif"/><Relationship Id="rId3" Type="http://schemas.microsoft.com/office/2007/relationships/hdphoto" Target="../media/hdphoto8.wdp"/><Relationship Id="rId21" Type="http://schemas.microsoft.com/office/2007/relationships/hdphoto" Target="../media/hdphoto5.wdp"/><Relationship Id="rId7" Type="http://schemas.openxmlformats.org/officeDocument/2006/relationships/image" Target="../media/image61.gif"/><Relationship Id="rId12" Type="http://schemas.openxmlformats.org/officeDocument/2006/relationships/image" Target="../media/image46.png"/><Relationship Id="rId17" Type="http://schemas.openxmlformats.org/officeDocument/2006/relationships/image" Target="../media/image65.jpg"/><Relationship Id="rId2" Type="http://schemas.openxmlformats.org/officeDocument/2006/relationships/image" Target="../media/image58.png"/><Relationship Id="rId16" Type="http://schemas.openxmlformats.org/officeDocument/2006/relationships/slide" Target="slide2.xml"/><Relationship Id="rId20" Type="http://schemas.openxmlformats.org/officeDocument/2006/relationships/image" Target="../media/image51.png"/><Relationship Id="rId1" Type="http://schemas.openxmlformats.org/officeDocument/2006/relationships/slideLayout" Target="../slideLayouts/slideLayout61.xml"/><Relationship Id="rId6" Type="http://schemas.microsoft.com/office/2007/relationships/hdphoto" Target="../media/hdphoto9.wdp"/><Relationship Id="rId11" Type="http://schemas.microsoft.com/office/2007/relationships/hdphoto" Target="../media/hdphoto2.wdp"/><Relationship Id="rId5" Type="http://schemas.openxmlformats.org/officeDocument/2006/relationships/image" Target="../media/image60.png"/><Relationship Id="rId15" Type="http://schemas.microsoft.com/office/2007/relationships/hdphoto" Target="../media/hdphoto10.wdp"/><Relationship Id="rId10" Type="http://schemas.openxmlformats.org/officeDocument/2006/relationships/image" Target="../media/image45.png"/><Relationship Id="rId19" Type="http://schemas.openxmlformats.org/officeDocument/2006/relationships/image" Target="../media/image54.gif"/><Relationship Id="rId4" Type="http://schemas.openxmlformats.org/officeDocument/2006/relationships/image" Target="../media/image59.jpg"/><Relationship Id="rId9" Type="http://schemas.openxmlformats.org/officeDocument/2006/relationships/image" Target="../media/image63.gif"/><Relationship Id="rId14" Type="http://schemas.openxmlformats.org/officeDocument/2006/relationships/image" Target="../media/image64.png"/><Relationship Id="rId22" Type="http://schemas.openxmlformats.org/officeDocument/2006/relationships/slide" Target="slide24.xml"/></Relationships>
</file>

<file path=ppt/slides/_rels/slide32.xml.rels><?xml version="1.0" encoding="UTF-8" standalone="yes"?>
<Relationships xmlns="http://schemas.openxmlformats.org/package/2006/relationships"><Relationship Id="rId8" Type="http://schemas.openxmlformats.org/officeDocument/2006/relationships/image" Target="../media/image62.gif"/><Relationship Id="rId13" Type="http://schemas.openxmlformats.org/officeDocument/2006/relationships/image" Target="../media/image47.png"/><Relationship Id="rId18" Type="http://schemas.openxmlformats.org/officeDocument/2006/relationships/image" Target="../media/image48.gif"/><Relationship Id="rId3" Type="http://schemas.microsoft.com/office/2007/relationships/hdphoto" Target="../media/hdphoto8.wdp"/><Relationship Id="rId21" Type="http://schemas.microsoft.com/office/2007/relationships/hdphoto" Target="../media/hdphoto7.wdp"/><Relationship Id="rId7" Type="http://schemas.openxmlformats.org/officeDocument/2006/relationships/image" Target="../media/image61.gif"/><Relationship Id="rId12" Type="http://schemas.openxmlformats.org/officeDocument/2006/relationships/image" Target="../media/image46.png"/><Relationship Id="rId17" Type="http://schemas.openxmlformats.org/officeDocument/2006/relationships/image" Target="../media/image65.jpg"/><Relationship Id="rId2" Type="http://schemas.openxmlformats.org/officeDocument/2006/relationships/image" Target="../media/image58.png"/><Relationship Id="rId16" Type="http://schemas.openxmlformats.org/officeDocument/2006/relationships/slide" Target="slide2.xml"/><Relationship Id="rId20" Type="http://schemas.openxmlformats.org/officeDocument/2006/relationships/image" Target="../media/image53.png"/><Relationship Id="rId1" Type="http://schemas.openxmlformats.org/officeDocument/2006/relationships/slideLayout" Target="../slideLayouts/slideLayout61.xml"/><Relationship Id="rId6" Type="http://schemas.microsoft.com/office/2007/relationships/hdphoto" Target="../media/hdphoto9.wdp"/><Relationship Id="rId11" Type="http://schemas.microsoft.com/office/2007/relationships/hdphoto" Target="../media/hdphoto2.wdp"/><Relationship Id="rId5" Type="http://schemas.openxmlformats.org/officeDocument/2006/relationships/image" Target="../media/image60.png"/><Relationship Id="rId15" Type="http://schemas.microsoft.com/office/2007/relationships/hdphoto" Target="../media/hdphoto10.wdp"/><Relationship Id="rId10" Type="http://schemas.openxmlformats.org/officeDocument/2006/relationships/image" Target="../media/image45.png"/><Relationship Id="rId19" Type="http://schemas.openxmlformats.org/officeDocument/2006/relationships/image" Target="../media/image54.gif"/><Relationship Id="rId4" Type="http://schemas.openxmlformats.org/officeDocument/2006/relationships/image" Target="../media/image59.jpg"/><Relationship Id="rId9" Type="http://schemas.openxmlformats.org/officeDocument/2006/relationships/image" Target="../media/image63.gif"/><Relationship Id="rId14" Type="http://schemas.openxmlformats.org/officeDocument/2006/relationships/image" Target="../media/image64.png"/><Relationship Id="rId22" Type="http://schemas.openxmlformats.org/officeDocument/2006/relationships/slide" Target="slide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diagramQuickStyle" Target="../diagrams/quickStyle1.xml"/><Relationship Id="rId11" Type="http://schemas.openxmlformats.org/officeDocument/2006/relationships/image" Target="../media/image14.png"/><Relationship Id="rId5" Type="http://schemas.openxmlformats.org/officeDocument/2006/relationships/diagramLayout" Target="../diagrams/layout1.xml"/><Relationship Id="rId10" Type="http://schemas.openxmlformats.org/officeDocument/2006/relationships/image" Target="../media/image13.png"/><Relationship Id="rId4" Type="http://schemas.openxmlformats.org/officeDocument/2006/relationships/diagramData" Target="../diagrams/data1.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9994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1800783" y="1185379"/>
            <a:ext cx="5638082" cy="1269578"/>
          </a:xfrm>
          <a:prstGeom prst="rect">
            <a:avLst/>
          </a:prstGeom>
          <a:noFill/>
        </p:spPr>
        <p:txBody>
          <a:bodyPr wrap="none" rtlCol="0">
            <a:spAutoFit/>
          </a:bodyPr>
          <a:lstStyle/>
          <a:p>
            <a:pPr algn="ctr"/>
            <a:r>
              <a:rPr lang="en-US" sz="1800" b="1" dirty="0">
                <a:ln w="38100">
                  <a:noFill/>
                </a:ln>
                <a:solidFill>
                  <a:srgbClr val="FFFF00"/>
                </a:solidFill>
                <a:latin typeface="Times New Roman" panose="02020603050405020304" pitchFamily="18" charset="0"/>
                <a:cs typeface="Times New Roman" panose="02020603050405020304" pitchFamily="18" charset="0"/>
              </a:rPr>
              <a:t>BÀI GIẢNG ĐIỆN TỬ MÔN LỊCH SỬ 7</a:t>
            </a:r>
          </a:p>
          <a:p>
            <a:pPr algn="ctr"/>
            <a:endParaRPr lang="en-US" sz="1050" b="1" dirty="0">
              <a:ln w="38100">
                <a:noFill/>
              </a:ln>
              <a:solidFill>
                <a:srgbClr val="FFFF00"/>
              </a:solidFill>
              <a:latin typeface="Times New Roman" panose="02020603050405020304" pitchFamily="18" charset="0"/>
              <a:cs typeface="Times New Roman" panose="02020603050405020304" pitchFamily="18" charset="0"/>
            </a:endParaRPr>
          </a:p>
          <a:p>
            <a:pPr algn="ctr"/>
            <a:r>
              <a:rPr lang="en-US" sz="2400" b="1" dirty="0">
                <a:ln w="38100">
                  <a:noFill/>
                </a:ln>
                <a:solidFill>
                  <a:srgbClr val="FFFF00"/>
                </a:solidFill>
                <a:latin typeface="Times New Roman" panose="02020603050405020304" pitchFamily="18" charset="0"/>
                <a:cs typeface="Times New Roman" panose="02020603050405020304" pitchFamily="18" charset="0"/>
              </a:rPr>
              <a:t>BÀI 11. </a:t>
            </a:r>
            <a:r>
              <a:rPr lang="vi-VN" sz="2400" dirty="0">
                <a:solidFill>
                  <a:srgbClr val="FFFF00"/>
                </a:solidFill>
                <a:latin typeface="Times New Roman" panose="02020603050405020304" pitchFamily="18" charset="0"/>
                <a:cs typeface="Times New Roman" panose="02020603050405020304" pitchFamily="18" charset="0"/>
              </a:rPr>
              <a:t>NHÀ LÝ XÂY DỰNG </a:t>
            </a:r>
            <a:r>
              <a:rPr lang="en-US" sz="2400" dirty="0">
                <a:solidFill>
                  <a:srgbClr val="FFFF00"/>
                </a:solidFill>
                <a:latin typeface="Times New Roman" panose="02020603050405020304" pitchFamily="18" charset="0"/>
                <a:cs typeface="Times New Roman" panose="02020603050405020304" pitchFamily="18" charset="0"/>
              </a:rPr>
              <a:t>VÀ PHÁT </a:t>
            </a:r>
          </a:p>
          <a:p>
            <a:pPr algn="ctr"/>
            <a:r>
              <a:rPr lang="en-US" sz="2400" dirty="0">
                <a:solidFill>
                  <a:srgbClr val="FFFF00"/>
                </a:solidFill>
                <a:latin typeface="Times New Roman" panose="02020603050405020304" pitchFamily="18" charset="0"/>
                <a:cs typeface="Times New Roman" panose="02020603050405020304" pitchFamily="18" charset="0"/>
              </a:rPr>
              <a:t>TRIỂN ĐẤT NƯỚC (1009-1225) (T2)</a:t>
            </a:r>
            <a:endParaRPr lang="en-VN" sz="24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284991" y="179651"/>
            <a:ext cx="770866" cy="776474"/>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2703793" y="2670797"/>
            <a:ext cx="3549370" cy="738664"/>
          </a:xfrm>
          <a:prstGeom prst="rect">
            <a:avLst/>
          </a:prstGeom>
          <a:noFill/>
        </p:spPr>
        <p:txBody>
          <a:bodyPr wrap="none" rtlCol="0">
            <a:spAutoFit/>
          </a:bodyPr>
          <a:lstStyle/>
          <a:p>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Nguyễn</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Thanh </a:t>
            </a:r>
            <a:r>
              <a:rPr lang="en-US" sz="2100" b="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Hoài</a:t>
            </a:r>
            <a:endPar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en-VN"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2631371" y="462352"/>
            <a:ext cx="4028667" cy="438582"/>
          </a:xfrm>
          <a:prstGeom prst="rect">
            <a:avLst/>
          </a:prstGeom>
          <a:noFill/>
        </p:spPr>
        <p:txBody>
          <a:bodyPr wrap="none" rtlCol="0">
            <a:spAutoFit/>
          </a:bodyPr>
          <a:lstStyle/>
          <a:p>
            <a:r>
              <a:rPr lang="en-US" sz="225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225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969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0" y="874899"/>
            <a:ext cx="433965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3.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tế</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xã</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hội</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0" y="1305127"/>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tế</a:t>
            </a:r>
            <a:endPar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151004" y="45416"/>
            <a:ext cx="9295004" cy="8570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000000"/>
              </a:buClr>
              <a:buSzPts val="5200"/>
              <a:buFont typeface="Domine"/>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BÀI 11: NHÀ LÝ XÂY DỰNG VÀ PHÁT TRIỂN ĐẤT NƯỚC (1009-1225) (T2)</a:t>
            </a:r>
          </a:p>
        </p:txBody>
      </p:sp>
      <p:sp>
        <p:nvSpPr>
          <p:cNvPr id="6" name="TextBox 5">
            <a:extLst>
              <a:ext uri="{FF2B5EF4-FFF2-40B4-BE49-F238E27FC236}">
                <a16:creationId xmlns:a16="http://schemas.microsoft.com/office/drawing/2014/main" id="{A5AF7BEF-C3C0-B2ED-3D26-07504847AB55}"/>
              </a:ext>
            </a:extLst>
          </p:cNvPr>
          <p:cNvSpPr txBox="1"/>
          <p:nvPr/>
        </p:nvSpPr>
        <p:spPr>
          <a:xfrm>
            <a:off x="60416" y="1828347"/>
            <a:ext cx="902316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Nông nghiệp: Nhà Lý thực hiện nhiều biện pháp thúc đẩy sản xuất nông nghiệp.</a:t>
            </a:r>
          </a:p>
        </p:txBody>
      </p:sp>
      <p:sp>
        <p:nvSpPr>
          <p:cNvPr id="7" name="TextBox 6">
            <a:extLst>
              <a:ext uri="{FF2B5EF4-FFF2-40B4-BE49-F238E27FC236}">
                <a16:creationId xmlns:a16="http://schemas.microsoft.com/office/drawing/2014/main" id="{7B34FD5B-1167-CC34-0D58-2C586C9E74A5}"/>
              </a:ext>
            </a:extLst>
          </p:cNvPr>
          <p:cNvSpPr txBox="1"/>
          <p:nvPr/>
        </p:nvSpPr>
        <p:spPr>
          <a:xfrm>
            <a:off x="0" y="2674073"/>
            <a:ext cx="9144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Thủ công nghiệp: Thời kỳ này khá phát triển bao gồm hai bộ phận thủ công nghiệp nhà nước và thủ công nghiệp nhân dân.</a:t>
            </a:r>
          </a:p>
        </p:txBody>
      </p:sp>
      <p:sp>
        <p:nvSpPr>
          <p:cNvPr id="4" name="Rectangle: Rounded Corners 3">
            <a:extLst>
              <a:ext uri="{FF2B5EF4-FFF2-40B4-BE49-F238E27FC236}">
                <a16:creationId xmlns:a16="http://schemas.microsoft.com/office/drawing/2014/main" id="{E913CFF1-92E1-885E-E1F1-E56E78541158}"/>
              </a:ext>
            </a:extLst>
          </p:cNvPr>
          <p:cNvSpPr/>
          <p:nvPr/>
        </p:nvSpPr>
        <p:spPr>
          <a:xfrm>
            <a:off x="224324" y="2052754"/>
            <a:ext cx="8544347" cy="1227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Trình bày những nét chính về thủ công nghiệp thời Lý?</a:t>
            </a:r>
          </a:p>
        </p:txBody>
      </p:sp>
    </p:spTree>
    <p:extLst>
      <p:ext uri="{BB962C8B-B14F-4D97-AF65-F5344CB8AC3E}">
        <p14:creationId xmlns:p14="http://schemas.microsoft.com/office/powerpoint/2010/main" val="175100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xit" presetSubtype="4" fill="hold" grpId="1" nodeType="withEffect">
                                  <p:stCondLst>
                                    <p:cond delay="0"/>
                                  </p:stCondLst>
                                  <p:childTnLst>
                                    <p:animEffect transition="out" filter="wipe(down)">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5E0DBD2D-72EC-4A3F-252E-DB894AD20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Độc lập chủ quyền trên tiền cổ Việt Nam - Mai Ngọc Phát">
            <a:extLst>
              <a:ext uri="{FF2B5EF4-FFF2-40B4-BE49-F238E27FC236}">
                <a16:creationId xmlns:a16="http://schemas.microsoft.com/office/drawing/2014/main" id="{0F6612CF-642A-0F49-0978-DD3D7BCED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699" y="0"/>
            <a:ext cx="4518281"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ìm hiểu những đồng tiền cổ phát hiện trên quê hương vua Đinh">
            <a:extLst>
              <a:ext uri="{FF2B5EF4-FFF2-40B4-BE49-F238E27FC236}">
                <a16:creationId xmlns:a16="http://schemas.microsoft.com/office/drawing/2014/main" id="{BF780B04-3BF1-0009-96AF-608B8EE117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9302" y="2609181"/>
            <a:ext cx="4584698" cy="2534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432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6D9BF772-0990-73AA-9FDE-F1A491AC30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AAA7ABC8-73A8-008E-811B-84984756B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260826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4A2D69CF-C383-4039-A55F-BEFE2B25CB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571286"/>
            <a:ext cx="4572000" cy="25722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444558D-575F-6E6D-5276-E5C8F8B738F8}"/>
              </a:ext>
            </a:extLst>
          </p:cNvPr>
          <p:cNvSpPr/>
          <p:nvPr/>
        </p:nvSpPr>
        <p:spPr>
          <a:xfrm>
            <a:off x="5496890" y="4497169"/>
            <a:ext cx="2722220" cy="646331"/>
          </a:xfrm>
          <a:prstGeom prst="rect">
            <a:avLst/>
          </a:prstGeom>
        </p:spPr>
        <p:txBody>
          <a:bodyPr wrap="none">
            <a:spAutoFit/>
          </a:bodyPr>
          <a:lstStyle/>
          <a:p>
            <a:pPr algn="ctr"/>
            <a:r>
              <a:rPr lang="en-US" sz="3600" b="1" dirty="0" err="1">
                <a:solidFill>
                  <a:srgbClr val="FFFF00"/>
                </a:solidFill>
                <a:latin typeface="Times New Roman" panose="02020603050405020304" pitchFamily="18" charset="0"/>
                <a:cs typeface="Times New Roman" panose="02020603050405020304" pitchFamily="18" charset="0"/>
              </a:rPr>
              <a:t>Gốm</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thời</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Lý</a:t>
            </a:r>
            <a:endParaRPr lang="en-VN" sz="36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5487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C9199176-A5E5-944C-F1B8-EB296B217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44356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6EFAE10-526E-7C54-C919-D9D924279ECF}"/>
              </a:ext>
            </a:extLst>
          </p:cNvPr>
          <p:cNvSpPr/>
          <p:nvPr/>
        </p:nvSpPr>
        <p:spPr>
          <a:xfrm>
            <a:off x="0" y="4435614"/>
            <a:ext cx="4572000" cy="707886"/>
          </a:xfrm>
          <a:prstGeom prst="rect">
            <a:avLst/>
          </a:prstGeom>
        </p:spPr>
        <p:txBody>
          <a:bodyPr>
            <a:spAutoFit/>
          </a:bodyPr>
          <a:lstStyle/>
          <a:p>
            <a:pPr algn="ctr"/>
            <a:r>
              <a:rPr lang="vi-VN" sz="2000" dirty="0">
                <a:latin typeface="Times New Roman" panose="02020603050405020304" pitchFamily="18" charset="0"/>
                <a:cs typeface="Times New Roman" panose="02020603050405020304" pitchFamily="18" charset="0"/>
              </a:rPr>
              <a:t>Tháp Báo Thiên một thời là biểu tượng sự bền vững của nhà Lý.</a:t>
            </a:r>
            <a:endParaRPr lang="en-VN" sz="2000" dirty="0">
              <a:latin typeface="Times New Roman" panose="02020603050405020304" pitchFamily="18" charset="0"/>
              <a:cs typeface="Times New Roman" panose="02020603050405020304" pitchFamily="18" charset="0"/>
            </a:endParaRPr>
          </a:p>
        </p:txBody>
      </p:sp>
      <p:pic>
        <p:nvPicPr>
          <p:cNvPr id="10244" name="Picture 4" descr="n">
            <a:extLst>
              <a:ext uri="{FF2B5EF4-FFF2-40B4-BE49-F238E27FC236}">
                <a16:creationId xmlns:a16="http://schemas.microsoft.com/office/drawing/2014/main" id="{F180FB2B-B33D-2CED-AD68-D69720D897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954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Độc đáo tòa tháp thời Lý cùng những cổ vật nghìn năm tuổi ở Hải Phòng -  Kênh truyền hình Đài Tiếng nói Việt Nam - VOVTV">
            <a:extLst>
              <a:ext uri="{FF2B5EF4-FFF2-40B4-BE49-F238E27FC236}">
                <a16:creationId xmlns:a16="http://schemas.microsoft.com/office/drawing/2014/main" id="{4B96073A-7294-48D5-FF1B-7DE33FD96D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hiêm ngưỡng vẻ đẹp tòa tháp thời Lý với những cổ vật nghìn năm tuổi">
            <a:extLst>
              <a:ext uri="{FF2B5EF4-FFF2-40B4-BE49-F238E27FC236}">
                <a16:creationId xmlns:a16="http://schemas.microsoft.com/office/drawing/2014/main" id="{DF7F4C5A-E3F2-CE1A-B2DF-B74E1A3D14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333"/>
          <a:stretch/>
        </p:blipFill>
        <p:spPr bwMode="auto">
          <a:xfrm>
            <a:off x="4572000" y="0"/>
            <a:ext cx="4572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8E976F3-A798-B9A8-5A3B-27FC4C84AF2A}"/>
              </a:ext>
            </a:extLst>
          </p:cNvPr>
          <p:cNvSpPr/>
          <p:nvPr/>
        </p:nvSpPr>
        <p:spPr>
          <a:xfrm>
            <a:off x="0" y="0"/>
            <a:ext cx="4572000" cy="646331"/>
          </a:xfrm>
          <a:prstGeom prst="rect">
            <a:avLst/>
          </a:prstGeom>
        </p:spPr>
        <p:txBody>
          <a:bodyPr>
            <a:spAutoFit/>
          </a:bodyPr>
          <a:lstStyle/>
          <a:p>
            <a:pPr algn="ctr"/>
            <a:r>
              <a:rPr lang="vi-VN" sz="1800" dirty="0">
                <a:latin typeface="Times New Roman" panose="02020603050405020304" pitchFamily="18" charset="0"/>
                <a:cs typeface="Times New Roman" panose="02020603050405020304" pitchFamily="18" charset="0"/>
              </a:rPr>
              <a:t>Tháp Tường Long được xây dựng từ thế kỷ XI, đời vua Lý Thánh Tông (1054-1072),</a:t>
            </a:r>
            <a:endParaRPr lang="en-VN"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0300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huong quy dien - Tin tức tức online 24h về chuông quy điền">
            <a:extLst>
              <a:ext uri="{FF2B5EF4-FFF2-40B4-BE49-F238E27FC236}">
                <a16:creationId xmlns:a16="http://schemas.microsoft.com/office/drawing/2014/main" id="{EEE43011-28B3-F1CE-528A-0FBCDA91DB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434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80868CB-50F9-140A-EC74-1E77AE0924C3}"/>
              </a:ext>
            </a:extLst>
          </p:cNvPr>
          <p:cNvSpPr/>
          <p:nvPr/>
        </p:nvSpPr>
        <p:spPr>
          <a:xfrm>
            <a:off x="4343400" y="671731"/>
            <a:ext cx="4800600" cy="4401205"/>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Chuông Quy Điền được đúc vào năm 1101 bằng 12 nghìn cân (7,3 tấn) đồng. Chuông đúc xong, được treo ở chùa Diên Hựu (chùa Một cột) nhưng lớn quá nên đánh không kêu. Vua cho người vần chuông ra khu ruộng sau chùa. Do thấp trũng, có nhiều rùa nên từ đó gọi là chuông Quy Điền.</a:t>
            </a:r>
            <a:endParaRPr lang="en-VN" sz="28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BAE02B1-ED01-2EFF-6FE0-BB12DA39DA1C}"/>
              </a:ext>
            </a:extLst>
          </p:cNvPr>
          <p:cNvSpPr/>
          <p:nvPr/>
        </p:nvSpPr>
        <p:spPr>
          <a:xfrm>
            <a:off x="4983127" y="-25400"/>
            <a:ext cx="3749745" cy="646331"/>
          </a:xfrm>
          <a:prstGeom prst="rect">
            <a:avLst/>
          </a:prstGeom>
          <a:noFill/>
        </p:spPr>
        <p:txBody>
          <a:bodyPr wrap="none" lIns="91440" tIns="45720" rIns="91440" bIns="45720">
            <a:spAutoFit/>
          </a:bodyPr>
          <a:lstStyle/>
          <a:p>
            <a:pPr algn="ctr"/>
            <a:r>
              <a:rPr lang="en-US" sz="3600" b="1"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Chuông</a:t>
            </a:r>
            <a:r>
              <a:rPr lang="en-US" sz="36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a:t>
            </a:r>
            <a:r>
              <a:rPr lang="en-US" sz="36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Điền</a:t>
            </a:r>
            <a:endParaRPr lang="en-US" sz="36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5452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0" y="874899"/>
            <a:ext cx="433965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3.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tế</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xã</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hội</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0" y="1305127"/>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tế</a:t>
            </a:r>
            <a:endPar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151004" y="45416"/>
            <a:ext cx="9295004" cy="8570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000000"/>
              </a:buClr>
              <a:buSzPts val="5200"/>
              <a:buFont typeface="Domine"/>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BÀI 11: NHÀ LÝ XÂY DỰNG VÀ PHÁT TRIỂN ĐẤT NƯỚC (1009-1225) (T2)</a:t>
            </a:r>
          </a:p>
        </p:txBody>
      </p:sp>
      <p:sp>
        <p:nvSpPr>
          <p:cNvPr id="6" name="TextBox 5">
            <a:extLst>
              <a:ext uri="{FF2B5EF4-FFF2-40B4-BE49-F238E27FC236}">
                <a16:creationId xmlns:a16="http://schemas.microsoft.com/office/drawing/2014/main" id="{A5AF7BEF-C3C0-B2ED-3D26-07504847AB55}"/>
              </a:ext>
            </a:extLst>
          </p:cNvPr>
          <p:cNvSpPr txBox="1"/>
          <p:nvPr/>
        </p:nvSpPr>
        <p:spPr>
          <a:xfrm>
            <a:off x="60416" y="1828347"/>
            <a:ext cx="902316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Nông nghiệp: Nhà Lý thực hiện nhiều biện pháp thúc đẩy sản xuất nông nghiệp.</a:t>
            </a:r>
          </a:p>
        </p:txBody>
      </p:sp>
      <p:sp>
        <p:nvSpPr>
          <p:cNvPr id="7" name="TextBox 6">
            <a:extLst>
              <a:ext uri="{FF2B5EF4-FFF2-40B4-BE49-F238E27FC236}">
                <a16:creationId xmlns:a16="http://schemas.microsoft.com/office/drawing/2014/main" id="{7B34FD5B-1167-CC34-0D58-2C586C9E74A5}"/>
              </a:ext>
            </a:extLst>
          </p:cNvPr>
          <p:cNvSpPr txBox="1"/>
          <p:nvPr/>
        </p:nvSpPr>
        <p:spPr>
          <a:xfrm>
            <a:off x="0" y="2674073"/>
            <a:ext cx="9144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Thủ công nghiệp: Thời kỳ này khá phát triển bao gồm hai bộ phận thủ công nghiệp nhà nước và thủ công nghiệp nhân dân.</a:t>
            </a:r>
          </a:p>
        </p:txBody>
      </p:sp>
      <p:sp>
        <p:nvSpPr>
          <p:cNvPr id="8" name="TextBox 7">
            <a:extLst>
              <a:ext uri="{FF2B5EF4-FFF2-40B4-BE49-F238E27FC236}">
                <a16:creationId xmlns:a16="http://schemas.microsoft.com/office/drawing/2014/main" id="{2CD390C6-27F1-240B-BF82-C7DBC7BF160A}"/>
              </a:ext>
            </a:extLst>
          </p:cNvPr>
          <p:cNvSpPr txBox="1"/>
          <p:nvPr/>
        </p:nvSpPr>
        <p:spPr>
          <a:xfrm>
            <a:off x="-1" y="3585214"/>
            <a:ext cx="914400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Thương nghiệp:  Ở các địa phương hình thành các chợ và một số trung tâm trao đổi hàng hóa. Quan hệ buôn bán giữa đại Việt với Trung Quốc khá phát triển.</a:t>
            </a:r>
          </a:p>
        </p:txBody>
      </p:sp>
      <p:sp>
        <p:nvSpPr>
          <p:cNvPr id="4" name="Rectangle: Rounded Corners 3">
            <a:extLst>
              <a:ext uri="{FF2B5EF4-FFF2-40B4-BE49-F238E27FC236}">
                <a16:creationId xmlns:a16="http://schemas.microsoft.com/office/drawing/2014/main" id="{63E6522E-271A-A7F6-D694-95ACBCD46C63}"/>
              </a:ext>
            </a:extLst>
          </p:cNvPr>
          <p:cNvSpPr/>
          <p:nvPr/>
        </p:nvSpPr>
        <p:spPr>
          <a:xfrm>
            <a:off x="224324" y="2125533"/>
            <a:ext cx="8544347" cy="1227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Trình bày những nét chính về thương nghiệp thời Lý?</a:t>
            </a:r>
          </a:p>
        </p:txBody>
      </p:sp>
    </p:spTree>
    <p:extLst>
      <p:ext uri="{BB962C8B-B14F-4D97-AF65-F5344CB8AC3E}">
        <p14:creationId xmlns:p14="http://schemas.microsoft.com/office/powerpoint/2010/main" val="137256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xit" presetSubtype="4" fill="hold" grpId="1" nodeType="withEffect">
                                  <p:stCondLst>
                                    <p:cond delay="0"/>
                                  </p:stCondLst>
                                  <p:childTnLst>
                                    <p:animEffect transition="out" filter="wipe(down)">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Chợ Quê M1920 | Bức tranh phong cảnh, Phong cảnh, Mỹ thuật">
            <a:extLst>
              <a:ext uri="{FF2B5EF4-FFF2-40B4-BE49-F238E27FC236}">
                <a16:creationId xmlns:a16="http://schemas.microsoft.com/office/drawing/2014/main" id="{07292D4D-5981-BFCE-58C8-16AD17473A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9" t="2174"/>
          <a:stretch/>
        </p:blipFill>
        <p:spPr bwMode="auto">
          <a:xfrm>
            <a:off x="4686300" y="0"/>
            <a:ext cx="44577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Chợ Tết Miền Quê - Những ngày Xưa Thân Ái">
            <a:extLst>
              <a:ext uri="{FF2B5EF4-FFF2-40B4-BE49-F238E27FC236}">
                <a16:creationId xmlns:a16="http://schemas.microsoft.com/office/drawing/2014/main" id="{69FEFCBC-30B0-2592-5B7F-4911069A4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6300" cy="4546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A0276CD-DF41-D610-ABCD-09E7249462A9}"/>
              </a:ext>
            </a:extLst>
          </p:cNvPr>
          <p:cNvSpPr/>
          <p:nvPr/>
        </p:nvSpPr>
        <p:spPr>
          <a:xfrm>
            <a:off x="0" y="4614217"/>
            <a:ext cx="4844596" cy="461665"/>
          </a:xfrm>
          <a:prstGeom prst="rect">
            <a:avLst/>
          </a:prstGeom>
        </p:spPr>
        <p:txBody>
          <a:bodyPr wrap="none">
            <a:spAutoFit/>
          </a:bodyPr>
          <a:lstStyle/>
          <a:p>
            <a:r>
              <a:rPr lang="en-VN" sz="2400" dirty="0">
                <a:latin typeface="Times New Roman" panose="02020603050405020304" pitchFamily="18" charset="0"/>
                <a:cs typeface="Times New Roman" panose="02020603050405020304" pitchFamily="18" charset="0"/>
              </a:rPr>
              <a:t>Ở các địa phương hình thành các chợ </a:t>
            </a:r>
            <a:endParaRPr lang="en-VN" dirty="0"/>
          </a:p>
        </p:txBody>
      </p:sp>
    </p:spTree>
    <p:extLst>
      <p:ext uri="{BB962C8B-B14F-4D97-AF65-F5344CB8AC3E}">
        <p14:creationId xmlns:p14="http://schemas.microsoft.com/office/powerpoint/2010/main" val="3439037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hương cảng Vân Đồn -">
            <a:extLst>
              <a:ext uri="{FF2B5EF4-FFF2-40B4-BE49-F238E27FC236}">
                <a16:creationId xmlns:a16="http://schemas.microsoft.com/office/drawing/2014/main" id="{BE7C8D3E-A243-006C-2AA0-FE4E45C37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hương cảng cổ - HỘI KỶ LỤC GIA VIỆT NAM - TỔ CHỨC KỶ LỤC VIỆT  NAM(VIETKINGS)">
            <a:extLst>
              <a:ext uri="{FF2B5EF4-FFF2-40B4-BE49-F238E27FC236}">
                <a16:creationId xmlns:a16="http://schemas.microsoft.com/office/drawing/2014/main" id="{87EF9D64-6629-B568-C01E-B71E0CC1E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4686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783E202-DFA3-51C3-C58F-D3B7227BD55E}"/>
              </a:ext>
            </a:extLst>
          </p:cNvPr>
          <p:cNvSpPr txBox="1"/>
          <p:nvPr/>
        </p:nvSpPr>
        <p:spPr>
          <a:xfrm>
            <a:off x="4864100" y="4597113"/>
            <a:ext cx="4406900" cy="584775"/>
          </a:xfrm>
          <a:prstGeom prst="rect">
            <a:avLst/>
          </a:prstGeom>
          <a:noFill/>
        </p:spPr>
        <p:txBody>
          <a:bodyPr wrap="square" rtlCol="0">
            <a:spAutoFit/>
          </a:bodyPr>
          <a:lstStyle/>
          <a:p>
            <a:r>
              <a:rPr lang="en-VN" sz="3200" b="1" dirty="0">
                <a:solidFill>
                  <a:srgbClr val="0070C0"/>
                </a:solidFill>
                <a:latin typeface="Times New Roman" panose="02020603050405020304" pitchFamily="18" charset="0"/>
                <a:cs typeface="Times New Roman" panose="02020603050405020304" pitchFamily="18" charset="0"/>
              </a:rPr>
              <a:t>Thương cảng Vân Đồn</a:t>
            </a:r>
          </a:p>
        </p:txBody>
      </p:sp>
    </p:spTree>
    <p:extLst>
      <p:ext uri="{BB962C8B-B14F-4D97-AF65-F5344CB8AC3E}">
        <p14:creationId xmlns:p14="http://schemas.microsoft.com/office/powerpoint/2010/main" val="59606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1"/>
        <p:cNvGrpSpPr/>
        <p:nvPr/>
      </p:nvGrpSpPr>
      <p:grpSpPr>
        <a:xfrm>
          <a:off x="0" y="0"/>
          <a:ext cx="0" cy="0"/>
          <a:chOff x="0" y="0"/>
          <a:chExt cx="0" cy="0"/>
        </a:xfrm>
      </p:grpSpPr>
      <p:grpSp>
        <p:nvGrpSpPr>
          <p:cNvPr id="6" name="Group 5">
            <a:extLst>
              <a:ext uri="{FF2B5EF4-FFF2-40B4-BE49-F238E27FC236}">
                <a16:creationId xmlns:a16="http://schemas.microsoft.com/office/drawing/2014/main" id="{1663396B-9EDE-A341-9031-08EABF54FBAA}"/>
              </a:ext>
            </a:extLst>
          </p:cNvPr>
          <p:cNvGrpSpPr/>
          <p:nvPr/>
        </p:nvGrpSpPr>
        <p:grpSpPr>
          <a:xfrm>
            <a:off x="973316" y="1271592"/>
            <a:ext cx="8413580" cy="3943350"/>
            <a:chOff x="730421" y="1257593"/>
            <a:chExt cx="8413580" cy="3943350"/>
          </a:xfrm>
        </p:grpSpPr>
        <p:pic>
          <p:nvPicPr>
            <p:cNvPr id="2050" name="Picture 2">
              <a:extLst>
                <a:ext uri="{FF2B5EF4-FFF2-40B4-BE49-F238E27FC236}">
                  <a16:creationId xmlns:a16="http://schemas.microsoft.com/office/drawing/2014/main" id="{6695BA84-84EA-254B-9ACE-9D59A071A2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04" t="6110" r="10689" b="13890"/>
            <a:stretch/>
          </p:blipFill>
          <p:spPr bwMode="auto">
            <a:xfrm>
              <a:off x="730421" y="1257593"/>
              <a:ext cx="4268470" cy="39290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CA430E6-22B4-7442-AF54-B7901276F8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0689" b="13890"/>
            <a:stretch/>
          </p:blipFill>
          <p:spPr bwMode="auto">
            <a:xfrm>
              <a:off x="4854196" y="3960103"/>
              <a:ext cx="1750231" cy="12408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6897519A-E5A4-A54C-B83D-67381ECEEF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0689" b="13890"/>
            <a:stretch/>
          </p:blipFill>
          <p:spPr bwMode="auto">
            <a:xfrm>
              <a:off x="6399630" y="3960103"/>
              <a:ext cx="1750231" cy="12408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C25DB7AC-6683-5144-A822-8CED81FD5D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8671" b="13890"/>
            <a:stretch/>
          </p:blipFill>
          <p:spPr bwMode="auto">
            <a:xfrm>
              <a:off x="7945065" y="3960103"/>
              <a:ext cx="1198936" cy="124084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038905FB-01DC-F946-B883-92CE9D593A0F}"/>
              </a:ext>
            </a:extLst>
          </p:cNvPr>
          <p:cNvSpPr/>
          <p:nvPr/>
        </p:nvSpPr>
        <p:spPr>
          <a:xfrm>
            <a:off x="3177640" y="590175"/>
            <a:ext cx="551946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3. </a:t>
            </a:r>
            <a:r>
              <a:rPr kumimoji="0" lang="en-US" altLang="en-VN"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a:t>
            </a:r>
            <a:r>
              <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tế</a:t>
            </a:r>
            <a:r>
              <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xã</a:t>
            </a:r>
            <a:r>
              <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hội</a:t>
            </a:r>
            <a:endPar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11" name="Text Box 8">
            <a:extLst>
              <a:ext uri="{FF2B5EF4-FFF2-40B4-BE49-F238E27FC236}">
                <a16:creationId xmlns:a16="http://schemas.microsoft.com/office/drawing/2014/main" id="{63844D87-2007-D847-A961-700CBB669AD5}"/>
              </a:ext>
            </a:extLst>
          </p:cNvPr>
          <p:cNvSpPr txBox="1">
            <a:spLocks noChangeArrowheads="1"/>
          </p:cNvSpPr>
          <p:nvPr/>
        </p:nvSpPr>
        <p:spPr bwMode="auto">
          <a:xfrm>
            <a:off x="3578151" y="1411686"/>
            <a:ext cx="52092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32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 </a:t>
            </a:r>
            <a:r>
              <a:rPr kumimoji="0" lang="en-US" altLang="en-VN" sz="32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32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2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32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2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a:t>
            </a:r>
            <a:r>
              <a:rPr kumimoji="0" lang="en-US" altLang="en-VN" sz="32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2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tế</a:t>
            </a:r>
            <a:endParaRPr kumimoji="0" lang="en-US" altLang="en-VN" sz="32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pic>
        <p:nvPicPr>
          <p:cNvPr id="275" name="Google Shape;275;p44"/>
          <p:cNvPicPr preferRelativeResize="0"/>
          <p:nvPr/>
        </p:nvPicPr>
        <p:blipFill rotWithShape="1">
          <a:blip r:embed="rId4">
            <a:alphaModFix/>
          </a:blip>
          <a:srcRect r="78034" b="10"/>
          <a:stretch/>
        </p:blipFill>
        <p:spPr>
          <a:xfrm>
            <a:off x="0" y="0"/>
            <a:ext cx="2008576" cy="5143502"/>
          </a:xfrm>
          <a:prstGeom prst="rect">
            <a:avLst/>
          </a:prstGeom>
          <a:noFill/>
          <a:ln>
            <a:noFill/>
          </a:ln>
        </p:spPr>
      </p:pic>
      <p:sp>
        <p:nvSpPr>
          <p:cNvPr id="12" name="Text Box 8">
            <a:extLst>
              <a:ext uri="{FF2B5EF4-FFF2-40B4-BE49-F238E27FC236}">
                <a16:creationId xmlns:a16="http://schemas.microsoft.com/office/drawing/2014/main" id="{20A52777-2C88-A556-111C-3F6F5D20A536}"/>
              </a:ext>
            </a:extLst>
          </p:cNvPr>
          <p:cNvSpPr txBox="1">
            <a:spLocks noChangeArrowheads="1"/>
          </p:cNvSpPr>
          <p:nvPr/>
        </p:nvSpPr>
        <p:spPr bwMode="auto">
          <a:xfrm>
            <a:off x="3578150" y="2023488"/>
            <a:ext cx="52092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VN" sz="3200" dirty="0">
                <a:solidFill>
                  <a:srgbClr val="0070C0"/>
                </a:solidFill>
                <a:latin typeface="Times New Roman" panose="02020603050405020304" pitchFamily="18" charset="0"/>
                <a:cs typeface="Times New Roman" panose="02020603050405020304" pitchFamily="18" charset="0"/>
              </a:rPr>
              <a:t>b. </a:t>
            </a:r>
            <a:r>
              <a:rPr lang="en-US" altLang="en-VN" sz="3200" dirty="0" err="1">
                <a:solidFill>
                  <a:srgbClr val="0070C0"/>
                </a:solidFill>
                <a:latin typeface="Times New Roman" panose="02020603050405020304" pitchFamily="18" charset="0"/>
                <a:cs typeface="Times New Roman" panose="02020603050405020304" pitchFamily="18" charset="0"/>
              </a:rPr>
              <a:t>Tình</a:t>
            </a:r>
            <a:r>
              <a:rPr lang="en-US" altLang="en-VN" sz="3200" dirty="0">
                <a:solidFill>
                  <a:srgbClr val="0070C0"/>
                </a:solidFill>
                <a:latin typeface="Times New Roman" panose="02020603050405020304" pitchFamily="18" charset="0"/>
                <a:cs typeface="Times New Roman" panose="02020603050405020304" pitchFamily="18" charset="0"/>
              </a:rPr>
              <a:t> </a:t>
            </a:r>
            <a:r>
              <a:rPr lang="en-US" altLang="en-VN" sz="3200" dirty="0" err="1">
                <a:solidFill>
                  <a:srgbClr val="0070C0"/>
                </a:solidFill>
                <a:latin typeface="Times New Roman" panose="02020603050405020304" pitchFamily="18" charset="0"/>
                <a:cs typeface="Times New Roman" panose="02020603050405020304" pitchFamily="18" charset="0"/>
              </a:rPr>
              <a:t>hình</a:t>
            </a:r>
            <a:r>
              <a:rPr lang="en-US" altLang="en-VN" sz="3200" dirty="0">
                <a:solidFill>
                  <a:srgbClr val="0070C0"/>
                </a:solidFill>
                <a:latin typeface="Times New Roman" panose="02020603050405020304" pitchFamily="18" charset="0"/>
                <a:cs typeface="Times New Roman" panose="02020603050405020304" pitchFamily="18" charset="0"/>
              </a:rPr>
              <a:t> </a:t>
            </a:r>
            <a:r>
              <a:rPr lang="en-US" altLang="en-VN" sz="3200" dirty="0" err="1">
                <a:solidFill>
                  <a:srgbClr val="0070C0"/>
                </a:solidFill>
                <a:latin typeface="Times New Roman" panose="02020603050405020304" pitchFamily="18" charset="0"/>
                <a:cs typeface="Times New Roman" panose="02020603050405020304" pitchFamily="18" charset="0"/>
              </a:rPr>
              <a:t>xã</a:t>
            </a:r>
            <a:r>
              <a:rPr lang="en-US" altLang="en-VN" sz="3200" dirty="0">
                <a:solidFill>
                  <a:srgbClr val="0070C0"/>
                </a:solidFill>
                <a:latin typeface="Times New Roman" panose="02020603050405020304" pitchFamily="18" charset="0"/>
                <a:cs typeface="Times New Roman" panose="02020603050405020304" pitchFamily="18" charset="0"/>
              </a:rPr>
              <a:t> </a:t>
            </a:r>
            <a:r>
              <a:rPr lang="en-US" altLang="en-VN" sz="3200" dirty="0" err="1">
                <a:solidFill>
                  <a:srgbClr val="0070C0"/>
                </a:solidFill>
                <a:latin typeface="Times New Roman" panose="02020603050405020304" pitchFamily="18" charset="0"/>
                <a:cs typeface="Times New Roman" panose="02020603050405020304" pitchFamily="18" charset="0"/>
              </a:rPr>
              <a:t>hội</a:t>
            </a:r>
            <a:endParaRPr lang="en-US" altLang="en-VN"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862234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869"/>
        <p:cNvGrpSpPr/>
        <p:nvPr/>
      </p:nvGrpSpPr>
      <p:grpSpPr>
        <a:xfrm>
          <a:off x="0" y="0"/>
          <a:ext cx="0" cy="0"/>
          <a:chOff x="0" y="0"/>
          <a:chExt cx="0" cy="0"/>
        </a:xfrm>
      </p:grpSpPr>
      <p:sp>
        <p:nvSpPr>
          <p:cNvPr id="880" name="Google Shape;880;p39"/>
          <p:cNvSpPr txBox="1">
            <a:spLocks noGrp="1"/>
          </p:cNvSpPr>
          <p:nvPr>
            <p:ph type="title"/>
          </p:nvPr>
        </p:nvSpPr>
        <p:spPr>
          <a:xfrm>
            <a:off x="1379194" y="670021"/>
            <a:ext cx="2727900" cy="2045704"/>
          </a:xfrm>
          <a:prstGeom prst="rect">
            <a:avLst/>
          </a:prstGeom>
        </p:spPr>
        <p:txBody>
          <a:bodyPr spcFirstLastPara="1" wrap="square" lIns="91425" tIns="91425" rIns="91425" bIns="91425" anchor="ctr" anchorCtr="0">
            <a:noAutofit/>
          </a:bodyPr>
          <a:lstStyle/>
          <a:p>
            <a:pPr lvl="0" algn="ct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Thăng</a:t>
            </a:r>
            <a:r>
              <a:rPr lang="en-US" sz="2800" dirty="0">
                <a:latin typeface="Times New Roman" panose="02020603050405020304" pitchFamily="18" charset="0"/>
                <a:cs typeface="Times New Roman" panose="02020603050405020304" pitchFamily="18" charset="0"/>
              </a:rPr>
              <a:t> Long</a:t>
            </a:r>
            <a:endParaRPr sz="2800" dirty="0">
              <a:latin typeface="Times New Roman" panose="02020603050405020304" pitchFamily="18" charset="0"/>
              <a:cs typeface="Times New Roman" panose="02020603050405020304" pitchFamily="18" charset="0"/>
            </a:endParaRPr>
          </a:p>
        </p:txBody>
      </p:sp>
      <p:sp>
        <p:nvSpPr>
          <p:cNvPr id="882" name="Google Shape;882;p39"/>
          <p:cNvSpPr txBox="1">
            <a:spLocks noGrp="1"/>
          </p:cNvSpPr>
          <p:nvPr>
            <p:ph type="title" idx="3"/>
          </p:nvPr>
        </p:nvSpPr>
        <p:spPr>
          <a:xfrm>
            <a:off x="1343459" y="3329880"/>
            <a:ext cx="3321448" cy="1278920"/>
          </a:xfrm>
          <a:prstGeom prst="rect">
            <a:avLst/>
          </a:prstGeom>
        </p:spPr>
        <p:txBody>
          <a:bodyPr spcFirstLastPara="1" wrap="square" lIns="91425" tIns="91425" rIns="91425" bIns="91425" anchor="ctr" anchorCtr="0">
            <a:noAutofit/>
          </a:bodyPr>
          <a:lstStyle/>
          <a:p>
            <a:pPr lvl="0" algn="ct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endParaRPr lang="en-US" sz="2800" dirty="0">
              <a:latin typeface="Times New Roman" panose="02020603050405020304" pitchFamily="18" charset="0"/>
              <a:cs typeface="Times New Roman" panose="02020603050405020304" pitchFamily="18" charset="0"/>
            </a:endParaRPr>
          </a:p>
        </p:txBody>
      </p:sp>
      <p:grpSp>
        <p:nvGrpSpPr>
          <p:cNvPr id="891" name="Google Shape;891;p39"/>
          <p:cNvGrpSpPr/>
          <p:nvPr/>
        </p:nvGrpSpPr>
        <p:grpSpPr>
          <a:xfrm rot="10800000">
            <a:off x="-192469" y="989221"/>
            <a:ext cx="1781660" cy="1300131"/>
            <a:chOff x="6479785" y="1632505"/>
            <a:chExt cx="2337782" cy="1670638"/>
          </a:xfrm>
        </p:grpSpPr>
        <p:sp>
          <p:nvSpPr>
            <p:cNvPr id="892" name="Google Shape;892;p39"/>
            <p:cNvSpPr/>
            <p:nvPr/>
          </p:nvSpPr>
          <p:spPr>
            <a:xfrm>
              <a:off x="6787832" y="1632505"/>
              <a:ext cx="1834113" cy="1670638"/>
            </a:xfrm>
            <a:custGeom>
              <a:avLst/>
              <a:gdLst/>
              <a:ahLst/>
              <a:cxnLst/>
              <a:rect l="l" t="t" r="r" b="b"/>
              <a:pathLst>
                <a:path w="53461" h="48696" extrusionOk="0">
                  <a:moveTo>
                    <a:pt x="26734" y="1"/>
                  </a:moveTo>
                  <a:cubicBezTo>
                    <a:pt x="20503" y="1"/>
                    <a:pt x="14271" y="2379"/>
                    <a:pt x="9514" y="7136"/>
                  </a:cubicBezTo>
                  <a:cubicBezTo>
                    <a:pt x="0" y="16640"/>
                    <a:pt x="0" y="32055"/>
                    <a:pt x="9514" y="41568"/>
                  </a:cubicBezTo>
                  <a:cubicBezTo>
                    <a:pt x="14271" y="46320"/>
                    <a:pt x="20503" y="48696"/>
                    <a:pt x="26734" y="48696"/>
                  </a:cubicBezTo>
                  <a:cubicBezTo>
                    <a:pt x="32965" y="48696"/>
                    <a:pt x="39195" y="46320"/>
                    <a:pt x="43946" y="41568"/>
                  </a:cubicBezTo>
                  <a:cubicBezTo>
                    <a:pt x="53460" y="32055"/>
                    <a:pt x="53460" y="16640"/>
                    <a:pt x="43946" y="7136"/>
                  </a:cubicBezTo>
                  <a:cubicBezTo>
                    <a:pt x="39195" y="2379"/>
                    <a:pt x="32965" y="1"/>
                    <a:pt x="26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93" name="Google Shape;893;p39"/>
            <p:cNvSpPr/>
            <p:nvPr/>
          </p:nvSpPr>
          <p:spPr>
            <a:xfrm>
              <a:off x="6642986" y="2398968"/>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94" name="Google Shape;894;p39"/>
            <p:cNvSpPr/>
            <p:nvPr/>
          </p:nvSpPr>
          <p:spPr>
            <a:xfrm>
              <a:off x="6479785" y="24839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95" name="Google Shape;895;p39"/>
            <p:cNvSpPr/>
            <p:nvPr/>
          </p:nvSpPr>
          <p:spPr>
            <a:xfrm>
              <a:off x="8255884" y="27736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901" name="Google Shape;901;p39"/>
          <p:cNvSpPr txBox="1">
            <a:spLocks noGrp="1"/>
          </p:cNvSpPr>
          <p:nvPr>
            <p:ph type="title" idx="15"/>
          </p:nvPr>
        </p:nvSpPr>
        <p:spPr>
          <a:xfrm>
            <a:off x="2502383" y="73306"/>
            <a:ext cx="3858600" cy="99700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a:latin typeface="Times New Roman" panose="02020603050405020304" pitchFamily="18" charset="0"/>
                <a:cs typeface="Times New Roman" panose="02020603050405020304" pitchFamily="18" charset="0"/>
              </a:rPr>
              <a:t>NỘI DUNG</a:t>
            </a:r>
          </a:p>
        </p:txBody>
      </p:sp>
      <p:sp>
        <p:nvSpPr>
          <p:cNvPr id="902" name="Google Shape;902;p39"/>
          <p:cNvSpPr txBox="1">
            <a:spLocks noGrp="1"/>
          </p:cNvSpPr>
          <p:nvPr>
            <p:ph type="title" idx="2"/>
          </p:nvPr>
        </p:nvSpPr>
        <p:spPr>
          <a:xfrm>
            <a:off x="45490" y="1383337"/>
            <a:ext cx="1154731" cy="50201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latin typeface="Times New Roman" panose="02020603050405020304" pitchFamily="18" charset="0"/>
                <a:cs typeface="Times New Roman" panose="02020603050405020304" pitchFamily="18" charset="0"/>
              </a:rPr>
              <a:t>01</a:t>
            </a:r>
            <a:endParaRPr sz="4800" dirty="0">
              <a:latin typeface="Times New Roman" panose="02020603050405020304" pitchFamily="18" charset="0"/>
              <a:cs typeface="Times New Roman" panose="02020603050405020304" pitchFamily="18" charset="0"/>
            </a:endParaRPr>
          </a:p>
        </p:txBody>
      </p:sp>
      <p:grpSp>
        <p:nvGrpSpPr>
          <p:cNvPr id="51" name="Google Shape;891;p39">
            <a:extLst>
              <a:ext uri="{FF2B5EF4-FFF2-40B4-BE49-F238E27FC236}">
                <a16:creationId xmlns:a16="http://schemas.microsoft.com/office/drawing/2014/main" id="{E40703B5-EA00-2D4A-8DB3-57C3B745BCDC}"/>
              </a:ext>
            </a:extLst>
          </p:cNvPr>
          <p:cNvGrpSpPr/>
          <p:nvPr/>
        </p:nvGrpSpPr>
        <p:grpSpPr>
          <a:xfrm rot="10800000">
            <a:off x="-223999" y="3329880"/>
            <a:ext cx="1781660" cy="1300131"/>
            <a:chOff x="6479785" y="1632505"/>
            <a:chExt cx="2337782" cy="1670638"/>
          </a:xfrm>
        </p:grpSpPr>
        <p:sp>
          <p:nvSpPr>
            <p:cNvPr id="52" name="Google Shape;892;p39">
              <a:extLst>
                <a:ext uri="{FF2B5EF4-FFF2-40B4-BE49-F238E27FC236}">
                  <a16:creationId xmlns:a16="http://schemas.microsoft.com/office/drawing/2014/main" id="{A7B0F6D0-D9F7-854A-8E8B-B837D31B34FB}"/>
                </a:ext>
              </a:extLst>
            </p:cNvPr>
            <p:cNvSpPr/>
            <p:nvPr/>
          </p:nvSpPr>
          <p:spPr>
            <a:xfrm>
              <a:off x="6787832" y="1632505"/>
              <a:ext cx="1834113" cy="1670638"/>
            </a:xfrm>
            <a:custGeom>
              <a:avLst/>
              <a:gdLst/>
              <a:ahLst/>
              <a:cxnLst/>
              <a:rect l="l" t="t" r="r" b="b"/>
              <a:pathLst>
                <a:path w="53461" h="48696" extrusionOk="0">
                  <a:moveTo>
                    <a:pt x="26734" y="1"/>
                  </a:moveTo>
                  <a:cubicBezTo>
                    <a:pt x="20503" y="1"/>
                    <a:pt x="14271" y="2379"/>
                    <a:pt x="9514" y="7136"/>
                  </a:cubicBezTo>
                  <a:cubicBezTo>
                    <a:pt x="0" y="16640"/>
                    <a:pt x="0" y="32055"/>
                    <a:pt x="9514" y="41568"/>
                  </a:cubicBezTo>
                  <a:cubicBezTo>
                    <a:pt x="14271" y="46320"/>
                    <a:pt x="20503" y="48696"/>
                    <a:pt x="26734" y="48696"/>
                  </a:cubicBezTo>
                  <a:cubicBezTo>
                    <a:pt x="32965" y="48696"/>
                    <a:pt x="39195" y="46320"/>
                    <a:pt x="43946" y="41568"/>
                  </a:cubicBezTo>
                  <a:cubicBezTo>
                    <a:pt x="53460" y="32055"/>
                    <a:pt x="53460" y="16640"/>
                    <a:pt x="43946" y="7136"/>
                  </a:cubicBezTo>
                  <a:cubicBezTo>
                    <a:pt x="39195" y="2379"/>
                    <a:pt x="32965" y="1"/>
                    <a:pt x="26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 name="Google Shape;893;p39">
              <a:extLst>
                <a:ext uri="{FF2B5EF4-FFF2-40B4-BE49-F238E27FC236}">
                  <a16:creationId xmlns:a16="http://schemas.microsoft.com/office/drawing/2014/main" id="{3371567E-782E-7546-8BFA-464767DC5CE7}"/>
                </a:ext>
              </a:extLst>
            </p:cNvPr>
            <p:cNvSpPr/>
            <p:nvPr/>
          </p:nvSpPr>
          <p:spPr>
            <a:xfrm>
              <a:off x="6642986" y="2398968"/>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4" name="Google Shape;894;p39">
              <a:extLst>
                <a:ext uri="{FF2B5EF4-FFF2-40B4-BE49-F238E27FC236}">
                  <a16:creationId xmlns:a16="http://schemas.microsoft.com/office/drawing/2014/main" id="{FC676B12-173F-5F42-9CC6-625A975F8C9F}"/>
                </a:ext>
              </a:extLst>
            </p:cNvPr>
            <p:cNvSpPr/>
            <p:nvPr/>
          </p:nvSpPr>
          <p:spPr>
            <a:xfrm>
              <a:off x="6479785" y="24839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5" name="Google Shape;895;p39">
              <a:extLst>
                <a:ext uri="{FF2B5EF4-FFF2-40B4-BE49-F238E27FC236}">
                  <a16:creationId xmlns:a16="http://schemas.microsoft.com/office/drawing/2014/main" id="{76E8FFE7-6F13-CB43-B42F-B540B994D3FA}"/>
                </a:ext>
              </a:extLst>
            </p:cNvPr>
            <p:cNvSpPr/>
            <p:nvPr/>
          </p:nvSpPr>
          <p:spPr>
            <a:xfrm>
              <a:off x="8255884" y="27736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883" name="Google Shape;883;p39"/>
          <p:cNvSpPr txBox="1">
            <a:spLocks noGrp="1"/>
          </p:cNvSpPr>
          <p:nvPr>
            <p:ph type="title" idx="4"/>
          </p:nvPr>
        </p:nvSpPr>
        <p:spPr>
          <a:xfrm>
            <a:off x="149781" y="3490346"/>
            <a:ext cx="948420" cy="88060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latin typeface="Times New Roman" panose="02020603050405020304" pitchFamily="18" charset="0"/>
                <a:cs typeface="Times New Roman" panose="02020603050405020304" pitchFamily="18" charset="0"/>
              </a:rPr>
              <a:t>02</a:t>
            </a:r>
            <a:endParaRPr sz="4800" dirty="0">
              <a:latin typeface="Times New Roman" panose="02020603050405020304" pitchFamily="18" charset="0"/>
              <a:cs typeface="Times New Roman" panose="02020603050405020304" pitchFamily="18" charset="0"/>
            </a:endParaRPr>
          </a:p>
        </p:txBody>
      </p:sp>
      <p:sp>
        <p:nvSpPr>
          <p:cNvPr id="18" name="Google Shape;880;p39">
            <a:extLst>
              <a:ext uri="{FF2B5EF4-FFF2-40B4-BE49-F238E27FC236}">
                <a16:creationId xmlns:a16="http://schemas.microsoft.com/office/drawing/2014/main" id="{8C9FACFF-EDEB-FBA3-508A-14F60AA4559B}"/>
              </a:ext>
            </a:extLst>
          </p:cNvPr>
          <p:cNvSpPr txBox="1">
            <a:spLocks/>
          </p:cNvSpPr>
          <p:nvPr/>
        </p:nvSpPr>
        <p:spPr>
          <a:xfrm>
            <a:off x="6474548" y="791077"/>
            <a:ext cx="2727900" cy="20457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Domine"/>
              <a:buNone/>
              <a:defRPr sz="2000" b="1" i="0" u="none" strike="noStrike" cap="none">
                <a:solidFill>
                  <a:schemeClr val="dk1"/>
                </a:solidFill>
                <a:latin typeface="Domine"/>
                <a:ea typeface="Domine"/>
                <a:cs typeface="Domine"/>
                <a:sym typeface="Domine"/>
              </a:defRPr>
            </a:lvl1pPr>
            <a:lvl2pPr marR="0" lvl="1"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2pPr>
            <a:lvl3pPr marR="0" lvl="2"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3pPr>
            <a:lvl4pPr marR="0" lvl="3"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4pPr>
            <a:lvl5pPr marR="0" lvl="4"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5pPr>
            <a:lvl6pPr marR="0" lvl="5"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6pPr>
            <a:lvl7pPr marR="0" lvl="6"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7pPr>
            <a:lvl8pPr marR="0" lvl="7"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8pPr>
            <a:lvl9pPr marR="0" lvl="8"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262A29"/>
              </a:buClr>
              <a:buSzPts val="2400"/>
              <a:buFont typeface="Domine"/>
              <a:buNone/>
              <a:tabLst/>
              <a:defRPr/>
            </a:pP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Tình</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hình</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kinh</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tế</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xã</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hội</a:t>
            </a:r>
            <a:endPar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endParaRPr>
          </a:p>
        </p:txBody>
      </p:sp>
      <p:grpSp>
        <p:nvGrpSpPr>
          <p:cNvPr id="19" name="Google Shape;891;p39">
            <a:extLst>
              <a:ext uri="{FF2B5EF4-FFF2-40B4-BE49-F238E27FC236}">
                <a16:creationId xmlns:a16="http://schemas.microsoft.com/office/drawing/2014/main" id="{636BD57F-297E-DDEF-E8DB-F208602CB386}"/>
              </a:ext>
            </a:extLst>
          </p:cNvPr>
          <p:cNvGrpSpPr/>
          <p:nvPr/>
        </p:nvGrpSpPr>
        <p:grpSpPr>
          <a:xfrm rot="10800000">
            <a:off x="4968293" y="1141621"/>
            <a:ext cx="1781660" cy="1300131"/>
            <a:chOff x="6479785" y="1632505"/>
            <a:chExt cx="2337782" cy="1670638"/>
          </a:xfrm>
        </p:grpSpPr>
        <p:sp>
          <p:nvSpPr>
            <p:cNvPr id="20" name="Google Shape;892;p39">
              <a:extLst>
                <a:ext uri="{FF2B5EF4-FFF2-40B4-BE49-F238E27FC236}">
                  <a16:creationId xmlns:a16="http://schemas.microsoft.com/office/drawing/2014/main" id="{0A377245-1B51-F697-0D26-F196D7C3117A}"/>
                </a:ext>
              </a:extLst>
            </p:cNvPr>
            <p:cNvSpPr/>
            <p:nvPr/>
          </p:nvSpPr>
          <p:spPr>
            <a:xfrm>
              <a:off x="6787832" y="1632505"/>
              <a:ext cx="1834113" cy="1670638"/>
            </a:xfrm>
            <a:custGeom>
              <a:avLst/>
              <a:gdLst/>
              <a:ahLst/>
              <a:cxnLst/>
              <a:rect l="l" t="t" r="r" b="b"/>
              <a:pathLst>
                <a:path w="53461" h="48696" extrusionOk="0">
                  <a:moveTo>
                    <a:pt x="26734" y="1"/>
                  </a:moveTo>
                  <a:cubicBezTo>
                    <a:pt x="20503" y="1"/>
                    <a:pt x="14271" y="2379"/>
                    <a:pt x="9514" y="7136"/>
                  </a:cubicBezTo>
                  <a:cubicBezTo>
                    <a:pt x="0" y="16640"/>
                    <a:pt x="0" y="32055"/>
                    <a:pt x="9514" y="41568"/>
                  </a:cubicBezTo>
                  <a:cubicBezTo>
                    <a:pt x="14271" y="46320"/>
                    <a:pt x="20503" y="48696"/>
                    <a:pt x="26734" y="48696"/>
                  </a:cubicBezTo>
                  <a:cubicBezTo>
                    <a:pt x="32965" y="48696"/>
                    <a:pt x="39195" y="46320"/>
                    <a:pt x="43946" y="41568"/>
                  </a:cubicBezTo>
                  <a:cubicBezTo>
                    <a:pt x="53460" y="32055"/>
                    <a:pt x="53460" y="16640"/>
                    <a:pt x="43946" y="7136"/>
                  </a:cubicBezTo>
                  <a:cubicBezTo>
                    <a:pt x="39195" y="2379"/>
                    <a:pt x="32965" y="1"/>
                    <a:pt x="26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1" name="Google Shape;893;p39">
              <a:extLst>
                <a:ext uri="{FF2B5EF4-FFF2-40B4-BE49-F238E27FC236}">
                  <a16:creationId xmlns:a16="http://schemas.microsoft.com/office/drawing/2014/main" id="{6CB85B0E-B29A-7002-F45B-7874075A5855}"/>
                </a:ext>
              </a:extLst>
            </p:cNvPr>
            <p:cNvSpPr/>
            <p:nvPr/>
          </p:nvSpPr>
          <p:spPr>
            <a:xfrm>
              <a:off x="6642986" y="2398968"/>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2" name="Google Shape;894;p39">
              <a:extLst>
                <a:ext uri="{FF2B5EF4-FFF2-40B4-BE49-F238E27FC236}">
                  <a16:creationId xmlns:a16="http://schemas.microsoft.com/office/drawing/2014/main" id="{C4CCBEDF-CE8C-C2F3-F130-95097C84DA99}"/>
                </a:ext>
              </a:extLst>
            </p:cNvPr>
            <p:cNvSpPr/>
            <p:nvPr/>
          </p:nvSpPr>
          <p:spPr>
            <a:xfrm>
              <a:off x="6479785" y="24839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3" name="Google Shape;895;p39">
              <a:extLst>
                <a:ext uri="{FF2B5EF4-FFF2-40B4-BE49-F238E27FC236}">
                  <a16:creationId xmlns:a16="http://schemas.microsoft.com/office/drawing/2014/main" id="{455A0F82-4156-1341-3A00-4774D68FD749}"/>
                </a:ext>
              </a:extLst>
            </p:cNvPr>
            <p:cNvSpPr/>
            <p:nvPr/>
          </p:nvSpPr>
          <p:spPr>
            <a:xfrm>
              <a:off x="8255884" y="27736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24" name="Google Shape;902;p39">
            <a:extLst>
              <a:ext uri="{FF2B5EF4-FFF2-40B4-BE49-F238E27FC236}">
                <a16:creationId xmlns:a16="http://schemas.microsoft.com/office/drawing/2014/main" id="{FB498573-433F-C7FD-142E-1FDB3C66D232}"/>
              </a:ext>
            </a:extLst>
          </p:cNvPr>
          <p:cNvSpPr txBox="1">
            <a:spLocks/>
          </p:cNvSpPr>
          <p:nvPr/>
        </p:nvSpPr>
        <p:spPr>
          <a:xfrm>
            <a:off x="5206252" y="1535737"/>
            <a:ext cx="1154731" cy="5020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Domine"/>
              <a:buNone/>
              <a:defRPr sz="2700" b="1" i="0" u="none" strike="noStrike" cap="none">
                <a:solidFill>
                  <a:schemeClr val="dk1"/>
                </a:solidFill>
                <a:latin typeface="Domine"/>
                <a:ea typeface="Domine"/>
                <a:cs typeface="Domine"/>
                <a:sym typeface="Domine"/>
              </a:defRPr>
            </a:lvl1pPr>
            <a:lvl2pPr marR="0" lvl="1"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2pPr>
            <a:lvl3pPr marR="0" lvl="2"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3pPr>
            <a:lvl4pPr marR="0" lvl="3"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4pPr>
            <a:lvl5pPr marR="0" lvl="4"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5pPr>
            <a:lvl6pPr marR="0" lvl="5"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6pPr>
            <a:lvl7pPr marR="0" lvl="6"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7pPr>
            <a:lvl8pPr marR="0" lvl="7"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8pPr>
            <a:lvl9pPr marR="0" lvl="8"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262A29"/>
              </a:buClr>
              <a:buSzPts val="3000"/>
              <a:buFont typeface="Domine"/>
              <a:buNone/>
              <a:tabLst/>
              <a:defRPr/>
            </a:pPr>
            <a:r>
              <a:rPr kumimoji="0" lang="en" sz="4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03</a:t>
            </a:r>
          </a:p>
        </p:txBody>
      </p:sp>
      <p:sp>
        <p:nvSpPr>
          <p:cNvPr id="25" name="Google Shape;880;p39">
            <a:extLst>
              <a:ext uri="{FF2B5EF4-FFF2-40B4-BE49-F238E27FC236}">
                <a16:creationId xmlns:a16="http://schemas.microsoft.com/office/drawing/2014/main" id="{1006D34D-AB71-373D-413D-6C56123933EC}"/>
              </a:ext>
            </a:extLst>
          </p:cNvPr>
          <p:cNvSpPr txBox="1">
            <a:spLocks/>
          </p:cNvSpPr>
          <p:nvPr/>
        </p:nvSpPr>
        <p:spPr>
          <a:xfrm>
            <a:off x="6433836" y="2891201"/>
            <a:ext cx="2727900" cy="20457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Domine"/>
              <a:buNone/>
              <a:defRPr sz="2000" b="1" i="0" u="none" strike="noStrike" cap="none">
                <a:solidFill>
                  <a:schemeClr val="dk1"/>
                </a:solidFill>
                <a:latin typeface="Domine"/>
                <a:ea typeface="Domine"/>
                <a:cs typeface="Domine"/>
                <a:sym typeface="Domine"/>
              </a:defRPr>
            </a:lvl1pPr>
            <a:lvl2pPr marR="0" lvl="1"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2pPr>
            <a:lvl3pPr marR="0" lvl="2"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3pPr>
            <a:lvl4pPr marR="0" lvl="3"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4pPr>
            <a:lvl5pPr marR="0" lvl="4"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5pPr>
            <a:lvl6pPr marR="0" lvl="5"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6pPr>
            <a:lvl7pPr marR="0" lvl="6"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7pPr>
            <a:lvl8pPr marR="0" lvl="7"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8pPr>
            <a:lvl9pPr marR="0" lvl="8"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262A29"/>
              </a:buClr>
              <a:buSzPts val="2400"/>
              <a:buFont typeface="Domine"/>
              <a:buNone/>
              <a:tabLst/>
              <a:defRPr/>
            </a:pP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Tình</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hình</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văn</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hóa</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giáo</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dục</a:t>
            </a:r>
            <a:endPar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endParaRPr>
          </a:p>
        </p:txBody>
      </p:sp>
      <p:grpSp>
        <p:nvGrpSpPr>
          <p:cNvPr id="26" name="Google Shape;891;p39">
            <a:extLst>
              <a:ext uri="{FF2B5EF4-FFF2-40B4-BE49-F238E27FC236}">
                <a16:creationId xmlns:a16="http://schemas.microsoft.com/office/drawing/2014/main" id="{3C353B88-4525-82EE-D316-A2687402A3E1}"/>
              </a:ext>
            </a:extLst>
          </p:cNvPr>
          <p:cNvGrpSpPr/>
          <p:nvPr/>
        </p:nvGrpSpPr>
        <p:grpSpPr>
          <a:xfrm rot="10800000">
            <a:off x="4978055" y="3259420"/>
            <a:ext cx="1781660" cy="1300131"/>
            <a:chOff x="6479785" y="1632505"/>
            <a:chExt cx="2337782" cy="1670638"/>
          </a:xfrm>
        </p:grpSpPr>
        <p:sp>
          <p:nvSpPr>
            <p:cNvPr id="27" name="Google Shape;892;p39">
              <a:extLst>
                <a:ext uri="{FF2B5EF4-FFF2-40B4-BE49-F238E27FC236}">
                  <a16:creationId xmlns:a16="http://schemas.microsoft.com/office/drawing/2014/main" id="{C0C44863-6F57-6471-C28C-77FAFA1EF7AA}"/>
                </a:ext>
              </a:extLst>
            </p:cNvPr>
            <p:cNvSpPr/>
            <p:nvPr/>
          </p:nvSpPr>
          <p:spPr>
            <a:xfrm>
              <a:off x="6787832" y="1632505"/>
              <a:ext cx="1834113" cy="1670638"/>
            </a:xfrm>
            <a:custGeom>
              <a:avLst/>
              <a:gdLst/>
              <a:ahLst/>
              <a:cxnLst/>
              <a:rect l="l" t="t" r="r" b="b"/>
              <a:pathLst>
                <a:path w="53461" h="48696" extrusionOk="0">
                  <a:moveTo>
                    <a:pt x="26734" y="1"/>
                  </a:moveTo>
                  <a:cubicBezTo>
                    <a:pt x="20503" y="1"/>
                    <a:pt x="14271" y="2379"/>
                    <a:pt x="9514" y="7136"/>
                  </a:cubicBezTo>
                  <a:cubicBezTo>
                    <a:pt x="0" y="16640"/>
                    <a:pt x="0" y="32055"/>
                    <a:pt x="9514" y="41568"/>
                  </a:cubicBezTo>
                  <a:cubicBezTo>
                    <a:pt x="14271" y="46320"/>
                    <a:pt x="20503" y="48696"/>
                    <a:pt x="26734" y="48696"/>
                  </a:cubicBezTo>
                  <a:cubicBezTo>
                    <a:pt x="32965" y="48696"/>
                    <a:pt x="39195" y="46320"/>
                    <a:pt x="43946" y="41568"/>
                  </a:cubicBezTo>
                  <a:cubicBezTo>
                    <a:pt x="53460" y="32055"/>
                    <a:pt x="53460" y="16640"/>
                    <a:pt x="43946" y="7136"/>
                  </a:cubicBezTo>
                  <a:cubicBezTo>
                    <a:pt x="39195" y="2379"/>
                    <a:pt x="32965" y="1"/>
                    <a:pt x="26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8" name="Google Shape;893;p39">
              <a:extLst>
                <a:ext uri="{FF2B5EF4-FFF2-40B4-BE49-F238E27FC236}">
                  <a16:creationId xmlns:a16="http://schemas.microsoft.com/office/drawing/2014/main" id="{533BA5E1-240C-7C58-FFED-B8352B8C1E6D}"/>
                </a:ext>
              </a:extLst>
            </p:cNvPr>
            <p:cNvSpPr/>
            <p:nvPr/>
          </p:nvSpPr>
          <p:spPr>
            <a:xfrm>
              <a:off x="6642986" y="2398968"/>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9" name="Google Shape;894;p39">
              <a:extLst>
                <a:ext uri="{FF2B5EF4-FFF2-40B4-BE49-F238E27FC236}">
                  <a16:creationId xmlns:a16="http://schemas.microsoft.com/office/drawing/2014/main" id="{F6FF5A49-C634-10A4-665F-6C6584A58768}"/>
                </a:ext>
              </a:extLst>
            </p:cNvPr>
            <p:cNvSpPr/>
            <p:nvPr/>
          </p:nvSpPr>
          <p:spPr>
            <a:xfrm>
              <a:off x="6479785" y="24839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0" name="Google Shape;895;p39">
              <a:extLst>
                <a:ext uri="{FF2B5EF4-FFF2-40B4-BE49-F238E27FC236}">
                  <a16:creationId xmlns:a16="http://schemas.microsoft.com/office/drawing/2014/main" id="{A9C9A1A7-11DB-9DFB-7F04-FE2DB803A6A5}"/>
                </a:ext>
              </a:extLst>
            </p:cNvPr>
            <p:cNvSpPr/>
            <p:nvPr/>
          </p:nvSpPr>
          <p:spPr>
            <a:xfrm>
              <a:off x="8255884" y="27736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31" name="Google Shape;902;p39">
            <a:extLst>
              <a:ext uri="{FF2B5EF4-FFF2-40B4-BE49-F238E27FC236}">
                <a16:creationId xmlns:a16="http://schemas.microsoft.com/office/drawing/2014/main" id="{017B225E-5724-3B15-D88D-52FEB3341021}"/>
              </a:ext>
            </a:extLst>
          </p:cNvPr>
          <p:cNvSpPr txBox="1">
            <a:spLocks/>
          </p:cNvSpPr>
          <p:nvPr/>
        </p:nvSpPr>
        <p:spPr>
          <a:xfrm>
            <a:off x="5216014" y="3653536"/>
            <a:ext cx="1154731" cy="5020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Domine"/>
              <a:buNone/>
              <a:defRPr sz="2700" b="1" i="0" u="none" strike="noStrike" cap="none">
                <a:solidFill>
                  <a:schemeClr val="dk1"/>
                </a:solidFill>
                <a:latin typeface="Domine"/>
                <a:ea typeface="Domine"/>
                <a:cs typeface="Domine"/>
                <a:sym typeface="Domine"/>
              </a:defRPr>
            </a:lvl1pPr>
            <a:lvl2pPr marR="0" lvl="1"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2pPr>
            <a:lvl3pPr marR="0" lvl="2"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3pPr>
            <a:lvl4pPr marR="0" lvl="3"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4pPr>
            <a:lvl5pPr marR="0" lvl="4"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5pPr>
            <a:lvl6pPr marR="0" lvl="5"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6pPr>
            <a:lvl7pPr marR="0" lvl="6"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7pPr>
            <a:lvl8pPr marR="0" lvl="7"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8pPr>
            <a:lvl9pPr marR="0" lvl="8"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262A29"/>
              </a:buClr>
              <a:buSzPts val="3000"/>
              <a:buFont typeface="Domine"/>
              <a:buNone/>
              <a:tabLst/>
              <a:defRPr/>
            </a:pPr>
            <a:r>
              <a:rPr kumimoji="0" lang="en" sz="4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04</a:t>
            </a: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880"/>
                                            </p:tgtEl>
                                            <p:attrNameLst>
                                              <p:attrName>style.visibility</p:attrName>
                                            </p:attrNameLst>
                                          </p:cBhvr>
                                          <p:to>
                                            <p:strVal val="visible"/>
                                          </p:to>
                                        </p:set>
                                        <p:anim calcmode="lin" valueType="num" p14:bounceEnd="50000">
                                          <p:cBhvr additive="base">
                                            <p:cTn id="7" dur="500" fill="hold"/>
                                            <p:tgtEl>
                                              <p:spTgt spid="88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882"/>
                                            </p:tgtEl>
                                            <p:attrNameLst>
                                              <p:attrName>style.visibility</p:attrName>
                                            </p:attrNameLst>
                                          </p:cBhvr>
                                          <p:to>
                                            <p:strVal val="visible"/>
                                          </p:to>
                                        </p:set>
                                        <p:anim calcmode="lin" valueType="num" p14:bounceEnd="50000">
                                          <p:cBhvr additive="base">
                                            <p:cTn id="11" dur="500" fill="hold"/>
                                            <p:tgtEl>
                                              <p:spTgt spid="88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8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891"/>
                                            </p:tgtEl>
                                            <p:attrNameLst>
                                              <p:attrName>style.visibility</p:attrName>
                                            </p:attrNameLst>
                                          </p:cBhvr>
                                          <p:to>
                                            <p:strVal val="visible"/>
                                          </p:to>
                                        </p:set>
                                        <p:anim calcmode="lin" valueType="num" p14:bounceEnd="50000">
                                          <p:cBhvr additive="base">
                                            <p:cTn id="15" dur="500" fill="hold"/>
                                            <p:tgtEl>
                                              <p:spTgt spid="8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9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901"/>
                                            </p:tgtEl>
                                            <p:attrNameLst>
                                              <p:attrName>style.visibility</p:attrName>
                                            </p:attrNameLst>
                                          </p:cBhvr>
                                          <p:to>
                                            <p:strVal val="visible"/>
                                          </p:to>
                                        </p:set>
                                        <p:anim calcmode="lin" valueType="num" p14:bounceEnd="50000">
                                          <p:cBhvr additive="base">
                                            <p:cTn id="19" dur="500" fill="hold"/>
                                            <p:tgtEl>
                                              <p:spTgt spid="901"/>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901"/>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902"/>
                                            </p:tgtEl>
                                            <p:attrNameLst>
                                              <p:attrName>style.visibility</p:attrName>
                                            </p:attrNameLst>
                                          </p:cBhvr>
                                          <p:to>
                                            <p:strVal val="visible"/>
                                          </p:to>
                                        </p:set>
                                        <p:anim calcmode="lin" valueType="num" p14:bounceEnd="50000">
                                          <p:cBhvr additive="base">
                                            <p:cTn id="23" dur="500" fill="hold"/>
                                            <p:tgtEl>
                                              <p:spTgt spid="902"/>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902"/>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50000">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14:bounceEnd="50000">
                                          <p:cBhvr additive="base">
                                            <p:cTn id="27" dur="500" fill="hold"/>
                                            <p:tgtEl>
                                              <p:spTgt spid="51"/>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51"/>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883"/>
                                            </p:tgtEl>
                                            <p:attrNameLst>
                                              <p:attrName>style.visibility</p:attrName>
                                            </p:attrNameLst>
                                          </p:cBhvr>
                                          <p:to>
                                            <p:strVal val="visible"/>
                                          </p:to>
                                        </p:set>
                                        <p:anim calcmode="lin" valueType="num" p14:bounceEnd="50000">
                                          <p:cBhvr additive="base">
                                            <p:cTn id="31" dur="500" fill="hold"/>
                                            <p:tgtEl>
                                              <p:spTgt spid="883"/>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88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14:bounceEnd="50000">
                                          <p:cBhvr additive="base">
                                            <p:cTn id="35"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8"/>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14:presetBounceEnd="50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50000">
                                          <p:cBhvr additive="base">
                                            <p:cTn id="39"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14:bounceEnd="50000">
                                          <p:cBhvr additive="base">
                                            <p:cTn id="43"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4"/>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14:bounceEnd="50000">
                                          <p:cBhvr additive="base">
                                            <p:cTn id="47"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5"/>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14:presetBounceEnd="50000">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14:bounceEnd="50000">
                                          <p:cBhvr additive="base">
                                            <p:cTn id="51"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52" dur="500" fill="hold"/>
                                            <p:tgtEl>
                                              <p:spTgt spid="26"/>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14:presetBounceEnd="50000">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14:bounceEnd="50000">
                                          <p:cBhvr additive="base">
                                            <p:cTn id="55" dur="500" fill="hold"/>
                                            <p:tgtEl>
                                              <p:spTgt spid="31"/>
                                            </p:tgtEl>
                                            <p:attrNameLst>
                                              <p:attrName>ppt_x</p:attrName>
                                            </p:attrNameLst>
                                          </p:cBhvr>
                                          <p:tavLst>
                                            <p:tav tm="0">
                                              <p:val>
                                                <p:strVal val="#ppt_x"/>
                                              </p:val>
                                            </p:tav>
                                            <p:tav tm="100000">
                                              <p:val>
                                                <p:strVal val="#ppt_x"/>
                                              </p:val>
                                            </p:tav>
                                          </p:tavLst>
                                        </p:anim>
                                        <p:anim calcmode="lin" valueType="num" p14:bounceEnd="50000">
                                          <p:cBhvr additive="base">
                                            <p:cTn id="56"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 grpId="0"/>
          <p:bldP spid="882" grpId="0"/>
          <p:bldP spid="901" grpId="0"/>
          <p:bldP spid="902" grpId="0"/>
          <p:bldP spid="883" grpId="0"/>
          <p:bldP spid="18" grpId="0"/>
          <p:bldP spid="24" grpId="0"/>
          <p:bldP spid="25" grpId="0"/>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80"/>
                                            </p:tgtEl>
                                            <p:attrNameLst>
                                              <p:attrName>style.visibility</p:attrName>
                                            </p:attrNameLst>
                                          </p:cBhvr>
                                          <p:to>
                                            <p:strVal val="visible"/>
                                          </p:to>
                                        </p:set>
                                        <p:anim calcmode="lin" valueType="num">
                                          <p:cBhvr additive="base">
                                            <p:cTn id="7" dur="500" fill="hold"/>
                                            <p:tgtEl>
                                              <p:spTgt spid="880"/>
                                            </p:tgtEl>
                                            <p:attrNameLst>
                                              <p:attrName>ppt_x</p:attrName>
                                            </p:attrNameLst>
                                          </p:cBhvr>
                                          <p:tavLst>
                                            <p:tav tm="0">
                                              <p:val>
                                                <p:strVal val="#ppt_x"/>
                                              </p:val>
                                            </p:tav>
                                            <p:tav tm="100000">
                                              <p:val>
                                                <p:strVal val="#ppt_x"/>
                                              </p:val>
                                            </p:tav>
                                          </p:tavLst>
                                        </p:anim>
                                        <p:anim calcmode="lin" valueType="num">
                                          <p:cBhvr additive="base">
                                            <p:cTn id="8" dur="500" fill="hold"/>
                                            <p:tgtEl>
                                              <p:spTgt spid="8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82"/>
                                            </p:tgtEl>
                                            <p:attrNameLst>
                                              <p:attrName>style.visibility</p:attrName>
                                            </p:attrNameLst>
                                          </p:cBhvr>
                                          <p:to>
                                            <p:strVal val="visible"/>
                                          </p:to>
                                        </p:set>
                                        <p:anim calcmode="lin" valueType="num">
                                          <p:cBhvr additive="base">
                                            <p:cTn id="11" dur="500" fill="hold"/>
                                            <p:tgtEl>
                                              <p:spTgt spid="882"/>
                                            </p:tgtEl>
                                            <p:attrNameLst>
                                              <p:attrName>ppt_x</p:attrName>
                                            </p:attrNameLst>
                                          </p:cBhvr>
                                          <p:tavLst>
                                            <p:tav tm="0">
                                              <p:val>
                                                <p:strVal val="#ppt_x"/>
                                              </p:val>
                                            </p:tav>
                                            <p:tav tm="100000">
                                              <p:val>
                                                <p:strVal val="#ppt_x"/>
                                              </p:val>
                                            </p:tav>
                                          </p:tavLst>
                                        </p:anim>
                                        <p:anim calcmode="lin" valueType="num">
                                          <p:cBhvr additive="base">
                                            <p:cTn id="12" dur="500" fill="hold"/>
                                            <p:tgtEl>
                                              <p:spTgt spid="88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891"/>
                                            </p:tgtEl>
                                            <p:attrNameLst>
                                              <p:attrName>style.visibility</p:attrName>
                                            </p:attrNameLst>
                                          </p:cBhvr>
                                          <p:to>
                                            <p:strVal val="visible"/>
                                          </p:to>
                                        </p:set>
                                        <p:anim calcmode="lin" valueType="num">
                                          <p:cBhvr additive="base">
                                            <p:cTn id="15" dur="500" fill="hold"/>
                                            <p:tgtEl>
                                              <p:spTgt spid="891"/>
                                            </p:tgtEl>
                                            <p:attrNameLst>
                                              <p:attrName>ppt_x</p:attrName>
                                            </p:attrNameLst>
                                          </p:cBhvr>
                                          <p:tavLst>
                                            <p:tav tm="0">
                                              <p:val>
                                                <p:strVal val="#ppt_x"/>
                                              </p:val>
                                            </p:tav>
                                            <p:tav tm="100000">
                                              <p:val>
                                                <p:strVal val="#ppt_x"/>
                                              </p:val>
                                            </p:tav>
                                          </p:tavLst>
                                        </p:anim>
                                        <p:anim calcmode="lin" valueType="num">
                                          <p:cBhvr additive="base">
                                            <p:cTn id="16" dur="500" fill="hold"/>
                                            <p:tgtEl>
                                              <p:spTgt spid="89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901"/>
                                            </p:tgtEl>
                                            <p:attrNameLst>
                                              <p:attrName>style.visibility</p:attrName>
                                            </p:attrNameLst>
                                          </p:cBhvr>
                                          <p:to>
                                            <p:strVal val="visible"/>
                                          </p:to>
                                        </p:set>
                                        <p:anim calcmode="lin" valueType="num">
                                          <p:cBhvr additive="base">
                                            <p:cTn id="19" dur="500" fill="hold"/>
                                            <p:tgtEl>
                                              <p:spTgt spid="901"/>
                                            </p:tgtEl>
                                            <p:attrNameLst>
                                              <p:attrName>ppt_x</p:attrName>
                                            </p:attrNameLst>
                                          </p:cBhvr>
                                          <p:tavLst>
                                            <p:tav tm="0">
                                              <p:val>
                                                <p:strVal val="#ppt_x"/>
                                              </p:val>
                                            </p:tav>
                                            <p:tav tm="100000">
                                              <p:val>
                                                <p:strVal val="#ppt_x"/>
                                              </p:val>
                                            </p:tav>
                                          </p:tavLst>
                                        </p:anim>
                                        <p:anim calcmode="lin" valueType="num">
                                          <p:cBhvr additive="base">
                                            <p:cTn id="20" dur="500" fill="hold"/>
                                            <p:tgtEl>
                                              <p:spTgt spid="901"/>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902"/>
                                            </p:tgtEl>
                                            <p:attrNameLst>
                                              <p:attrName>style.visibility</p:attrName>
                                            </p:attrNameLst>
                                          </p:cBhvr>
                                          <p:to>
                                            <p:strVal val="visible"/>
                                          </p:to>
                                        </p:set>
                                        <p:anim calcmode="lin" valueType="num">
                                          <p:cBhvr additive="base">
                                            <p:cTn id="23" dur="500" fill="hold"/>
                                            <p:tgtEl>
                                              <p:spTgt spid="902"/>
                                            </p:tgtEl>
                                            <p:attrNameLst>
                                              <p:attrName>ppt_x</p:attrName>
                                            </p:attrNameLst>
                                          </p:cBhvr>
                                          <p:tavLst>
                                            <p:tav tm="0">
                                              <p:val>
                                                <p:strVal val="#ppt_x"/>
                                              </p:val>
                                            </p:tav>
                                            <p:tav tm="100000">
                                              <p:val>
                                                <p:strVal val="#ppt_x"/>
                                              </p:val>
                                            </p:tav>
                                          </p:tavLst>
                                        </p:anim>
                                        <p:anim calcmode="lin" valueType="num">
                                          <p:cBhvr additive="base">
                                            <p:cTn id="24" dur="500" fill="hold"/>
                                            <p:tgtEl>
                                              <p:spTgt spid="902"/>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ppt_x"/>
                                              </p:val>
                                            </p:tav>
                                            <p:tav tm="100000">
                                              <p:val>
                                                <p:strVal val="#ppt_x"/>
                                              </p:val>
                                            </p:tav>
                                          </p:tavLst>
                                        </p:anim>
                                        <p:anim calcmode="lin" valueType="num">
                                          <p:cBhvr additive="base">
                                            <p:cTn id="28" dur="500" fill="hold"/>
                                            <p:tgtEl>
                                              <p:spTgt spid="51"/>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883"/>
                                            </p:tgtEl>
                                            <p:attrNameLst>
                                              <p:attrName>style.visibility</p:attrName>
                                            </p:attrNameLst>
                                          </p:cBhvr>
                                          <p:to>
                                            <p:strVal val="visible"/>
                                          </p:to>
                                        </p:set>
                                        <p:anim calcmode="lin" valueType="num">
                                          <p:cBhvr additive="base">
                                            <p:cTn id="31" dur="500" fill="hold"/>
                                            <p:tgtEl>
                                              <p:spTgt spid="883"/>
                                            </p:tgtEl>
                                            <p:attrNameLst>
                                              <p:attrName>ppt_x</p:attrName>
                                            </p:attrNameLst>
                                          </p:cBhvr>
                                          <p:tavLst>
                                            <p:tav tm="0">
                                              <p:val>
                                                <p:strVal val="#ppt_x"/>
                                              </p:val>
                                            </p:tav>
                                            <p:tav tm="100000">
                                              <p:val>
                                                <p:strVal val="#ppt_x"/>
                                              </p:val>
                                            </p:tav>
                                          </p:tavLst>
                                        </p:anim>
                                        <p:anim calcmode="lin" valueType="num">
                                          <p:cBhvr additive="base">
                                            <p:cTn id="32" dur="500" fill="hold"/>
                                            <p:tgtEl>
                                              <p:spTgt spid="88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ppt_x"/>
                                              </p:val>
                                            </p:tav>
                                            <p:tav tm="100000">
                                              <p:val>
                                                <p:strVal val="#ppt_x"/>
                                              </p:val>
                                            </p:tav>
                                          </p:tavLst>
                                        </p:anim>
                                        <p:anim calcmode="lin" valueType="num">
                                          <p:cBhvr additive="base">
                                            <p:cTn id="52" dur="500" fill="hold"/>
                                            <p:tgtEl>
                                              <p:spTgt spid="26"/>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fill="hold"/>
                                            <p:tgtEl>
                                              <p:spTgt spid="31"/>
                                            </p:tgtEl>
                                            <p:attrNameLst>
                                              <p:attrName>ppt_x</p:attrName>
                                            </p:attrNameLst>
                                          </p:cBhvr>
                                          <p:tavLst>
                                            <p:tav tm="0">
                                              <p:val>
                                                <p:strVal val="#ppt_x"/>
                                              </p:val>
                                            </p:tav>
                                            <p:tav tm="100000">
                                              <p:val>
                                                <p:strVal val="#ppt_x"/>
                                              </p:val>
                                            </p:tav>
                                          </p:tavLst>
                                        </p:anim>
                                        <p:anim calcmode="lin" valueType="num">
                                          <p:cBhvr additive="base">
                                            <p:cTn id="56"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 grpId="0"/>
          <p:bldP spid="882" grpId="0"/>
          <p:bldP spid="901" grpId="0"/>
          <p:bldP spid="902" grpId="0"/>
          <p:bldP spid="883" grpId="0"/>
          <p:bldP spid="18" grpId="0"/>
          <p:bldP spid="24" grpId="0"/>
          <p:bldP spid="25" grpId="0"/>
          <p:bldP spid="31"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E7B357-9A2B-8B55-EEA4-BB67874928AD}"/>
              </a:ext>
            </a:extLst>
          </p:cNvPr>
          <p:cNvSpPr txBox="1"/>
          <p:nvPr/>
        </p:nvSpPr>
        <p:spPr>
          <a:xfrm>
            <a:off x="681404" y="1454564"/>
            <a:ext cx="778119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Đọc thông tin SGK hãy mô tả về đời sống xã hội thời Lý?</a:t>
            </a:r>
          </a:p>
        </p:txBody>
      </p:sp>
    </p:spTree>
    <p:extLst>
      <p:ext uri="{BB962C8B-B14F-4D97-AF65-F5344CB8AC3E}">
        <p14:creationId xmlns:p14="http://schemas.microsoft.com/office/powerpoint/2010/main" val="3461687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0" y="904175"/>
            <a:ext cx="4339650" cy="523220"/>
          </a:xfrm>
          <a:prstGeom prst="rect">
            <a:avLst/>
          </a:prstGeom>
        </p:spPr>
        <p:txBody>
          <a:bodyPr wrap="none">
            <a:spAutoFit/>
          </a:bodyPr>
          <a:lstStyle/>
          <a:p>
            <a:r>
              <a:rPr lang="en-US" altLang="en-VN" sz="2800" b="1" dirty="0">
                <a:solidFill>
                  <a:srgbClr val="0070C0"/>
                </a:solidFill>
                <a:latin typeface="Times New Roman" panose="02020603050405020304" pitchFamily="18" charset="0"/>
                <a:cs typeface="Times New Roman" panose="02020603050405020304" pitchFamily="18" charset="0"/>
              </a:rPr>
              <a:t>3. </a:t>
            </a:r>
            <a:r>
              <a:rPr lang="en-US" altLang="en-VN" sz="2800" b="1" dirty="0" err="1">
                <a:solidFill>
                  <a:srgbClr val="0070C0"/>
                </a:solidFill>
                <a:latin typeface="Times New Roman" panose="02020603050405020304" pitchFamily="18" charset="0"/>
                <a:cs typeface="Times New Roman" panose="02020603050405020304" pitchFamily="18" charset="0"/>
              </a:rPr>
              <a:t>Tình</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hình</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kinh</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tế</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xã</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hội</a:t>
            </a:r>
            <a:endParaRPr lang="en-US" altLang="en-VN" sz="2800" b="1" dirty="0">
              <a:solidFill>
                <a:srgbClr val="0070C0"/>
              </a:solidFill>
              <a:latin typeface="Times New Roman" panose="02020603050405020304" pitchFamily="18" charset="0"/>
              <a:cs typeface="Times New Roman" panose="02020603050405020304" pitchFamily="18" charset="0"/>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0" y="1341306"/>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VN" sz="2800" dirty="0">
                <a:solidFill>
                  <a:srgbClr val="0070C0"/>
                </a:solidFill>
                <a:latin typeface="Times New Roman" panose="02020603050405020304" pitchFamily="18" charset="0"/>
                <a:cs typeface="Times New Roman" panose="02020603050405020304" pitchFamily="18" charset="0"/>
              </a:rPr>
              <a:t>a. </a:t>
            </a:r>
            <a:r>
              <a:rPr lang="en-US" altLang="en-VN" sz="2800" dirty="0" err="1">
                <a:solidFill>
                  <a:srgbClr val="0070C0"/>
                </a:solidFill>
                <a:latin typeface="Times New Roman" panose="02020603050405020304" pitchFamily="18" charset="0"/>
                <a:cs typeface="Times New Roman" panose="02020603050405020304" pitchFamily="18" charset="0"/>
              </a:rPr>
              <a:t>Tình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hình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kinh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tế</a:t>
            </a:r>
            <a:endParaRPr lang="en-US" altLang="en-VN" sz="2800" dirty="0">
              <a:solidFill>
                <a:srgbClr val="0070C0"/>
              </a:solidFill>
              <a:latin typeface="Times New Roman" panose="02020603050405020304" pitchFamily="18" charset="0"/>
              <a:cs typeface="Times New Roman" panose="02020603050405020304" pitchFamily="18" charset="0"/>
            </a:endParaRP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151004" y="107613"/>
            <a:ext cx="9295004" cy="8570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r>
              <a:rPr lang="vi-VN" sz="2800" dirty="0">
                <a:solidFill>
                  <a:srgbClr val="FF0000"/>
                </a:solidFill>
                <a:latin typeface="Times New Roman" panose="02020603050405020304" pitchFamily="18" charset="0"/>
                <a:cs typeface="Times New Roman" panose="02020603050405020304" pitchFamily="18" charset="0"/>
              </a:rPr>
              <a:t>BÀI 11: NHÀ LÝ XÂY DỰNG VÀ PHÁT TRIỂN ĐẤT NƯỚC (1009-1225) (T2)</a:t>
            </a:r>
          </a:p>
        </p:txBody>
      </p:sp>
      <p:sp>
        <p:nvSpPr>
          <p:cNvPr id="6" name="TextBox 5">
            <a:extLst>
              <a:ext uri="{FF2B5EF4-FFF2-40B4-BE49-F238E27FC236}">
                <a16:creationId xmlns:a16="http://schemas.microsoft.com/office/drawing/2014/main" id="{A5AF7BEF-C3C0-B2ED-3D26-07504847AB55}"/>
              </a:ext>
            </a:extLst>
          </p:cNvPr>
          <p:cNvSpPr txBox="1"/>
          <p:nvPr/>
        </p:nvSpPr>
        <p:spPr>
          <a:xfrm>
            <a:off x="0" y="2291481"/>
            <a:ext cx="5562600" cy="523220"/>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 Xã hội có xu hướng phân hóa hơn</a:t>
            </a:r>
          </a:p>
        </p:txBody>
      </p:sp>
      <p:sp>
        <p:nvSpPr>
          <p:cNvPr id="7" name="TextBox 6">
            <a:extLst>
              <a:ext uri="{FF2B5EF4-FFF2-40B4-BE49-F238E27FC236}">
                <a16:creationId xmlns:a16="http://schemas.microsoft.com/office/drawing/2014/main" id="{7B34FD5B-1167-CC34-0D58-2C586C9E74A5}"/>
              </a:ext>
            </a:extLst>
          </p:cNvPr>
          <p:cNvSpPr txBox="1"/>
          <p:nvPr/>
        </p:nvSpPr>
        <p:spPr>
          <a:xfrm>
            <a:off x="0" y="2885781"/>
            <a:ext cx="8712200" cy="523220"/>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 Tầng lớp quý tộc vua quan có nhiều đặc quyền.</a:t>
            </a:r>
          </a:p>
        </p:txBody>
      </p:sp>
      <p:sp>
        <p:nvSpPr>
          <p:cNvPr id="8" name="TextBox 7">
            <a:extLst>
              <a:ext uri="{FF2B5EF4-FFF2-40B4-BE49-F238E27FC236}">
                <a16:creationId xmlns:a16="http://schemas.microsoft.com/office/drawing/2014/main" id="{2CD390C6-27F1-240B-BF82-C7DBC7BF160A}"/>
              </a:ext>
            </a:extLst>
          </p:cNvPr>
          <p:cNvSpPr txBox="1"/>
          <p:nvPr/>
        </p:nvSpPr>
        <p:spPr>
          <a:xfrm>
            <a:off x="0" y="3480081"/>
            <a:ext cx="8712200" cy="1384995"/>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 Nông dân chiếm đa số trong dân cư. Thợ thủ công và thương nhân khá đông đảo. Nô tì có địa vị thấp kém nhất phục vụ trong triều đình hoặc gia đình quan lại.</a:t>
            </a:r>
          </a:p>
        </p:txBody>
      </p:sp>
      <p:sp>
        <p:nvSpPr>
          <p:cNvPr id="9" name="Text Box 8">
            <a:extLst>
              <a:ext uri="{FF2B5EF4-FFF2-40B4-BE49-F238E27FC236}">
                <a16:creationId xmlns:a16="http://schemas.microsoft.com/office/drawing/2014/main" id="{4ECEB45D-8691-51E1-7CA7-400F49691FDE}"/>
              </a:ext>
            </a:extLst>
          </p:cNvPr>
          <p:cNvSpPr txBox="1">
            <a:spLocks noChangeArrowheads="1"/>
          </p:cNvSpPr>
          <p:nvPr/>
        </p:nvSpPr>
        <p:spPr bwMode="auto">
          <a:xfrm>
            <a:off x="0" y="1793847"/>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VN" sz="2800" dirty="0">
                <a:solidFill>
                  <a:srgbClr val="0070C0"/>
                </a:solidFill>
                <a:latin typeface="Times New Roman" panose="02020603050405020304" pitchFamily="18" charset="0"/>
                <a:cs typeface="Times New Roman" panose="02020603050405020304" pitchFamily="18" charset="0"/>
              </a:rPr>
              <a:t>b. </a:t>
            </a:r>
            <a:r>
              <a:rPr lang="en-US" altLang="en-VN" sz="2800" dirty="0" err="1">
                <a:solidFill>
                  <a:srgbClr val="0070C0"/>
                </a:solidFill>
                <a:latin typeface="Times New Roman" panose="02020603050405020304" pitchFamily="18" charset="0"/>
                <a:cs typeface="Times New Roman" panose="02020603050405020304" pitchFamily="18" charset="0"/>
              </a:rPr>
              <a:t>Tình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hình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xã</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hội</a:t>
            </a:r>
            <a:endParaRPr lang="en-US" altLang="en-VN"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824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0DEF12E4-AF6E-EC33-1535-8F20664FBE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84" t="14321" r="1389" b="1580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433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040242" y="-151084"/>
            <a:ext cx="7371113" cy="5654482"/>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3096949" y="3692003"/>
            <a:ext cx="798636" cy="798636"/>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97" y="-372880"/>
            <a:ext cx="1498473" cy="161835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1982" y="-1665"/>
            <a:ext cx="1110365" cy="1416481"/>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528" y="3726006"/>
            <a:ext cx="1796546" cy="1504960"/>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7342" y="3737201"/>
            <a:ext cx="1967091" cy="1530801"/>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2245217" y="964692"/>
            <a:ext cx="4107856" cy="900246"/>
          </a:xfrm>
          <a:prstGeom prst="rect">
            <a:avLst/>
          </a:prstGeom>
          <a:noFill/>
        </p:spPr>
        <p:txBody>
          <a:bodyPr wrap="none" lIns="68580" tIns="34290" rIns="68580" bIns="34290">
            <a:spAutoFit/>
          </a:bodyPr>
          <a:lstStyle/>
          <a:p>
            <a:pPr algn="ctr" defTabSz="685783">
              <a:buClrTx/>
            </a:pPr>
            <a:r>
              <a:rPr lang="en-US" sz="5400" b="1" kern="1200" dirty="0">
                <a:ln w="0"/>
                <a:solidFill>
                  <a:srgbClr val="C0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0B4167-542C-49FD-BCFC-1E8E89C10CD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677" b="91892" l="4231" r="97308">
                        <a14:foregroundMark x1="22846" y1="20199" x2="22846" y2="20199"/>
                        <a14:foregroundMark x1="21385" y1="26316" x2="20615" y2="29730"/>
                        <a14:foregroundMark x1="18923" y1="35562" x2="18000" y2="40114"/>
                        <a14:foregroundMark x1="16538" y1="47368" x2="14077" y2="61309"/>
                        <a14:foregroundMark x1="13154" y1="63300" x2="12846" y2="64154"/>
                        <a14:foregroundMark x1="11231" y1="64723" x2="11231" y2="65576"/>
                        <a14:foregroundMark x1="11846" y1="69986" x2="13769" y2="73969"/>
                        <a14:foregroundMark x1="16385" y1="78378" x2="17462" y2="80370"/>
                        <a14:foregroundMark x1="18308" y1="81792" x2="17692" y2="83499"/>
                        <a14:foregroundMark x1="14077" y1="82930" x2="11846" y2="81508"/>
                        <a14:foregroundMark x1="9231" y1="78663" x2="8769" y2="78663"/>
                        <a14:foregroundMark x1="6538" y1="75960" x2="6538" y2="75960"/>
                        <a14:foregroundMark x1="4231" y1="72546" x2="4231" y2="72546"/>
                        <a14:foregroundMark x1="4385" y1="76814" x2="5000" y2="79516"/>
                        <a14:foregroundMark x1="6231" y1="81223" x2="8308" y2="82930"/>
                        <a14:foregroundMark x1="10308" y1="83784" x2="13769" y2="86060"/>
                        <a14:foregroundMark x1="43308" y1="91323" x2="43308" y2="91323"/>
                        <a14:foregroundMark x1="57000" y1="92176" x2="57846" y2="92176"/>
                        <a14:foregroundMark x1="63308" y1="91323" x2="65308" y2="91323"/>
                        <a14:foregroundMark x1="70154" y1="91323" x2="76077" y2="88762"/>
                        <a14:foregroundMark x1="76077" y1="88762" x2="76077" y2="88762"/>
                        <a14:foregroundMark x1="81231" y1="86060" x2="88462" y2="84068"/>
                        <a14:foregroundMark x1="88462" y1="84068" x2="88462" y2="84068"/>
                        <a14:foregroundMark x1="90462" y1="82930" x2="93308" y2="75391"/>
                        <a14:foregroundMark x1="93308" y1="75391" x2="93308" y2="75391"/>
                        <a14:foregroundMark x1="94077" y1="72831" x2="93615" y2="65861"/>
                        <a14:foregroundMark x1="92846" y1="63016" x2="92846" y2="63016"/>
                        <a14:foregroundMark x1="97308" y1="74822" x2="97308" y2="74822"/>
                        <a14:foregroundMark x1="68154" y1="66999" x2="68154" y2="66999"/>
                        <a14:foregroundMark x1="67692" y1="66430" x2="66077" y2="68137"/>
                        <a14:foregroundMark x1="65923" y1="68137" x2="65923" y2="69132"/>
                        <a14:foregroundMark x1="40923" y1="8677" x2="40923" y2="8677"/>
                      </a14:backgroundRemoval>
                    </a14:imgEffect>
                  </a14:imgLayer>
                </a14:imgProps>
              </a:ext>
              <a:ext uri="{28A0092B-C50C-407E-A947-70E740481C1C}">
                <a14:useLocalDpi xmlns:a14="http://schemas.microsoft.com/office/drawing/2010/main" val="0"/>
              </a:ext>
            </a:extLst>
          </a:blip>
          <a:stretch>
            <a:fillRect/>
          </a:stretch>
        </p:blipFill>
        <p:spPr>
          <a:xfrm>
            <a:off x="-828675" y="2328863"/>
            <a:ext cx="10344150" cy="3000375"/>
          </a:xfrm>
          <a:prstGeom prst="rect">
            <a:avLst/>
          </a:prstGeom>
        </p:spPr>
      </p:pic>
      <p:pic>
        <p:nvPicPr>
          <p:cNvPr id="24" name="Picture 23" descr="A close up of a toy&#10;&#10;Description automatically generated">
            <a:extLst>
              <a:ext uri="{FF2B5EF4-FFF2-40B4-BE49-F238E27FC236}">
                <a16:creationId xmlns:a16="http://schemas.microsoft.com/office/drawing/2014/main" id="{B6F99492-0FDD-40F8-AE9A-C8968A58C7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37233" y="1575075"/>
            <a:ext cx="791328" cy="1321774"/>
          </a:xfrm>
          <a:prstGeom prst="rect">
            <a:avLst/>
          </a:prstGeom>
        </p:spPr>
      </p:pic>
      <p:pic>
        <p:nvPicPr>
          <p:cNvPr id="25" name="Picture 24" descr="A picture containing table, sitting, cake, flower&#10;&#10;Description automatically generated">
            <a:extLst>
              <a:ext uri="{FF2B5EF4-FFF2-40B4-BE49-F238E27FC236}">
                <a16:creationId xmlns:a16="http://schemas.microsoft.com/office/drawing/2014/main" id="{6D5E5856-70E9-469B-AD47-810075F7CF0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468838" y="1898565"/>
            <a:ext cx="1198012" cy="1778661"/>
          </a:xfrm>
          <a:prstGeom prst="rect">
            <a:avLst/>
          </a:prstGeom>
        </p:spPr>
      </p:pic>
      <p:grpSp>
        <p:nvGrpSpPr>
          <p:cNvPr id="5" name="Group 4">
            <a:extLst>
              <a:ext uri="{FF2B5EF4-FFF2-40B4-BE49-F238E27FC236}">
                <a16:creationId xmlns:a16="http://schemas.microsoft.com/office/drawing/2014/main" id="{AEA4C0EA-E004-4805-BC24-525DF12AEA0E}"/>
              </a:ext>
            </a:extLst>
          </p:cNvPr>
          <p:cNvGrpSpPr/>
          <p:nvPr/>
        </p:nvGrpSpPr>
        <p:grpSpPr>
          <a:xfrm>
            <a:off x="14288" y="3503544"/>
            <a:ext cx="1639956" cy="1639956"/>
            <a:chOff x="1325804" y="2750447"/>
            <a:chExt cx="2186608" cy="2186608"/>
          </a:xfrm>
        </p:grpSpPr>
        <p:pic>
          <p:nvPicPr>
            <p:cNvPr id="6" name="Picture 5" descr="A picture containing table, sitting, cake, flower&#10;&#10;Description automatically generated">
              <a:extLst>
                <a:ext uri="{FF2B5EF4-FFF2-40B4-BE49-F238E27FC236}">
                  <a16:creationId xmlns:a16="http://schemas.microsoft.com/office/drawing/2014/main" id="{741F4D45-0708-4F31-B269-A7BDA43E613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3B1D2928-7792-4039-87D9-840F7A2968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9" name="Picture 8" descr="A close up of a toy&#10;&#10;Description automatically generated">
              <a:extLst>
                <a:ext uri="{FF2B5EF4-FFF2-40B4-BE49-F238E27FC236}">
                  <a16:creationId xmlns:a16="http://schemas.microsoft.com/office/drawing/2014/main" id="{933382FD-6DB1-4B13-A425-342C4E78681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pic>
        <p:nvPicPr>
          <p:cNvPr id="28" name="Picture 27" descr="A picture containing invertebrate, animal&#10;&#10;Description automatically generated">
            <a:extLst>
              <a:ext uri="{FF2B5EF4-FFF2-40B4-BE49-F238E27FC236}">
                <a16:creationId xmlns:a16="http://schemas.microsoft.com/office/drawing/2014/main" id="{2544D2F1-B988-4C80-ABFB-EC879F8A14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12" name="Picture 11" descr="A statue of a person&#10;&#10;Description automatically generated">
            <a:hlinkClick r:id="rId10" action="ppaction://hlinksldjump"/>
            <a:extLst>
              <a:ext uri="{FF2B5EF4-FFF2-40B4-BE49-F238E27FC236}">
                <a16:creationId xmlns:a16="http://schemas.microsoft.com/office/drawing/2014/main" id="{F51B8BC6-8ACB-4FC4-B1B3-A25C783492C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500" b="94500" l="6960" r="94139">
                        <a14:foregroundMark x1="75824" y1="27250" x2="75824" y2="27250"/>
                        <a14:foregroundMark x1="76557" y1="27250" x2="89744" y2="29750"/>
                        <a14:foregroundMark x1="91209" y1="29750" x2="91209" y2="29750"/>
                        <a14:foregroundMark x1="67766" y1="21500" x2="67766" y2="21500"/>
                        <a14:foregroundMark x1="79121" y1="21500" x2="79121" y2="21500"/>
                        <a14:foregroundMark x1="89011" y1="66250" x2="89011" y2="66250"/>
                        <a14:foregroundMark x1="93407" y1="68000" x2="93407" y2="68000"/>
                        <a14:foregroundMark x1="64835" y1="90250" x2="64835" y2="90250"/>
                        <a14:foregroundMark x1="30769" y1="92250" x2="30769" y2="92250"/>
                        <a14:foregroundMark x1="76923" y1="93500" x2="76923" y2="93500"/>
                        <a14:foregroundMark x1="21245" y1="94500" x2="21245" y2="94500"/>
                        <a14:foregroundMark x1="7692" y1="43000" x2="7692" y2="43000"/>
                        <a14:foregroundMark x1="94505" y1="32750" x2="94505" y2="32750"/>
                        <a14:foregroundMark x1="46886" y1="4500" x2="46886" y2="4500"/>
                        <a14:backgroundMark x1="29670" y1="30250" x2="29670" y2="30250"/>
                        <a14:backgroundMark x1="31136" y1="26250" x2="31136" y2="26250"/>
                      </a14:backgroundRemoval>
                    </a14:imgEffect>
                  </a14:imgLayer>
                </a14:imgProps>
              </a:ext>
              <a:ext uri="{28A0092B-C50C-407E-A947-70E740481C1C}">
                <a14:useLocalDpi xmlns:a14="http://schemas.microsoft.com/office/drawing/2010/main" val="0"/>
              </a:ext>
            </a:extLst>
          </a:blip>
          <a:stretch>
            <a:fillRect/>
          </a:stretch>
        </p:blipFill>
        <p:spPr>
          <a:xfrm>
            <a:off x="3929175" y="4040267"/>
            <a:ext cx="642826" cy="941870"/>
          </a:xfrm>
          <a:prstGeom prst="rect">
            <a:avLst/>
          </a:prstGeom>
        </p:spPr>
      </p:pic>
      <p:pic>
        <p:nvPicPr>
          <p:cNvPr id="14" name="Picture 13" descr="A close up of a toy&#10;&#10;Description automatically generated">
            <a:hlinkClick r:id="rId13" action="ppaction://hlinksldjump"/>
            <a:extLst>
              <a:ext uri="{FF2B5EF4-FFF2-40B4-BE49-F238E27FC236}">
                <a16:creationId xmlns:a16="http://schemas.microsoft.com/office/drawing/2014/main" id="{AAB5ED5D-E98B-4E7B-914F-F92F4FFD7614}"/>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3000" b="96000" l="9751" r="89796">
                        <a14:foregroundMark x1="53288" y1="93400" x2="53288" y2="93400"/>
                        <a14:foregroundMark x1="70295" y1="95800" x2="70295" y2="95800"/>
                        <a14:foregroundMark x1="43991" y1="96000" x2="43991" y2="96000"/>
                        <a14:foregroundMark x1="81859" y1="72200" x2="81859" y2="72200"/>
                        <a14:foregroundMark x1="48073" y1="26200" x2="48073" y2="26200"/>
                        <a14:foregroundMark x1="54649" y1="5800" x2="54649" y2="5800"/>
                        <a14:foregroundMark x1="54875" y1="3000" x2="54875" y2="3000"/>
                        <a14:foregroundMark x1="54422" y1="7400" x2="54422" y2="7400"/>
                        <a14:foregroundMark x1="54649" y1="10400" x2="54649" y2="10400"/>
                        <a14:foregroundMark x1="54649" y1="11400" x2="54649" y2="11400"/>
                        <a14:foregroundMark x1="54875" y1="8200" x2="54875" y2="8200"/>
                        <a14:foregroundMark x1="54422" y1="7600" x2="54422" y2="7600"/>
                        <a14:foregroundMark x1="53515" y1="6600" x2="53515" y2="6600"/>
                      </a14:backgroundRemoval>
                    </a14:imgEffect>
                  </a14:imgLayer>
                </a14:imgProps>
              </a:ext>
              <a:ext uri="{28A0092B-C50C-407E-A947-70E740481C1C}">
                <a14:useLocalDpi xmlns:a14="http://schemas.microsoft.com/office/drawing/2010/main" val="0"/>
              </a:ext>
            </a:extLst>
          </a:blip>
          <a:stretch>
            <a:fillRect/>
          </a:stretch>
        </p:blipFill>
        <p:spPr>
          <a:xfrm>
            <a:off x="2482919" y="3054946"/>
            <a:ext cx="791328" cy="897197"/>
          </a:xfrm>
          <a:prstGeom prst="rect">
            <a:avLst/>
          </a:prstGeom>
        </p:spPr>
      </p:pic>
      <p:pic>
        <p:nvPicPr>
          <p:cNvPr id="18" name="Picture 17" descr="A picture containing snow&#10;&#10;Description automatically generated">
            <a:hlinkClick r:id="rId16" action="ppaction://hlinksldjump"/>
            <a:extLst>
              <a:ext uri="{FF2B5EF4-FFF2-40B4-BE49-F238E27FC236}">
                <a16:creationId xmlns:a16="http://schemas.microsoft.com/office/drawing/2014/main" id="{BC6B14D9-8F5C-4833-BA8F-F9FF9F755A23}"/>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2789" b="94821" l="3483" r="89055">
                        <a14:foregroundMark x1="65672" y1="8367" x2="65672" y2="8367"/>
                        <a14:foregroundMark x1="53731" y1="5578" x2="50746" y2="5578"/>
                        <a14:foregroundMark x1="49751" y1="5578" x2="49751" y2="5578"/>
                        <a14:foregroundMark x1="56716" y1="2789" x2="56716" y2="2789"/>
                        <a14:foregroundMark x1="14428" y1="40637" x2="14428" y2="40637"/>
                        <a14:foregroundMark x1="8955" y1="38645" x2="8955" y2="38645"/>
                        <a14:foregroundMark x1="3980" y1="35857" x2="3980" y2="35857"/>
                        <a14:foregroundMark x1="72139" y1="90438" x2="72139" y2="90438"/>
                        <a14:foregroundMark x1="78109" y1="94422" x2="78109" y2="94422"/>
                        <a14:foregroundMark x1="37313" y1="94821" x2="37313" y2="94821"/>
                      </a14:backgroundRemoval>
                    </a14:imgEffect>
                  </a14:imgLayer>
                </a14:imgProps>
              </a:ext>
              <a:ext uri="{28A0092B-C50C-407E-A947-70E740481C1C}">
                <a14:useLocalDpi xmlns:a14="http://schemas.microsoft.com/office/drawing/2010/main" val="0"/>
              </a:ext>
            </a:extLst>
          </a:blip>
          <a:stretch>
            <a:fillRect/>
          </a:stretch>
        </p:blipFill>
        <p:spPr>
          <a:xfrm>
            <a:off x="6930292" y="3540051"/>
            <a:ext cx="924626" cy="1154631"/>
          </a:xfrm>
          <a:prstGeom prst="rect">
            <a:avLst/>
          </a:prstGeom>
        </p:spPr>
      </p:pic>
      <p:pic>
        <p:nvPicPr>
          <p:cNvPr id="20" name="Picture 19" descr="A picture containing doll, toy, drawing&#10;&#10;Description automatically generated">
            <a:hlinkClick r:id="rId19" action="ppaction://hlinksldjump"/>
            <a:extLst>
              <a:ext uri="{FF2B5EF4-FFF2-40B4-BE49-F238E27FC236}">
                <a16:creationId xmlns:a16="http://schemas.microsoft.com/office/drawing/2014/main" id="{FE9650FD-7604-4D8E-8EE1-573ABED3228E}"/>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9023" b="92857" l="9524" r="89418">
                        <a14:foregroundMark x1="74603" y1="10150" x2="74603" y2="10150"/>
                        <a14:foregroundMark x1="90476" y1="48496" x2="90476" y2="48496"/>
                        <a14:foregroundMark x1="91005" y1="75940" x2="91005" y2="75940"/>
                        <a14:foregroundMark x1="57143" y1="91353" x2="57143" y2="91353"/>
                        <a14:foregroundMark x1="48148" y1="91353" x2="48148" y2="91353"/>
                        <a14:foregroundMark x1="37566" y1="91353" x2="37566" y2="91353"/>
                        <a14:foregroundMark x1="32275" y1="92105" x2="32275" y2="92105"/>
                        <a14:foregroundMark x1="28042" y1="91353" x2="28042" y2="92857"/>
                      </a14:backgroundRemoval>
                    </a14:imgEffect>
                  </a14:imgLayer>
                </a14:imgProps>
              </a:ext>
              <a:ext uri="{28A0092B-C50C-407E-A947-70E740481C1C}">
                <a14:useLocalDpi xmlns:a14="http://schemas.microsoft.com/office/drawing/2010/main" val="0"/>
              </a:ext>
            </a:extLst>
          </a:blip>
          <a:stretch>
            <a:fillRect/>
          </a:stretch>
        </p:blipFill>
        <p:spPr>
          <a:xfrm>
            <a:off x="4175135" y="2606981"/>
            <a:ext cx="680443" cy="957660"/>
          </a:xfrm>
          <a:prstGeom prst="rect">
            <a:avLst/>
          </a:prstGeom>
        </p:spPr>
      </p:pic>
      <p:pic>
        <p:nvPicPr>
          <p:cNvPr id="22" name="Picture 21" descr="A person wearing a costume&#10;&#10;Description automatically generated">
            <a:hlinkClick r:id="rId22" action="ppaction://hlinksldjump"/>
            <a:extLst>
              <a:ext uri="{FF2B5EF4-FFF2-40B4-BE49-F238E27FC236}">
                <a16:creationId xmlns:a16="http://schemas.microsoft.com/office/drawing/2014/main" id="{DCB7AC18-0EE7-40A9-8DCD-AE06F216F33A}"/>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9441" b="90559" l="9091" r="89773">
                        <a14:foregroundMark x1="56818" y1="9441" x2="56818" y2="9441"/>
                        <a14:foregroundMark x1="35795" y1="90210" x2="35795" y2="90210"/>
                        <a14:foregroundMark x1="81250" y1="90559" x2="81250" y2="90559"/>
                        <a14:foregroundMark x1="32955" y1="39510" x2="32955" y2="39510"/>
                        <a14:foregroundMark x1="32955" y1="41259" x2="32955" y2="41259"/>
                      </a14:backgroundRemoval>
                    </a14:imgEffect>
                  </a14:imgLayer>
                </a14:imgProps>
              </a:ext>
              <a:ext uri="{28A0092B-C50C-407E-A947-70E740481C1C}">
                <a14:useLocalDpi xmlns:a14="http://schemas.microsoft.com/office/drawing/2010/main" val="0"/>
              </a:ext>
            </a:extLst>
          </a:blip>
          <a:stretch>
            <a:fillRect/>
          </a:stretch>
        </p:blipFill>
        <p:spPr>
          <a:xfrm>
            <a:off x="5806316" y="1898564"/>
            <a:ext cx="791328" cy="1285908"/>
          </a:xfrm>
          <a:prstGeom prst="rect">
            <a:avLst/>
          </a:prstGeom>
        </p:spPr>
      </p:pic>
      <p:pic>
        <p:nvPicPr>
          <p:cNvPr id="30" name="Picture 29" descr="A picture containing invertebrate, animal&#10;&#10;Description automatically generated">
            <a:extLst>
              <a:ext uri="{FF2B5EF4-FFF2-40B4-BE49-F238E27FC236}">
                <a16:creationId xmlns:a16="http://schemas.microsoft.com/office/drawing/2014/main" id="{7FF2B8BF-4B97-42BB-8739-6221CCF1C5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31" name="Picture 30" descr="A picture containing monitor, dark, light, lit&#10;&#10;Description automatically generated">
            <a:extLst>
              <a:ext uri="{FF2B5EF4-FFF2-40B4-BE49-F238E27FC236}">
                <a16:creationId xmlns:a16="http://schemas.microsoft.com/office/drawing/2014/main" id="{71E1F444-E0CF-4381-A22B-DC22B7FCB2B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981135" y="1562592"/>
            <a:ext cx="1313911" cy="2028434"/>
          </a:xfrm>
          <a:prstGeom prst="rect">
            <a:avLst/>
          </a:prstGeom>
        </p:spPr>
      </p:pic>
      <p:pic>
        <p:nvPicPr>
          <p:cNvPr id="32" name="Picture 31" descr="A picture containing invertebrate, animal&#10;&#10;Description automatically generated">
            <a:extLst>
              <a:ext uri="{FF2B5EF4-FFF2-40B4-BE49-F238E27FC236}">
                <a16:creationId xmlns:a16="http://schemas.microsoft.com/office/drawing/2014/main" id="{BED3996D-AB3E-424F-80EC-38FC7F38D0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33" name="Picture 32" descr="A picture containing monitor, dark, light, lit&#10;&#10;Description automatically generated">
            <a:extLst>
              <a:ext uri="{FF2B5EF4-FFF2-40B4-BE49-F238E27FC236}">
                <a16:creationId xmlns:a16="http://schemas.microsoft.com/office/drawing/2014/main" id="{40ED74D5-E7EB-4211-AA3A-316781AE7F0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346787" y="1981956"/>
            <a:ext cx="1313911" cy="2028434"/>
          </a:xfrm>
          <a:prstGeom prst="rect">
            <a:avLst/>
          </a:prstGeom>
        </p:spPr>
      </p:pic>
      <p:pic>
        <p:nvPicPr>
          <p:cNvPr id="36" name="Picture 35" descr="A picture containing invertebrate, animal&#10;&#10;Description automatically generated">
            <a:extLst>
              <a:ext uri="{FF2B5EF4-FFF2-40B4-BE49-F238E27FC236}">
                <a16:creationId xmlns:a16="http://schemas.microsoft.com/office/drawing/2014/main" id="{0DA8C9F0-33B1-4CC8-B4A3-3E9CA28234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38" name="Picture 37" descr="A picture containing invertebrate, animal&#10;&#10;Description automatically generated">
            <a:extLst>
              <a:ext uri="{FF2B5EF4-FFF2-40B4-BE49-F238E27FC236}">
                <a16:creationId xmlns:a16="http://schemas.microsoft.com/office/drawing/2014/main" id="{02322EE3-A189-4102-85C0-1FC6F1463A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39" name="Picture 38" descr="A picture containing monitor, dark, light, lit&#10;&#10;Description automatically generated">
            <a:extLst>
              <a:ext uri="{FF2B5EF4-FFF2-40B4-BE49-F238E27FC236}">
                <a16:creationId xmlns:a16="http://schemas.microsoft.com/office/drawing/2014/main" id="{FB5035D7-9305-4CB1-A381-ED84DD05A63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614480" y="648316"/>
            <a:ext cx="1313911" cy="2607305"/>
          </a:xfrm>
          <a:prstGeom prst="rect">
            <a:avLst/>
          </a:prstGeom>
        </p:spPr>
      </p:pic>
      <p:pic>
        <p:nvPicPr>
          <p:cNvPr id="40" name="Picture 39" descr="A picture containing invertebrate, animal&#10;&#10;Description automatically generated">
            <a:extLst>
              <a:ext uri="{FF2B5EF4-FFF2-40B4-BE49-F238E27FC236}">
                <a16:creationId xmlns:a16="http://schemas.microsoft.com/office/drawing/2014/main" id="{9ADBC3EB-86B3-4DEA-8457-F3DD79C27A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41" name="Picture 40" descr="A picture containing monitor, dark, light, lit&#10;&#10;Description automatically generated">
            <a:extLst>
              <a:ext uri="{FF2B5EF4-FFF2-40B4-BE49-F238E27FC236}">
                <a16:creationId xmlns:a16="http://schemas.microsoft.com/office/drawing/2014/main" id="{538B8DC5-E822-41DB-B9B6-3483C23BC3B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934452" y="2236399"/>
            <a:ext cx="1313911" cy="2607305"/>
          </a:xfrm>
          <a:prstGeom prst="rect">
            <a:avLst/>
          </a:prstGeom>
        </p:spPr>
      </p:pic>
      <p:pic>
        <p:nvPicPr>
          <p:cNvPr id="29" name="Picture 28" descr="A picture containing monitor, dark, light, lit&#10;&#10;Description automatically generated">
            <a:hlinkClick r:id="rId10" action="ppaction://hlinksldjump"/>
            <a:extLst>
              <a:ext uri="{FF2B5EF4-FFF2-40B4-BE49-F238E27FC236}">
                <a16:creationId xmlns:a16="http://schemas.microsoft.com/office/drawing/2014/main" id="{F5BDAB31-575F-4571-AFFA-10217A34B78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635371" y="2980722"/>
            <a:ext cx="1313911" cy="2028434"/>
          </a:xfrm>
          <a:prstGeom prst="rect">
            <a:avLst/>
          </a:prstGeom>
        </p:spPr>
      </p:pic>
    </p:spTree>
    <p:extLst>
      <p:ext uri="{BB962C8B-B14F-4D97-AF65-F5344CB8AC3E}">
        <p14:creationId xmlns:p14="http://schemas.microsoft.com/office/powerpoint/2010/main" val="420385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64" presetClass="path" presetSubtype="0" repeatCount="indefinite" autoRev="1" fill="hold" nodeType="afterEffect">
                                  <p:stCondLst>
                                    <p:cond delay="0"/>
                                  </p:stCondLst>
                                  <p:childTnLst>
                                    <p:animMotion origin="layout" path="M 4.16667E-6 7.40741E-7 L 0.00325 -0.02037 " pathEditMode="relative" rAng="0" ptsTypes="AA">
                                      <p:cBhvr>
                                        <p:cTn id="43" dur="1000" fill="hold"/>
                                        <p:tgtEl>
                                          <p:spTgt spid="5"/>
                                        </p:tgtEl>
                                        <p:attrNameLst>
                                          <p:attrName>ppt_x</p:attrName>
                                          <p:attrName>ppt_y</p:attrName>
                                        </p:attrNameLst>
                                      </p:cBhvr>
                                      <p:rCtr x="156" y="-1019"/>
                                    </p:animMotion>
                                  </p:childTnLst>
                                </p:cTn>
                              </p:par>
                              <p:par>
                                <p:cTn id="44" presetID="1"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par>
                                <p:cTn id="46" presetID="42" presetClass="path" presetSubtype="0" accel="50000" decel="50000" fill="hold" nodeType="withEffect">
                                  <p:stCondLst>
                                    <p:cond delay="0"/>
                                  </p:stCondLst>
                                  <p:childTnLst>
                                    <p:animMotion origin="layout" path="M -2.91667E-6 -1.48148E-6 L 0.40925 -0.38079 " pathEditMode="relative" rAng="0" ptsTypes="AA">
                                      <p:cBhvr>
                                        <p:cTn id="47" dur="2000" fill="hold"/>
                                        <p:tgtEl>
                                          <p:spTgt spid="36"/>
                                        </p:tgtEl>
                                        <p:attrNameLst>
                                          <p:attrName>ppt_x</p:attrName>
                                          <p:attrName>ppt_y</p:attrName>
                                        </p:attrNameLst>
                                      </p:cBhvr>
                                      <p:rCtr x="20456" y="-19051"/>
                                    </p:animMotion>
                                  </p:childTnLst>
                                </p:cTn>
                              </p:par>
                              <p:par>
                                <p:cTn id="48" presetID="6" presetClass="emph" presetSubtype="0" fill="hold" nodeType="withEffect">
                                  <p:stCondLst>
                                    <p:cond delay="500"/>
                                  </p:stCondLst>
                                  <p:childTnLst>
                                    <p:animScale>
                                      <p:cBhvr>
                                        <p:cTn id="49" dur="1000" fill="hold"/>
                                        <p:tgtEl>
                                          <p:spTgt spid="36"/>
                                        </p:tgtEl>
                                      </p:cBhvr>
                                      <p:by x="300000" y="300000"/>
                                    </p:animScale>
                                  </p:childTnLst>
                                </p:cTn>
                              </p:par>
                              <p:par>
                                <p:cTn id="50" presetID="1" presetClass="exit" presetSubtype="0" fill="hold" nodeType="withEffect">
                                  <p:stCondLst>
                                    <p:cond delay="1500"/>
                                  </p:stCondLst>
                                  <p:childTnLst>
                                    <p:set>
                                      <p:cBhvr>
                                        <p:cTn id="51"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42" presetClass="path" presetSubtype="0" accel="50000" decel="50000" fill="hold" nodeType="withEffect">
                                  <p:stCondLst>
                                    <p:cond delay="0"/>
                                  </p:stCondLst>
                                  <p:childTnLst>
                                    <p:animMotion origin="layout" path="M -2.91667E-6 -1.48148E-6 L 0.28295 -0.00532 " pathEditMode="relative" rAng="0" ptsTypes="AA">
                                      <p:cBhvr>
                                        <p:cTn id="58" dur="2000" fill="hold"/>
                                        <p:tgtEl>
                                          <p:spTgt spid="28"/>
                                        </p:tgtEl>
                                        <p:attrNameLst>
                                          <p:attrName>ppt_x</p:attrName>
                                          <p:attrName>ppt_y</p:attrName>
                                        </p:attrNameLst>
                                      </p:cBhvr>
                                      <p:rCtr x="14141" y="-278"/>
                                    </p:animMotion>
                                  </p:childTnLst>
                                </p:cTn>
                              </p:par>
                              <p:par>
                                <p:cTn id="59" presetID="6" presetClass="emph" presetSubtype="0" fill="hold" nodeType="withEffect">
                                  <p:stCondLst>
                                    <p:cond delay="500"/>
                                  </p:stCondLst>
                                  <p:childTnLst>
                                    <p:animScale>
                                      <p:cBhvr>
                                        <p:cTn id="60" dur="1000" fill="hold"/>
                                        <p:tgtEl>
                                          <p:spTgt spid="28"/>
                                        </p:tgtEl>
                                      </p:cBhvr>
                                      <p:by x="300000" y="300000"/>
                                    </p:animScale>
                                  </p:childTnLst>
                                </p:cTn>
                              </p:par>
                              <p:par>
                                <p:cTn id="61" presetID="1" presetClass="exit" presetSubtype="0" fill="hold" nodeType="withEffect">
                                  <p:stCondLst>
                                    <p:cond delay="1500"/>
                                  </p:stCondLst>
                                  <p:childTnLst>
                                    <p:set>
                                      <p:cBhvr>
                                        <p:cTn id="62" dur="1" fill="hold">
                                          <p:stCondLst>
                                            <p:cond delay="0"/>
                                          </p:stCondLst>
                                        </p:cTn>
                                        <p:tgtEl>
                                          <p:spTgt spid="28"/>
                                        </p:tgtEl>
                                        <p:attrNameLst>
                                          <p:attrName>style.visibility</p:attrName>
                                        </p:attrNameLst>
                                      </p:cBhvr>
                                      <p:to>
                                        <p:strVal val="hidden"/>
                                      </p:to>
                                    </p:set>
                                  </p:childTnLst>
                                </p:cTn>
                              </p:par>
                            </p:childTnLst>
                          </p:cTn>
                        </p:par>
                        <p:par>
                          <p:cTn id="63" fill="hold">
                            <p:stCondLst>
                              <p:cond delay="2000"/>
                            </p:stCondLst>
                            <p:childTnLst>
                              <p:par>
                                <p:cTn id="64" presetID="1" presetClass="entr" presetSubtype="0" fill="hold" nodeType="afterEffect">
                                  <p:stCondLst>
                                    <p:cond delay="0"/>
                                  </p:stCondLst>
                                  <p:childTnLst>
                                    <p:set>
                                      <p:cBhvr>
                                        <p:cTn id="65" dur="1" fill="hold">
                                          <p:stCondLst>
                                            <p:cond delay="0"/>
                                          </p:stCondLst>
                                        </p:cTn>
                                        <p:tgtEl>
                                          <p:spTgt spid="29"/>
                                        </p:tgtEl>
                                        <p:attrNameLst>
                                          <p:attrName>style.visibility</p:attrName>
                                        </p:attrNameLst>
                                      </p:cBhvr>
                                      <p:to>
                                        <p:strVal val="visible"/>
                                      </p:to>
                                    </p:set>
                                  </p:childTnLst>
                                </p:cTn>
                              </p:par>
                              <p:par>
                                <p:cTn id="66" presetID="1" presetClass="exit" presetSubtype="0" fill="hold" nodeType="withEffect">
                                  <p:stCondLst>
                                    <p:cond delay="1000"/>
                                  </p:stCondLst>
                                  <p:childTnLst>
                                    <p:set>
                                      <p:cBhvr>
                                        <p:cTn id="67" dur="1" fill="hold">
                                          <p:stCondLst>
                                            <p:cond delay="0"/>
                                          </p:stCondLst>
                                        </p:cTn>
                                        <p:tgtEl>
                                          <p:spTgt spid="29"/>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0" restart="whenNotActive" fill="hold" evtFilter="cancelBubble" nodeType="interactiveSeq">
                <p:stCondLst>
                  <p:cond evt="onClick" delay="0">
                    <p:tgtEl>
                      <p:spTgt spid="20"/>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par>
                                <p:cTn id="75" presetID="42" presetClass="path" presetSubtype="0" accel="50000" decel="50000" fill="hold" nodeType="withEffect">
                                  <p:stCondLst>
                                    <p:cond delay="0"/>
                                  </p:stCondLst>
                                  <p:childTnLst>
                                    <p:animMotion origin="layout" path="M -2.91667E-6 -1.48148E-6 L 0.34636 -0.30555 " pathEditMode="relative" rAng="0" ptsTypes="AA">
                                      <p:cBhvr>
                                        <p:cTn id="76" dur="2000" fill="hold"/>
                                        <p:tgtEl>
                                          <p:spTgt spid="30"/>
                                        </p:tgtEl>
                                        <p:attrNameLst>
                                          <p:attrName>ppt_x</p:attrName>
                                          <p:attrName>ppt_y</p:attrName>
                                        </p:attrNameLst>
                                      </p:cBhvr>
                                      <p:rCtr x="17318" y="-15278"/>
                                    </p:animMotion>
                                  </p:childTnLst>
                                </p:cTn>
                              </p:par>
                              <p:par>
                                <p:cTn id="77" presetID="6" presetClass="emph" presetSubtype="0" fill="hold" nodeType="withEffect">
                                  <p:stCondLst>
                                    <p:cond delay="500"/>
                                  </p:stCondLst>
                                  <p:childTnLst>
                                    <p:animScale>
                                      <p:cBhvr>
                                        <p:cTn id="78" dur="1000" fill="hold"/>
                                        <p:tgtEl>
                                          <p:spTgt spid="30"/>
                                        </p:tgtEl>
                                      </p:cBhvr>
                                      <p:by x="300000" y="300000"/>
                                    </p:animScale>
                                  </p:childTnLst>
                                </p:cTn>
                              </p:par>
                              <p:par>
                                <p:cTn id="79" presetID="1" presetClass="exit" presetSubtype="0" fill="hold" nodeType="withEffect">
                                  <p:stCondLst>
                                    <p:cond delay="1500"/>
                                  </p:stCondLst>
                                  <p:childTnLst>
                                    <p:set>
                                      <p:cBhvr>
                                        <p:cTn id="80" dur="1" fill="hold">
                                          <p:stCondLst>
                                            <p:cond delay="0"/>
                                          </p:stCondLst>
                                        </p:cTn>
                                        <p:tgtEl>
                                          <p:spTgt spid="30"/>
                                        </p:tgtEl>
                                        <p:attrNameLst>
                                          <p:attrName>style.visibility</p:attrName>
                                        </p:attrNameLst>
                                      </p:cBhvr>
                                      <p:to>
                                        <p:strVal val="hidden"/>
                                      </p:to>
                                    </p:set>
                                  </p:childTnLst>
                                </p:cTn>
                              </p:par>
                            </p:childTnLst>
                          </p:cTn>
                        </p:par>
                        <p:par>
                          <p:cTn id="81" fill="hold">
                            <p:stCondLst>
                              <p:cond delay="2000"/>
                            </p:stCondLst>
                            <p:childTnLst>
                              <p:par>
                                <p:cTn id="82" presetID="1" presetClass="entr" presetSubtype="0" fill="hold" nodeType="afterEffect">
                                  <p:stCondLst>
                                    <p:cond delay="0"/>
                                  </p:stCondLst>
                                  <p:childTnLst>
                                    <p:set>
                                      <p:cBhvr>
                                        <p:cTn id="83" dur="1" fill="hold">
                                          <p:stCondLst>
                                            <p:cond delay="0"/>
                                          </p:stCondLst>
                                        </p:cTn>
                                        <p:tgtEl>
                                          <p:spTgt spid="31"/>
                                        </p:tgtEl>
                                        <p:attrNameLst>
                                          <p:attrName>style.visibility</p:attrName>
                                        </p:attrNameLst>
                                      </p:cBhvr>
                                      <p:to>
                                        <p:strVal val="visible"/>
                                      </p:to>
                                    </p:set>
                                  </p:childTnLst>
                                </p:cTn>
                              </p:par>
                              <p:par>
                                <p:cTn id="84" presetID="1" presetClass="exit" presetSubtype="0" fill="hold" nodeType="withEffect">
                                  <p:stCondLst>
                                    <p:cond delay="1000"/>
                                  </p:stCondLst>
                                  <p:childTnLst>
                                    <p:set>
                                      <p:cBhvr>
                                        <p:cTn id="85" dur="1" fill="hold">
                                          <p:stCondLst>
                                            <p:cond delay="0"/>
                                          </p:stCondLst>
                                        </p:cTn>
                                        <p:tgtEl>
                                          <p:spTgt spid="31"/>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8" restart="whenNotActive" fill="hold" evtFilter="cancelBubble" nodeType="interactiveSeq">
                <p:stCondLst>
                  <p:cond evt="onClick" delay="0">
                    <p:tgtEl>
                      <p:spTgt spid="14"/>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withEffect">
                                  <p:stCondLst>
                                    <p:cond delay="0"/>
                                  </p:stCondLst>
                                  <p:childTnLst>
                                    <p:set>
                                      <p:cBhvr>
                                        <p:cTn id="92" dur="1" fill="hold">
                                          <p:stCondLst>
                                            <p:cond delay="0"/>
                                          </p:stCondLst>
                                        </p:cTn>
                                        <p:tgtEl>
                                          <p:spTgt spid="32"/>
                                        </p:tgtEl>
                                        <p:attrNameLst>
                                          <p:attrName>style.visibility</p:attrName>
                                        </p:attrNameLst>
                                      </p:cBhvr>
                                      <p:to>
                                        <p:strVal val="visible"/>
                                      </p:to>
                                    </p:set>
                                  </p:childTnLst>
                                </p:cTn>
                              </p:par>
                              <p:par>
                                <p:cTn id="93" presetID="42" presetClass="path" presetSubtype="0" accel="50000" decel="50000" fill="hold" nodeType="withEffect">
                                  <p:stCondLst>
                                    <p:cond delay="0"/>
                                  </p:stCondLst>
                                  <p:childTnLst>
                                    <p:animMotion origin="layout" path="M -2.91667E-6 -1.48148E-6 L 0.12591 -0.22384 " pathEditMode="relative" rAng="0" ptsTypes="AA">
                                      <p:cBhvr>
                                        <p:cTn id="94" dur="2000" fill="hold"/>
                                        <p:tgtEl>
                                          <p:spTgt spid="32"/>
                                        </p:tgtEl>
                                        <p:attrNameLst>
                                          <p:attrName>ppt_x</p:attrName>
                                          <p:attrName>ppt_y</p:attrName>
                                        </p:attrNameLst>
                                      </p:cBhvr>
                                      <p:rCtr x="6289" y="-11204"/>
                                    </p:animMotion>
                                  </p:childTnLst>
                                </p:cTn>
                              </p:par>
                              <p:par>
                                <p:cTn id="95" presetID="6" presetClass="emph" presetSubtype="0" fill="hold" nodeType="withEffect">
                                  <p:stCondLst>
                                    <p:cond delay="500"/>
                                  </p:stCondLst>
                                  <p:childTnLst>
                                    <p:animScale>
                                      <p:cBhvr>
                                        <p:cTn id="96" dur="1000" fill="hold"/>
                                        <p:tgtEl>
                                          <p:spTgt spid="32"/>
                                        </p:tgtEl>
                                      </p:cBhvr>
                                      <p:by x="300000" y="300000"/>
                                    </p:animScale>
                                  </p:childTnLst>
                                </p:cTn>
                              </p:par>
                              <p:par>
                                <p:cTn id="97" presetID="1" presetClass="exit" presetSubtype="0" fill="hold" nodeType="withEffect">
                                  <p:stCondLst>
                                    <p:cond delay="1500"/>
                                  </p:stCondLst>
                                  <p:childTnLst>
                                    <p:set>
                                      <p:cBhvr>
                                        <p:cTn id="98" dur="1" fill="hold">
                                          <p:stCondLst>
                                            <p:cond delay="0"/>
                                          </p:stCondLst>
                                        </p:cTn>
                                        <p:tgtEl>
                                          <p:spTgt spid="32"/>
                                        </p:tgtEl>
                                        <p:attrNameLst>
                                          <p:attrName>style.visibility</p:attrName>
                                        </p:attrNameLst>
                                      </p:cBhvr>
                                      <p:to>
                                        <p:strVal val="hidden"/>
                                      </p:to>
                                    </p:set>
                                  </p:childTnLst>
                                </p:cTn>
                              </p:par>
                            </p:childTnLst>
                          </p:cTn>
                        </p:par>
                        <p:par>
                          <p:cTn id="99" fill="hold">
                            <p:stCondLst>
                              <p:cond delay="2000"/>
                            </p:stCondLst>
                            <p:childTnLst>
                              <p:par>
                                <p:cTn id="100" presetID="1" presetClass="entr" presetSubtype="0" fill="hold" nodeType="afterEffect">
                                  <p:stCondLst>
                                    <p:cond delay="0"/>
                                  </p:stCondLst>
                                  <p:childTnLst>
                                    <p:set>
                                      <p:cBhvr>
                                        <p:cTn id="101" dur="1" fill="hold">
                                          <p:stCondLst>
                                            <p:cond delay="0"/>
                                          </p:stCondLst>
                                        </p:cTn>
                                        <p:tgtEl>
                                          <p:spTgt spid="33"/>
                                        </p:tgtEl>
                                        <p:attrNameLst>
                                          <p:attrName>style.visibility</p:attrName>
                                        </p:attrNameLst>
                                      </p:cBhvr>
                                      <p:to>
                                        <p:strVal val="visible"/>
                                      </p:to>
                                    </p:set>
                                  </p:childTnLst>
                                </p:cTn>
                              </p:par>
                              <p:par>
                                <p:cTn id="102" presetID="1" presetClass="exit" presetSubtype="0" fill="hold" nodeType="withEffect">
                                  <p:stCondLst>
                                    <p:cond delay="1000"/>
                                  </p:stCondLst>
                                  <p:childTnLst>
                                    <p:set>
                                      <p:cBhvr>
                                        <p:cTn id="103" dur="1" fill="hold">
                                          <p:stCondLst>
                                            <p:cond delay="0"/>
                                          </p:stCondLst>
                                        </p:cTn>
                                        <p:tgtEl>
                                          <p:spTgt spid="33"/>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6" restart="whenNotActive" fill="hold" evtFilter="cancelBubble" nodeType="interactiveSeq">
                <p:stCondLst>
                  <p:cond evt="onClick" delay="0">
                    <p:tgtEl>
                      <p:spTgt spid="22"/>
                    </p:tgtEl>
                  </p:cond>
                </p:stCondLst>
                <p:endSync evt="end" delay="0">
                  <p:rtn val="all"/>
                </p:endSync>
                <p:childTnLst>
                  <p:par>
                    <p:cTn id="107" fill="hold">
                      <p:stCondLst>
                        <p:cond delay="0"/>
                      </p:stCondLst>
                      <p:childTnLst>
                        <p:par>
                          <p:cTn id="108" fill="hold">
                            <p:stCondLst>
                              <p:cond delay="0"/>
                            </p:stCondLst>
                            <p:childTnLst>
                              <p:par>
                                <p:cTn id="109" presetID="1" presetClass="entr" presetSubtype="0" fill="hold" nodeType="withEffect">
                                  <p:stCondLst>
                                    <p:cond delay="0"/>
                                  </p:stCondLst>
                                  <p:childTnLst>
                                    <p:set>
                                      <p:cBhvr>
                                        <p:cTn id="110" dur="1" fill="hold">
                                          <p:stCondLst>
                                            <p:cond delay="0"/>
                                          </p:stCondLst>
                                        </p:cTn>
                                        <p:tgtEl>
                                          <p:spTgt spid="38"/>
                                        </p:tgtEl>
                                        <p:attrNameLst>
                                          <p:attrName>style.visibility</p:attrName>
                                        </p:attrNameLst>
                                      </p:cBhvr>
                                      <p:to>
                                        <p:strVal val="visible"/>
                                      </p:to>
                                    </p:set>
                                  </p:childTnLst>
                                </p:cTn>
                              </p:par>
                              <p:par>
                                <p:cTn id="111" presetID="42" presetClass="path" presetSubtype="0" accel="50000" decel="50000" fill="hold" nodeType="withEffect">
                                  <p:stCondLst>
                                    <p:cond delay="0"/>
                                  </p:stCondLst>
                                  <p:childTnLst>
                                    <p:animMotion origin="layout" path="M 0.00157 -1.48148E-6 L 0.53854 -0.39444 " pathEditMode="relative" rAng="0" ptsTypes="AA">
                                      <p:cBhvr>
                                        <p:cTn id="112" dur="2000" fill="hold"/>
                                        <p:tgtEl>
                                          <p:spTgt spid="38"/>
                                        </p:tgtEl>
                                        <p:attrNameLst>
                                          <p:attrName>ppt_x</p:attrName>
                                          <p:attrName>ppt_y</p:attrName>
                                        </p:attrNameLst>
                                      </p:cBhvr>
                                      <p:rCtr x="26849" y="-19722"/>
                                    </p:animMotion>
                                  </p:childTnLst>
                                </p:cTn>
                              </p:par>
                              <p:par>
                                <p:cTn id="113" presetID="6" presetClass="emph" presetSubtype="0" fill="hold" nodeType="withEffect">
                                  <p:stCondLst>
                                    <p:cond delay="500"/>
                                  </p:stCondLst>
                                  <p:childTnLst>
                                    <p:animScale>
                                      <p:cBhvr>
                                        <p:cTn id="114" dur="1000" fill="hold"/>
                                        <p:tgtEl>
                                          <p:spTgt spid="38"/>
                                        </p:tgtEl>
                                      </p:cBhvr>
                                      <p:by x="300000" y="300000"/>
                                    </p:animScale>
                                  </p:childTnLst>
                                </p:cTn>
                              </p:par>
                              <p:par>
                                <p:cTn id="115" presetID="1" presetClass="exit" presetSubtype="0" fill="hold" nodeType="withEffect">
                                  <p:stCondLst>
                                    <p:cond delay="1500"/>
                                  </p:stCondLst>
                                  <p:childTnLst>
                                    <p:set>
                                      <p:cBhvr>
                                        <p:cTn id="116" dur="1" fill="hold">
                                          <p:stCondLst>
                                            <p:cond delay="0"/>
                                          </p:stCondLst>
                                        </p:cTn>
                                        <p:tgtEl>
                                          <p:spTgt spid="38"/>
                                        </p:tgtEl>
                                        <p:attrNameLst>
                                          <p:attrName>style.visibility</p:attrName>
                                        </p:attrNameLst>
                                      </p:cBhvr>
                                      <p:to>
                                        <p:strVal val="hidden"/>
                                      </p:to>
                                    </p:set>
                                  </p:childTnLst>
                                </p:cTn>
                              </p:par>
                            </p:childTnLst>
                          </p:cTn>
                        </p:par>
                        <p:par>
                          <p:cTn id="117" fill="hold">
                            <p:stCondLst>
                              <p:cond delay="2000"/>
                            </p:stCondLst>
                            <p:childTnLst>
                              <p:par>
                                <p:cTn id="118" presetID="1" presetClass="entr" presetSubtype="0" fill="hold" nodeType="afterEffect">
                                  <p:stCondLst>
                                    <p:cond delay="0"/>
                                  </p:stCondLst>
                                  <p:childTnLst>
                                    <p:set>
                                      <p:cBhvr>
                                        <p:cTn id="119" dur="1" fill="hold">
                                          <p:stCondLst>
                                            <p:cond delay="0"/>
                                          </p:stCondLst>
                                        </p:cTn>
                                        <p:tgtEl>
                                          <p:spTgt spid="39"/>
                                        </p:tgtEl>
                                        <p:attrNameLst>
                                          <p:attrName>style.visibility</p:attrName>
                                        </p:attrNameLst>
                                      </p:cBhvr>
                                      <p:to>
                                        <p:strVal val="visible"/>
                                      </p:to>
                                    </p:set>
                                  </p:childTnLst>
                                </p:cTn>
                              </p:par>
                              <p:par>
                                <p:cTn id="120" presetID="1" presetClass="exit" presetSubtype="0" fill="hold" nodeType="withEffect">
                                  <p:stCondLst>
                                    <p:cond delay="1000"/>
                                  </p:stCondLst>
                                  <p:childTnLst>
                                    <p:set>
                                      <p:cBhvr>
                                        <p:cTn id="121" dur="1" fill="hold">
                                          <p:stCondLst>
                                            <p:cond delay="0"/>
                                          </p:stCondLst>
                                        </p:cTn>
                                        <p:tgtEl>
                                          <p:spTgt spid="39"/>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4" restart="whenNotActive" fill="hold" evtFilter="cancelBubble" nodeType="interactiveSeq">
                <p:stCondLst>
                  <p:cond evt="onClick" delay="0">
                    <p:tgtEl>
                      <p:spTgt spid="18"/>
                    </p:tgtEl>
                  </p:cond>
                </p:stCondLst>
                <p:endSync evt="end" delay="0">
                  <p:rtn val="all"/>
                </p:endSync>
                <p:childTnLst>
                  <p:par>
                    <p:cTn id="125" fill="hold">
                      <p:stCondLst>
                        <p:cond delay="0"/>
                      </p:stCondLst>
                      <p:childTnLst>
                        <p:par>
                          <p:cTn id="126" fill="hold">
                            <p:stCondLst>
                              <p:cond delay="0"/>
                            </p:stCondLst>
                            <p:childTnLst>
                              <p:par>
                                <p:cTn id="127" presetID="1" presetClass="entr" presetSubtype="0" fill="hold" nodeType="withEffect">
                                  <p:stCondLst>
                                    <p:cond delay="0"/>
                                  </p:stCondLst>
                                  <p:childTnLst>
                                    <p:set>
                                      <p:cBhvr>
                                        <p:cTn id="128" dur="1" fill="hold">
                                          <p:stCondLst>
                                            <p:cond delay="0"/>
                                          </p:stCondLst>
                                        </p:cTn>
                                        <p:tgtEl>
                                          <p:spTgt spid="40"/>
                                        </p:tgtEl>
                                        <p:attrNameLst>
                                          <p:attrName>style.visibility</p:attrName>
                                        </p:attrNameLst>
                                      </p:cBhvr>
                                      <p:to>
                                        <p:strVal val="visible"/>
                                      </p:to>
                                    </p:set>
                                  </p:childTnLst>
                                </p:cTn>
                              </p:par>
                              <p:par>
                                <p:cTn id="129" presetID="42" presetClass="path" presetSubtype="0" accel="50000" decel="50000" fill="hold" nodeType="withEffect">
                                  <p:stCondLst>
                                    <p:cond delay="0"/>
                                  </p:stCondLst>
                                  <p:childTnLst>
                                    <p:animMotion origin="layout" path="M -2.91667E-6 -1.48148E-6 L 0.68216 -0.0625 " pathEditMode="relative" rAng="0" ptsTypes="AA">
                                      <p:cBhvr>
                                        <p:cTn id="130" dur="2000" fill="hold"/>
                                        <p:tgtEl>
                                          <p:spTgt spid="40"/>
                                        </p:tgtEl>
                                        <p:attrNameLst>
                                          <p:attrName>ppt_x</p:attrName>
                                          <p:attrName>ppt_y</p:attrName>
                                        </p:attrNameLst>
                                      </p:cBhvr>
                                      <p:rCtr x="34102" y="-3125"/>
                                    </p:animMotion>
                                  </p:childTnLst>
                                </p:cTn>
                              </p:par>
                              <p:par>
                                <p:cTn id="131" presetID="6" presetClass="emph" presetSubtype="0" fill="hold" nodeType="withEffect">
                                  <p:stCondLst>
                                    <p:cond delay="500"/>
                                  </p:stCondLst>
                                  <p:childTnLst>
                                    <p:animScale>
                                      <p:cBhvr>
                                        <p:cTn id="132" dur="1000" fill="hold"/>
                                        <p:tgtEl>
                                          <p:spTgt spid="40"/>
                                        </p:tgtEl>
                                      </p:cBhvr>
                                      <p:by x="300000" y="300000"/>
                                    </p:animScale>
                                  </p:childTnLst>
                                </p:cTn>
                              </p:par>
                              <p:par>
                                <p:cTn id="133" presetID="1" presetClass="exit" presetSubtype="0" fill="hold" nodeType="withEffect">
                                  <p:stCondLst>
                                    <p:cond delay="1500"/>
                                  </p:stCondLst>
                                  <p:childTnLst>
                                    <p:set>
                                      <p:cBhvr>
                                        <p:cTn id="134" dur="1" fill="hold">
                                          <p:stCondLst>
                                            <p:cond delay="0"/>
                                          </p:stCondLst>
                                        </p:cTn>
                                        <p:tgtEl>
                                          <p:spTgt spid="40"/>
                                        </p:tgtEl>
                                        <p:attrNameLst>
                                          <p:attrName>style.visibility</p:attrName>
                                        </p:attrNameLst>
                                      </p:cBhvr>
                                      <p:to>
                                        <p:strVal val="hidden"/>
                                      </p:to>
                                    </p:set>
                                  </p:childTnLst>
                                </p:cTn>
                              </p:par>
                            </p:childTnLst>
                          </p:cTn>
                        </p:par>
                        <p:par>
                          <p:cTn id="135" fill="hold">
                            <p:stCondLst>
                              <p:cond delay="2000"/>
                            </p:stCondLst>
                            <p:childTnLst>
                              <p:par>
                                <p:cTn id="136" presetID="1" presetClass="entr" presetSubtype="0" fill="hold" nodeType="afterEffect">
                                  <p:stCondLst>
                                    <p:cond delay="0"/>
                                  </p:stCondLst>
                                  <p:childTnLst>
                                    <p:set>
                                      <p:cBhvr>
                                        <p:cTn id="137" dur="1" fill="hold">
                                          <p:stCondLst>
                                            <p:cond delay="0"/>
                                          </p:stCondLst>
                                        </p:cTn>
                                        <p:tgtEl>
                                          <p:spTgt spid="41"/>
                                        </p:tgtEl>
                                        <p:attrNameLst>
                                          <p:attrName>style.visibility</p:attrName>
                                        </p:attrNameLst>
                                      </p:cBhvr>
                                      <p:to>
                                        <p:strVal val="visible"/>
                                      </p:to>
                                    </p:set>
                                  </p:childTnLst>
                                </p:cTn>
                              </p:par>
                              <p:par>
                                <p:cTn id="138" presetID="1" presetClass="exit" presetSubtype="0" fill="hold" nodeType="withEffect">
                                  <p:stCondLst>
                                    <p:cond delay="1000"/>
                                  </p:stCondLst>
                                  <p:childTnLst>
                                    <p:set>
                                      <p:cBhvr>
                                        <p:cTn id="139" dur="1" fill="hold">
                                          <p:stCondLst>
                                            <p:cond delay="0"/>
                                          </p:stCondLst>
                                        </p:cTn>
                                        <p:tgtEl>
                                          <p:spTgt spid="41"/>
                                        </p:tgtEl>
                                        <p:attrNameLst>
                                          <p:attrName>style.visibility</p:attrName>
                                        </p:attrNameLst>
                                      </p:cBhvr>
                                      <p:to>
                                        <p:strVal val="hidden"/>
                                      </p:to>
                                    </p:set>
                                  </p:childTnLst>
                                </p:cTn>
                              </p:par>
                              <p:par>
                                <p:cTn id="140" presetID="1" presetClass="exit" presetSubtype="0" fill="hold" nodeType="withEffect">
                                  <p:stCondLst>
                                    <p:cond delay="1000"/>
                                  </p:stCondLst>
                                  <p:childTnLst>
                                    <p:set>
                                      <p:cBhvr>
                                        <p:cTn id="14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Khung, Sao Chép Không Gian, Thiết Kế">
            <a:extLst>
              <a:ext uri="{FF2B5EF4-FFF2-40B4-BE49-F238E27FC236}">
                <a16:creationId xmlns:a16="http://schemas.microsoft.com/office/drawing/2014/main" id="{2C8843F7-2994-5E92-1DB2-AFBEABC98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403" y="-61546"/>
            <a:ext cx="8617194" cy="52665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B1F8D5F-285A-54D7-C33C-0C537667499C}"/>
              </a:ext>
            </a:extLst>
          </p:cNvPr>
          <p:cNvSpPr/>
          <p:nvPr/>
        </p:nvSpPr>
        <p:spPr>
          <a:xfrm>
            <a:off x="2027715" y="1983128"/>
            <a:ext cx="5088574" cy="1177245"/>
          </a:xfrm>
          <a:prstGeom prst="rect">
            <a:avLst/>
          </a:prstGeom>
          <a:noFill/>
        </p:spPr>
        <p:txBody>
          <a:bodyPr wrap="none" lIns="68580" tIns="34290" rIns="68580" bIns="34290">
            <a:spAutoFit/>
          </a:bodyPr>
          <a:lstStyle/>
          <a:p>
            <a:pPr algn="ctr" defTabSz="685783">
              <a:buClrTx/>
            </a:pPr>
            <a:r>
              <a:rPr lang="en-US" sz="7200" b="1" kern="1200"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259655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2000" fill="hold" grpId="0" nodeType="withEffect">
                                  <p:stCondLst>
                                    <p:cond delay="0"/>
                                  </p:stCondLst>
                                  <p:iterate type="lt">
                                    <p:tmPct val="10000"/>
                                  </p:iterate>
                                  <p:childTnLst>
                                    <p:animScale>
                                      <p:cBhvr>
                                        <p:cTn id="6" dur="500" autoRev="1" fill="hold">
                                          <p:stCondLst>
                                            <p:cond delay="0"/>
                                          </p:stCondLst>
                                        </p:cTn>
                                        <p:tgtEl>
                                          <p:spTgt spid="2"/>
                                        </p:tgtEl>
                                      </p:cBhvr>
                                      <p:to x="80000" y="100000"/>
                                    </p:animScale>
                                    <p:anim by="(#ppt_w*0.10)" calcmode="lin" valueType="num">
                                      <p:cBhvr>
                                        <p:cTn id="7" dur="500" autoRev="1" fill="hold">
                                          <p:stCondLst>
                                            <p:cond delay="0"/>
                                          </p:stCondLst>
                                        </p:cTn>
                                        <p:tgtEl>
                                          <p:spTgt spid="2"/>
                                        </p:tgtEl>
                                        <p:attrNameLst>
                                          <p:attrName>ppt_x</p:attrName>
                                        </p:attrNameLst>
                                      </p:cBhvr>
                                    </p:anim>
                                    <p:anim by="(-#ppt_w*0.10)" calcmode="lin" valueType="num">
                                      <p:cBhvr>
                                        <p:cTn id="8" dur="500" autoRev="1" fill="hold">
                                          <p:stCondLst>
                                            <p:cond delay="0"/>
                                          </p:stCondLst>
                                        </p:cTn>
                                        <p:tgtEl>
                                          <p:spTgt spid="2"/>
                                        </p:tgtEl>
                                        <p:attrNameLst>
                                          <p:attrName>ppt_y</p:attrName>
                                        </p:attrNameLst>
                                      </p:cBhvr>
                                    </p:anim>
                                    <p:animRot by="-480000">
                                      <p:cBhvr>
                                        <p:cTn id="9" dur="50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809244"/>
            <a:ext cx="4896612" cy="4334256"/>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4572001" y="630936"/>
            <a:ext cx="4673423" cy="830997"/>
          </a:xfrm>
          <a:prstGeom prst="rect">
            <a:avLst/>
          </a:prstGeom>
          <a:noFill/>
        </p:spPr>
        <p:txBody>
          <a:bodyPr wrap="square" lIns="68580" tIns="34290" rIns="68580" bIns="34290">
            <a:spAutoFit/>
          </a:bodyPr>
          <a:lstStyle/>
          <a:p>
            <a:pPr algn="ctr" defTabSz="342892">
              <a:buClrTx/>
              <a:defRPr/>
            </a:pPr>
            <a:r>
              <a:rPr lang="en-US" sz="4950" b="1" kern="1200"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5172966" y="1888271"/>
            <a:ext cx="3796104" cy="2624293"/>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202836" y="2790203"/>
              <a:ext cx="4390744" cy="2154436"/>
            </a:xfrm>
            <a:prstGeom prst="rect">
              <a:avLst/>
            </a:prstGeom>
          </p:spPr>
          <p:txBody>
            <a:bodyPr vert="horz" wrap="square">
              <a:spAutoFit/>
            </a:bodyPr>
            <a:lstStyle/>
            <a:p>
              <a:pPr algn="ctr" defTabSz="342892">
                <a:buClrTx/>
                <a:defRPr/>
              </a:pP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Sưu</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tầm</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một</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số</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tư</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liệu</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giới</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thiệu</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về</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1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trong</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tứ</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đại</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kim</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khí</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ra</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đời</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trong</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thời</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kì</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này</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a:t>
              </a:r>
              <a:endParaRPr lang="zh-CN" altLang="en-US"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VN" sz="1350" kern="1200">
                <a:solidFill>
                  <a:prstClr val="white"/>
                </a:solidFill>
                <a:latin typeface="Calibri"/>
              </a:endParaRPr>
            </a:p>
          </p:txBody>
        </p:sp>
      </p:grpSp>
    </p:spTree>
    <p:extLst>
      <p:ext uri="{BB962C8B-B14F-4D97-AF65-F5344CB8AC3E}">
        <p14:creationId xmlns:p14="http://schemas.microsoft.com/office/powerpoint/2010/main" val="182074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734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435894" y="3639515"/>
            <a:ext cx="788194" cy="79809"/>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18259425" cy="51435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9452545" y="2105234"/>
            <a:ext cx="2924870" cy="1912817"/>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5847004" y="2060988"/>
            <a:ext cx="2924870" cy="1912817"/>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05134" y="2035226"/>
            <a:ext cx="1639956" cy="1639956"/>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2420105" y="1182812"/>
            <a:ext cx="3781525" cy="2302075"/>
            <a:chOff x="3226806" y="1577082"/>
            <a:chExt cx="5042033" cy="306943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4159778" y="2328463"/>
              <a:ext cx="3239666" cy="1436291"/>
            </a:xfrm>
            <a:prstGeom prst="rect">
              <a:avLst/>
            </a:prstGeom>
            <a:noFill/>
          </p:spPr>
          <p:txBody>
            <a:bodyPr wrap="square" rtlCol="0">
              <a:spAutoFit/>
            </a:bodyPr>
            <a:lstStyle/>
            <a:p>
              <a:pPr algn="ctr" defTabSz="685783">
                <a:buClrTx/>
              </a:pPr>
              <a:r>
                <a:rPr lang="en-US" sz="3200" kern="1200" dirty="0" err="1">
                  <a:solidFill>
                    <a:prstClr val="black"/>
                  </a:solidFill>
                  <a:latin typeface="Times New Roman" panose="02020603050405020304" pitchFamily="18" charset="0"/>
                  <a:ea typeface="+mn-ea"/>
                  <a:cs typeface="Times New Roman" panose="02020603050405020304" pitchFamily="18" charset="0"/>
                </a:rPr>
                <a:t>Đâu</a:t>
              </a:r>
              <a:r>
                <a:rPr lang="en-US" sz="3200" kern="1200" dirty="0">
                  <a:solidFill>
                    <a:prstClr val="black"/>
                  </a:solidFill>
                  <a:latin typeface="Times New Roman" panose="02020603050405020304" pitchFamily="18" charset="0"/>
                  <a:ea typeface="+mn-ea"/>
                  <a:cs typeface="Times New Roman" panose="02020603050405020304" pitchFamily="18" charset="0"/>
                </a:rPr>
                <a:t> </a:t>
              </a:r>
              <a:r>
                <a:rPr lang="en-US" sz="3200" kern="1200" dirty="0" err="1">
                  <a:solidFill>
                    <a:prstClr val="black"/>
                  </a:solidFill>
                  <a:latin typeface="Times New Roman" panose="02020603050405020304" pitchFamily="18" charset="0"/>
                  <a:ea typeface="+mn-ea"/>
                  <a:cs typeface="Times New Roman" panose="02020603050405020304" pitchFamily="18" charset="0"/>
                </a:rPr>
                <a:t>là</a:t>
              </a:r>
              <a:r>
                <a:rPr lang="en-US" sz="3200" kern="1200" dirty="0">
                  <a:solidFill>
                    <a:prstClr val="black"/>
                  </a:solidFill>
                  <a:latin typeface="Times New Roman" panose="02020603050405020304" pitchFamily="18" charset="0"/>
                  <a:ea typeface="+mn-ea"/>
                  <a:cs typeface="Times New Roman" panose="02020603050405020304" pitchFamily="18" charset="0"/>
                </a:rPr>
                <a:t> </a:t>
              </a:r>
              <a:r>
                <a:rPr lang="en-US" sz="3200" kern="1200" dirty="0" err="1">
                  <a:solidFill>
                    <a:prstClr val="black"/>
                  </a:solidFill>
                  <a:latin typeface="Times New Roman" panose="02020603050405020304" pitchFamily="18" charset="0"/>
                  <a:ea typeface="+mn-ea"/>
                  <a:cs typeface="Times New Roman" panose="02020603050405020304" pitchFamily="18" charset="0"/>
                </a:rPr>
                <a:t>giai</a:t>
              </a:r>
              <a:r>
                <a:rPr lang="en-US" sz="3200" kern="1200" dirty="0">
                  <a:solidFill>
                    <a:prstClr val="black"/>
                  </a:solidFill>
                  <a:latin typeface="Times New Roman" panose="02020603050405020304" pitchFamily="18" charset="0"/>
                  <a:ea typeface="+mn-ea"/>
                  <a:cs typeface="Times New Roman" panose="02020603050405020304" pitchFamily="18" charset="0"/>
                </a:rPr>
                <a:t> </a:t>
              </a:r>
              <a:r>
                <a:rPr lang="en-US" sz="3200" kern="1200" dirty="0" err="1">
                  <a:solidFill>
                    <a:prstClr val="black"/>
                  </a:solidFill>
                  <a:latin typeface="Times New Roman" panose="02020603050405020304" pitchFamily="18" charset="0"/>
                  <a:ea typeface="+mn-ea"/>
                  <a:cs typeface="Times New Roman" panose="02020603050405020304" pitchFamily="18" charset="0"/>
                </a:rPr>
                <a:t>cấp</a:t>
              </a:r>
              <a:r>
                <a:rPr lang="en-US" sz="3200" kern="1200" dirty="0">
                  <a:solidFill>
                    <a:prstClr val="black"/>
                  </a:solidFill>
                  <a:latin typeface="Times New Roman" panose="02020603050405020304" pitchFamily="18" charset="0"/>
                  <a:ea typeface="+mn-ea"/>
                  <a:cs typeface="Times New Roman" panose="02020603050405020304" pitchFamily="18" charset="0"/>
                </a:rPr>
                <a:t> </a:t>
              </a:r>
              <a:r>
                <a:rPr lang="en-US" sz="3200" kern="1200" dirty="0" err="1">
                  <a:solidFill>
                    <a:prstClr val="black"/>
                  </a:solidFill>
                  <a:latin typeface="Times New Roman" panose="02020603050405020304" pitchFamily="18" charset="0"/>
                  <a:ea typeface="+mn-ea"/>
                  <a:cs typeface="Times New Roman" panose="02020603050405020304" pitchFamily="18" charset="0"/>
                </a:rPr>
                <a:t>thống</a:t>
              </a:r>
              <a:r>
                <a:rPr lang="en-US" sz="3200" kern="1200" dirty="0">
                  <a:solidFill>
                    <a:prstClr val="black"/>
                  </a:solidFill>
                  <a:latin typeface="Times New Roman" panose="02020603050405020304" pitchFamily="18" charset="0"/>
                  <a:ea typeface="+mn-ea"/>
                  <a:cs typeface="Times New Roman" panose="02020603050405020304" pitchFamily="18" charset="0"/>
                </a:rPr>
                <a:t> </a:t>
              </a:r>
              <a:r>
                <a:rPr lang="en-US" sz="3200" kern="1200" dirty="0" err="1">
                  <a:solidFill>
                    <a:prstClr val="black"/>
                  </a:solidFill>
                  <a:latin typeface="Times New Roman" panose="02020603050405020304" pitchFamily="18" charset="0"/>
                  <a:ea typeface="+mn-ea"/>
                  <a:cs typeface="Times New Roman" panose="02020603050405020304" pitchFamily="18" charset="0"/>
                </a:rPr>
                <a:t>trị</a:t>
              </a:r>
              <a:r>
                <a:rPr lang="en-US" sz="3200" kern="1200" dirty="0">
                  <a:solidFill>
                    <a:prstClr val="black"/>
                  </a:solidFill>
                  <a:latin typeface="Times New Roman" panose="02020603050405020304" pitchFamily="18" charset="0"/>
                  <a:ea typeface="+mn-ea"/>
                  <a:cs typeface="Times New Roman" panose="02020603050405020304" pitchFamily="18" charset="0"/>
                </a:rPr>
                <a:t>?</a:t>
              </a: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69991" y="4468609"/>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12665" y="2865637"/>
            <a:ext cx="455257" cy="455256"/>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3766" y="973280"/>
            <a:ext cx="3590953" cy="2900386"/>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1176914" y="3960689"/>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Nông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dân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224031" y="4071002"/>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4393591"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Vua</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quan</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lại</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16864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Địa</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chủ</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1215761" y="4643526"/>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4361137" y="3954857"/>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Công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nhân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4454801" y="4643526"/>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 </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21" y="4478045"/>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41" descr="A close up of a toy&#10;&#10;Description automatically generated">
            <a:extLst>
              <a:ext uri="{FF2B5EF4-FFF2-40B4-BE49-F238E27FC236}">
                <a16:creationId xmlns:a16="http://schemas.microsoft.com/office/drawing/2014/main" id="{786E15FB-67E3-4258-959F-C6370C61ADB4}"/>
              </a:ext>
            </a:extLst>
          </p:cNvPr>
          <p:cNvPicPr>
            <a:picLocks noChangeAspect="1"/>
          </p:cNvPicPr>
          <p:nvPr/>
        </p:nvPicPr>
        <p:blipFill>
          <a:blip r:embed="rId20" cstate="print">
            <a:extLst>
              <a:ext uri="{BEBA8EAE-BF5A-486C-A8C5-ECC9F3942E4B}">
                <a14:imgProps xmlns:a14="http://schemas.microsoft.com/office/drawing/2010/main">
                  <a14:imgLayer r:embed="rId21">
                    <a14:imgEffect>
                      <a14:backgroundRemoval t="3000" b="96000" l="9751" r="89796">
                        <a14:foregroundMark x1="53288" y1="93400" x2="53288" y2="93400"/>
                        <a14:foregroundMark x1="70295" y1="95800" x2="70295" y2="95800"/>
                        <a14:foregroundMark x1="43991" y1="96000" x2="43991" y2="96000"/>
                        <a14:foregroundMark x1="81859" y1="72200" x2="81859" y2="72200"/>
                        <a14:foregroundMark x1="48073" y1="26200" x2="48073" y2="26200"/>
                        <a14:foregroundMark x1="54649" y1="5800" x2="54649" y2="5800"/>
                        <a14:foregroundMark x1="54875" y1="3000" x2="54875" y2="3000"/>
                        <a14:foregroundMark x1="54422" y1="7400" x2="54422" y2="7400"/>
                        <a14:foregroundMark x1="54649" y1="10400" x2="54649" y2="10400"/>
                        <a14:foregroundMark x1="54649" y1="11400" x2="54649" y2="11400"/>
                        <a14:foregroundMark x1="54875" y1="8200" x2="54875" y2="8200"/>
                        <a14:foregroundMark x1="54422" y1="7600" x2="54422" y2="7600"/>
                        <a14:foregroundMark x1="53515" y1="6600" x2="53515" y2="6600"/>
                      </a14:backgroundRemoval>
                    </a14:imgEffect>
                  </a14:imgLayer>
                </a14:imgProps>
              </a:ext>
              <a:ext uri="{28A0092B-C50C-407E-A947-70E740481C1C}">
                <a14:useLocalDpi xmlns:a14="http://schemas.microsoft.com/office/drawing/2010/main" val="0"/>
              </a:ext>
            </a:extLst>
          </a:blip>
          <a:stretch>
            <a:fillRect/>
          </a:stretch>
        </p:blipFill>
        <p:spPr>
          <a:xfrm>
            <a:off x="6356053" y="2768967"/>
            <a:ext cx="791328" cy="897197"/>
          </a:xfrm>
          <a:prstGeom prst="rect">
            <a:avLst/>
          </a:prstGeom>
        </p:spPr>
      </p:pic>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4463071" y="4071002"/>
            <a:ext cx="54373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3" name="Oval 42">
            <a:hlinkClick r:id="rId22" action="ppaction://hlinksldjump"/>
            <a:extLst>
              <a:ext uri="{FF2B5EF4-FFF2-40B4-BE49-F238E27FC236}">
                <a16:creationId xmlns:a16="http://schemas.microsoft.com/office/drawing/2014/main" id="{C6B39EA6-B232-4316-A062-7912749809B5}"/>
              </a:ext>
            </a:extLst>
          </p:cNvPr>
          <p:cNvSpPr/>
          <p:nvPr/>
        </p:nvSpPr>
        <p:spPr>
          <a:xfrm>
            <a:off x="8313611" y="4385626"/>
            <a:ext cx="751451" cy="77576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2188162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grpId="2"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1000"/>
                                        <p:tgtEl>
                                          <p:spTgt spid="43"/>
                                        </p:tgtEl>
                                      </p:cBhvr>
                                    </p:animEffect>
                                    <p:anim calcmode="lin" valueType="num">
                                      <p:cBhvr>
                                        <p:cTn id="35" dur="1000" fill="hold"/>
                                        <p:tgtEl>
                                          <p:spTgt spid="43"/>
                                        </p:tgtEl>
                                        <p:attrNameLst>
                                          <p:attrName>ppt_x</p:attrName>
                                        </p:attrNameLst>
                                      </p:cBhvr>
                                      <p:tavLst>
                                        <p:tav tm="0">
                                          <p:val>
                                            <p:strVal val="#ppt_x"/>
                                          </p:val>
                                        </p:tav>
                                        <p:tav tm="100000">
                                          <p:val>
                                            <p:strVal val="#ppt_x"/>
                                          </p:val>
                                        </p:tav>
                                      </p:tavLst>
                                    </p:anim>
                                    <p:anim calcmode="lin" valueType="num">
                                      <p:cBhvr>
                                        <p:cTn id="36" dur="1000" fill="hold"/>
                                        <p:tgtEl>
                                          <p:spTgt spid="43"/>
                                        </p:tgtEl>
                                        <p:attrNameLst>
                                          <p:attrName>ppt_y</p:attrName>
                                        </p:attrNameLst>
                                      </p:cBhvr>
                                      <p:tavLst>
                                        <p:tav tm="0">
                                          <p:val>
                                            <p:strVal val="#ppt_y+.1"/>
                                          </p:val>
                                        </p:tav>
                                        <p:tav tm="100000">
                                          <p:val>
                                            <p:strVal val="#ppt_y"/>
                                          </p:val>
                                        </p:tav>
                                      </p:tavLst>
                                    </p:anim>
                                  </p:childTnLst>
                                </p:cTn>
                              </p:par>
                              <p:par>
                                <p:cTn id="37" presetID="42" presetClass="entr" presetSubtype="0" fill="hold" grpId="1"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anim calcmode="lin" valueType="num">
                                      <p:cBhvr>
                                        <p:cTn id="40" dur="1000" fill="hold"/>
                                        <p:tgtEl>
                                          <p:spTgt spid="43"/>
                                        </p:tgtEl>
                                        <p:attrNameLst>
                                          <p:attrName>ppt_x</p:attrName>
                                        </p:attrNameLst>
                                      </p:cBhvr>
                                      <p:tavLst>
                                        <p:tav tm="0">
                                          <p:val>
                                            <p:strVal val="#ppt_x"/>
                                          </p:val>
                                        </p:tav>
                                        <p:tav tm="100000">
                                          <p:val>
                                            <p:strVal val="#ppt_x"/>
                                          </p:val>
                                        </p:tav>
                                      </p:tavLst>
                                    </p:anim>
                                    <p:anim calcmode="lin" valueType="num">
                                      <p:cBhvr>
                                        <p:cTn id="4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repeatCount="3000" fill="hold" nodeType="withEffect">
                                  <p:stCondLst>
                                    <p:cond delay="0"/>
                                  </p:stCondLst>
                                  <p:childTnLst>
                                    <p:animClr clrSpc="rgb" dir="cw">
                                      <p:cBhvr>
                                        <p:cTn id="46" dur="500" fill="hold"/>
                                        <p:tgtEl>
                                          <p:spTgt spid="40"/>
                                        </p:tgtEl>
                                        <p:attrNameLst>
                                          <p:attrName>fillcolor</p:attrName>
                                        </p:attrNameLst>
                                      </p:cBhvr>
                                      <p:to>
                                        <a:srgbClr val="00B050"/>
                                      </p:to>
                                    </p:animClr>
                                    <p:set>
                                      <p:cBhvr>
                                        <p:cTn id="47" dur="500" fill="hold"/>
                                        <p:tgtEl>
                                          <p:spTgt spid="40"/>
                                        </p:tgtEl>
                                        <p:attrNameLst>
                                          <p:attrName>fill.type</p:attrName>
                                        </p:attrNameLst>
                                      </p:cBhvr>
                                      <p:to>
                                        <p:strVal val="solid"/>
                                      </p:to>
                                    </p:set>
                                    <p:set>
                                      <p:cBhvr>
                                        <p:cTn id="48" dur="500" fill="hold"/>
                                        <p:tgtEl>
                                          <p:spTgt spid="40"/>
                                        </p:tgtEl>
                                        <p:attrNameLst>
                                          <p:attrName>fill.on</p:attrName>
                                        </p:attrNameLst>
                                      </p:cBhvr>
                                      <p:to>
                                        <p:strVal val="true"/>
                                      </p:to>
                                    </p:set>
                                  </p:childTnLst>
                                </p:cTn>
                              </p:par>
                              <p:par>
                                <p:cTn id="49" presetID="1" presetClass="exit" presetSubtype="0" fill="hold"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4.375E-6 1.11111E-6 L 0.61758 -0.00556 " pathEditMode="relative" rAng="0" ptsTypes="AA">
                                      <p:cBhvr>
                                        <p:cTn id="54" dur="2000" fill="hold"/>
                                        <p:tgtEl>
                                          <p:spTgt spid="29"/>
                                        </p:tgtEl>
                                        <p:attrNameLst>
                                          <p:attrName>ppt_x</p:attrName>
                                          <p:attrName>ppt_y</p:attrName>
                                        </p:attrNameLst>
                                      </p:cBhvr>
                                      <p:rCtr x="30872" y="-278"/>
                                    </p:animMotion>
                                  </p:childTnLst>
                                </p:cTn>
                              </p:par>
                              <p:par>
                                <p:cTn id="55" presetID="6" presetClass="emph" presetSubtype="0" fill="hold" nodeType="withEffect">
                                  <p:stCondLst>
                                    <p:cond delay="500"/>
                                  </p:stCondLst>
                                  <p:childTnLst>
                                    <p:animScale>
                                      <p:cBhvr>
                                        <p:cTn id="56" dur="1000" fill="hold"/>
                                        <p:tgtEl>
                                          <p:spTgt spid="29"/>
                                        </p:tgtEl>
                                      </p:cBhvr>
                                      <p:by x="500000" y="500000"/>
                                    </p:animScale>
                                  </p:childTnLst>
                                </p:cTn>
                              </p:par>
                              <p:par>
                                <p:cTn id="57" presetID="1" presetClass="exit" presetSubtype="0" fill="hold" nodeType="withEffect">
                                  <p:stCondLst>
                                    <p:cond delay="150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2000"/>
                            </p:stCondLst>
                            <p:childTnLst>
                              <p:par>
                                <p:cTn id="62" presetID="22" presetClass="exit" presetSubtype="4" fill="hold" nodeType="afterEffect">
                                  <p:stCondLst>
                                    <p:cond delay="0"/>
                                  </p:stCondLst>
                                  <p:childTnLst>
                                    <p:animEffect transition="out" filter="wipe(down)">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04167E-6 -4.07407E-6 L -0.0013 0.17593 " pathEditMode="relative" rAng="0" ptsTypes="AA">
                                      <p:cBhvr>
                                        <p:cTn id="66" dur="500" fill="hold"/>
                                        <p:tgtEl>
                                          <p:spTgt spid="13"/>
                                        </p:tgtEl>
                                        <p:attrNameLst>
                                          <p:attrName>ppt_x</p:attrName>
                                          <p:attrName>ppt_y</p:attrName>
                                        </p:attrNameLst>
                                      </p:cBhvr>
                                      <p:rCtr x="-65" y="8796"/>
                                    </p:animMotion>
                                  </p:childTnLst>
                                </p:cTn>
                              </p:par>
                              <p:par>
                                <p:cTn id="67" presetID="22" presetClass="exit" presetSubtype="4" fill="hold" nodeType="withEffect">
                                  <p:stCondLst>
                                    <p:cond delay="0"/>
                                  </p:stCondLst>
                                  <p:childTnLst>
                                    <p:animEffect transition="out" filter="wipe(down)">
                                      <p:cBhvr>
                                        <p:cTn id="68" dur="500"/>
                                        <p:tgtEl>
                                          <p:spTgt spid="42"/>
                                        </p:tgtEl>
                                      </p:cBhvr>
                                    </p:animEffect>
                                    <p:set>
                                      <p:cBhvr>
                                        <p:cTn id="69" dur="1" fill="hold">
                                          <p:stCondLst>
                                            <p:cond delay="499"/>
                                          </p:stCondLst>
                                        </p:cTn>
                                        <p:tgtEl>
                                          <p:spTgt spid="42"/>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1.25E-6 -2.96296E-6 L -0.0013 0.17593 " pathEditMode="relative" rAng="0" ptsTypes="AA">
                                      <p:cBhvr>
                                        <p:cTn id="71" dur="500" fill="hold"/>
                                        <p:tgtEl>
                                          <p:spTgt spid="42"/>
                                        </p:tgtEl>
                                        <p:attrNameLst>
                                          <p:attrName>ppt_x</p:attrName>
                                          <p:attrName>ppt_y</p:attrName>
                                        </p:attrNameLst>
                                      </p:cBhvr>
                                      <p:rCtr x="-65" y="8796"/>
                                    </p:animMotion>
                                  </p:childTnLst>
                                </p:cTn>
                              </p:par>
                              <p:par>
                                <p:cTn id="72" presetID="1" presetClass="exit" presetSubtype="0" fill="hold" nodeType="withEffect">
                                  <p:stCondLst>
                                    <p:cond delay="500"/>
                                  </p:stCondLst>
                                  <p:childTnLst>
                                    <p:set>
                                      <p:cBhvr>
                                        <p:cTn id="7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repeatCount="3000" fill="hold" nodeType="withEffect">
                                  <p:stCondLst>
                                    <p:cond delay="0"/>
                                  </p:stCondLst>
                                  <p:childTnLst>
                                    <p:animClr clrSpc="rgb" dir="cw">
                                      <p:cBhvr>
                                        <p:cTn id="78" dur="1000" fill="hold"/>
                                        <p:tgtEl>
                                          <p:spTgt spid="37"/>
                                        </p:tgtEl>
                                        <p:attrNameLst>
                                          <p:attrName>fillcolor</p:attrName>
                                        </p:attrNameLst>
                                      </p:cBhvr>
                                      <p:to>
                                        <a:srgbClr val="FF0000"/>
                                      </p:to>
                                    </p:animClr>
                                    <p:set>
                                      <p:cBhvr>
                                        <p:cTn id="79" dur="1000" fill="hold"/>
                                        <p:tgtEl>
                                          <p:spTgt spid="37"/>
                                        </p:tgtEl>
                                        <p:attrNameLst>
                                          <p:attrName>fill.type</p:attrName>
                                        </p:attrNameLst>
                                      </p:cBhvr>
                                      <p:to>
                                        <p:strVal val="solid"/>
                                      </p:to>
                                    </p:set>
                                    <p:set>
                                      <p:cBhvr>
                                        <p:cTn id="80"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81" restart="whenNotActive" fill="hold" evtFilter="cancelBubble" nodeType="interactiveSeq">
                <p:stCondLst>
                  <p:cond evt="onClick" delay="0">
                    <p:tgtEl>
                      <p:spTgt spid="52"/>
                    </p:tgtEl>
                  </p:cond>
                </p:stCondLst>
                <p:endSync evt="end" delay="0">
                  <p:rtn val="all"/>
                </p:endSync>
                <p:childTnLst>
                  <p:par>
                    <p:cTn id="82" fill="hold">
                      <p:stCondLst>
                        <p:cond delay="0"/>
                      </p:stCondLst>
                      <p:childTnLst>
                        <p:par>
                          <p:cTn id="83" fill="hold">
                            <p:stCondLst>
                              <p:cond delay="0"/>
                            </p:stCondLst>
                            <p:childTnLst>
                              <p:par>
                                <p:cTn id="84" presetID="1" presetClass="emph" presetSubtype="2" repeatCount="3000" fill="hold" nodeType="withEffect">
                                  <p:stCondLst>
                                    <p:cond delay="0"/>
                                  </p:stCondLst>
                                  <p:childTnLst>
                                    <p:animClr clrSpc="rgb" dir="cw">
                                      <p:cBhvr>
                                        <p:cTn id="85" dur="1000" fill="hold"/>
                                        <p:tgtEl>
                                          <p:spTgt spid="52"/>
                                        </p:tgtEl>
                                        <p:attrNameLst>
                                          <p:attrName>fillcolor</p:attrName>
                                        </p:attrNameLst>
                                      </p:cBhvr>
                                      <p:to>
                                        <a:srgbClr val="FF0000"/>
                                      </p:to>
                                    </p:animClr>
                                    <p:set>
                                      <p:cBhvr>
                                        <p:cTn id="86" dur="1000" fill="hold"/>
                                        <p:tgtEl>
                                          <p:spTgt spid="52"/>
                                        </p:tgtEl>
                                        <p:attrNameLst>
                                          <p:attrName>fill.type</p:attrName>
                                        </p:attrNameLst>
                                      </p:cBhvr>
                                      <p:to>
                                        <p:strVal val="solid"/>
                                      </p:to>
                                    </p:set>
                                    <p:set>
                                      <p:cBhvr>
                                        <p:cTn id="87"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88" restart="whenNotActive" fill="hold" evtFilter="cancelBubble" nodeType="interactiveSeq">
                <p:stCondLst>
                  <p:cond evt="onClick" delay="0">
                    <p:tgtEl>
                      <p:spTgt spid="55"/>
                    </p:tgtEl>
                  </p:cond>
                </p:stCondLst>
                <p:endSync evt="end" delay="0">
                  <p:rtn val="all"/>
                </p:endSync>
                <p:childTnLst>
                  <p:par>
                    <p:cTn id="89" fill="hold">
                      <p:stCondLst>
                        <p:cond delay="0"/>
                      </p:stCondLst>
                      <p:childTnLst>
                        <p:par>
                          <p:cTn id="90" fill="hold">
                            <p:stCondLst>
                              <p:cond delay="0"/>
                            </p:stCondLst>
                            <p:childTnLst>
                              <p:par>
                                <p:cTn id="91" presetID="1" presetClass="emph" presetSubtype="2" repeatCount="3000" fill="hold" nodeType="withEffect">
                                  <p:stCondLst>
                                    <p:cond delay="0"/>
                                  </p:stCondLst>
                                  <p:childTnLst>
                                    <p:animClr clrSpc="rgb" dir="cw">
                                      <p:cBhvr>
                                        <p:cTn id="92" dur="1000" fill="hold"/>
                                        <p:tgtEl>
                                          <p:spTgt spid="55"/>
                                        </p:tgtEl>
                                        <p:attrNameLst>
                                          <p:attrName>fillcolor</p:attrName>
                                        </p:attrNameLst>
                                      </p:cBhvr>
                                      <p:to>
                                        <a:srgbClr val="FF0000"/>
                                      </p:to>
                                    </p:animClr>
                                    <p:set>
                                      <p:cBhvr>
                                        <p:cTn id="93" dur="1000" fill="hold"/>
                                        <p:tgtEl>
                                          <p:spTgt spid="55"/>
                                        </p:tgtEl>
                                        <p:attrNameLst>
                                          <p:attrName>fill.type</p:attrName>
                                        </p:attrNameLst>
                                      </p:cBhvr>
                                      <p:to>
                                        <p:strVal val="solid"/>
                                      </p:to>
                                    </p:set>
                                    <p:set>
                                      <p:cBhvr>
                                        <p:cTn id="94"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23"/>
                    </p:tgtEl>
                  </p:cond>
                </p:stCondLst>
                <p:endSync evt="end" delay="0">
                  <p:rtn val="all"/>
                </p:endSync>
                <p:childTnLst>
                  <p:par>
                    <p:cTn id="96" fill="hold">
                      <p:stCondLst>
                        <p:cond delay="0"/>
                      </p:stCondLst>
                      <p:childTnLst>
                        <p:par>
                          <p:cTn id="97" fill="hold">
                            <p:stCondLst>
                              <p:cond delay="0"/>
                            </p:stCondLst>
                            <p:childTnLst>
                              <p:par>
                                <p:cTn id="98" presetID="42"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1000"/>
                                        <p:tgtEl>
                                          <p:spTgt spid="38"/>
                                        </p:tgtEl>
                                      </p:cBhvr>
                                    </p:animEffect>
                                    <p:anim calcmode="lin" valueType="num">
                                      <p:cBhvr>
                                        <p:cTn id="106" dur="1000" fill="hold"/>
                                        <p:tgtEl>
                                          <p:spTgt spid="38"/>
                                        </p:tgtEl>
                                        <p:attrNameLst>
                                          <p:attrName>ppt_x</p:attrName>
                                        </p:attrNameLst>
                                      </p:cBhvr>
                                      <p:tavLst>
                                        <p:tav tm="0">
                                          <p:val>
                                            <p:strVal val="#ppt_x"/>
                                          </p:val>
                                        </p:tav>
                                        <p:tav tm="100000">
                                          <p:val>
                                            <p:strVal val="#ppt_x"/>
                                          </p:val>
                                        </p:tav>
                                      </p:tavLst>
                                    </p:anim>
                                    <p:anim calcmode="lin" valueType="num">
                                      <p:cBhvr>
                                        <p:cTn id="107" dur="1000" fill="hold"/>
                                        <p:tgtEl>
                                          <p:spTgt spid="3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iterate type="lt">
                                    <p:tmPct val="0"/>
                                  </p:iterate>
                                  <p:childTnLst>
                                    <p:set>
                                      <p:cBhvr>
                                        <p:cTn id="109" dur="1" fill="hold">
                                          <p:stCondLst>
                                            <p:cond delay="0"/>
                                          </p:stCondLst>
                                        </p:cTn>
                                        <p:tgtEl>
                                          <p:spTgt spid="40"/>
                                        </p:tgtEl>
                                        <p:attrNameLst>
                                          <p:attrName>style.visibility</p:attrName>
                                        </p:attrNameLst>
                                      </p:cBhvr>
                                      <p:to>
                                        <p:strVal val="visible"/>
                                      </p:to>
                                    </p:set>
                                    <p:animEffect transition="in" filter="fade">
                                      <p:cBhvr>
                                        <p:cTn id="110" dur="1000"/>
                                        <p:tgtEl>
                                          <p:spTgt spid="40"/>
                                        </p:tgtEl>
                                      </p:cBhvr>
                                    </p:animEffect>
                                    <p:anim calcmode="lin" valueType="num">
                                      <p:cBhvr>
                                        <p:cTn id="111" dur="1000" fill="hold"/>
                                        <p:tgtEl>
                                          <p:spTgt spid="40"/>
                                        </p:tgtEl>
                                        <p:attrNameLst>
                                          <p:attrName>ppt_x</p:attrName>
                                        </p:attrNameLst>
                                      </p:cBhvr>
                                      <p:tavLst>
                                        <p:tav tm="0">
                                          <p:val>
                                            <p:strVal val="#ppt_x"/>
                                          </p:val>
                                        </p:tav>
                                        <p:tav tm="100000">
                                          <p:val>
                                            <p:strVal val="#ppt_x"/>
                                          </p:val>
                                        </p:tav>
                                      </p:tavLst>
                                    </p:anim>
                                    <p:anim calcmode="lin" valueType="num">
                                      <p:cBhvr>
                                        <p:cTn id="112" dur="1000" fill="hold"/>
                                        <p:tgtEl>
                                          <p:spTgt spid="40"/>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1000"/>
                                        <p:tgtEl>
                                          <p:spTgt spid="41"/>
                                        </p:tgtEl>
                                      </p:cBhvr>
                                    </p:animEffect>
                                    <p:anim calcmode="lin" valueType="num">
                                      <p:cBhvr>
                                        <p:cTn id="116" dur="1000" fill="hold"/>
                                        <p:tgtEl>
                                          <p:spTgt spid="41"/>
                                        </p:tgtEl>
                                        <p:attrNameLst>
                                          <p:attrName>ppt_x</p:attrName>
                                        </p:attrNameLst>
                                      </p:cBhvr>
                                      <p:tavLst>
                                        <p:tav tm="0">
                                          <p:val>
                                            <p:strVal val="#ppt_x"/>
                                          </p:val>
                                        </p:tav>
                                        <p:tav tm="100000">
                                          <p:val>
                                            <p:strVal val="#ppt_x"/>
                                          </p:val>
                                        </p:tav>
                                      </p:tavLst>
                                    </p:anim>
                                    <p:anim calcmode="lin" valueType="num">
                                      <p:cBhvr>
                                        <p:cTn id="117" dur="1000" fill="hold"/>
                                        <p:tgtEl>
                                          <p:spTgt spid="41"/>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fade">
                                      <p:cBhvr>
                                        <p:cTn id="120" dur="1000"/>
                                        <p:tgtEl>
                                          <p:spTgt spid="52"/>
                                        </p:tgtEl>
                                      </p:cBhvr>
                                    </p:animEffect>
                                    <p:anim calcmode="lin" valueType="num">
                                      <p:cBhvr>
                                        <p:cTn id="121" dur="1000" fill="hold"/>
                                        <p:tgtEl>
                                          <p:spTgt spid="52"/>
                                        </p:tgtEl>
                                        <p:attrNameLst>
                                          <p:attrName>ppt_x</p:attrName>
                                        </p:attrNameLst>
                                      </p:cBhvr>
                                      <p:tavLst>
                                        <p:tav tm="0">
                                          <p:val>
                                            <p:strVal val="#ppt_x"/>
                                          </p:val>
                                        </p:tav>
                                        <p:tav tm="100000">
                                          <p:val>
                                            <p:strVal val="#ppt_x"/>
                                          </p:val>
                                        </p:tav>
                                      </p:tavLst>
                                    </p:anim>
                                    <p:anim calcmode="lin" valueType="num">
                                      <p:cBhvr>
                                        <p:cTn id="122" dur="1000" fill="hold"/>
                                        <p:tgtEl>
                                          <p:spTgt spid="52"/>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53"/>
                                        </p:tgtEl>
                                        <p:attrNameLst>
                                          <p:attrName>style.visibility</p:attrName>
                                        </p:attrNameLst>
                                      </p:cBhvr>
                                      <p:to>
                                        <p:strVal val="visible"/>
                                      </p:to>
                                    </p:set>
                                    <p:animEffect transition="in" filter="fade">
                                      <p:cBhvr>
                                        <p:cTn id="125" dur="1000"/>
                                        <p:tgtEl>
                                          <p:spTgt spid="53"/>
                                        </p:tgtEl>
                                      </p:cBhvr>
                                    </p:animEffect>
                                    <p:anim calcmode="lin" valueType="num">
                                      <p:cBhvr>
                                        <p:cTn id="126" dur="1000" fill="hold"/>
                                        <p:tgtEl>
                                          <p:spTgt spid="53"/>
                                        </p:tgtEl>
                                        <p:attrNameLst>
                                          <p:attrName>ppt_x</p:attrName>
                                        </p:attrNameLst>
                                      </p:cBhvr>
                                      <p:tavLst>
                                        <p:tav tm="0">
                                          <p:val>
                                            <p:strVal val="#ppt_x"/>
                                          </p:val>
                                        </p:tav>
                                        <p:tav tm="100000">
                                          <p:val>
                                            <p:strVal val="#ppt_x"/>
                                          </p:val>
                                        </p:tav>
                                      </p:tavLst>
                                    </p:anim>
                                    <p:anim calcmode="lin" valueType="num">
                                      <p:cBhvr>
                                        <p:cTn id="127" dur="1000" fill="hold"/>
                                        <p:tgtEl>
                                          <p:spTgt spid="53"/>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Effect transition="in" filter="fade">
                                      <p:cBhvr>
                                        <p:cTn id="130" dur="1000"/>
                                        <p:tgtEl>
                                          <p:spTgt spid="55"/>
                                        </p:tgtEl>
                                      </p:cBhvr>
                                    </p:animEffect>
                                    <p:anim calcmode="lin" valueType="num">
                                      <p:cBhvr>
                                        <p:cTn id="131" dur="1000" fill="hold"/>
                                        <p:tgtEl>
                                          <p:spTgt spid="55"/>
                                        </p:tgtEl>
                                        <p:attrNameLst>
                                          <p:attrName>ppt_x</p:attrName>
                                        </p:attrNameLst>
                                      </p:cBhvr>
                                      <p:tavLst>
                                        <p:tav tm="0">
                                          <p:val>
                                            <p:strVal val="#ppt_x"/>
                                          </p:val>
                                        </p:tav>
                                        <p:tav tm="100000">
                                          <p:val>
                                            <p:strVal val="#ppt_x"/>
                                          </p:val>
                                        </p:tav>
                                      </p:tavLst>
                                    </p:anim>
                                    <p:anim calcmode="lin" valueType="num">
                                      <p:cBhvr>
                                        <p:cTn id="132" dur="1000" fill="hold"/>
                                        <p:tgtEl>
                                          <p:spTgt spid="55"/>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56"/>
                                        </p:tgtEl>
                                        <p:attrNameLst>
                                          <p:attrName>style.visibility</p:attrName>
                                        </p:attrNameLst>
                                      </p:cBhvr>
                                      <p:to>
                                        <p:strVal val="visible"/>
                                      </p:to>
                                    </p:set>
                                    <p:animEffect transition="in" filter="fade">
                                      <p:cBhvr>
                                        <p:cTn id="135" dur="1000"/>
                                        <p:tgtEl>
                                          <p:spTgt spid="56"/>
                                        </p:tgtEl>
                                      </p:cBhvr>
                                    </p:animEffect>
                                    <p:anim calcmode="lin" valueType="num">
                                      <p:cBhvr>
                                        <p:cTn id="136" dur="1000" fill="hold"/>
                                        <p:tgtEl>
                                          <p:spTgt spid="56"/>
                                        </p:tgtEl>
                                        <p:attrNameLst>
                                          <p:attrName>ppt_x</p:attrName>
                                        </p:attrNameLst>
                                      </p:cBhvr>
                                      <p:tavLst>
                                        <p:tav tm="0">
                                          <p:val>
                                            <p:strVal val="#ppt_x"/>
                                          </p:val>
                                        </p:tav>
                                        <p:tav tm="100000">
                                          <p:val>
                                            <p:strVal val="#ppt_x"/>
                                          </p:val>
                                        </p:tav>
                                      </p:tavLst>
                                    </p:anim>
                                    <p:anim calcmode="lin" valueType="num">
                                      <p:cBhvr>
                                        <p:cTn id="13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38" restart="whenNotActive" fill="hold" evtFilter="cancelBubble" nodeType="interactiveSeq">
                <p:stCondLst>
                  <p:cond evt="onClick" delay="0">
                    <p:tgtEl>
                      <p:spTgt spid="45"/>
                    </p:tgtEl>
                  </p:cond>
                </p:stCondLst>
                <p:endSync evt="end" delay="0">
                  <p:rtn val="all"/>
                </p:endSync>
                <p:childTnLst>
                  <p:par>
                    <p:cTn id="139" fill="hold">
                      <p:stCondLst>
                        <p:cond delay="0"/>
                      </p:stCondLst>
                      <p:childTnLst>
                        <p:par>
                          <p:cTn id="140" fill="hold">
                            <p:stCondLst>
                              <p:cond delay="0"/>
                            </p:stCondLst>
                            <p:childTnLst>
                              <p:par>
                                <p:cTn id="141" presetID="1" presetClass="emph" presetSubtype="2" repeatCount="3000" fill="hold" nodeType="clickEffect">
                                  <p:stCondLst>
                                    <p:cond delay="0"/>
                                  </p:stCondLst>
                                  <p:childTnLst>
                                    <p:animClr clrSpc="rgb" dir="cw">
                                      <p:cBhvr>
                                        <p:cTn id="142" dur="1000" fill="hold"/>
                                        <p:tgtEl>
                                          <p:spTgt spid="40"/>
                                        </p:tgtEl>
                                        <p:attrNameLst>
                                          <p:attrName>fillcolor</p:attrName>
                                        </p:attrNameLst>
                                      </p:cBhvr>
                                      <p:to>
                                        <a:srgbClr val="00B050"/>
                                      </p:to>
                                    </p:animClr>
                                    <p:set>
                                      <p:cBhvr>
                                        <p:cTn id="143" dur="1000" fill="hold"/>
                                        <p:tgtEl>
                                          <p:spTgt spid="40"/>
                                        </p:tgtEl>
                                        <p:attrNameLst>
                                          <p:attrName>fill.type</p:attrName>
                                        </p:attrNameLst>
                                      </p:cBhvr>
                                      <p:to>
                                        <p:strVal val="solid"/>
                                      </p:to>
                                    </p:set>
                                    <p:set>
                                      <p:cBhvr>
                                        <p:cTn id="144"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145" restart="whenNotActive" fill="hold" evtFilter="cancelBubble" nodeType="interactiveSeq">
                <p:stCondLst>
                  <p:cond evt="onClick" delay="0">
                    <p:tgtEl>
                      <p:spTgt spid="42"/>
                    </p:tgtEl>
                  </p:cond>
                </p:stCondLst>
                <p:endSync evt="end" delay="0">
                  <p:rtn val="all"/>
                </p:endSync>
                <p:childTnLst>
                  <p:par>
                    <p:cTn id="146" fill="hold">
                      <p:stCondLst>
                        <p:cond delay="0"/>
                      </p:stCondLst>
                      <p:childTnLst>
                        <p:par>
                          <p:cTn id="147" fill="hold">
                            <p:stCondLst>
                              <p:cond delay="0"/>
                            </p:stCondLst>
                            <p:childTnLst>
                              <p:par>
                                <p:cTn id="148" presetID="12" presetClass="entr" presetSubtype="4" fill="hold" nodeType="clickEffect">
                                  <p:stCondLst>
                                    <p:cond delay="0"/>
                                  </p:stCondLst>
                                  <p:childTnLst>
                                    <p:set>
                                      <p:cBhvr>
                                        <p:cTn id="149" dur="1" fill="hold">
                                          <p:stCondLst>
                                            <p:cond delay="0"/>
                                          </p:stCondLst>
                                        </p:cTn>
                                        <p:tgtEl>
                                          <p:spTgt spid="2"/>
                                        </p:tgtEl>
                                        <p:attrNameLst>
                                          <p:attrName>style.visibility</p:attrName>
                                        </p:attrNameLst>
                                      </p:cBhvr>
                                      <p:to>
                                        <p:strVal val="visible"/>
                                      </p:to>
                                    </p:set>
                                    <p:anim calcmode="lin" valueType="num">
                                      <p:cBhvr additive="base">
                                        <p:cTn id="150" dur="500"/>
                                        <p:tgtEl>
                                          <p:spTgt spid="2"/>
                                        </p:tgtEl>
                                        <p:attrNameLst>
                                          <p:attrName>ppt_y</p:attrName>
                                        </p:attrNameLst>
                                      </p:cBhvr>
                                      <p:tavLst>
                                        <p:tav tm="0">
                                          <p:val>
                                            <p:strVal val="#ppt_y+#ppt_h*1.125000"/>
                                          </p:val>
                                        </p:tav>
                                        <p:tav tm="100000">
                                          <p:val>
                                            <p:strVal val="#ppt_y"/>
                                          </p:val>
                                        </p:tav>
                                      </p:tavLst>
                                    </p:anim>
                                    <p:animEffect transition="in" filter="wipe(up)">
                                      <p:cBhvr>
                                        <p:cTn id="151" dur="500"/>
                                        <p:tgtEl>
                                          <p:spTgt spid="2"/>
                                        </p:tgtEl>
                                      </p:cBhvr>
                                    </p:animEffect>
                                  </p:childTnLst>
                                </p:cTn>
                              </p:par>
                            </p:childTnLst>
                          </p:cTn>
                        </p:par>
                      </p:childTnLst>
                    </p:cTn>
                  </p:par>
                </p:childTnLst>
              </p:cTn>
              <p:nextCondLst>
                <p:cond evt="onClick" delay="0">
                  <p:tgtEl>
                    <p:spTgt spid="42"/>
                  </p:tgtEl>
                </p:cond>
              </p:nextCondLst>
            </p:seq>
          </p:childTnLst>
        </p:cTn>
      </p:par>
    </p:tnLst>
    <p:bldLst>
      <p:bldP spid="37" grpId="0" animBg="1"/>
      <p:bldP spid="37" grpId="1" animBg="1"/>
      <p:bldP spid="38" grpId="0"/>
      <p:bldP spid="40" grpId="0" animBg="1"/>
      <p:bldP spid="40" grpId="1" animBg="1"/>
      <p:bldP spid="52" grpId="0" animBg="1"/>
      <p:bldP spid="52" grpId="1" animBg="1"/>
      <p:bldP spid="53" grpId="0"/>
      <p:bldP spid="55" grpId="0" animBg="1"/>
      <p:bldP spid="55" grpId="1" animBg="1"/>
      <p:bldP spid="56" grpId="0"/>
      <p:bldP spid="41" grpId="0"/>
      <p:bldP spid="43" grpId="0" animBg="1"/>
      <p:bldP spid="43" grpId="1" animBg="1"/>
      <p:bldP spid="43" grpId="2"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435894" y="3639515"/>
            <a:ext cx="788194" cy="79809"/>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18259425" cy="51435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9452545" y="2105234"/>
            <a:ext cx="2924870" cy="1912817"/>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5847004" y="2060988"/>
            <a:ext cx="2924870" cy="1912817"/>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05134" y="2035226"/>
            <a:ext cx="1639956" cy="1639956"/>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2257231" y="853158"/>
            <a:ext cx="4232191" cy="2549915"/>
            <a:chOff x="3226806" y="1577082"/>
            <a:chExt cx="5042033" cy="306943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3916447" y="2218170"/>
              <a:ext cx="3622789" cy="1600438"/>
            </a:xfrm>
            <a:prstGeom prst="rect">
              <a:avLst/>
            </a:prstGeom>
            <a:noFill/>
          </p:spPr>
          <p:txBody>
            <a:bodyPr wrap="square" rtlCol="0">
              <a:spAutoFit/>
            </a:bodyPr>
            <a:lstStyle/>
            <a:p>
              <a:pPr algn="ctr" defTabSz="685783">
                <a:buClrTx/>
              </a:pPr>
              <a:r>
                <a:rPr lang="en-US" sz="2400" kern="1200" dirty="0" err="1">
                  <a:solidFill>
                    <a:prstClr val="black"/>
                  </a:solidFill>
                  <a:latin typeface="Times New Roman" panose="02020603050405020304" pitchFamily="18" charset="0"/>
                  <a:ea typeface="+mn-ea"/>
                  <a:cs typeface="Times New Roman" panose="02020603050405020304" pitchFamily="18" charset="0"/>
                </a:rPr>
                <a:t>Ở</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nông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nghiệp</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nhà</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Lý</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đã</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thi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hành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chính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sách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gì</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sau</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đây</a:t>
              </a:r>
              <a:r>
                <a:rPr lang="en-US" sz="2400" kern="1200" dirty="0">
                  <a:solidFill>
                    <a:prstClr val="black"/>
                  </a:solidFill>
                  <a:latin typeface="Times New Roman" panose="02020603050405020304" pitchFamily="18" charset="0"/>
                  <a:ea typeface="+mn-ea"/>
                  <a:cs typeface="Times New Roman" panose="02020603050405020304" pitchFamily="18" charset="0"/>
                </a:rPr>
                <a:t>?</a:t>
              </a: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69991" y="4468609"/>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12665" y="2865637"/>
            <a:ext cx="455257" cy="455256"/>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3766" y="973280"/>
            <a:ext cx="3590953" cy="2900386"/>
          </a:xfrm>
          <a:prstGeom prst="rect">
            <a:avLst/>
          </a:prstGeom>
        </p:spPr>
      </p:pic>
      <p:pic>
        <p:nvPicPr>
          <p:cNvPr id="32" name="Picture 31" descr="A picture containing doll, toy, drawing&#10;&#10;Description automatically generated">
            <a:extLst>
              <a:ext uri="{FF2B5EF4-FFF2-40B4-BE49-F238E27FC236}">
                <a16:creationId xmlns:a16="http://schemas.microsoft.com/office/drawing/2014/main" id="{3DB79855-5D64-4736-B372-1CFADAD9FF05}"/>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9023" b="92857" l="9524" r="89418">
                        <a14:foregroundMark x1="74603" y1="10150" x2="74603" y2="10150"/>
                        <a14:foregroundMark x1="90476" y1="48496" x2="90476" y2="48496"/>
                        <a14:foregroundMark x1="91005" y1="75940" x2="91005" y2="75940"/>
                        <a14:foregroundMark x1="57143" y1="91353" x2="57143" y2="91353"/>
                        <a14:foregroundMark x1="48148" y1="91353" x2="48148" y2="91353"/>
                        <a14:foregroundMark x1="37566" y1="91353" x2="37566" y2="91353"/>
                        <a14:foregroundMark x1="32275" y1="92105" x2="32275" y2="92105"/>
                        <a14:foregroundMark x1="28042" y1="91353" x2="28042" y2="92857"/>
                      </a14:backgroundRemoval>
                    </a14:imgEffect>
                  </a14:imgLayer>
                </a14:imgProps>
              </a:ext>
              <a:ext uri="{28A0092B-C50C-407E-A947-70E740481C1C}">
                <a14:useLocalDpi xmlns:a14="http://schemas.microsoft.com/office/drawing/2010/main" val="0"/>
              </a:ext>
            </a:extLst>
          </a:blip>
          <a:stretch>
            <a:fillRect/>
          </a:stretch>
        </p:blipFill>
        <p:spPr>
          <a:xfrm>
            <a:off x="6379554" y="2719699"/>
            <a:ext cx="680443" cy="957660"/>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1176914" y="3960689"/>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Đắp</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đê</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224031" y="4071002"/>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4415954" y="3960689"/>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Ngụ</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binh</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ư</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nông</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4463071" y="4071002"/>
            <a:ext cx="54373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16864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Cày</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tịch</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điền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1215760" y="4643527"/>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440768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Chọn</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giống</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4454800" y="4643527"/>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7" name="Oval 56">
            <a:hlinkClick r:id="rId16" action="ppaction://hlinksldjump"/>
            <a:extLst>
              <a:ext uri="{FF2B5EF4-FFF2-40B4-BE49-F238E27FC236}">
                <a16:creationId xmlns:a16="http://schemas.microsoft.com/office/drawing/2014/main" id="{C6B39EA6-B232-4316-A062-7912749809B5}"/>
              </a:ext>
            </a:extLst>
          </p:cNvPr>
          <p:cNvSpPr/>
          <p:nvPr/>
        </p:nvSpPr>
        <p:spPr>
          <a:xfrm>
            <a:off x="8313611" y="4404006"/>
            <a:ext cx="751451" cy="77576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0" kern="1200">
              <a:solidFill>
                <a:prstClr val="white"/>
              </a:solidFill>
              <a:latin typeface="Calibri" panose="020F0502020204030204"/>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21" y="4478045"/>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1648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2"/>
                    </p:tgtEl>
                  </p:cond>
                </p:stCondLst>
                <p:endSync evt="end" delay="0">
                  <p:rtn val="all"/>
                </p:endSync>
                <p:childTnLst>
                  <p:par>
                    <p:cTn id="28" fill="hold">
                      <p:stCondLst>
                        <p:cond delay="0"/>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p:tgtEl>
                                          <p:spTgt spid="2"/>
                                        </p:tgtEl>
                                        <p:attrNameLst>
                                          <p:attrName>ppt_y</p:attrName>
                                        </p:attrNameLst>
                                      </p:cBhvr>
                                      <p:tavLst>
                                        <p:tav tm="0">
                                          <p:val>
                                            <p:strVal val="#ppt_y+#ppt_h*1.125000"/>
                                          </p:val>
                                        </p:tav>
                                        <p:tav tm="100000">
                                          <p:val>
                                            <p:strVal val="#ppt_y"/>
                                          </p:val>
                                        </p:tav>
                                      </p:tavLst>
                                    </p:anim>
                                    <p:animEffect transition="in" filter="wipe(up)">
                                      <p:cBhvr>
                                        <p:cTn id="33" dur="500"/>
                                        <p:tgtEl>
                                          <p:spTgt spid="2"/>
                                        </p:tgtEl>
                                      </p:cBhvr>
                                    </p:animEffect>
                                  </p:childTnLst>
                                </p:cTn>
                              </p:par>
                            </p:childTnLst>
                          </p:cTn>
                        </p:par>
                      </p:childTnLst>
                    </p:cTn>
                  </p:par>
                </p:childTnLst>
              </p:cTn>
              <p:nextCondLst>
                <p:cond evt="onClick" delay="0">
                  <p:tgtEl>
                    <p:spTgt spid="32"/>
                  </p:tgtEl>
                </p:cond>
              </p:nextCondLst>
            </p:seq>
            <p:seq concurrent="1" nextAc="seek">
              <p:cTn id="34" restart="whenNotActive" fill="hold" evtFilter="cancelBubble" nodeType="interactiveSeq">
                <p:stCondLst>
                  <p:cond evt="onClick" delay="0">
                    <p:tgtEl>
                      <p:spTgt spid="40"/>
                    </p:tgtEl>
                  </p:cond>
                </p:stCondLst>
                <p:endSync evt="end" delay="0">
                  <p:rtn val="all"/>
                </p:endSync>
                <p:childTnLst>
                  <p:par>
                    <p:cTn id="35" fill="hold">
                      <p:stCondLst>
                        <p:cond delay="0"/>
                      </p:stCondLst>
                      <p:childTnLst>
                        <p:par>
                          <p:cTn id="36" fill="hold">
                            <p:stCondLst>
                              <p:cond delay="0"/>
                            </p:stCondLst>
                            <p:childTnLst>
                              <p:par>
                                <p:cTn id="37" presetID="1" presetClass="emph" presetSubtype="2" repeatCount="3000" fill="hold" nodeType="withEffect">
                                  <p:stCondLst>
                                    <p:cond delay="0"/>
                                  </p:stCondLst>
                                  <p:childTnLst>
                                    <p:animClr clrSpc="rgb" dir="cw">
                                      <p:cBhvr>
                                        <p:cTn id="38" dur="500" fill="hold"/>
                                        <p:tgtEl>
                                          <p:spTgt spid="40"/>
                                        </p:tgtEl>
                                        <p:attrNameLst>
                                          <p:attrName>fillcolor</p:attrName>
                                        </p:attrNameLst>
                                      </p:cBhvr>
                                      <p:to>
                                        <a:srgbClr val="00B050"/>
                                      </p:to>
                                    </p:animClr>
                                    <p:set>
                                      <p:cBhvr>
                                        <p:cTn id="39" dur="500" fill="hold"/>
                                        <p:tgtEl>
                                          <p:spTgt spid="40"/>
                                        </p:tgtEl>
                                        <p:attrNameLst>
                                          <p:attrName>fill.type</p:attrName>
                                        </p:attrNameLst>
                                      </p:cBhvr>
                                      <p:to>
                                        <p:strVal val="solid"/>
                                      </p:to>
                                    </p:set>
                                    <p:set>
                                      <p:cBhvr>
                                        <p:cTn id="40" dur="500" fill="hold"/>
                                        <p:tgtEl>
                                          <p:spTgt spid="40"/>
                                        </p:tgtEl>
                                        <p:attrNameLst>
                                          <p:attrName>fill.on</p:attrName>
                                        </p:attrNameLst>
                                      </p:cBhvr>
                                      <p:to>
                                        <p:strVal val="true"/>
                                      </p:to>
                                    </p:set>
                                  </p:childTnLst>
                                </p:cTn>
                              </p:par>
                              <p:par>
                                <p:cTn id="41" presetID="1" presetClass="exit" presetSubtype="0" fill="hold" nodeType="withEffect">
                                  <p:stCondLst>
                                    <p:cond delay="0"/>
                                  </p:stCondLst>
                                  <p:childTnLst>
                                    <p:set>
                                      <p:cBhvr>
                                        <p:cTn id="42" dur="1" fill="hold">
                                          <p:stCondLst>
                                            <p:cond delay="0"/>
                                          </p:stCondLst>
                                        </p:cTn>
                                        <p:tgtEl>
                                          <p:spTgt spid="2"/>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42" presetClass="path" presetSubtype="0" accel="50000" decel="50000" fill="hold" nodeType="withEffect">
                                  <p:stCondLst>
                                    <p:cond delay="0"/>
                                  </p:stCondLst>
                                  <p:childTnLst>
                                    <p:animMotion origin="layout" path="M -4.375E-6 1.11111E-6 L 0.61758 -0.00556 " pathEditMode="relative" rAng="0" ptsTypes="AA">
                                      <p:cBhvr>
                                        <p:cTn id="46" dur="2000" fill="hold"/>
                                        <p:tgtEl>
                                          <p:spTgt spid="29"/>
                                        </p:tgtEl>
                                        <p:attrNameLst>
                                          <p:attrName>ppt_x</p:attrName>
                                          <p:attrName>ppt_y</p:attrName>
                                        </p:attrNameLst>
                                      </p:cBhvr>
                                      <p:rCtr x="30872" y="-278"/>
                                    </p:animMotion>
                                  </p:childTnLst>
                                </p:cTn>
                              </p:par>
                              <p:par>
                                <p:cTn id="47" presetID="6" presetClass="emph" presetSubtype="0" fill="hold" nodeType="withEffect">
                                  <p:stCondLst>
                                    <p:cond delay="500"/>
                                  </p:stCondLst>
                                  <p:childTnLst>
                                    <p:animScale>
                                      <p:cBhvr>
                                        <p:cTn id="48" dur="1000" fill="hold"/>
                                        <p:tgtEl>
                                          <p:spTgt spid="29"/>
                                        </p:tgtEl>
                                      </p:cBhvr>
                                      <p:by x="500000" y="500000"/>
                                    </p:animScale>
                                  </p:childTnLst>
                                </p:cTn>
                              </p:par>
                              <p:par>
                                <p:cTn id="49" presetID="1" presetClass="exit" presetSubtype="0" fill="hold" nodeType="withEffect">
                                  <p:stCondLst>
                                    <p:cond delay="1500"/>
                                  </p:stCondLst>
                                  <p:childTnLst>
                                    <p:set>
                                      <p:cBhvr>
                                        <p:cTn id="50" dur="1" fill="hold">
                                          <p:stCondLst>
                                            <p:cond delay="0"/>
                                          </p:stCondLst>
                                        </p:cTn>
                                        <p:tgtEl>
                                          <p:spTgt spid="29"/>
                                        </p:tgtEl>
                                        <p:attrNameLst>
                                          <p:attrName>style.visibility</p:attrName>
                                        </p:attrNameLst>
                                      </p:cBhvr>
                                      <p:to>
                                        <p:strVal val="hidden"/>
                                      </p:to>
                                    </p:set>
                                  </p:childTnLst>
                                </p:cTn>
                              </p:par>
                              <p:par>
                                <p:cTn id="51" presetID="1" presetClass="entr" presetSubtype="0" fill="hold" nodeType="withEffect">
                                  <p:stCondLst>
                                    <p:cond delay="1500"/>
                                  </p:stCondLst>
                                  <p:childTnLst>
                                    <p:set>
                                      <p:cBhvr>
                                        <p:cTn id="52" dur="1" fill="hold">
                                          <p:stCondLst>
                                            <p:cond delay="0"/>
                                          </p:stCondLst>
                                        </p:cTn>
                                        <p:tgtEl>
                                          <p:spTgt spid="35"/>
                                        </p:tgtEl>
                                        <p:attrNameLst>
                                          <p:attrName>style.visibility</p:attrName>
                                        </p:attrNameLst>
                                      </p:cBhvr>
                                      <p:to>
                                        <p:strVal val="visible"/>
                                      </p:to>
                                    </p:set>
                                  </p:childTnLst>
                                </p:cTn>
                              </p:par>
                            </p:childTnLst>
                          </p:cTn>
                        </p:par>
                        <p:par>
                          <p:cTn id="53" fill="hold">
                            <p:stCondLst>
                              <p:cond delay="2000"/>
                            </p:stCondLst>
                            <p:childTnLst>
                              <p:par>
                                <p:cTn id="54" presetID="22" presetClass="exit" presetSubtype="4" fill="hold" nodeType="afterEffect">
                                  <p:stCondLst>
                                    <p:cond delay="0"/>
                                  </p:stCondLst>
                                  <p:childTnLst>
                                    <p:animEffect transition="out" filter="wipe(down)">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par>
                                <p:cTn id="57" presetID="42" presetClass="path" presetSubtype="0" accel="50000" decel="50000" fill="hold" nodeType="withEffect">
                                  <p:stCondLst>
                                    <p:cond delay="0"/>
                                  </p:stCondLst>
                                  <p:childTnLst>
                                    <p:animMotion origin="layout" path="M 1.04167E-6 -4.07407E-6 L -0.0013 0.17593 " pathEditMode="relative" rAng="0" ptsTypes="AA">
                                      <p:cBhvr>
                                        <p:cTn id="58" dur="500" fill="hold"/>
                                        <p:tgtEl>
                                          <p:spTgt spid="13"/>
                                        </p:tgtEl>
                                        <p:attrNameLst>
                                          <p:attrName>ppt_x</p:attrName>
                                          <p:attrName>ppt_y</p:attrName>
                                        </p:attrNameLst>
                                      </p:cBhvr>
                                      <p:rCtr x="-65" y="8796"/>
                                    </p:animMotion>
                                  </p:childTnLst>
                                </p:cTn>
                              </p:par>
                              <p:par>
                                <p:cTn id="59" presetID="22" presetClass="exit" presetSubtype="4" fill="hold" nodeType="withEffect">
                                  <p:stCondLst>
                                    <p:cond delay="0"/>
                                  </p:stCondLst>
                                  <p:childTnLst>
                                    <p:animEffect transition="out" filter="wipe(down)">
                                      <p:cBhvr>
                                        <p:cTn id="60" dur="500"/>
                                        <p:tgtEl>
                                          <p:spTgt spid="32"/>
                                        </p:tgtEl>
                                      </p:cBhvr>
                                    </p:animEffect>
                                    <p:set>
                                      <p:cBhvr>
                                        <p:cTn id="61" dur="1" fill="hold">
                                          <p:stCondLst>
                                            <p:cond delay="499"/>
                                          </p:stCondLst>
                                        </p:cTn>
                                        <p:tgtEl>
                                          <p:spTgt spid="32"/>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4.07407E-6 L -0.0013 0.17593 " pathEditMode="relative" rAng="0" ptsTypes="AA">
                                      <p:cBhvr>
                                        <p:cTn id="63" dur="500" fill="hold"/>
                                        <p:tgtEl>
                                          <p:spTgt spid="32"/>
                                        </p:tgtEl>
                                        <p:attrNameLst>
                                          <p:attrName>ppt_x</p:attrName>
                                          <p:attrName>ppt_y</p:attrName>
                                        </p:attrNameLst>
                                      </p:cBhvr>
                                      <p:rCtr x="-65" y="8796"/>
                                    </p:animMotion>
                                  </p:childTnLst>
                                </p:cTn>
                              </p:par>
                              <p:par>
                                <p:cTn id="64" presetID="1" presetClass="exit" presetSubtype="0" fill="hold" nodeType="withEffect">
                                  <p:stCondLst>
                                    <p:cond delay="500"/>
                                  </p:stCondLst>
                                  <p:childTnLst>
                                    <p:set>
                                      <p:cBhvr>
                                        <p:cTn id="6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6" restart="whenNotActive" fill="hold" evtFilter="cancelBubble" nodeType="interactiveSeq">
                <p:stCondLst>
                  <p:cond evt="onClick" delay="0">
                    <p:tgtEl>
                      <p:spTgt spid="37"/>
                    </p:tgtEl>
                  </p:cond>
                </p:stCondLst>
                <p:endSync evt="end" delay="0">
                  <p:rtn val="all"/>
                </p:endSync>
                <p:childTnLst>
                  <p:par>
                    <p:cTn id="67" fill="hold">
                      <p:stCondLst>
                        <p:cond delay="0"/>
                      </p:stCondLst>
                      <p:childTnLst>
                        <p:par>
                          <p:cTn id="68" fill="hold">
                            <p:stCondLst>
                              <p:cond delay="0"/>
                            </p:stCondLst>
                            <p:childTnLst>
                              <p:par>
                                <p:cTn id="69" presetID="47" presetClass="entr" presetSubtype="0" fill="hold" grpId="0" nodeType="with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fade">
                                      <p:cBhvr>
                                        <p:cTn id="71" dur="1000"/>
                                        <p:tgtEl>
                                          <p:spTgt spid="57"/>
                                        </p:tgtEl>
                                      </p:cBhvr>
                                    </p:animEffect>
                                    <p:anim calcmode="lin" valueType="num">
                                      <p:cBhvr>
                                        <p:cTn id="72" dur="1000" fill="hold"/>
                                        <p:tgtEl>
                                          <p:spTgt spid="57"/>
                                        </p:tgtEl>
                                        <p:attrNameLst>
                                          <p:attrName>ppt_x</p:attrName>
                                        </p:attrNameLst>
                                      </p:cBhvr>
                                      <p:tavLst>
                                        <p:tav tm="0">
                                          <p:val>
                                            <p:strVal val="#ppt_x"/>
                                          </p:val>
                                        </p:tav>
                                        <p:tav tm="100000">
                                          <p:val>
                                            <p:strVal val="#ppt_x"/>
                                          </p:val>
                                        </p:tav>
                                      </p:tavLst>
                                    </p:anim>
                                    <p:anim calcmode="lin" valueType="num">
                                      <p:cBhvr>
                                        <p:cTn id="73" dur="1000" fill="hold"/>
                                        <p:tgtEl>
                                          <p:spTgt spid="57"/>
                                        </p:tgtEl>
                                        <p:attrNameLst>
                                          <p:attrName>ppt_y</p:attrName>
                                        </p:attrNameLst>
                                      </p:cBhvr>
                                      <p:tavLst>
                                        <p:tav tm="0">
                                          <p:val>
                                            <p:strVal val="#ppt_y-.1"/>
                                          </p:val>
                                        </p:tav>
                                        <p:tav tm="100000">
                                          <p:val>
                                            <p:strVal val="#ppt_y"/>
                                          </p:val>
                                        </p:tav>
                                      </p:tavLst>
                                    </p:anim>
                                  </p:childTnLst>
                                </p:cTn>
                              </p:par>
                              <p:par>
                                <p:cTn id="74" presetID="1" presetClass="emph" presetSubtype="2" repeatCount="3000" fill="hold" nodeType="withEffect">
                                  <p:stCondLst>
                                    <p:cond delay="0"/>
                                  </p:stCondLst>
                                  <p:childTnLst>
                                    <p:animClr clrSpc="rgb" dir="cw">
                                      <p:cBhvr>
                                        <p:cTn id="75" dur="1000" fill="hold"/>
                                        <p:tgtEl>
                                          <p:spTgt spid="37"/>
                                        </p:tgtEl>
                                        <p:attrNameLst>
                                          <p:attrName>fillcolor</p:attrName>
                                        </p:attrNameLst>
                                      </p:cBhvr>
                                      <p:to>
                                        <a:srgbClr val="FF0000"/>
                                      </p:to>
                                    </p:animClr>
                                    <p:set>
                                      <p:cBhvr>
                                        <p:cTn id="76" dur="1000" fill="hold"/>
                                        <p:tgtEl>
                                          <p:spTgt spid="37"/>
                                        </p:tgtEl>
                                        <p:attrNameLst>
                                          <p:attrName>fill.type</p:attrName>
                                        </p:attrNameLst>
                                      </p:cBhvr>
                                      <p:to>
                                        <p:strVal val="solid"/>
                                      </p:to>
                                    </p:set>
                                    <p:set>
                                      <p:cBhvr>
                                        <p:cTn id="77"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78" restart="whenNotActive" fill="hold" evtFilter="cancelBubble" nodeType="interactiveSeq">
                <p:stCondLst>
                  <p:cond evt="onClick" delay="0">
                    <p:tgtEl>
                      <p:spTgt spid="52"/>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grpId="2" nodeType="with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fade">
                                      <p:cBhvr>
                                        <p:cTn id="83" dur="1000"/>
                                        <p:tgtEl>
                                          <p:spTgt spid="57"/>
                                        </p:tgtEl>
                                      </p:cBhvr>
                                    </p:animEffect>
                                    <p:anim calcmode="lin" valueType="num">
                                      <p:cBhvr>
                                        <p:cTn id="84" dur="1000" fill="hold"/>
                                        <p:tgtEl>
                                          <p:spTgt spid="57"/>
                                        </p:tgtEl>
                                        <p:attrNameLst>
                                          <p:attrName>ppt_x</p:attrName>
                                        </p:attrNameLst>
                                      </p:cBhvr>
                                      <p:tavLst>
                                        <p:tav tm="0">
                                          <p:val>
                                            <p:strVal val="#ppt_x"/>
                                          </p:val>
                                        </p:tav>
                                        <p:tav tm="100000">
                                          <p:val>
                                            <p:strVal val="#ppt_x"/>
                                          </p:val>
                                        </p:tav>
                                      </p:tavLst>
                                    </p:anim>
                                    <p:anim calcmode="lin" valueType="num">
                                      <p:cBhvr>
                                        <p:cTn id="85" dur="1000" fill="hold"/>
                                        <p:tgtEl>
                                          <p:spTgt spid="57"/>
                                        </p:tgtEl>
                                        <p:attrNameLst>
                                          <p:attrName>ppt_y</p:attrName>
                                        </p:attrNameLst>
                                      </p:cBhvr>
                                      <p:tavLst>
                                        <p:tav tm="0">
                                          <p:val>
                                            <p:strVal val="#ppt_y+.1"/>
                                          </p:val>
                                        </p:tav>
                                        <p:tav tm="100000">
                                          <p:val>
                                            <p:strVal val="#ppt_y"/>
                                          </p:val>
                                        </p:tav>
                                      </p:tavLst>
                                    </p:anim>
                                  </p:childTnLst>
                                </p:cTn>
                              </p:par>
                              <p:par>
                                <p:cTn id="86" presetID="1" presetClass="emph" presetSubtype="2" repeatCount="3000" fill="hold" nodeType="withEffect">
                                  <p:stCondLst>
                                    <p:cond delay="0"/>
                                  </p:stCondLst>
                                  <p:childTnLst>
                                    <p:animClr clrSpc="rgb" dir="cw">
                                      <p:cBhvr>
                                        <p:cTn id="87" dur="1000" fill="hold"/>
                                        <p:tgtEl>
                                          <p:spTgt spid="52"/>
                                        </p:tgtEl>
                                        <p:attrNameLst>
                                          <p:attrName>fillcolor</p:attrName>
                                        </p:attrNameLst>
                                      </p:cBhvr>
                                      <p:to>
                                        <a:srgbClr val="FF0000"/>
                                      </p:to>
                                    </p:animClr>
                                    <p:set>
                                      <p:cBhvr>
                                        <p:cTn id="88" dur="1000" fill="hold"/>
                                        <p:tgtEl>
                                          <p:spTgt spid="52"/>
                                        </p:tgtEl>
                                        <p:attrNameLst>
                                          <p:attrName>fill.type</p:attrName>
                                        </p:attrNameLst>
                                      </p:cBhvr>
                                      <p:to>
                                        <p:strVal val="solid"/>
                                      </p:to>
                                    </p:set>
                                    <p:set>
                                      <p:cBhvr>
                                        <p:cTn id="89"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p:stCondLst>
                        <p:cond delay="0"/>
                      </p:stCondLst>
                      <p:childTnLst>
                        <p:par>
                          <p:cTn id="92" fill="hold">
                            <p:stCondLst>
                              <p:cond delay="0"/>
                            </p:stCondLst>
                            <p:childTnLst>
                              <p:par>
                                <p:cTn id="93" presetID="42" presetClass="entr" presetSubtype="0" fill="hold" grpId="1" nodeType="withEffect">
                                  <p:stCondLst>
                                    <p:cond delay="0"/>
                                  </p:stCondLst>
                                  <p:childTnLst>
                                    <p:set>
                                      <p:cBhvr>
                                        <p:cTn id="94" dur="1" fill="hold">
                                          <p:stCondLst>
                                            <p:cond delay="0"/>
                                          </p:stCondLst>
                                        </p:cTn>
                                        <p:tgtEl>
                                          <p:spTgt spid="57"/>
                                        </p:tgtEl>
                                        <p:attrNameLst>
                                          <p:attrName>style.visibility</p:attrName>
                                        </p:attrNameLst>
                                      </p:cBhvr>
                                      <p:to>
                                        <p:strVal val="visible"/>
                                      </p:to>
                                    </p:set>
                                    <p:animEffect transition="in" filter="fade">
                                      <p:cBhvr>
                                        <p:cTn id="95" dur="1000"/>
                                        <p:tgtEl>
                                          <p:spTgt spid="57"/>
                                        </p:tgtEl>
                                      </p:cBhvr>
                                    </p:animEffect>
                                    <p:anim calcmode="lin" valueType="num">
                                      <p:cBhvr>
                                        <p:cTn id="96" dur="1000" fill="hold"/>
                                        <p:tgtEl>
                                          <p:spTgt spid="57"/>
                                        </p:tgtEl>
                                        <p:attrNameLst>
                                          <p:attrName>ppt_x</p:attrName>
                                        </p:attrNameLst>
                                      </p:cBhvr>
                                      <p:tavLst>
                                        <p:tav tm="0">
                                          <p:val>
                                            <p:strVal val="#ppt_x"/>
                                          </p:val>
                                        </p:tav>
                                        <p:tav tm="100000">
                                          <p:val>
                                            <p:strVal val="#ppt_x"/>
                                          </p:val>
                                        </p:tav>
                                      </p:tavLst>
                                    </p:anim>
                                    <p:anim calcmode="lin" valueType="num">
                                      <p:cBhvr>
                                        <p:cTn id="97" dur="1000" fill="hold"/>
                                        <p:tgtEl>
                                          <p:spTgt spid="57"/>
                                        </p:tgtEl>
                                        <p:attrNameLst>
                                          <p:attrName>ppt_y</p:attrName>
                                        </p:attrNameLst>
                                      </p:cBhvr>
                                      <p:tavLst>
                                        <p:tav tm="0">
                                          <p:val>
                                            <p:strVal val="#ppt_y+.1"/>
                                          </p:val>
                                        </p:tav>
                                        <p:tav tm="100000">
                                          <p:val>
                                            <p:strVal val="#ppt_y"/>
                                          </p:val>
                                        </p:tav>
                                      </p:tavLst>
                                    </p:anim>
                                  </p:childTnLst>
                                </p:cTn>
                              </p:par>
                              <p:par>
                                <p:cTn id="98" presetID="1" presetClass="emph" presetSubtype="2" repeatCount="3000" fill="hold" nodeType="withEffect">
                                  <p:stCondLst>
                                    <p:cond delay="0"/>
                                  </p:stCondLst>
                                  <p:childTnLst>
                                    <p:animClr clrSpc="rgb" dir="cw">
                                      <p:cBhvr>
                                        <p:cTn id="99" dur="1000" fill="hold"/>
                                        <p:tgtEl>
                                          <p:spTgt spid="55"/>
                                        </p:tgtEl>
                                        <p:attrNameLst>
                                          <p:attrName>fillcolor</p:attrName>
                                        </p:attrNameLst>
                                      </p:cBhvr>
                                      <p:to>
                                        <a:srgbClr val="FF0000"/>
                                      </p:to>
                                    </p:animClr>
                                    <p:set>
                                      <p:cBhvr>
                                        <p:cTn id="100" dur="1000" fill="hold"/>
                                        <p:tgtEl>
                                          <p:spTgt spid="55"/>
                                        </p:tgtEl>
                                        <p:attrNameLst>
                                          <p:attrName>fill.type</p:attrName>
                                        </p:attrNameLst>
                                      </p:cBhvr>
                                      <p:to>
                                        <p:strVal val="solid"/>
                                      </p:to>
                                    </p:set>
                                    <p:set>
                                      <p:cBhvr>
                                        <p:cTn id="101"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102" restart="whenNotActive" fill="hold" evtFilter="cancelBubble" nodeType="interactiveSeq">
                <p:stCondLst>
                  <p:cond evt="onClick" delay="0">
                    <p:tgtEl>
                      <p:spTgt spid="23"/>
                    </p:tgtEl>
                  </p:cond>
                </p:stCondLst>
                <p:endSync evt="end" delay="0">
                  <p:rtn val="all"/>
                </p:endSync>
                <p:childTnLst>
                  <p:par>
                    <p:cTn id="103" fill="hold">
                      <p:stCondLst>
                        <p:cond delay="0"/>
                      </p:stCondLst>
                      <p:childTnLst>
                        <p:par>
                          <p:cTn id="104" fill="hold">
                            <p:stCondLst>
                              <p:cond delay="0"/>
                            </p:stCondLst>
                            <p:childTnLst>
                              <p:par>
                                <p:cTn id="105" presetID="42" presetClass="entr" presetSubtype="0"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fade">
                                      <p:cBhvr>
                                        <p:cTn id="107" dur="1000"/>
                                        <p:tgtEl>
                                          <p:spTgt spid="37"/>
                                        </p:tgtEl>
                                      </p:cBhvr>
                                    </p:animEffect>
                                    <p:anim calcmode="lin" valueType="num">
                                      <p:cBhvr>
                                        <p:cTn id="108" dur="1000" fill="hold"/>
                                        <p:tgtEl>
                                          <p:spTgt spid="37"/>
                                        </p:tgtEl>
                                        <p:attrNameLst>
                                          <p:attrName>ppt_x</p:attrName>
                                        </p:attrNameLst>
                                      </p:cBhvr>
                                      <p:tavLst>
                                        <p:tav tm="0">
                                          <p:val>
                                            <p:strVal val="#ppt_x"/>
                                          </p:val>
                                        </p:tav>
                                        <p:tav tm="100000">
                                          <p:val>
                                            <p:strVal val="#ppt_x"/>
                                          </p:val>
                                        </p:tav>
                                      </p:tavLst>
                                    </p:anim>
                                    <p:anim calcmode="lin" valueType="num">
                                      <p:cBhvr>
                                        <p:cTn id="109" dur="1000" fill="hold"/>
                                        <p:tgtEl>
                                          <p:spTgt spid="37"/>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1000"/>
                                        <p:tgtEl>
                                          <p:spTgt spid="38"/>
                                        </p:tgtEl>
                                      </p:cBhvr>
                                    </p:animEffect>
                                    <p:anim calcmode="lin" valueType="num">
                                      <p:cBhvr>
                                        <p:cTn id="113" dur="1000" fill="hold"/>
                                        <p:tgtEl>
                                          <p:spTgt spid="38"/>
                                        </p:tgtEl>
                                        <p:attrNameLst>
                                          <p:attrName>ppt_x</p:attrName>
                                        </p:attrNameLst>
                                      </p:cBhvr>
                                      <p:tavLst>
                                        <p:tav tm="0">
                                          <p:val>
                                            <p:strVal val="#ppt_x"/>
                                          </p:val>
                                        </p:tav>
                                        <p:tav tm="100000">
                                          <p:val>
                                            <p:strVal val="#ppt_x"/>
                                          </p:val>
                                        </p:tav>
                                      </p:tavLst>
                                    </p:anim>
                                    <p:anim calcmode="lin" valueType="num">
                                      <p:cBhvr>
                                        <p:cTn id="114" dur="1000" fill="hold"/>
                                        <p:tgtEl>
                                          <p:spTgt spid="38"/>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iterate type="lt">
                                    <p:tmPct val="0"/>
                                  </p:iterate>
                                  <p:childTnLst>
                                    <p:set>
                                      <p:cBhvr>
                                        <p:cTn id="116" dur="1" fill="hold">
                                          <p:stCondLst>
                                            <p:cond delay="0"/>
                                          </p:stCondLst>
                                        </p:cTn>
                                        <p:tgtEl>
                                          <p:spTgt spid="40"/>
                                        </p:tgtEl>
                                        <p:attrNameLst>
                                          <p:attrName>style.visibility</p:attrName>
                                        </p:attrNameLst>
                                      </p:cBhvr>
                                      <p:to>
                                        <p:strVal val="visible"/>
                                      </p:to>
                                    </p:set>
                                    <p:animEffect transition="in" filter="fade">
                                      <p:cBhvr>
                                        <p:cTn id="117" dur="1000"/>
                                        <p:tgtEl>
                                          <p:spTgt spid="40"/>
                                        </p:tgtEl>
                                      </p:cBhvr>
                                    </p:animEffect>
                                    <p:anim calcmode="lin" valueType="num">
                                      <p:cBhvr>
                                        <p:cTn id="118" dur="1000" fill="hold"/>
                                        <p:tgtEl>
                                          <p:spTgt spid="40"/>
                                        </p:tgtEl>
                                        <p:attrNameLst>
                                          <p:attrName>ppt_x</p:attrName>
                                        </p:attrNameLst>
                                      </p:cBhvr>
                                      <p:tavLst>
                                        <p:tav tm="0">
                                          <p:val>
                                            <p:strVal val="#ppt_x"/>
                                          </p:val>
                                        </p:tav>
                                        <p:tav tm="100000">
                                          <p:val>
                                            <p:strVal val="#ppt_x"/>
                                          </p:val>
                                        </p:tav>
                                      </p:tavLst>
                                    </p:anim>
                                    <p:anim calcmode="lin" valueType="num">
                                      <p:cBhvr>
                                        <p:cTn id="119" dur="1000" fill="hold"/>
                                        <p:tgtEl>
                                          <p:spTgt spid="40"/>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41"/>
                                        </p:tgtEl>
                                        <p:attrNameLst>
                                          <p:attrName>style.visibility</p:attrName>
                                        </p:attrNameLst>
                                      </p:cBhvr>
                                      <p:to>
                                        <p:strVal val="visible"/>
                                      </p:to>
                                    </p:set>
                                    <p:animEffect transition="in" filter="fade">
                                      <p:cBhvr>
                                        <p:cTn id="122" dur="1000"/>
                                        <p:tgtEl>
                                          <p:spTgt spid="41"/>
                                        </p:tgtEl>
                                      </p:cBhvr>
                                    </p:animEffect>
                                    <p:anim calcmode="lin" valueType="num">
                                      <p:cBhvr>
                                        <p:cTn id="123" dur="1000" fill="hold"/>
                                        <p:tgtEl>
                                          <p:spTgt spid="41"/>
                                        </p:tgtEl>
                                        <p:attrNameLst>
                                          <p:attrName>ppt_x</p:attrName>
                                        </p:attrNameLst>
                                      </p:cBhvr>
                                      <p:tavLst>
                                        <p:tav tm="0">
                                          <p:val>
                                            <p:strVal val="#ppt_x"/>
                                          </p:val>
                                        </p:tav>
                                        <p:tav tm="100000">
                                          <p:val>
                                            <p:strVal val="#ppt_x"/>
                                          </p:val>
                                        </p:tav>
                                      </p:tavLst>
                                    </p:anim>
                                    <p:anim calcmode="lin" valueType="num">
                                      <p:cBhvr>
                                        <p:cTn id="124" dur="1000" fill="hold"/>
                                        <p:tgtEl>
                                          <p:spTgt spid="41"/>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52"/>
                                        </p:tgtEl>
                                        <p:attrNameLst>
                                          <p:attrName>style.visibility</p:attrName>
                                        </p:attrNameLst>
                                      </p:cBhvr>
                                      <p:to>
                                        <p:strVal val="visible"/>
                                      </p:to>
                                    </p:set>
                                    <p:animEffect transition="in" filter="fade">
                                      <p:cBhvr>
                                        <p:cTn id="127" dur="1000"/>
                                        <p:tgtEl>
                                          <p:spTgt spid="52"/>
                                        </p:tgtEl>
                                      </p:cBhvr>
                                    </p:animEffect>
                                    <p:anim calcmode="lin" valueType="num">
                                      <p:cBhvr>
                                        <p:cTn id="128" dur="1000" fill="hold"/>
                                        <p:tgtEl>
                                          <p:spTgt spid="52"/>
                                        </p:tgtEl>
                                        <p:attrNameLst>
                                          <p:attrName>ppt_x</p:attrName>
                                        </p:attrNameLst>
                                      </p:cBhvr>
                                      <p:tavLst>
                                        <p:tav tm="0">
                                          <p:val>
                                            <p:strVal val="#ppt_x"/>
                                          </p:val>
                                        </p:tav>
                                        <p:tav tm="100000">
                                          <p:val>
                                            <p:strVal val="#ppt_x"/>
                                          </p:val>
                                        </p:tav>
                                      </p:tavLst>
                                    </p:anim>
                                    <p:anim calcmode="lin" valueType="num">
                                      <p:cBhvr>
                                        <p:cTn id="129" dur="1000" fill="hold"/>
                                        <p:tgtEl>
                                          <p:spTgt spid="52"/>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53"/>
                                        </p:tgtEl>
                                        <p:attrNameLst>
                                          <p:attrName>style.visibility</p:attrName>
                                        </p:attrNameLst>
                                      </p:cBhvr>
                                      <p:to>
                                        <p:strVal val="visible"/>
                                      </p:to>
                                    </p:set>
                                    <p:animEffect transition="in" filter="fade">
                                      <p:cBhvr>
                                        <p:cTn id="132" dur="1000"/>
                                        <p:tgtEl>
                                          <p:spTgt spid="53"/>
                                        </p:tgtEl>
                                      </p:cBhvr>
                                    </p:animEffect>
                                    <p:anim calcmode="lin" valueType="num">
                                      <p:cBhvr>
                                        <p:cTn id="133" dur="1000" fill="hold"/>
                                        <p:tgtEl>
                                          <p:spTgt spid="53"/>
                                        </p:tgtEl>
                                        <p:attrNameLst>
                                          <p:attrName>ppt_x</p:attrName>
                                        </p:attrNameLst>
                                      </p:cBhvr>
                                      <p:tavLst>
                                        <p:tav tm="0">
                                          <p:val>
                                            <p:strVal val="#ppt_x"/>
                                          </p:val>
                                        </p:tav>
                                        <p:tav tm="100000">
                                          <p:val>
                                            <p:strVal val="#ppt_x"/>
                                          </p:val>
                                        </p:tav>
                                      </p:tavLst>
                                    </p:anim>
                                    <p:anim calcmode="lin" valueType="num">
                                      <p:cBhvr>
                                        <p:cTn id="134" dur="1000" fill="hold"/>
                                        <p:tgtEl>
                                          <p:spTgt spid="53"/>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55"/>
                                        </p:tgtEl>
                                        <p:attrNameLst>
                                          <p:attrName>style.visibility</p:attrName>
                                        </p:attrNameLst>
                                      </p:cBhvr>
                                      <p:to>
                                        <p:strVal val="visible"/>
                                      </p:to>
                                    </p:set>
                                    <p:animEffect transition="in" filter="fade">
                                      <p:cBhvr>
                                        <p:cTn id="137" dur="1000"/>
                                        <p:tgtEl>
                                          <p:spTgt spid="55"/>
                                        </p:tgtEl>
                                      </p:cBhvr>
                                    </p:animEffect>
                                    <p:anim calcmode="lin" valueType="num">
                                      <p:cBhvr>
                                        <p:cTn id="138" dur="1000" fill="hold"/>
                                        <p:tgtEl>
                                          <p:spTgt spid="55"/>
                                        </p:tgtEl>
                                        <p:attrNameLst>
                                          <p:attrName>ppt_x</p:attrName>
                                        </p:attrNameLst>
                                      </p:cBhvr>
                                      <p:tavLst>
                                        <p:tav tm="0">
                                          <p:val>
                                            <p:strVal val="#ppt_x"/>
                                          </p:val>
                                        </p:tav>
                                        <p:tav tm="100000">
                                          <p:val>
                                            <p:strVal val="#ppt_x"/>
                                          </p:val>
                                        </p:tav>
                                      </p:tavLst>
                                    </p:anim>
                                    <p:anim calcmode="lin" valueType="num">
                                      <p:cBhvr>
                                        <p:cTn id="139" dur="1000" fill="hold"/>
                                        <p:tgtEl>
                                          <p:spTgt spid="55"/>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56"/>
                                        </p:tgtEl>
                                        <p:attrNameLst>
                                          <p:attrName>style.visibility</p:attrName>
                                        </p:attrNameLst>
                                      </p:cBhvr>
                                      <p:to>
                                        <p:strVal val="visible"/>
                                      </p:to>
                                    </p:set>
                                    <p:animEffect transition="in" filter="fade">
                                      <p:cBhvr>
                                        <p:cTn id="142" dur="1000"/>
                                        <p:tgtEl>
                                          <p:spTgt spid="56"/>
                                        </p:tgtEl>
                                      </p:cBhvr>
                                    </p:animEffect>
                                    <p:anim calcmode="lin" valueType="num">
                                      <p:cBhvr>
                                        <p:cTn id="143" dur="1000" fill="hold"/>
                                        <p:tgtEl>
                                          <p:spTgt spid="56"/>
                                        </p:tgtEl>
                                        <p:attrNameLst>
                                          <p:attrName>ppt_x</p:attrName>
                                        </p:attrNameLst>
                                      </p:cBhvr>
                                      <p:tavLst>
                                        <p:tav tm="0">
                                          <p:val>
                                            <p:strVal val="#ppt_x"/>
                                          </p:val>
                                        </p:tav>
                                        <p:tav tm="100000">
                                          <p:val>
                                            <p:strVal val="#ppt_x"/>
                                          </p:val>
                                        </p:tav>
                                      </p:tavLst>
                                    </p:anim>
                                    <p:anim calcmode="lin" valueType="num">
                                      <p:cBhvr>
                                        <p:cTn id="14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45" restart="whenNotActive" fill="hold" evtFilter="cancelBubble" nodeType="interactiveSeq">
                <p:stCondLst>
                  <p:cond evt="onClick" delay="0">
                    <p:tgtEl>
                      <p:spTgt spid="45"/>
                    </p:tgtEl>
                  </p:cond>
                </p:stCondLst>
                <p:endSync evt="end" delay="0">
                  <p:rtn val="all"/>
                </p:endSync>
                <p:childTnLst>
                  <p:par>
                    <p:cTn id="146" fill="hold">
                      <p:stCondLst>
                        <p:cond delay="0"/>
                      </p:stCondLst>
                      <p:childTnLst>
                        <p:par>
                          <p:cTn id="147" fill="hold">
                            <p:stCondLst>
                              <p:cond delay="0"/>
                            </p:stCondLst>
                            <p:childTnLst>
                              <p:par>
                                <p:cTn id="148" presetID="1" presetClass="emph" presetSubtype="2" repeatCount="3000" fill="hold" nodeType="clickEffect">
                                  <p:stCondLst>
                                    <p:cond delay="0"/>
                                  </p:stCondLst>
                                  <p:childTnLst>
                                    <p:animClr clrSpc="rgb" dir="cw">
                                      <p:cBhvr>
                                        <p:cTn id="149" dur="1000" fill="hold"/>
                                        <p:tgtEl>
                                          <p:spTgt spid="40"/>
                                        </p:tgtEl>
                                        <p:attrNameLst>
                                          <p:attrName>fillcolor</p:attrName>
                                        </p:attrNameLst>
                                      </p:cBhvr>
                                      <p:to>
                                        <a:srgbClr val="00B050"/>
                                      </p:to>
                                    </p:animClr>
                                    <p:set>
                                      <p:cBhvr>
                                        <p:cTn id="150" dur="1000" fill="hold"/>
                                        <p:tgtEl>
                                          <p:spTgt spid="40"/>
                                        </p:tgtEl>
                                        <p:attrNameLst>
                                          <p:attrName>fill.type</p:attrName>
                                        </p:attrNameLst>
                                      </p:cBhvr>
                                      <p:to>
                                        <p:strVal val="solid"/>
                                      </p:to>
                                    </p:set>
                                    <p:set>
                                      <p:cBhvr>
                                        <p:cTn id="151"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childTnLst>
        </p:cTn>
      </p:par>
    </p:tnLst>
    <p:bldLst>
      <p:bldP spid="37" grpId="0" animBg="1"/>
      <p:bldP spid="37" grpId="1" animBg="1"/>
      <p:bldP spid="38" grpId="0"/>
      <p:bldP spid="40" grpId="0" animBg="1"/>
      <p:bldP spid="40" grpId="1" animBg="1"/>
      <p:bldP spid="41" grpId="0"/>
      <p:bldP spid="52" grpId="0" animBg="1"/>
      <p:bldP spid="52" grpId="1" animBg="1"/>
      <p:bldP spid="53" grpId="0"/>
      <p:bldP spid="55" grpId="0" animBg="1"/>
      <p:bldP spid="55" grpId="1" animBg="1"/>
      <p:bldP spid="56" grpId="0"/>
      <p:bldP spid="57" grpId="0" animBg="1"/>
      <p:bldP spid="57" grpId="1" animBg="1"/>
      <p:bldP spid="57"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1"/>
        <p:cNvGrpSpPr/>
        <p:nvPr/>
      </p:nvGrpSpPr>
      <p:grpSpPr>
        <a:xfrm>
          <a:off x="0" y="0"/>
          <a:ext cx="0" cy="0"/>
          <a:chOff x="0" y="0"/>
          <a:chExt cx="0" cy="0"/>
        </a:xfrm>
      </p:grpSpPr>
      <p:grpSp>
        <p:nvGrpSpPr>
          <p:cNvPr id="6" name="Group 5">
            <a:extLst>
              <a:ext uri="{FF2B5EF4-FFF2-40B4-BE49-F238E27FC236}">
                <a16:creationId xmlns:a16="http://schemas.microsoft.com/office/drawing/2014/main" id="{1663396B-9EDE-A341-9031-08EABF54FBAA}"/>
              </a:ext>
            </a:extLst>
          </p:cNvPr>
          <p:cNvGrpSpPr/>
          <p:nvPr/>
        </p:nvGrpSpPr>
        <p:grpSpPr>
          <a:xfrm>
            <a:off x="973316" y="1271592"/>
            <a:ext cx="8413580" cy="3943350"/>
            <a:chOff x="730421" y="1257593"/>
            <a:chExt cx="8413580" cy="3943350"/>
          </a:xfrm>
        </p:grpSpPr>
        <p:pic>
          <p:nvPicPr>
            <p:cNvPr id="2050" name="Picture 2">
              <a:extLst>
                <a:ext uri="{FF2B5EF4-FFF2-40B4-BE49-F238E27FC236}">
                  <a16:creationId xmlns:a16="http://schemas.microsoft.com/office/drawing/2014/main" id="{6695BA84-84EA-254B-9ACE-9D59A071A2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04" t="6110" r="10689" b="13890"/>
            <a:stretch/>
          </p:blipFill>
          <p:spPr bwMode="auto">
            <a:xfrm>
              <a:off x="730421" y="1257593"/>
              <a:ext cx="4268470" cy="39290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CA430E6-22B4-7442-AF54-B7901276F8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0689" b="13890"/>
            <a:stretch/>
          </p:blipFill>
          <p:spPr bwMode="auto">
            <a:xfrm>
              <a:off x="4854196" y="3960103"/>
              <a:ext cx="1750231" cy="12408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6897519A-E5A4-A54C-B83D-67381ECEEF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0689" b="13890"/>
            <a:stretch/>
          </p:blipFill>
          <p:spPr bwMode="auto">
            <a:xfrm>
              <a:off x="6399630" y="3960103"/>
              <a:ext cx="1750231" cy="12408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C25DB7AC-6683-5144-A822-8CED81FD5D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8671" b="13890"/>
            <a:stretch/>
          </p:blipFill>
          <p:spPr bwMode="auto">
            <a:xfrm>
              <a:off x="7945065" y="3960103"/>
              <a:ext cx="1198936" cy="124084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038905FB-01DC-F946-B883-92CE9D593A0F}"/>
              </a:ext>
            </a:extLst>
          </p:cNvPr>
          <p:cNvSpPr/>
          <p:nvPr/>
        </p:nvSpPr>
        <p:spPr>
          <a:xfrm>
            <a:off x="3177640" y="590175"/>
            <a:ext cx="5519460" cy="646331"/>
          </a:xfrm>
          <a:prstGeom prst="rect">
            <a:avLst/>
          </a:prstGeom>
        </p:spPr>
        <p:txBody>
          <a:bodyPr wrap="none">
            <a:spAutoFit/>
          </a:bodyPr>
          <a:lstStyle/>
          <a:p>
            <a:r>
              <a:rPr lang="en-US" altLang="en-VN" sz="3600" b="1" dirty="0">
                <a:solidFill>
                  <a:srgbClr val="0070C0"/>
                </a:solidFill>
                <a:latin typeface="Times New Roman" panose="02020603050405020304" pitchFamily="18" charset="0"/>
                <a:cs typeface="Times New Roman" panose="02020603050405020304" pitchFamily="18" charset="0"/>
              </a:rPr>
              <a:t>3. </a:t>
            </a:r>
            <a:r>
              <a:rPr lang="en-US" altLang="en-VN" sz="3600" b="1" dirty="0" err="1">
                <a:solidFill>
                  <a:srgbClr val="0070C0"/>
                </a:solidFill>
                <a:latin typeface="Times New Roman" panose="02020603050405020304" pitchFamily="18" charset="0"/>
                <a:cs typeface="Times New Roman" panose="02020603050405020304" pitchFamily="18" charset="0"/>
              </a:rPr>
              <a:t>Tình</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hình</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kinh</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tế</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xã</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hội</a:t>
            </a:r>
            <a:endParaRPr lang="en-US" altLang="en-VN" sz="3600" b="1" dirty="0">
              <a:solidFill>
                <a:srgbClr val="0070C0"/>
              </a:solidFill>
              <a:latin typeface="Times New Roman" panose="02020603050405020304" pitchFamily="18" charset="0"/>
              <a:cs typeface="Times New Roman" panose="02020603050405020304" pitchFamily="18" charset="0"/>
            </a:endParaRPr>
          </a:p>
        </p:txBody>
      </p:sp>
      <p:sp>
        <p:nvSpPr>
          <p:cNvPr id="11" name="Text Box 8">
            <a:extLst>
              <a:ext uri="{FF2B5EF4-FFF2-40B4-BE49-F238E27FC236}">
                <a16:creationId xmlns:a16="http://schemas.microsoft.com/office/drawing/2014/main" id="{63844D87-2007-D847-A961-700CBB669AD5}"/>
              </a:ext>
            </a:extLst>
          </p:cNvPr>
          <p:cNvSpPr txBox="1">
            <a:spLocks noChangeArrowheads="1"/>
          </p:cNvSpPr>
          <p:nvPr/>
        </p:nvSpPr>
        <p:spPr bwMode="auto">
          <a:xfrm>
            <a:off x="3578151" y="1411686"/>
            <a:ext cx="52092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VN" sz="3200" dirty="0">
                <a:solidFill>
                  <a:srgbClr val="0070C0"/>
                </a:solidFill>
                <a:latin typeface="Times New Roman" panose="02020603050405020304" pitchFamily="18" charset="0"/>
                <a:cs typeface="Times New Roman" panose="02020603050405020304" pitchFamily="18" charset="0"/>
              </a:rPr>
              <a:t>a. </a:t>
            </a:r>
            <a:r>
              <a:rPr lang="en-US" altLang="en-VN" sz="3200" dirty="0" err="1">
                <a:solidFill>
                  <a:srgbClr val="0070C0"/>
                </a:solidFill>
                <a:latin typeface="Times New Roman" panose="02020603050405020304" pitchFamily="18" charset="0"/>
                <a:cs typeface="Times New Roman" panose="02020603050405020304" pitchFamily="18" charset="0"/>
              </a:rPr>
              <a:t>Tình</a:t>
            </a:r>
            <a:r>
              <a:rPr lang="en-US" altLang="en-VN" sz="3200" dirty="0">
                <a:solidFill>
                  <a:srgbClr val="0070C0"/>
                </a:solidFill>
                <a:latin typeface="Times New Roman" panose="02020603050405020304" pitchFamily="18" charset="0"/>
                <a:cs typeface="Times New Roman" panose="02020603050405020304" pitchFamily="18" charset="0"/>
              </a:rPr>
              <a:t> </a:t>
            </a:r>
            <a:r>
              <a:rPr lang="en-US" altLang="en-VN" sz="3200" dirty="0" err="1">
                <a:solidFill>
                  <a:srgbClr val="0070C0"/>
                </a:solidFill>
                <a:latin typeface="Times New Roman" panose="02020603050405020304" pitchFamily="18" charset="0"/>
                <a:cs typeface="Times New Roman" panose="02020603050405020304" pitchFamily="18" charset="0"/>
              </a:rPr>
              <a:t>hình</a:t>
            </a:r>
            <a:r>
              <a:rPr lang="en-US" altLang="en-VN" sz="3200" dirty="0">
                <a:solidFill>
                  <a:srgbClr val="0070C0"/>
                </a:solidFill>
                <a:latin typeface="Times New Roman" panose="02020603050405020304" pitchFamily="18" charset="0"/>
                <a:cs typeface="Times New Roman" panose="02020603050405020304" pitchFamily="18" charset="0"/>
              </a:rPr>
              <a:t> </a:t>
            </a:r>
            <a:r>
              <a:rPr lang="en-US" altLang="en-VN" sz="3200" dirty="0" err="1">
                <a:solidFill>
                  <a:srgbClr val="0070C0"/>
                </a:solidFill>
                <a:latin typeface="Times New Roman" panose="02020603050405020304" pitchFamily="18" charset="0"/>
                <a:cs typeface="Times New Roman" panose="02020603050405020304" pitchFamily="18" charset="0"/>
              </a:rPr>
              <a:t>kinh</a:t>
            </a:r>
            <a:r>
              <a:rPr lang="en-US" altLang="en-VN" sz="3200" dirty="0">
                <a:solidFill>
                  <a:srgbClr val="0070C0"/>
                </a:solidFill>
                <a:latin typeface="Times New Roman" panose="02020603050405020304" pitchFamily="18" charset="0"/>
                <a:cs typeface="Times New Roman" panose="02020603050405020304" pitchFamily="18" charset="0"/>
              </a:rPr>
              <a:t> </a:t>
            </a:r>
            <a:r>
              <a:rPr lang="en-US" altLang="en-VN" sz="3200" dirty="0" err="1">
                <a:solidFill>
                  <a:srgbClr val="0070C0"/>
                </a:solidFill>
                <a:latin typeface="Times New Roman" panose="02020603050405020304" pitchFamily="18" charset="0"/>
                <a:cs typeface="Times New Roman" panose="02020603050405020304" pitchFamily="18" charset="0"/>
              </a:rPr>
              <a:t>tế</a:t>
            </a:r>
            <a:endParaRPr lang="en-US" altLang="en-VN" sz="3200" dirty="0">
              <a:solidFill>
                <a:srgbClr val="0070C0"/>
              </a:solidFill>
              <a:latin typeface="Times New Roman" panose="02020603050405020304" pitchFamily="18" charset="0"/>
              <a:cs typeface="Times New Roman" panose="02020603050405020304" pitchFamily="18" charset="0"/>
            </a:endParaRPr>
          </a:p>
        </p:txBody>
      </p:sp>
      <p:pic>
        <p:nvPicPr>
          <p:cNvPr id="275" name="Google Shape;275;p44"/>
          <p:cNvPicPr preferRelativeResize="0"/>
          <p:nvPr/>
        </p:nvPicPr>
        <p:blipFill rotWithShape="1">
          <a:blip r:embed="rId4">
            <a:alphaModFix/>
          </a:blip>
          <a:srcRect r="78034" b="10"/>
          <a:stretch/>
        </p:blipFill>
        <p:spPr>
          <a:xfrm>
            <a:off x="0" y="0"/>
            <a:ext cx="2008576" cy="51435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435894" y="3639515"/>
            <a:ext cx="788194" cy="79809"/>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18259425" cy="51435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9452545" y="2105234"/>
            <a:ext cx="2924870" cy="1912817"/>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5847004" y="2060988"/>
            <a:ext cx="2924870" cy="1912817"/>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05134" y="2035226"/>
            <a:ext cx="1639956" cy="1639956"/>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2247309" y="1072513"/>
            <a:ext cx="4068547" cy="2302075"/>
            <a:chOff x="2844110" y="1577082"/>
            <a:chExt cx="5424729" cy="306943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2844110" y="1577082"/>
              <a:ext cx="5424729"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3645094" y="2153170"/>
              <a:ext cx="3851604" cy="1846660"/>
            </a:xfrm>
            <a:prstGeom prst="rect">
              <a:avLst/>
            </a:prstGeom>
            <a:noFill/>
          </p:spPr>
          <p:txBody>
            <a:bodyPr wrap="square" rtlCol="0">
              <a:spAutoFit/>
            </a:bodyPr>
            <a:lstStyle/>
            <a:p>
              <a:pPr algn="ctr" defTabSz="685783">
                <a:buClrTx/>
              </a:pPr>
              <a:r>
                <a:rPr lang="en-US" sz="2800" kern="1200" dirty="0" err="1">
                  <a:solidFill>
                    <a:prstClr val="black"/>
                  </a:solidFill>
                  <a:latin typeface="Times New Roman" panose="02020603050405020304" pitchFamily="18" charset="0"/>
                  <a:ea typeface="+mn-ea"/>
                  <a:cs typeface="Times New Roman" panose="02020603050405020304" pitchFamily="18" charset="0"/>
                </a:rPr>
                <a:t>Vị</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vua</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nào</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đã</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tiến</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hành</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cày</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tịch</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điền</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vào</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năm</a:t>
              </a:r>
              <a:r>
                <a:rPr lang="en-US" sz="2800" kern="1200" dirty="0">
                  <a:solidFill>
                    <a:prstClr val="black"/>
                  </a:solidFill>
                  <a:latin typeface="Times New Roman" panose="02020603050405020304" pitchFamily="18" charset="0"/>
                  <a:ea typeface="+mn-ea"/>
                  <a:cs typeface="Times New Roman" panose="02020603050405020304" pitchFamily="18" charset="0"/>
                </a:rPr>
                <a:t> 1038?</a:t>
              </a: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69991" y="4468609"/>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12665" y="2865637"/>
            <a:ext cx="455257" cy="455256"/>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3766" y="973280"/>
            <a:ext cx="3590953" cy="2900386"/>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4407683" y="3951160"/>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Lý</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Nhân</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Tông</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1191688" y="3971715"/>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Lý</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Thái</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Tông</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4463072" y="4071002"/>
            <a:ext cx="54373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16864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lvl="0" algn="ctr" defTabSz="685783">
              <a:buClrTx/>
            </a:pPr>
            <a:r>
              <a:rPr lang="en-US" sz="2400" b="1"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Lý</a:t>
            </a:r>
            <a:r>
              <a:rPr lang="en-US" sz="2400" b="1"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Thần</a:t>
            </a:r>
            <a:r>
              <a:rPr lang="en-US" sz="2400" b="1"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Tông</a:t>
            </a:r>
            <a:endParaRPr lang="en-US" sz="2400" b="1"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1215760" y="4643527"/>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440768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Lý</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Thái</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Tổ</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4454800" y="4643527"/>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 </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21" y="4478045"/>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Picture 42" descr="A statue of a person&#10;&#10;Description automatically generated">
            <a:extLst>
              <a:ext uri="{FF2B5EF4-FFF2-40B4-BE49-F238E27FC236}">
                <a16:creationId xmlns:a16="http://schemas.microsoft.com/office/drawing/2014/main" id="{156B0251-FB36-4B6B-AE96-08C26C22E0AC}"/>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4500" b="94500" l="6960" r="94139">
                        <a14:foregroundMark x1="75824" y1="27250" x2="75824" y2="27250"/>
                        <a14:foregroundMark x1="76557" y1="27250" x2="89744" y2="29750"/>
                        <a14:foregroundMark x1="91209" y1="29750" x2="91209" y2="29750"/>
                        <a14:foregroundMark x1="67766" y1="21500" x2="67766" y2="21500"/>
                        <a14:foregroundMark x1="79121" y1="21500" x2="79121" y2="21500"/>
                        <a14:foregroundMark x1="89011" y1="66250" x2="89011" y2="66250"/>
                        <a14:foregroundMark x1="93407" y1="68000" x2="93407" y2="68000"/>
                        <a14:foregroundMark x1="64835" y1="90250" x2="64835" y2="90250"/>
                        <a14:foregroundMark x1="30769" y1="92250" x2="30769" y2="92250"/>
                        <a14:foregroundMark x1="76923" y1="93500" x2="76923" y2="93500"/>
                        <a14:foregroundMark x1="21245" y1="94500" x2="21245" y2="94500"/>
                        <a14:foregroundMark x1="7692" y1="43000" x2="7692" y2="43000"/>
                        <a14:foregroundMark x1="94505" y1="32750" x2="94505" y2="32750"/>
                        <a14:foregroundMark x1="46886" y1="4500" x2="46886" y2="4500"/>
                        <a14:backgroundMark x1="29670" y1="30250" x2="29670" y2="30250"/>
                        <a14:backgroundMark x1="31136" y1="26250" x2="31136" y2="26250"/>
                      </a14:backgroundRemoval>
                    </a14:imgEffect>
                  </a14:imgLayer>
                </a14:imgProps>
              </a:ext>
              <a:ext uri="{28A0092B-C50C-407E-A947-70E740481C1C}">
                <a14:useLocalDpi xmlns:a14="http://schemas.microsoft.com/office/drawing/2010/main" val="0"/>
              </a:ext>
            </a:extLst>
          </a:blip>
          <a:stretch>
            <a:fillRect/>
          </a:stretch>
        </p:blipFill>
        <p:spPr>
          <a:xfrm>
            <a:off x="6294776" y="2606591"/>
            <a:ext cx="791327" cy="1182963"/>
          </a:xfrm>
          <a:prstGeom prst="rect">
            <a:avLst/>
          </a:prstGeom>
        </p:spPr>
      </p:pic>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224031" y="4071002"/>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4" name="Oval 43">
            <a:hlinkClick r:id="rId22" action="ppaction://hlinksldjump"/>
            <a:extLst>
              <a:ext uri="{FF2B5EF4-FFF2-40B4-BE49-F238E27FC236}">
                <a16:creationId xmlns:a16="http://schemas.microsoft.com/office/drawing/2014/main" id="{C6B39EA6-B232-4316-A062-7912749809B5}"/>
              </a:ext>
            </a:extLst>
          </p:cNvPr>
          <p:cNvSpPr/>
          <p:nvPr/>
        </p:nvSpPr>
        <p:spPr>
          <a:xfrm>
            <a:off x="8313611" y="4385626"/>
            <a:ext cx="751451" cy="77576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495131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1000"/>
                                        <p:tgtEl>
                                          <p:spTgt spid="44"/>
                                        </p:tgtEl>
                                      </p:cBhvr>
                                    </p:animEffect>
                                    <p:anim calcmode="lin" valueType="num">
                                      <p:cBhvr>
                                        <p:cTn id="30" dur="1000" fill="hold"/>
                                        <p:tgtEl>
                                          <p:spTgt spid="44"/>
                                        </p:tgtEl>
                                        <p:attrNameLst>
                                          <p:attrName>ppt_x</p:attrName>
                                        </p:attrNameLst>
                                      </p:cBhvr>
                                      <p:tavLst>
                                        <p:tav tm="0">
                                          <p:val>
                                            <p:strVal val="#ppt_x"/>
                                          </p:val>
                                        </p:tav>
                                        <p:tav tm="100000">
                                          <p:val>
                                            <p:strVal val="#ppt_x"/>
                                          </p:val>
                                        </p:tav>
                                      </p:tavLst>
                                    </p:anim>
                                    <p:anim calcmode="lin" valueType="num">
                                      <p:cBhvr>
                                        <p:cTn id="31" dur="1000" fill="hold"/>
                                        <p:tgtEl>
                                          <p:spTgt spid="44"/>
                                        </p:tgtEl>
                                        <p:attrNameLst>
                                          <p:attrName>ppt_y</p:attrName>
                                        </p:attrNameLst>
                                      </p:cBhvr>
                                      <p:tavLst>
                                        <p:tav tm="0">
                                          <p:val>
                                            <p:strVal val="#ppt_y-.1"/>
                                          </p:val>
                                        </p:tav>
                                        <p:tav tm="100000">
                                          <p:val>
                                            <p:strVal val="#ppt_y"/>
                                          </p:val>
                                        </p:tav>
                                      </p:tavLst>
                                    </p:anim>
                                  </p:childTnLst>
                                </p:cTn>
                              </p:par>
                              <p:par>
                                <p:cTn id="32" presetID="42" presetClass="entr" presetSubtype="0" fill="hold" grpId="2"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par>
                                <p:cTn id="37" presetID="42" presetClass="entr" presetSubtype="0" fill="hold" grpId="1"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anim calcmode="lin" valueType="num">
                                      <p:cBhvr>
                                        <p:cTn id="40" dur="1000" fill="hold"/>
                                        <p:tgtEl>
                                          <p:spTgt spid="44"/>
                                        </p:tgtEl>
                                        <p:attrNameLst>
                                          <p:attrName>ppt_x</p:attrName>
                                        </p:attrNameLst>
                                      </p:cBhvr>
                                      <p:tavLst>
                                        <p:tav tm="0">
                                          <p:val>
                                            <p:strVal val="#ppt_x"/>
                                          </p:val>
                                        </p:tav>
                                        <p:tav tm="100000">
                                          <p:val>
                                            <p:strVal val="#ppt_x"/>
                                          </p:val>
                                        </p:tav>
                                      </p:tavLst>
                                    </p:anim>
                                    <p:anim calcmode="lin" valueType="num">
                                      <p:cBhvr>
                                        <p:cTn id="4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repeatCount="3000" fill="hold" nodeType="withEffect">
                                  <p:stCondLst>
                                    <p:cond delay="0"/>
                                  </p:stCondLst>
                                  <p:childTnLst>
                                    <p:animClr clrSpc="rgb" dir="cw">
                                      <p:cBhvr>
                                        <p:cTn id="46" dur="500" fill="hold"/>
                                        <p:tgtEl>
                                          <p:spTgt spid="40"/>
                                        </p:tgtEl>
                                        <p:attrNameLst>
                                          <p:attrName>fillcolor</p:attrName>
                                        </p:attrNameLst>
                                      </p:cBhvr>
                                      <p:to>
                                        <a:srgbClr val="00B050"/>
                                      </p:to>
                                    </p:animClr>
                                    <p:set>
                                      <p:cBhvr>
                                        <p:cTn id="47" dur="500" fill="hold"/>
                                        <p:tgtEl>
                                          <p:spTgt spid="40"/>
                                        </p:tgtEl>
                                        <p:attrNameLst>
                                          <p:attrName>fill.type</p:attrName>
                                        </p:attrNameLst>
                                      </p:cBhvr>
                                      <p:to>
                                        <p:strVal val="solid"/>
                                      </p:to>
                                    </p:set>
                                    <p:set>
                                      <p:cBhvr>
                                        <p:cTn id="48" dur="500" fill="hold"/>
                                        <p:tgtEl>
                                          <p:spTgt spid="40"/>
                                        </p:tgtEl>
                                        <p:attrNameLst>
                                          <p:attrName>fill.on</p:attrName>
                                        </p:attrNameLst>
                                      </p:cBhvr>
                                      <p:to>
                                        <p:strVal val="true"/>
                                      </p:to>
                                    </p:set>
                                  </p:childTnLst>
                                </p:cTn>
                              </p:par>
                              <p:par>
                                <p:cTn id="49" presetID="1" presetClass="exit" presetSubtype="0" fill="hold"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4.375E-6 1.11111E-6 L 0.61758 -0.00556 " pathEditMode="relative" rAng="0" ptsTypes="AA">
                                      <p:cBhvr>
                                        <p:cTn id="54" dur="2000" fill="hold"/>
                                        <p:tgtEl>
                                          <p:spTgt spid="29"/>
                                        </p:tgtEl>
                                        <p:attrNameLst>
                                          <p:attrName>ppt_x</p:attrName>
                                          <p:attrName>ppt_y</p:attrName>
                                        </p:attrNameLst>
                                      </p:cBhvr>
                                      <p:rCtr x="30872" y="-278"/>
                                    </p:animMotion>
                                  </p:childTnLst>
                                </p:cTn>
                              </p:par>
                              <p:par>
                                <p:cTn id="55" presetID="6" presetClass="emph" presetSubtype="0" fill="hold" nodeType="withEffect">
                                  <p:stCondLst>
                                    <p:cond delay="500"/>
                                  </p:stCondLst>
                                  <p:childTnLst>
                                    <p:animScale>
                                      <p:cBhvr>
                                        <p:cTn id="56" dur="1000" fill="hold"/>
                                        <p:tgtEl>
                                          <p:spTgt spid="29"/>
                                        </p:tgtEl>
                                      </p:cBhvr>
                                      <p:by x="500000" y="500000"/>
                                    </p:animScale>
                                  </p:childTnLst>
                                </p:cTn>
                              </p:par>
                              <p:par>
                                <p:cTn id="57" presetID="1" presetClass="exit" presetSubtype="0" fill="hold" nodeType="withEffect">
                                  <p:stCondLst>
                                    <p:cond delay="150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2000"/>
                            </p:stCondLst>
                            <p:childTnLst>
                              <p:par>
                                <p:cTn id="62" presetID="22" presetClass="exit" presetSubtype="4" fill="hold" nodeType="afterEffect">
                                  <p:stCondLst>
                                    <p:cond delay="0"/>
                                  </p:stCondLst>
                                  <p:childTnLst>
                                    <p:animEffect transition="out" filter="wipe(down)">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04167E-6 -4.07407E-6 L -0.0013 0.17593 " pathEditMode="relative" rAng="0" ptsTypes="AA">
                                      <p:cBhvr>
                                        <p:cTn id="66" dur="500" fill="hold"/>
                                        <p:tgtEl>
                                          <p:spTgt spid="13"/>
                                        </p:tgtEl>
                                        <p:attrNameLst>
                                          <p:attrName>ppt_x</p:attrName>
                                          <p:attrName>ppt_y</p:attrName>
                                        </p:attrNameLst>
                                      </p:cBhvr>
                                      <p:rCtr x="-65" y="8796"/>
                                    </p:animMotion>
                                  </p:childTnLst>
                                </p:cTn>
                              </p:par>
                              <p:par>
                                <p:cTn id="67" presetID="22" presetClass="exit" presetSubtype="4" fill="hold" nodeType="withEffect">
                                  <p:stCondLst>
                                    <p:cond delay="0"/>
                                  </p:stCondLst>
                                  <p:childTnLst>
                                    <p:animEffect transition="out" filter="wipe(down)">
                                      <p:cBhvr>
                                        <p:cTn id="68" dur="500"/>
                                        <p:tgtEl>
                                          <p:spTgt spid="43"/>
                                        </p:tgtEl>
                                      </p:cBhvr>
                                    </p:animEffect>
                                    <p:set>
                                      <p:cBhvr>
                                        <p:cTn id="69" dur="1" fill="hold">
                                          <p:stCondLst>
                                            <p:cond delay="499"/>
                                          </p:stCondLst>
                                        </p:cTn>
                                        <p:tgtEl>
                                          <p:spTgt spid="43"/>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6.25E-7 7.40741E-7 L -0.0013 0.17593 " pathEditMode="relative" rAng="0" ptsTypes="AA">
                                      <p:cBhvr>
                                        <p:cTn id="71" dur="500" fill="hold"/>
                                        <p:tgtEl>
                                          <p:spTgt spid="43"/>
                                        </p:tgtEl>
                                        <p:attrNameLst>
                                          <p:attrName>ppt_x</p:attrName>
                                          <p:attrName>ppt_y</p:attrName>
                                        </p:attrNameLst>
                                      </p:cBhvr>
                                      <p:rCtr x="-65" y="8796"/>
                                    </p:animMotion>
                                  </p:childTnLst>
                                </p:cTn>
                              </p:par>
                              <p:par>
                                <p:cTn id="72" presetID="1" presetClass="exit" presetSubtype="0" fill="hold" nodeType="withEffect">
                                  <p:stCondLst>
                                    <p:cond delay="500"/>
                                  </p:stCondLst>
                                  <p:childTnLst>
                                    <p:set>
                                      <p:cBhvr>
                                        <p:cTn id="7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repeatCount="3000" fill="hold" nodeType="withEffect">
                                  <p:stCondLst>
                                    <p:cond delay="0"/>
                                  </p:stCondLst>
                                  <p:childTnLst>
                                    <p:animClr clrSpc="rgb" dir="cw">
                                      <p:cBhvr>
                                        <p:cTn id="78" dur="1000" fill="hold"/>
                                        <p:tgtEl>
                                          <p:spTgt spid="37"/>
                                        </p:tgtEl>
                                        <p:attrNameLst>
                                          <p:attrName>fillcolor</p:attrName>
                                        </p:attrNameLst>
                                      </p:cBhvr>
                                      <p:to>
                                        <a:srgbClr val="FF0000"/>
                                      </p:to>
                                    </p:animClr>
                                    <p:set>
                                      <p:cBhvr>
                                        <p:cTn id="79" dur="1000" fill="hold"/>
                                        <p:tgtEl>
                                          <p:spTgt spid="37"/>
                                        </p:tgtEl>
                                        <p:attrNameLst>
                                          <p:attrName>fill.type</p:attrName>
                                        </p:attrNameLst>
                                      </p:cBhvr>
                                      <p:to>
                                        <p:strVal val="solid"/>
                                      </p:to>
                                    </p:set>
                                    <p:set>
                                      <p:cBhvr>
                                        <p:cTn id="80"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81" restart="whenNotActive" fill="hold" evtFilter="cancelBubble" nodeType="interactiveSeq">
                <p:stCondLst>
                  <p:cond evt="onClick" delay="0">
                    <p:tgtEl>
                      <p:spTgt spid="52"/>
                    </p:tgtEl>
                  </p:cond>
                </p:stCondLst>
                <p:endSync evt="end" delay="0">
                  <p:rtn val="all"/>
                </p:endSync>
                <p:childTnLst>
                  <p:par>
                    <p:cTn id="82" fill="hold">
                      <p:stCondLst>
                        <p:cond delay="0"/>
                      </p:stCondLst>
                      <p:childTnLst>
                        <p:par>
                          <p:cTn id="83" fill="hold">
                            <p:stCondLst>
                              <p:cond delay="0"/>
                            </p:stCondLst>
                            <p:childTnLst>
                              <p:par>
                                <p:cTn id="84" presetID="1" presetClass="emph" presetSubtype="2" repeatCount="3000" fill="hold" nodeType="withEffect">
                                  <p:stCondLst>
                                    <p:cond delay="0"/>
                                  </p:stCondLst>
                                  <p:childTnLst>
                                    <p:animClr clrSpc="rgb" dir="cw">
                                      <p:cBhvr>
                                        <p:cTn id="85" dur="1000" fill="hold"/>
                                        <p:tgtEl>
                                          <p:spTgt spid="52"/>
                                        </p:tgtEl>
                                        <p:attrNameLst>
                                          <p:attrName>fillcolor</p:attrName>
                                        </p:attrNameLst>
                                      </p:cBhvr>
                                      <p:to>
                                        <a:srgbClr val="FF0000"/>
                                      </p:to>
                                    </p:animClr>
                                    <p:set>
                                      <p:cBhvr>
                                        <p:cTn id="86" dur="1000" fill="hold"/>
                                        <p:tgtEl>
                                          <p:spTgt spid="52"/>
                                        </p:tgtEl>
                                        <p:attrNameLst>
                                          <p:attrName>fill.type</p:attrName>
                                        </p:attrNameLst>
                                      </p:cBhvr>
                                      <p:to>
                                        <p:strVal val="solid"/>
                                      </p:to>
                                    </p:set>
                                    <p:set>
                                      <p:cBhvr>
                                        <p:cTn id="87"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88" restart="whenNotActive" fill="hold" evtFilter="cancelBubble" nodeType="interactiveSeq">
                <p:stCondLst>
                  <p:cond evt="onClick" delay="0">
                    <p:tgtEl>
                      <p:spTgt spid="55"/>
                    </p:tgtEl>
                  </p:cond>
                </p:stCondLst>
                <p:endSync evt="end" delay="0">
                  <p:rtn val="all"/>
                </p:endSync>
                <p:childTnLst>
                  <p:par>
                    <p:cTn id="89" fill="hold">
                      <p:stCondLst>
                        <p:cond delay="0"/>
                      </p:stCondLst>
                      <p:childTnLst>
                        <p:par>
                          <p:cTn id="90" fill="hold">
                            <p:stCondLst>
                              <p:cond delay="0"/>
                            </p:stCondLst>
                            <p:childTnLst>
                              <p:par>
                                <p:cTn id="91" presetID="1" presetClass="emph" presetSubtype="2" repeatCount="3000" fill="hold" nodeType="withEffect">
                                  <p:stCondLst>
                                    <p:cond delay="0"/>
                                  </p:stCondLst>
                                  <p:childTnLst>
                                    <p:animClr clrSpc="rgb" dir="cw">
                                      <p:cBhvr>
                                        <p:cTn id="92" dur="1000" fill="hold"/>
                                        <p:tgtEl>
                                          <p:spTgt spid="55"/>
                                        </p:tgtEl>
                                        <p:attrNameLst>
                                          <p:attrName>fillcolor</p:attrName>
                                        </p:attrNameLst>
                                      </p:cBhvr>
                                      <p:to>
                                        <a:srgbClr val="FF0000"/>
                                      </p:to>
                                    </p:animClr>
                                    <p:set>
                                      <p:cBhvr>
                                        <p:cTn id="93" dur="1000" fill="hold"/>
                                        <p:tgtEl>
                                          <p:spTgt spid="55"/>
                                        </p:tgtEl>
                                        <p:attrNameLst>
                                          <p:attrName>fill.type</p:attrName>
                                        </p:attrNameLst>
                                      </p:cBhvr>
                                      <p:to>
                                        <p:strVal val="solid"/>
                                      </p:to>
                                    </p:set>
                                    <p:set>
                                      <p:cBhvr>
                                        <p:cTn id="94"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23"/>
                    </p:tgtEl>
                  </p:cond>
                </p:stCondLst>
                <p:endSync evt="end" delay="0">
                  <p:rtn val="all"/>
                </p:endSync>
                <p:childTnLst>
                  <p:par>
                    <p:cTn id="96" fill="hold">
                      <p:stCondLst>
                        <p:cond delay="0"/>
                      </p:stCondLst>
                      <p:childTnLst>
                        <p:par>
                          <p:cTn id="97" fill="hold">
                            <p:stCondLst>
                              <p:cond delay="0"/>
                            </p:stCondLst>
                            <p:childTnLst>
                              <p:par>
                                <p:cTn id="98" presetID="42"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1000"/>
                                        <p:tgtEl>
                                          <p:spTgt spid="38"/>
                                        </p:tgtEl>
                                      </p:cBhvr>
                                    </p:animEffect>
                                    <p:anim calcmode="lin" valueType="num">
                                      <p:cBhvr>
                                        <p:cTn id="106" dur="1000" fill="hold"/>
                                        <p:tgtEl>
                                          <p:spTgt spid="38"/>
                                        </p:tgtEl>
                                        <p:attrNameLst>
                                          <p:attrName>ppt_x</p:attrName>
                                        </p:attrNameLst>
                                      </p:cBhvr>
                                      <p:tavLst>
                                        <p:tav tm="0">
                                          <p:val>
                                            <p:strVal val="#ppt_x"/>
                                          </p:val>
                                        </p:tav>
                                        <p:tav tm="100000">
                                          <p:val>
                                            <p:strVal val="#ppt_x"/>
                                          </p:val>
                                        </p:tav>
                                      </p:tavLst>
                                    </p:anim>
                                    <p:anim calcmode="lin" valueType="num">
                                      <p:cBhvr>
                                        <p:cTn id="107" dur="1000" fill="hold"/>
                                        <p:tgtEl>
                                          <p:spTgt spid="3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iterate type="lt">
                                    <p:tmPct val="0"/>
                                  </p:iterate>
                                  <p:childTnLst>
                                    <p:set>
                                      <p:cBhvr>
                                        <p:cTn id="109" dur="1" fill="hold">
                                          <p:stCondLst>
                                            <p:cond delay="0"/>
                                          </p:stCondLst>
                                        </p:cTn>
                                        <p:tgtEl>
                                          <p:spTgt spid="40"/>
                                        </p:tgtEl>
                                        <p:attrNameLst>
                                          <p:attrName>style.visibility</p:attrName>
                                        </p:attrNameLst>
                                      </p:cBhvr>
                                      <p:to>
                                        <p:strVal val="visible"/>
                                      </p:to>
                                    </p:set>
                                    <p:animEffect transition="in" filter="fade">
                                      <p:cBhvr>
                                        <p:cTn id="110" dur="1000"/>
                                        <p:tgtEl>
                                          <p:spTgt spid="40"/>
                                        </p:tgtEl>
                                      </p:cBhvr>
                                    </p:animEffect>
                                    <p:anim calcmode="lin" valueType="num">
                                      <p:cBhvr>
                                        <p:cTn id="111" dur="1000" fill="hold"/>
                                        <p:tgtEl>
                                          <p:spTgt spid="40"/>
                                        </p:tgtEl>
                                        <p:attrNameLst>
                                          <p:attrName>ppt_x</p:attrName>
                                        </p:attrNameLst>
                                      </p:cBhvr>
                                      <p:tavLst>
                                        <p:tav tm="0">
                                          <p:val>
                                            <p:strVal val="#ppt_x"/>
                                          </p:val>
                                        </p:tav>
                                        <p:tav tm="100000">
                                          <p:val>
                                            <p:strVal val="#ppt_x"/>
                                          </p:val>
                                        </p:tav>
                                      </p:tavLst>
                                    </p:anim>
                                    <p:anim calcmode="lin" valueType="num">
                                      <p:cBhvr>
                                        <p:cTn id="112" dur="1000" fill="hold"/>
                                        <p:tgtEl>
                                          <p:spTgt spid="40"/>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1000"/>
                                        <p:tgtEl>
                                          <p:spTgt spid="41"/>
                                        </p:tgtEl>
                                      </p:cBhvr>
                                    </p:animEffect>
                                    <p:anim calcmode="lin" valueType="num">
                                      <p:cBhvr>
                                        <p:cTn id="116" dur="1000" fill="hold"/>
                                        <p:tgtEl>
                                          <p:spTgt spid="41"/>
                                        </p:tgtEl>
                                        <p:attrNameLst>
                                          <p:attrName>ppt_x</p:attrName>
                                        </p:attrNameLst>
                                      </p:cBhvr>
                                      <p:tavLst>
                                        <p:tav tm="0">
                                          <p:val>
                                            <p:strVal val="#ppt_x"/>
                                          </p:val>
                                        </p:tav>
                                        <p:tav tm="100000">
                                          <p:val>
                                            <p:strVal val="#ppt_x"/>
                                          </p:val>
                                        </p:tav>
                                      </p:tavLst>
                                    </p:anim>
                                    <p:anim calcmode="lin" valueType="num">
                                      <p:cBhvr>
                                        <p:cTn id="117" dur="1000" fill="hold"/>
                                        <p:tgtEl>
                                          <p:spTgt spid="41"/>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fade">
                                      <p:cBhvr>
                                        <p:cTn id="120" dur="1000"/>
                                        <p:tgtEl>
                                          <p:spTgt spid="52"/>
                                        </p:tgtEl>
                                      </p:cBhvr>
                                    </p:animEffect>
                                    <p:anim calcmode="lin" valueType="num">
                                      <p:cBhvr>
                                        <p:cTn id="121" dur="1000" fill="hold"/>
                                        <p:tgtEl>
                                          <p:spTgt spid="52"/>
                                        </p:tgtEl>
                                        <p:attrNameLst>
                                          <p:attrName>ppt_x</p:attrName>
                                        </p:attrNameLst>
                                      </p:cBhvr>
                                      <p:tavLst>
                                        <p:tav tm="0">
                                          <p:val>
                                            <p:strVal val="#ppt_x"/>
                                          </p:val>
                                        </p:tav>
                                        <p:tav tm="100000">
                                          <p:val>
                                            <p:strVal val="#ppt_x"/>
                                          </p:val>
                                        </p:tav>
                                      </p:tavLst>
                                    </p:anim>
                                    <p:anim calcmode="lin" valueType="num">
                                      <p:cBhvr>
                                        <p:cTn id="122" dur="1000" fill="hold"/>
                                        <p:tgtEl>
                                          <p:spTgt spid="52"/>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53"/>
                                        </p:tgtEl>
                                        <p:attrNameLst>
                                          <p:attrName>style.visibility</p:attrName>
                                        </p:attrNameLst>
                                      </p:cBhvr>
                                      <p:to>
                                        <p:strVal val="visible"/>
                                      </p:to>
                                    </p:set>
                                    <p:animEffect transition="in" filter="fade">
                                      <p:cBhvr>
                                        <p:cTn id="125" dur="1000"/>
                                        <p:tgtEl>
                                          <p:spTgt spid="53"/>
                                        </p:tgtEl>
                                      </p:cBhvr>
                                    </p:animEffect>
                                    <p:anim calcmode="lin" valueType="num">
                                      <p:cBhvr>
                                        <p:cTn id="126" dur="1000" fill="hold"/>
                                        <p:tgtEl>
                                          <p:spTgt spid="53"/>
                                        </p:tgtEl>
                                        <p:attrNameLst>
                                          <p:attrName>ppt_x</p:attrName>
                                        </p:attrNameLst>
                                      </p:cBhvr>
                                      <p:tavLst>
                                        <p:tav tm="0">
                                          <p:val>
                                            <p:strVal val="#ppt_x"/>
                                          </p:val>
                                        </p:tav>
                                        <p:tav tm="100000">
                                          <p:val>
                                            <p:strVal val="#ppt_x"/>
                                          </p:val>
                                        </p:tav>
                                      </p:tavLst>
                                    </p:anim>
                                    <p:anim calcmode="lin" valueType="num">
                                      <p:cBhvr>
                                        <p:cTn id="127" dur="1000" fill="hold"/>
                                        <p:tgtEl>
                                          <p:spTgt spid="53"/>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Effect transition="in" filter="fade">
                                      <p:cBhvr>
                                        <p:cTn id="130" dur="1000"/>
                                        <p:tgtEl>
                                          <p:spTgt spid="55"/>
                                        </p:tgtEl>
                                      </p:cBhvr>
                                    </p:animEffect>
                                    <p:anim calcmode="lin" valueType="num">
                                      <p:cBhvr>
                                        <p:cTn id="131" dur="1000" fill="hold"/>
                                        <p:tgtEl>
                                          <p:spTgt spid="55"/>
                                        </p:tgtEl>
                                        <p:attrNameLst>
                                          <p:attrName>ppt_x</p:attrName>
                                        </p:attrNameLst>
                                      </p:cBhvr>
                                      <p:tavLst>
                                        <p:tav tm="0">
                                          <p:val>
                                            <p:strVal val="#ppt_x"/>
                                          </p:val>
                                        </p:tav>
                                        <p:tav tm="100000">
                                          <p:val>
                                            <p:strVal val="#ppt_x"/>
                                          </p:val>
                                        </p:tav>
                                      </p:tavLst>
                                    </p:anim>
                                    <p:anim calcmode="lin" valueType="num">
                                      <p:cBhvr>
                                        <p:cTn id="132" dur="1000" fill="hold"/>
                                        <p:tgtEl>
                                          <p:spTgt spid="55"/>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56"/>
                                        </p:tgtEl>
                                        <p:attrNameLst>
                                          <p:attrName>style.visibility</p:attrName>
                                        </p:attrNameLst>
                                      </p:cBhvr>
                                      <p:to>
                                        <p:strVal val="visible"/>
                                      </p:to>
                                    </p:set>
                                    <p:animEffect transition="in" filter="fade">
                                      <p:cBhvr>
                                        <p:cTn id="135" dur="1000"/>
                                        <p:tgtEl>
                                          <p:spTgt spid="56"/>
                                        </p:tgtEl>
                                      </p:cBhvr>
                                    </p:animEffect>
                                    <p:anim calcmode="lin" valueType="num">
                                      <p:cBhvr>
                                        <p:cTn id="136" dur="1000" fill="hold"/>
                                        <p:tgtEl>
                                          <p:spTgt spid="56"/>
                                        </p:tgtEl>
                                        <p:attrNameLst>
                                          <p:attrName>ppt_x</p:attrName>
                                        </p:attrNameLst>
                                      </p:cBhvr>
                                      <p:tavLst>
                                        <p:tav tm="0">
                                          <p:val>
                                            <p:strVal val="#ppt_x"/>
                                          </p:val>
                                        </p:tav>
                                        <p:tav tm="100000">
                                          <p:val>
                                            <p:strVal val="#ppt_x"/>
                                          </p:val>
                                        </p:tav>
                                      </p:tavLst>
                                    </p:anim>
                                    <p:anim calcmode="lin" valueType="num">
                                      <p:cBhvr>
                                        <p:cTn id="13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38" restart="whenNotActive" fill="hold" evtFilter="cancelBubble" nodeType="interactiveSeq">
                <p:stCondLst>
                  <p:cond evt="onClick" delay="0">
                    <p:tgtEl>
                      <p:spTgt spid="45"/>
                    </p:tgtEl>
                  </p:cond>
                </p:stCondLst>
                <p:endSync evt="end" delay="0">
                  <p:rtn val="all"/>
                </p:endSync>
                <p:childTnLst>
                  <p:par>
                    <p:cTn id="139" fill="hold">
                      <p:stCondLst>
                        <p:cond delay="0"/>
                      </p:stCondLst>
                      <p:childTnLst>
                        <p:par>
                          <p:cTn id="140" fill="hold">
                            <p:stCondLst>
                              <p:cond delay="0"/>
                            </p:stCondLst>
                            <p:childTnLst>
                              <p:par>
                                <p:cTn id="141" presetID="1" presetClass="emph" presetSubtype="2" repeatCount="3000" fill="hold" nodeType="clickEffect">
                                  <p:stCondLst>
                                    <p:cond delay="0"/>
                                  </p:stCondLst>
                                  <p:childTnLst>
                                    <p:animClr clrSpc="rgb" dir="cw">
                                      <p:cBhvr>
                                        <p:cTn id="142" dur="1000" fill="hold"/>
                                        <p:tgtEl>
                                          <p:spTgt spid="40"/>
                                        </p:tgtEl>
                                        <p:attrNameLst>
                                          <p:attrName>fillcolor</p:attrName>
                                        </p:attrNameLst>
                                      </p:cBhvr>
                                      <p:to>
                                        <a:srgbClr val="00B050"/>
                                      </p:to>
                                    </p:animClr>
                                    <p:set>
                                      <p:cBhvr>
                                        <p:cTn id="143" dur="1000" fill="hold"/>
                                        <p:tgtEl>
                                          <p:spTgt spid="40"/>
                                        </p:tgtEl>
                                        <p:attrNameLst>
                                          <p:attrName>fill.type</p:attrName>
                                        </p:attrNameLst>
                                      </p:cBhvr>
                                      <p:to>
                                        <p:strVal val="solid"/>
                                      </p:to>
                                    </p:set>
                                    <p:set>
                                      <p:cBhvr>
                                        <p:cTn id="144"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145" restart="whenNotActive" fill="hold" evtFilter="cancelBubble" nodeType="interactiveSeq">
                <p:stCondLst>
                  <p:cond evt="onClick" delay="0">
                    <p:tgtEl>
                      <p:spTgt spid="43"/>
                    </p:tgtEl>
                  </p:cond>
                </p:stCondLst>
                <p:endSync evt="end" delay="0">
                  <p:rtn val="all"/>
                </p:endSync>
                <p:childTnLst>
                  <p:par>
                    <p:cTn id="146" fill="hold">
                      <p:stCondLst>
                        <p:cond delay="0"/>
                      </p:stCondLst>
                      <p:childTnLst>
                        <p:par>
                          <p:cTn id="147" fill="hold">
                            <p:stCondLst>
                              <p:cond delay="0"/>
                            </p:stCondLst>
                            <p:childTnLst>
                              <p:par>
                                <p:cTn id="148" presetID="12" presetClass="entr" presetSubtype="4" fill="hold" nodeType="clickEffect">
                                  <p:stCondLst>
                                    <p:cond delay="0"/>
                                  </p:stCondLst>
                                  <p:childTnLst>
                                    <p:set>
                                      <p:cBhvr>
                                        <p:cTn id="149" dur="1" fill="hold">
                                          <p:stCondLst>
                                            <p:cond delay="0"/>
                                          </p:stCondLst>
                                        </p:cTn>
                                        <p:tgtEl>
                                          <p:spTgt spid="2"/>
                                        </p:tgtEl>
                                        <p:attrNameLst>
                                          <p:attrName>style.visibility</p:attrName>
                                        </p:attrNameLst>
                                      </p:cBhvr>
                                      <p:to>
                                        <p:strVal val="visible"/>
                                      </p:to>
                                    </p:set>
                                    <p:anim calcmode="lin" valueType="num">
                                      <p:cBhvr additive="base">
                                        <p:cTn id="150" dur="500"/>
                                        <p:tgtEl>
                                          <p:spTgt spid="2"/>
                                        </p:tgtEl>
                                        <p:attrNameLst>
                                          <p:attrName>ppt_y</p:attrName>
                                        </p:attrNameLst>
                                      </p:cBhvr>
                                      <p:tavLst>
                                        <p:tav tm="0">
                                          <p:val>
                                            <p:strVal val="#ppt_y+#ppt_h*1.125000"/>
                                          </p:val>
                                        </p:tav>
                                        <p:tav tm="100000">
                                          <p:val>
                                            <p:strVal val="#ppt_y"/>
                                          </p:val>
                                        </p:tav>
                                      </p:tavLst>
                                    </p:anim>
                                    <p:animEffect transition="in" filter="wipe(up)">
                                      <p:cBhvr>
                                        <p:cTn id="151" dur="500"/>
                                        <p:tgtEl>
                                          <p:spTgt spid="2"/>
                                        </p:tgtEl>
                                      </p:cBhvr>
                                    </p:animEffect>
                                  </p:childTnLst>
                                </p:cTn>
                              </p:par>
                            </p:childTnLst>
                          </p:cTn>
                        </p:par>
                      </p:childTnLst>
                    </p:cTn>
                  </p:par>
                </p:childTnLst>
              </p:cTn>
              <p:nextCondLst>
                <p:cond evt="onClick" delay="0">
                  <p:tgtEl>
                    <p:spTgt spid="43"/>
                  </p:tgtEl>
                </p:cond>
              </p:nextCondLst>
            </p:seq>
          </p:childTnLst>
        </p:cTn>
      </p:par>
    </p:tnLst>
    <p:bldLst>
      <p:bldP spid="37" grpId="0" animBg="1"/>
      <p:bldP spid="37" grpId="1" animBg="1"/>
      <p:bldP spid="40" grpId="0" animBg="1"/>
      <p:bldP spid="40" grpId="1" animBg="1"/>
      <p:bldP spid="41" grpId="0"/>
      <p:bldP spid="52" grpId="0" animBg="1"/>
      <p:bldP spid="52" grpId="1" animBg="1"/>
      <p:bldP spid="53" grpId="0"/>
      <p:bldP spid="55" grpId="0" animBg="1"/>
      <p:bldP spid="55" grpId="1" animBg="1"/>
      <p:bldP spid="56" grpId="0"/>
      <p:bldP spid="38" grpId="0"/>
      <p:bldP spid="44" grpId="0" animBg="1"/>
      <p:bldP spid="44" grpId="1" animBg="1"/>
      <p:bldP spid="44"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435894" y="3639515"/>
            <a:ext cx="788194" cy="79809"/>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18259425" cy="51435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9452545" y="2105234"/>
            <a:ext cx="2924870" cy="1912817"/>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5847004" y="2060988"/>
            <a:ext cx="2924870" cy="1912817"/>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05134" y="2035226"/>
            <a:ext cx="1639956" cy="1639956"/>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2369280" y="918112"/>
            <a:ext cx="4148412" cy="2305199"/>
            <a:chOff x="3226806" y="1577082"/>
            <a:chExt cx="5042033" cy="3073598"/>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4144786" y="2065358"/>
              <a:ext cx="3239666" cy="2585322"/>
            </a:xfrm>
            <a:prstGeom prst="rect">
              <a:avLst/>
            </a:prstGeom>
            <a:noFill/>
          </p:spPr>
          <p:txBody>
            <a:bodyPr wrap="square" rtlCol="0">
              <a:spAutoFit/>
            </a:bodyPr>
            <a:lstStyle/>
            <a:p>
              <a:pPr algn="ctr" defTabSz="685783">
                <a:buClrTx/>
              </a:pPr>
              <a:r>
                <a:rPr lang="en-US" sz="2400" kern="1200" dirty="0" err="1">
                  <a:solidFill>
                    <a:prstClr val="black"/>
                  </a:solidFill>
                  <a:latin typeface="Times New Roman" panose="02020603050405020304" pitchFamily="18" charset="0"/>
                  <a:ea typeface="+mn-ea"/>
                  <a:cs typeface="Times New Roman" panose="02020603050405020304" pitchFamily="18" charset="0"/>
                </a:rPr>
                <a:t>Nơi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đâu</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đã</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trở</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thành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trung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tâm</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buôn</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bán</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với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nước</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ngoài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rất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sầm</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uất</a:t>
              </a:r>
              <a:r>
                <a:rPr lang="en-US" sz="2400" kern="1200" dirty="0">
                  <a:solidFill>
                    <a:prstClr val="black"/>
                  </a:solidFill>
                  <a:latin typeface="Times New Roman" panose="02020603050405020304" pitchFamily="18" charset="0"/>
                  <a:ea typeface="+mn-ea"/>
                  <a:cs typeface="Times New Roman" panose="02020603050405020304" pitchFamily="18" charset="0"/>
                </a:rPr>
                <a:t>?</a:t>
              </a: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69991" y="4468609"/>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12665" y="2865637"/>
            <a:ext cx="455257" cy="455256"/>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3766" y="973280"/>
            <a:ext cx="3590953" cy="2900386"/>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1176914" y="3960689"/>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Thăng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Long</a:t>
            </a:r>
          </a:p>
        </p:txBody>
      </p:sp>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224031" y="4071002"/>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4382604"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Bến</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cảng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Vân</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Đồn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16864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Đà</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Nẵng</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1215761" y="4643526"/>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4376398" y="3948281"/>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Cảng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Hội</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An </a:t>
            </a: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4454801" y="4643526"/>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 </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21" y="4478045"/>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41" descr="A picture containing snow&#10;&#10;Description automatically generated">
            <a:extLst>
              <a:ext uri="{FF2B5EF4-FFF2-40B4-BE49-F238E27FC236}">
                <a16:creationId xmlns:a16="http://schemas.microsoft.com/office/drawing/2014/main" id="{24BD13A6-42BD-4873-AAFF-F212D84800B6}"/>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2789" b="94821" l="3483" r="89055">
                        <a14:foregroundMark x1="65672" y1="8367" x2="65672" y2="8367"/>
                        <a14:foregroundMark x1="53731" y1="5578" x2="50746" y2="5578"/>
                        <a14:foregroundMark x1="49751" y1="5578" x2="49751" y2="5578"/>
                        <a14:foregroundMark x1="56716" y1="2789" x2="56716" y2="2789"/>
                        <a14:foregroundMark x1="14428" y1="40637" x2="14428" y2="40637"/>
                        <a14:foregroundMark x1="8955" y1="38645" x2="8955" y2="38645"/>
                        <a14:foregroundMark x1="3980" y1="35857" x2="3980" y2="35857"/>
                        <a14:foregroundMark x1="72139" y1="90438" x2="72139" y2="90438"/>
                        <a14:foregroundMark x1="78109" y1="94422" x2="78109" y2="94422"/>
                        <a14:foregroundMark x1="37313" y1="94821" x2="37313" y2="94821"/>
                      </a14:backgroundRemoval>
                    </a14:imgEffect>
                  </a14:imgLayer>
                </a14:imgProps>
              </a:ext>
              <a:ext uri="{28A0092B-C50C-407E-A947-70E740481C1C}">
                <a14:useLocalDpi xmlns:a14="http://schemas.microsoft.com/office/drawing/2010/main" val="0"/>
              </a:ext>
            </a:extLst>
          </a:blip>
          <a:stretch>
            <a:fillRect/>
          </a:stretch>
        </p:blipFill>
        <p:spPr>
          <a:xfrm>
            <a:off x="6292625" y="2514615"/>
            <a:ext cx="924626" cy="1154631"/>
          </a:xfrm>
          <a:prstGeom prst="rect">
            <a:avLst/>
          </a:prstGeom>
        </p:spPr>
      </p:pic>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4463071" y="4071002"/>
            <a:ext cx="54373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3" name="Oval 42">
            <a:hlinkClick r:id="rId22" action="ppaction://hlinksldjump"/>
            <a:extLst>
              <a:ext uri="{FF2B5EF4-FFF2-40B4-BE49-F238E27FC236}">
                <a16:creationId xmlns:a16="http://schemas.microsoft.com/office/drawing/2014/main" id="{C6B39EA6-B232-4316-A062-7912749809B5}"/>
              </a:ext>
            </a:extLst>
          </p:cNvPr>
          <p:cNvSpPr/>
          <p:nvPr/>
        </p:nvSpPr>
        <p:spPr>
          <a:xfrm>
            <a:off x="8313611" y="4385626"/>
            <a:ext cx="751451" cy="77576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2824256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grpId="2"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1000"/>
                                        <p:tgtEl>
                                          <p:spTgt spid="43"/>
                                        </p:tgtEl>
                                      </p:cBhvr>
                                    </p:animEffect>
                                    <p:anim calcmode="lin" valueType="num">
                                      <p:cBhvr>
                                        <p:cTn id="35" dur="1000" fill="hold"/>
                                        <p:tgtEl>
                                          <p:spTgt spid="43"/>
                                        </p:tgtEl>
                                        <p:attrNameLst>
                                          <p:attrName>ppt_x</p:attrName>
                                        </p:attrNameLst>
                                      </p:cBhvr>
                                      <p:tavLst>
                                        <p:tav tm="0">
                                          <p:val>
                                            <p:strVal val="#ppt_x"/>
                                          </p:val>
                                        </p:tav>
                                        <p:tav tm="100000">
                                          <p:val>
                                            <p:strVal val="#ppt_x"/>
                                          </p:val>
                                        </p:tav>
                                      </p:tavLst>
                                    </p:anim>
                                    <p:anim calcmode="lin" valueType="num">
                                      <p:cBhvr>
                                        <p:cTn id="36" dur="1000" fill="hold"/>
                                        <p:tgtEl>
                                          <p:spTgt spid="43"/>
                                        </p:tgtEl>
                                        <p:attrNameLst>
                                          <p:attrName>ppt_y</p:attrName>
                                        </p:attrNameLst>
                                      </p:cBhvr>
                                      <p:tavLst>
                                        <p:tav tm="0">
                                          <p:val>
                                            <p:strVal val="#ppt_y+.1"/>
                                          </p:val>
                                        </p:tav>
                                        <p:tav tm="100000">
                                          <p:val>
                                            <p:strVal val="#ppt_y"/>
                                          </p:val>
                                        </p:tav>
                                      </p:tavLst>
                                    </p:anim>
                                  </p:childTnLst>
                                </p:cTn>
                              </p:par>
                              <p:par>
                                <p:cTn id="37" presetID="42" presetClass="entr" presetSubtype="0" fill="hold" grpId="1"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anim calcmode="lin" valueType="num">
                                      <p:cBhvr>
                                        <p:cTn id="40" dur="1000" fill="hold"/>
                                        <p:tgtEl>
                                          <p:spTgt spid="43"/>
                                        </p:tgtEl>
                                        <p:attrNameLst>
                                          <p:attrName>ppt_x</p:attrName>
                                        </p:attrNameLst>
                                      </p:cBhvr>
                                      <p:tavLst>
                                        <p:tav tm="0">
                                          <p:val>
                                            <p:strVal val="#ppt_x"/>
                                          </p:val>
                                        </p:tav>
                                        <p:tav tm="100000">
                                          <p:val>
                                            <p:strVal val="#ppt_x"/>
                                          </p:val>
                                        </p:tav>
                                      </p:tavLst>
                                    </p:anim>
                                    <p:anim calcmode="lin" valueType="num">
                                      <p:cBhvr>
                                        <p:cTn id="4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repeatCount="3000" fill="hold" nodeType="withEffect">
                                  <p:stCondLst>
                                    <p:cond delay="0"/>
                                  </p:stCondLst>
                                  <p:childTnLst>
                                    <p:animClr clrSpc="rgb" dir="cw">
                                      <p:cBhvr>
                                        <p:cTn id="46" dur="500" fill="hold"/>
                                        <p:tgtEl>
                                          <p:spTgt spid="40"/>
                                        </p:tgtEl>
                                        <p:attrNameLst>
                                          <p:attrName>fillcolor</p:attrName>
                                        </p:attrNameLst>
                                      </p:cBhvr>
                                      <p:to>
                                        <a:srgbClr val="00B050"/>
                                      </p:to>
                                    </p:animClr>
                                    <p:set>
                                      <p:cBhvr>
                                        <p:cTn id="47" dur="500" fill="hold"/>
                                        <p:tgtEl>
                                          <p:spTgt spid="40"/>
                                        </p:tgtEl>
                                        <p:attrNameLst>
                                          <p:attrName>fill.type</p:attrName>
                                        </p:attrNameLst>
                                      </p:cBhvr>
                                      <p:to>
                                        <p:strVal val="solid"/>
                                      </p:to>
                                    </p:set>
                                    <p:set>
                                      <p:cBhvr>
                                        <p:cTn id="48" dur="500" fill="hold"/>
                                        <p:tgtEl>
                                          <p:spTgt spid="40"/>
                                        </p:tgtEl>
                                        <p:attrNameLst>
                                          <p:attrName>fill.on</p:attrName>
                                        </p:attrNameLst>
                                      </p:cBhvr>
                                      <p:to>
                                        <p:strVal val="true"/>
                                      </p:to>
                                    </p:set>
                                  </p:childTnLst>
                                </p:cTn>
                              </p:par>
                              <p:par>
                                <p:cTn id="49" presetID="1" presetClass="exit" presetSubtype="0" fill="hold"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4.375E-6 1.11111E-6 L 0.61758 -0.00556 " pathEditMode="relative" rAng="0" ptsTypes="AA">
                                      <p:cBhvr>
                                        <p:cTn id="54" dur="2000" fill="hold"/>
                                        <p:tgtEl>
                                          <p:spTgt spid="29"/>
                                        </p:tgtEl>
                                        <p:attrNameLst>
                                          <p:attrName>ppt_x</p:attrName>
                                          <p:attrName>ppt_y</p:attrName>
                                        </p:attrNameLst>
                                      </p:cBhvr>
                                      <p:rCtr x="30872" y="-278"/>
                                    </p:animMotion>
                                  </p:childTnLst>
                                </p:cTn>
                              </p:par>
                              <p:par>
                                <p:cTn id="55" presetID="6" presetClass="emph" presetSubtype="0" fill="hold" nodeType="withEffect">
                                  <p:stCondLst>
                                    <p:cond delay="500"/>
                                  </p:stCondLst>
                                  <p:childTnLst>
                                    <p:animScale>
                                      <p:cBhvr>
                                        <p:cTn id="56" dur="1000" fill="hold"/>
                                        <p:tgtEl>
                                          <p:spTgt spid="29"/>
                                        </p:tgtEl>
                                      </p:cBhvr>
                                      <p:by x="500000" y="500000"/>
                                    </p:animScale>
                                  </p:childTnLst>
                                </p:cTn>
                              </p:par>
                              <p:par>
                                <p:cTn id="57" presetID="1" presetClass="exit" presetSubtype="0" fill="hold" nodeType="withEffect">
                                  <p:stCondLst>
                                    <p:cond delay="150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2000"/>
                            </p:stCondLst>
                            <p:childTnLst>
                              <p:par>
                                <p:cTn id="62" presetID="22" presetClass="exit" presetSubtype="4" fill="hold" nodeType="afterEffect">
                                  <p:stCondLst>
                                    <p:cond delay="0"/>
                                  </p:stCondLst>
                                  <p:childTnLst>
                                    <p:animEffect transition="out" filter="wipe(down)">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04167E-6 -4.07407E-6 L -0.0013 0.17593 " pathEditMode="relative" rAng="0" ptsTypes="AA">
                                      <p:cBhvr>
                                        <p:cTn id="66" dur="500" fill="hold"/>
                                        <p:tgtEl>
                                          <p:spTgt spid="13"/>
                                        </p:tgtEl>
                                        <p:attrNameLst>
                                          <p:attrName>ppt_x</p:attrName>
                                          <p:attrName>ppt_y</p:attrName>
                                        </p:attrNameLst>
                                      </p:cBhvr>
                                      <p:rCtr x="-65" y="8796"/>
                                    </p:animMotion>
                                  </p:childTnLst>
                                </p:cTn>
                              </p:par>
                              <p:par>
                                <p:cTn id="67" presetID="22" presetClass="exit" presetSubtype="4" fill="hold" nodeType="withEffect">
                                  <p:stCondLst>
                                    <p:cond delay="0"/>
                                  </p:stCondLst>
                                  <p:childTnLst>
                                    <p:animEffect transition="out" filter="wipe(down)">
                                      <p:cBhvr>
                                        <p:cTn id="68" dur="500"/>
                                        <p:tgtEl>
                                          <p:spTgt spid="42"/>
                                        </p:tgtEl>
                                      </p:cBhvr>
                                    </p:animEffect>
                                    <p:set>
                                      <p:cBhvr>
                                        <p:cTn id="69" dur="1" fill="hold">
                                          <p:stCondLst>
                                            <p:cond delay="499"/>
                                          </p:stCondLst>
                                        </p:cTn>
                                        <p:tgtEl>
                                          <p:spTgt spid="42"/>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1.875E-6 2.59259E-6 L -0.0013 0.17592 " pathEditMode="relative" rAng="0" ptsTypes="AA">
                                      <p:cBhvr>
                                        <p:cTn id="71" dur="500" fill="hold"/>
                                        <p:tgtEl>
                                          <p:spTgt spid="42"/>
                                        </p:tgtEl>
                                        <p:attrNameLst>
                                          <p:attrName>ppt_x</p:attrName>
                                          <p:attrName>ppt_y</p:attrName>
                                        </p:attrNameLst>
                                      </p:cBhvr>
                                      <p:rCtr x="-65" y="8796"/>
                                    </p:animMotion>
                                  </p:childTnLst>
                                </p:cTn>
                              </p:par>
                              <p:par>
                                <p:cTn id="72" presetID="1" presetClass="exit" presetSubtype="0" fill="hold" nodeType="withEffect">
                                  <p:stCondLst>
                                    <p:cond delay="500"/>
                                  </p:stCondLst>
                                  <p:childTnLst>
                                    <p:set>
                                      <p:cBhvr>
                                        <p:cTn id="7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repeatCount="3000" fill="hold" nodeType="withEffect">
                                  <p:stCondLst>
                                    <p:cond delay="0"/>
                                  </p:stCondLst>
                                  <p:childTnLst>
                                    <p:animClr clrSpc="rgb" dir="cw">
                                      <p:cBhvr>
                                        <p:cTn id="78" dur="1000" fill="hold"/>
                                        <p:tgtEl>
                                          <p:spTgt spid="37"/>
                                        </p:tgtEl>
                                        <p:attrNameLst>
                                          <p:attrName>fillcolor</p:attrName>
                                        </p:attrNameLst>
                                      </p:cBhvr>
                                      <p:to>
                                        <a:srgbClr val="FF0000"/>
                                      </p:to>
                                    </p:animClr>
                                    <p:set>
                                      <p:cBhvr>
                                        <p:cTn id="79" dur="1000" fill="hold"/>
                                        <p:tgtEl>
                                          <p:spTgt spid="37"/>
                                        </p:tgtEl>
                                        <p:attrNameLst>
                                          <p:attrName>fill.type</p:attrName>
                                        </p:attrNameLst>
                                      </p:cBhvr>
                                      <p:to>
                                        <p:strVal val="solid"/>
                                      </p:to>
                                    </p:set>
                                    <p:set>
                                      <p:cBhvr>
                                        <p:cTn id="80"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81" restart="whenNotActive" fill="hold" evtFilter="cancelBubble" nodeType="interactiveSeq">
                <p:stCondLst>
                  <p:cond evt="onClick" delay="0">
                    <p:tgtEl>
                      <p:spTgt spid="52"/>
                    </p:tgtEl>
                  </p:cond>
                </p:stCondLst>
                <p:endSync evt="end" delay="0">
                  <p:rtn val="all"/>
                </p:endSync>
                <p:childTnLst>
                  <p:par>
                    <p:cTn id="82" fill="hold">
                      <p:stCondLst>
                        <p:cond delay="0"/>
                      </p:stCondLst>
                      <p:childTnLst>
                        <p:par>
                          <p:cTn id="83" fill="hold">
                            <p:stCondLst>
                              <p:cond delay="0"/>
                            </p:stCondLst>
                            <p:childTnLst>
                              <p:par>
                                <p:cTn id="84" presetID="1" presetClass="emph" presetSubtype="2" repeatCount="3000" fill="hold" nodeType="withEffect">
                                  <p:stCondLst>
                                    <p:cond delay="0"/>
                                  </p:stCondLst>
                                  <p:childTnLst>
                                    <p:animClr clrSpc="rgb" dir="cw">
                                      <p:cBhvr>
                                        <p:cTn id="85" dur="1000" fill="hold"/>
                                        <p:tgtEl>
                                          <p:spTgt spid="52"/>
                                        </p:tgtEl>
                                        <p:attrNameLst>
                                          <p:attrName>fillcolor</p:attrName>
                                        </p:attrNameLst>
                                      </p:cBhvr>
                                      <p:to>
                                        <a:srgbClr val="FF0000"/>
                                      </p:to>
                                    </p:animClr>
                                    <p:set>
                                      <p:cBhvr>
                                        <p:cTn id="86" dur="1000" fill="hold"/>
                                        <p:tgtEl>
                                          <p:spTgt spid="52"/>
                                        </p:tgtEl>
                                        <p:attrNameLst>
                                          <p:attrName>fill.type</p:attrName>
                                        </p:attrNameLst>
                                      </p:cBhvr>
                                      <p:to>
                                        <p:strVal val="solid"/>
                                      </p:to>
                                    </p:set>
                                    <p:set>
                                      <p:cBhvr>
                                        <p:cTn id="87"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88" restart="whenNotActive" fill="hold" evtFilter="cancelBubble" nodeType="interactiveSeq">
                <p:stCondLst>
                  <p:cond evt="onClick" delay="0">
                    <p:tgtEl>
                      <p:spTgt spid="55"/>
                    </p:tgtEl>
                  </p:cond>
                </p:stCondLst>
                <p:endSync evt="end" delay="0">
                  <p:rtn val="all"/>
                </p:endSync>
                <p:childTnLst>
                  <p:par>
                    <p:cTn id="89" fill="hold">
                      <p:stCondLst>
                        <p:cond delay="0"/>
                      </p:stCondLst>
                      <p:childTnLst>
                        <p:par>
                          <p:cTn id="90" fill="hold">
                            <p:stCondLst>
                              <p:cond delay="0"/>
                            </p:stCondLst>
                            <p:childTnLst>
                              <p:par>
                                <p:cTn id="91" presetID="1" presetClass="emph" presetSubtype="2" repeatCount="3000" fill="hold" nodeType="withEffect">
                                  <p:stCondLst>
                                    <p:cond delay="0"/>
                                  </p:stCondLst>
                                  <p:childTnLst>
                                    <p:animClr clrSpc="rgb" dir="cw">
                                      <p:cBhvr>
                                        <p:cTn id="92" dur="1000" fill="hold"/>
                                        <p:tgtEl>
                                          <p:spTgt spid="55"/>
                                        </p:tgtEl>
                                        <p:attrNameLst>
                                          <p:attrName>fillcolor</p:attrName>
                                        </p:attrNameLst>
                                      </p:cBhvr>
                                      <p:to>
                                        <a:srgbClr val="FF0000"/>
                                      </p:to>
                                    </p:animClr>
                                    <p:set>
                                      <p:cBhvr>
                                        <p:cTn id="93" dur="1000" fill="hold"/>
                                        <p:tgtEl>
                                          <p:spTgt spid="55"/>
                                        </p:tgtEl>
                                        <p:attrNameLst>
                                          <p:attrName>fill.type</p:attrName>
                                        </p:attrNameLst>
                                      </p:cBhvr>
                                      <p:to>
                                        <p:strVal val="solid"/>
                                      </p:to>
                                    </p:set>
                                    <p:set>
                                      <p:cBhvr>
                                        <p:cTn id="94"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23"/>
                    </p:tgtEl>
                  </p:cond>
                </p:stCondLst>
                <p:endSync evt="end" delay="0">
                  <p:rtn val="all"/>
                </p:endSync>
                <p:childTnLst>
                  <p:par>
                    <p:cTn id="96" fill="hold">
                      <p:stCondLst>
                        <p:cond delay="0"/>
                      </p:stCondLst>
                      <p:childTnLst>
                        <p:par>
                          <p:cTn id="97" fill="hold">
                            <p:stCondLst>
                              <p:cond delay="0"/>
                            </p:stCondLst>
                            <p:childTnLst>
                              <p:par>
                                <p:cTn id="98" presetID="42"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1000"/>
                                        <p:tgtEl>
                                          <p:spTgt spid="38"/>
                                        </p:tgtEl>
                                      </p:cBhvr>
                                    </p:animEffect>
                                    <p:anim calcmode="lin" valueType="num">
                                      <p:cBhvr>
                                        <p:cTn id="106" dur="1000" fill="hold"/>
                                        <p:tgtEl>
                                          <p:spTgt spid="38"/>
                                        </p:tgtEl>
                                        <p:attrNameLst>
                                          <p:attrName>ppt_x</p:attrName>
                                        </p:attrNameLst>
                                      </p:cBhvr>
                                      <p:tavLst>
                                        <p:tav tm="0">
                                          <p:val>
                                            <p:strVal val="#ppt_x"/>
                                          </p:val>
                                        </p:tav>
                                        <p:tav tm="100000">
                                          <p:val>
                                            <p:strVal val="#ppt_x"/>
                                          </p:val>
                                        </p:tav>
                                      </p:tavLst>
                                    </p:anim>
                                    <p:anim calcmode="lin" valueType="num">
                                      <p:cBhvr>
                                        <p:cTn id="107" dur="1000" fill="hold"/>
                                        <p:tgtEl>
                                          <p:spTgt spid="3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iterate type="lt">
                                    <p:tmPct val="0"/>
                                  </p:iterate>
                                  <p:childTnLst>
                                    <p:set>
                                      <p:cBhvr>
                                        <p:cTn id="109" dur="1" fill="hold">
                                          <p:stCondLst>
                                            <p:cond delay="0"/>
                                          </p:stCondLst>
                                        </p:cTn>
                                        <p:tgtEl>
                                          <p:spTgt spid="40"/>
                                        </p:tgtEl>
                                        <p:attrNameLst>
                                          <p:attrName>style.visibility</p:attrName>
                                        </p:attrNameLst>
                                      </p:cBhvr>
                                      <p:to>
                                        <p:strVal val="visible"/>
                                      </p:to>
                                    </p:set>
                                    <p:animEffect transition="in" filter="fade">
                                      <p:cBhvr>
                                        <p:cTn id="110" dur="1000"/>
                                        <p:tgtEl>
                                          <p:spTgt spid="40"/>
                                        </p:tgtEl>
                                      </p:cBhvr>
                                    </p:animEffect>
                                    <p:anim calcmode="lin" valueType="num">
                                      <p:cBhvr>
                                        <p:cTn id="111" dur="1000" fill="hold"/>
                                        <p:tgtEl>
                                          <p:spTgt spid="40"/>
                                        </p:tgtEl>
                                        <p:attrNameLst>
                                          <p:attrName>ppt_x</p:attrName>
                                        </p:attrNameLst>
                                      </p:cBhvr>
                                      <p:tavLst>
                                        <p:tav tm="0">
                                          <p:val>
                                            <p:strVal val="#ppt_x"/>
                                          </p:val>
                                        </p:tav>
                                        <p:tav tm="100000">
                                          <p:val>
                                            <p:strVal val="#ppt_x"/>
                                          </p:val>
                                        </p:tav>
                                      </p:tavLst>
                                    </p:anim>
                                    <p:anim calcmode="lin" valueType="num">
                                      <p:cBhvr>
                                        <p:cTn id="112" dur="1000" fill="hold"/>
                                        <p:tgtEl>
                                          <p:spTgt spid="40"/>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1000"/>
                                        <p:tgtEl>
                                          <p:spTgt spid="41"/>
                                        </p:tgtEl>
                                      </p:cBhvr>
                                    </p:animEffect>
                                    <p:anim calcmode="lin" valueType="num">
                                      <p:cBhvr>
                                        <p:cTn id="116" dur="1000" fill="hold"/>
                                        <p:tgtEl>
                                          <p:spTgt spid="41"/>
                                        </p:tgtEl>
                                        <p:attrNameLst>
                                          <p:attrName>ppt_x</p:attrName>
                                        </p:attrNameLst>
                                      </p:cBhvr>
                                      <p:tavLst>
                                        <p:tav tm="0">
                                          <p:val>
                                            <p:strVal val="#ppt_x"/>
                                          </p:val>
                                        </p:tav>
                                        <p:tav tm="100000">
                                          <p:val>
                                            <p:strVal val="#ppt_x"/>
                                          </p:val>
                                        </p:tav>
                                      </p:tavLst>
                                    </p:anim>
                                    <p:anim calcmode="lin" valueType="num">
                                      <p:cBhvr>
                                        <p:cTn id="117" dur="1000" fill="hold"/>
                                        <p:tgtEl>
                                          <p:spTgt spid="41"/>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fade">
                                      <p:cBhvr>
                                        <p:cTn id="120" dur="1000"/>
                                        <p:tgtEl>
                                          <p:spTgt spid="52"/>
                                        </p:tgtEl>
                                      </p:cBhvr>
                                    </p:animEffect>
                                    <p:anim calcmode="lin" valueType="num">
                                      <p:cBhvr>
                                        <p:cTn id="121" dur="1000" fill="hold"/>
                                        <p:tgtEl>
                                          <p:spTgt spid="52"/>
                                        </p:tgtEl>
                                        <p:attrNameLst>
                                          <p:attrName>ppt_x</p:attrName>
                                        </p:attrNameLst>
                                      </p:cBhvr>
                                      <p:tavLst>
                                        <p:tav tm="0">
                                          <p:val>
                                            <p:strVal val="#ppt_x"/>
                                          </p:val>
                                        </p:tav>
                                        <p:tav tm="100000">
                                          <p:val>
                                            <p:strVal val="#ppt_x"/>
                                          </p:val>
                                        </p:tav>
                                      </p:tavLst>
                                    </p:anim>
                                    <p:anim calcmode="lin" valueType="num">
                                      <p:cBhvr>
                                        <p:cTn id="122" dur="1000" fill="hold"/>
                                        <p:tgtEl>
                                          <p:spTgt spid="52"/>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53"/>
                                        </p:tgtEl>
                                        <p:attrNameLst>
                                          <p:attrName>style.visibility</p:attrName>
                                        </p:attrNameLst>
                                      </p:cBhvr>
                                      <p:to>
                                        <p:strVal val="visible"/>
                                      </p:to>
                                    </p:set>
                                    <p:animEffect transition="in" filter="fade">
                                      <p:cBhvr>
                                        <p:cTn id="125" dur="1000"/>
                                        <p:tgtEl>
                                          <p:spTgt spid="53"/>
                                        </p:tgtEl>
                                      </p:cBhvr>
                                    </p:animEffect>
                                    <p:anim calcmode="lin" valueType="num">
                                      <p:cBhvr>
                                        <p:cTn id="126" dur="1000" fill="hold"/>
                                        <p:tgtEl>
                                          <p:spTgt spid="53"/>
                                        </p:tgtEl>
                                        <p:attrNameLst>
                                          <p:attrName>ppt_x</p:attrName>
                                        </p:attrNameLst>
                                      </p:cBhvr>
                                      <p:tavLst>
                                        <p:tav tm="0">
                                          <p:val>
                                            <p:strVal val="#ppt_x"/>
                                          </p:val>
                                        </p:tav>
                                        <p:tav tm="100000">
                                          <p:val>
                                            <p:strVal val="#ppt_x"/>
                                          </p:val>
                                        </p:tav>
                                      </p:tavLst>
                                    </p:anim>
                                    <p:anim calcmode="lin" valueType="num">
                                      <p:cBhvr>
                                        <p:cTn id="127" dur="1000" fill="hold"/>
                                        <p:tgtEl>
                                          <p:spTgt spid="53"/>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Effect transition="in" filter="fade">
                                      <p:cBhvr>
                                        <p:cTn id="130" dur="1000"/>
                                        <p:tgtEl>
                                          <p:spTgt spid="55"/>
                                        </p:tgtEl>
                                      </p:cBhvr>
                                    </p:animEffect>
                                    <p:anim calcmode="lin" valueType="num">
                                      <p:cBhvr>
                                        <p:cTn id="131" dur="1000" fill="hold"/>
                                        <p:tgtEl>
                                          <p:spTgt spid="55"/>
                                        </p:tgtEl>
                                        <p:attrNameLst>
                                          <p:attrName>ppt_x</p:attrName>
                                        </p:attrNameLst>
                                      </p:cBhvr>
                                      <p:tavLst>
                                        <p:tav tm="0">
                                          <p:val>
                                            <p:strVal val="#ppt_x"/>
                                          </p:val>
                                        </p:tav>
                                        <p:tav tm="100000">
                                          <p:val>
                                            <p:strVal val="#ppt_x"/>
                                          </p:val>
                                        </p:tav>
                                      </p:tavLst>
                                    </p:anim>
                                    <p:anim calcmode="lin" valueType="num">
                                      <p:cBhvr>
                                        <p:cTn id="132" dur="1000" fill="hold"/>
                                        <p:tgtEl>
                                          <p:spTgt spid="55"/>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56"/>
                                        </p:tgtEl>
                                        <p:attrNameLst>
                                          <p:attrName>style.visibility</p:attrName>
                                        </p:attrNameLst>
                                      </p:cBhvr>
                                      <p:to>
                                        <p:strVal val="visible"/>
                                      </p:to>
                                    </p:set>
                                    <p:animEffect transition="in" filter="fade">
                                      <p:cBhvr>
                                        <p:cTn id="135" dur="1000"/>
                                        <p:tgtEl>
                                          <p:spTgt spid="56"/>
                                        </p:tgtEl>
                                      </p:cBhvr>
                                    </p:animEffect>
                                    <p:anim calcmode="lin" valueType="num">
                                      <p:cBhvr>
                                        <p:cTn id="136" dur="1000" fill="hold"/>
                                        <p:tgtEl>
                                          <p:spTgt spid="56"/>
                                        </p:tgtEl>
                                        <p:attrNameLst>
                                          <p:attrName>ppt_x</p:attrName>
                                        </p:attrNameLst>
                                      </p:cBhvr>
                                      <p:tavLst>
                                        <p:tav tm="0">
                                          <p:val>
                                            <p:strVal val="#ppt_x"/>
                                          </p:val>
                                        </p:tav>
                                        <p:tav tm="100000">
                                          <p:val>
                                            <p:strVal val="#ppt_x"/>
                                          </p:val>
                                        </p:tav>
                                      </p:tavLst>
                                    </p:anim>
                                    <p:anim calcmode="lin" valueType="num">
                                      <p:cBhvr>
                                        <p:cTn id="13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38" restart="whenNotActive" fill="hold" evtFilter="cancelBubble" nodeType="interactiveSeq">
                <p:stCondLst>
                  <p:cond evt="onClick" delay="0">
                    <p:tgtEl>
                      <p:spTgt spid="45"/>
                    </p:tgtEl>
                  </p:cond>
                </p:stCondLst>
                <p:endSync evt="end" delay="0">
                  <p:rtn val="all"/>
                </p:endSync>
                <p:childTnLst>
                  <p:par>
                    <p:cTn id="139" fill="hold">
                      <p:stCondLst>
                        <p:cond delay="0"/>
                      </p:stCondLst>
                      <p:childTnLst>
                        <p:par>
                          <p:cTn id="140" fill="hold">
                            <p:stCondLst>
                              <p:cond delay="0"/>
                            </p:stCondLst>
                            <p:childTnLst>
                              <p:par>
                                <p:cTn id="141" presetID="1" presetClass="emph" presetSubtype="2" repeatCount="3000" fill="hold" nodeType="clickEffect">
                                  <p:stCondLst>
                                    <p:cond delay="0"/>
                                  </p:stCondLst>
                                  <p:childTnLst>
                                    <p:animClr clrSpc="rgb" dir="cw">
                                      <p:cBhvr>
                                        <p:cTn id="142" dur="1000" fill="hold"/>
                                        <p:tgtEl>
                                          <p:spTgt spid="40"/>
                                        </p:tgtEl>
                                        <p:attrNameLst>
                                          <p:attrName>fillcolor</p:attrName>
                                        </p:attrNameLst>
                                      </p:cBhvr>
                                      <p:to>
                                        <a:srgbClr val="00B050"/>
                                      </p:to>
                                    </p:animClr>
                                    <p:set>
                                      <p:cBhvr>
                                        <p:cTn id="143" dur="1000" fill="hold"/>
                                        <p:tgtEl>
                                          <p:spTgt spid="40"/>
                                        </p:tgtEl>
                                        <p:attrNameLst>
                                          <p:attrName>fill.type</p:attrName>
                                        </p:attrNameLst>
                                      </p:cBhvr>
                                      <p:to>
                                        <p:strVal val="solid"/>
                                      </p:to>
                                    </p:set>
                                    <p:set>
                                      <p:cBhvr>
                                        <p:cTn id="144"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145" restart="whenNotActive" fill="hold" evtFilter="cancelBubble" nodeType="interactiveSeq">
                <p:stCondLst>
                  <p:cond evt="onClick" delay="0">
                    <p:tgtEl>
                      <p:spTgt spid="42"/>
                    </p:tgtEl>
                  </p:cond>
                </p:stCondLst>
                <p:endSync evt="end" delay="0">
                  <p:rtn val="all"/>
                </p:endSync>
                <p:childTnLst>
                  <p:par>
                    <p:cTn id="146" fill="hold">
                      <p:stCondLst>
                        <p:cond delay="0"/>
                      </p:stCondLst>
                      <p:childTnLst>
                        <p:par>
                          <p:cTn id="147" fill="hold">
                            <p:stCondLst>
                              <p:cond delay="0"/>
                            </p:stCondLst>
                            <p:childTnLst>
                              <p:par>
                                <p:cTn id="148" presetID="12" presetClass="entr" presetSubtype="4" fill="hold" nodeType="clickEffect">
                                  <p:stCondLst>
                                    <p:cond delay="0"/>
                                  </p:stCondLst>
                                  <p:childTnLst>
                                    <p:set>
                                      <p:cBhvr>
                                        <p:cTn id="149" dur="1" fill="hold">
                                          <p:stCondLst>
                                            <p:cond delay="0"/>
                                          </p:stCondLst>
                                        </p:cTn>
                                        <p:tgtEl>
                                          <p:spTgt spid="2"/>
                                        </p:tgtEl>
                                        <p:attrNameLst>
                                          <p:attrName>style.visibility</p:attrName>
                                        </p:attrNameLst>
                                      </p:cBhvr>
                                      <p:to>
                                        <p:strVal val="visible"/>
                                      </p:to>
                                    </p:set>
                                    <p:anim calcmode="lin" valueType="num">
                                      <p:cBhvr additive="base">
                                        <p:cTn id="150" dur="500"/>
                                        <p:tgtEl>
                                          <p:spTgt spid="2"/>
                                        </p:tgtEl>
                                        <p:attrNameLst>
                                          <p:attrName>ppt_y</p:attrName>
                                        </p:attrNameLst>
                                      </p:cBhvr>
                                      <p:tavLst>
                                        <p:tav tm="0">
                                          <p:val>
                                            <p:strVal val="#ppt_y+#ppt_h*1.125000"/>
                                          </p:val>
                                        </p:tav>
                                        <p:tav tm="100000">
                                          <p:val>
                                            <p:strVal val="#ppt_y"/>
                                          </p:val>
                                        </p:tav>
                                      </p:tavLst>
                                    </p:anim>
                                    <p:animEffect transition="in" filter="wipe(up)">
                                      <p:cBhvr>
                                        <p:cTn id="151" dur="500"/>
                                        <p:tgtEl>
                                          <p:spTgt spid="2"/>
                                        </p:tgtEl>
                                      </p:cBhvr>
                                    </p:animEffect>
                                  </p:childTnLst>
                                </p:cTn>
                              </p:par>
                            </p:childTnLst>
                          </p:cTn>
                        </p:par>
                      </p:childTnLst>
                    </p:cTn>
                  </p:par>
                </p:childTnLst>
              </p:cTn>
              <p:nextCondLst>
                <p:cond evt="onClick" delay="0">
                  <p:tgtEl>
                    <p:spTgt spid="42"/>
                  </p:tgtEl>
                </p:cond>
              </p:nextCondLst>
            </p:seq>
          </p:childTnLst>
        </p:cTn>
      </p:par>
    </p:tnLst>
    <p:bldLst>
      <p:bldP spid="37" grpId="0" animBg="1"/>
      <p:bldP spid="37" grpId="1" animBg="1"/>
      <p:bldP spid="38" grpId="0"/>
      <p:bldP spid="40" grpId="0" animBg="1"/>
      <p:bldP spid="40" grpId="1" animBg="1"/>
      <p:bldP spid="52" grpId="0" animBg="1"/>
      <p:bldP spid="52" grpId="1" animBg="1"/>
      <p:bldP spid="53" grpId="0"/>
      <p:bldP spid="55" grpId="0" animBg="1"/>
      <p:bldP spid="55" grpId="1" animBg="1"/>
      <p:bldP spid="56" grpId="0"/>
      <p:bldP spid="41" grpId="0"/>
      <p:bldP spid="43" grpId="0" animBg="1"/>
      <p:bldP spid="43" grpId="1" animBg="1"/>
      <p:bldP spid="43" grpId="2"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435894" y="3639515"/>
            <a:ext cx="788194" cy="79809"/>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18259425" cy="51435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9452545" y="2105234"/>
            <a:ext cx="2924870" cy="1912817"/>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5847004" y="2060988"/>
            <a:ext cx="2924870" cy="1912817"/>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05134" y="2035226"/>
            <a:ext cx="1639956" cy="1639956"/>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2420105" y="1182812"/>
            <a:ext cx="3781525" cy="2302075"/>
            <a:chOff x="3226806" y="1577082"/>
            <a:chExt cx="5042033" cy="306943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4125897" y="2164315"/>
              <a:ext cx="3239666" cy="1600438"/>
            </a:xfrm>
            <a:prstGeom prst="rect">
              <a:avLst/>
            </a:prstGeom>
            <a:noFill/>
          </p:spPr>
          <p:txBody>
            <a:bodyPr wrap="square" rtlCol="0">
              <a:spAutoFit/>
            </a:bodyPr>
            <a:lstStyle/>
            <a:p>
              <a:pPr algn="ctr" defTabSz="685783">
                <a:buClrTx/>
              </a:pPr>
              <a:r>
                <a:rPr lang="en-US" sz="2400" kern="1200" dirty="0" err="1">
                  <a:solidFill>
                    <a:prstClr val="black"/>
                  </a:solidFill>
                  <a:latin typeface="Times New Roman" panose="02020603050405020304" pitchFamily="18" charset="0"/>
                  <a:ea typeface="+mn-ea"/>
                  <a:cs typeface="Times New Roman" panose="02020603050405020304" pitchFamily="18" charset="0"/>
                </a:rPr>
                <a:t>Giai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cấp</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nào</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chiếm</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đa</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số</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trong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dân</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cư</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thời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Lý</a:t>
              </a:r>
              <a:r>
                <a:rPr lang="en-US" sz="2400" kern="1200" dirty="0">
                  <a:solidFill>
                    <a:prstClr val="black"/>
                  </a:solidFill>
                  <a:latin typeface="Times New Roman" panose="02020603050405020304" pitchFamily="18" charset="0"/>
                  <a:ea typeface="+mn-ea"/>
                  <a:cs typeface="Times New Roman" panose="02020603050405020304" pitchFamily="18" charset="0"/>
                </a:rPr>
                <a:t>?</a:t>
              </a: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69991" y="4468609"/>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12665" y="2865637"/>
            <a:ext cx="455257" cy="455256"/>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3766" y="973280"/>
            <a:ext cx="3590953" cy="2900386"/>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4376398" y="3948281"/>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Công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nhân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1159551" y="3971715"/>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Nông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dân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4463071" y="4071002"/>
            <a:ext cx="54373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16864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Quý</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tộc</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1215760" y="4643527"/>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440768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Thợ</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thủ</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công</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4454800" y="4643527"/>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 </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21" y="4478045"/>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41" descr="A person wearing a costume&#10;&#10;Description automatically generated">
            <a:extLst>
              <a:ext uri="{FF2B5EF4-FFF2-40B4-BE49-F238E27FC236}">
                <a16:creationId xmlns:a16="http://schemas.microsoft.com/office/drawing/2014/main" id="{BFE9A73D-1266-42BA-9DB7-5516AF50CB93}"/>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9441" b="90559" l="9091" r="89773">
                        <a14:foregroundMark x1="56818" y1="9441" x2="56818" y2="9441"/>
                        <a14:foregroundMark x1="35795" y1="90210" x2="35795" y2="90210"/>
                        <a14:foregroundMark x1="81250" y1="90559" x2="81250" y2="90559"/>
                        <a14:foregroundMark x1="32955" y1="39510" x2="32955" y2="39510"/>
                        <a14:foregroundMark x1="32955" y1="41259" x2="32955" y2="41259"/>
                      </a14:backgroundRemoval>
                    </a14:imgEffect>
                  </a14:imgLayer>
                </a14:imgProps>
              </a:ext>
              <a:ext uri="{28A0092B-C50C-407E-A947-70E740481C1C}">
                <a14:useLocalDpi xmlns:a14="http://schemas.microsoft.com/office/drawing/2010/main" val="0"/>
              </a:ext>
            </a:extLst>
          </a:blip>
          <a:stretch>
            <a:fillRect/>
          </a:stretch>
        </p:blipFill>
        <p:spPr>
          <a:xfrm>
            <a:off x="6382856" y="2423473"/>
            <a:ext cx="791328" cy="1285908"/>
          </a:xfrm>
          <a:prstGeom prst="rect">
            <a:avLst/>
          </a:prstGeom>
        </p:spPr>
      </p:pic>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224031" y="4071002"/>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3" name="Oval 42">
            <a:hlinkClick r:id="rId22" action="ppaction://hlinksldjump"/>
            <a:extLst>
              <a:ext uri="{FF2B5EF4-FFF2-40B4-BE49-F238E27FC236}">
                <a16:creationId xmlns:a16="http://schemas.microsoft.com/office/drawing/2014/main" id="{C6B39EA6-B232-4316-A062-7912749809B5}"/>
              </a:ext>
            </a:extLst>
          </p:cNvPr>
          <p:cNvSpPr/>
          <p:nvPr/>
        </p:nvSpPr>
        <p:spPr>
          <a:xfrm>
            <a:off x="8313611" y="4385626"/>
            <a:ext cx="751451" cy="77576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3172345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grpId="2"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1000"/>
                                        <p:tgtEl>
                                          <p:spTgt spid="43"/>
                                        </p:tgtEl>
                                      </p:cBhvr>
                                    </p:animEffect>
                                    <p:anim calcmode="lin" valueType="num">
                                      <p:cBhvr>
                                        <p:cTn id="35" dur="1000" fill="hold"/>
                                        <p:tgtEl>
                                          <p:spTgt spid="43"/>
                                        </p:tgtEl>
                                        <p:attrNameLst>
                                          <p:attrName>ppt_x</p:attrName>
                                        </p:attrNameLst>
                                      </p:cBhvr>
                                      <p:tavLst>
                                        <p:tav tm="0">
                                          <p:val>
                                            <p:strVal val="#ppt_x"/>
                                          </p:val>
                                        </p:tav>
                                        <p:tav tm="100000">
                                          <p:val>
                                            <p:strVal val="#ppt_x"/>
                                          </p:val>
                                        </p:tav>
                                      </p:tavLst>
                                    </p:anim>
                                    <p:anim calcmode="lin" valueType="num">
                                      <p:cBhvr>
                                        <p:cTn id="36" dur="1000" fill="hold"/>
                                        <p:tgtEl>
                                          <p:spTgt spid="43"/>
                                        </p:tgtEl>
                                        <p:attrNameLst>
                                          <p:attrName>ppt_y</p:attrName>
                                        </p:attrNameLst>
                                      </p:cBhvr>
                                      <p:tavLst>
                                        <p:tav tm="0">
                                          <p:val>
                                            <p:strVal val="#ppt_y+.1"/>
                                          </p:val>
                                        </p:tav>
                                        <p:tav tm="100000">
                                          <p:val>
                                            <p:strVal val="#ppt_y"/>
                                          </p:val>
                                        </p:tav>
                                      </p:tavLst>
                                    </p:anim>
                                  </p:childTnLst>
                                </p:cTn>
                              </p:par>
                              <p:par>
                                <p:cTn id="37" presetID="42" presetClass="entr" presetSubtype="0" fill="hold" grpId="1"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anim calcmode="lin" valueType="num">
                                      <p:cBhvr>
                                        <p:cTn id="40" dur="1000" fill="hold"/>
                                        <p:tgtEl>
                                          <p:spTgt spid="43"/>
                                        </p:tgtEl>
                                        <p:attrNameLst>
                                          <p:attrName>ppt_x</p:attrName>
                                        </p:attrNameLst>
                                      </p:cBhvr>
                                      <p:tavLst>
                                        <p:tav tm="0">
                                          <p:val>
                                            <p:strVal val="#ppt_x"/>
                                          </p:val>
                                        </p:tav>
                                        <p:tav tm="100000">
                                          <p:val>
                                            <p:strVal val="#ppt_x"/>
                                          </p:val>
                                        </p:tav>
                                      </p:tavLst>
                                    </p:anim>
                                    <p:anim calcmode="lin" valueType="num">
                                      <p:cBhvr>
                                        <p:cTn id="4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repeatCount="3000" fill="hold" nodeType="withEffect">
                                  <p:stCondLst>
                                    <p:cond delay="0"/>
                                  </p:stCondLst>
                                  <p:childTnLst>
                                    <p:animClr clrSpc="rgb" dir="cw">
                                      <p:cBhvr>
                                        <p:cTn id="46" dur="500" fill="hold"/>
                                        <p:tgtEl>
                                          <p:spTgt spid="40"/>
                                        </p:tgtEl>
                                        <p:attrNameLst>
                                          <p:attrName>fillcolor</p:attrName>
                                        </p:attrNameLst>
                                      </p:cBhvr>
                                      <p:to>
                                        <a:srgbClr val="00B050"/>
                                      </p:to>
                                    </p:animClr>
                                    <p:set>
                                      <p:cBhvr>
                                        <p:cTn id="47" dur="500" fill="hold"/>
                                        <p:tgtEl>
                                          <p:spTgt spid="40"/>
                                        </p:tgtEl>
                                        <p:attrNameLst>
                                          <p:attrName>fill.type</p:attrName>
                                        </p:attrNameLst>
                                      </p:cBhvr>
                                      <p:to>
                                        <p:strVal val="solid"/>
                                      </p:to>
                                    </p:set>
                                    <p:set>
                                      <p:cBhvr>
                                        <p:cTn id="48" dur="500" fill="hold"/>
                                        <p:tgtEl>
                                          <p:spTgt spid="40"/>
                                        </p:tgtEl>
                                        <p:attrNameLst>
                                          <p:attrName>fill.on</p:attrName>
                                        </p:attrNameLst>
                                      </p:cBhvr>
                                      <p:to>
                                        <p:strVal val="true"/>
                                      </p:to>
                                    </p:set>
                                  </p:childTnLst>
                                </p:cTn>
                              </p:par>
                              <p:par>
                                <p:cTn id="49" presetID="1" presetClass="exit" presetSubtype="0" fill="hold"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4.375E-6 1.11111E-6 L 0.61758 -0.00556 " pathEditMode="relative" rAng="0" ptsTypes="AA">
                                      <p:cBhvr>
                                        <p:cTn id="54" dur="2000" fill="hold"/>
                                        <p:tgtEl>
                                          <p:spTgt spid="29"/>
                                        </p:tgtEl>
                                        <p:attrNameLst>
                                          <p:attrName>ppt_x</p:attrName>
                                          <p:attrName>ppt_y</p:attrName>
                                        </p:attrNameLst>
                                      </p:cBhvr>
                                      <p:rCtr x="30872" y="-278"/>
                                    </p:animMotion>
                                  </p:childTnLst>
                                </p:cTn>
                              </p:par>
                              <p:par>
                                <p:cTn id="55" presetID="6" presetClass="emph" presetSubtype="0" fill="hold" nodeType="withEffect">
                                  <p:stCondLst>
                                    <p:cond delay="500"/>
                                  </p:stCondLst>
                                  <p:childTnLst>
                                    <p:animScale>
                                      <p:cBhvr>
                                        <p:cTn id="56" dur="1000" fill="hold"/>
                                        <p:tgtEl>
                                          <p:spTgt spid="29"/>
                                        </p:tgtEl>
                                      </p:cBhvr>
                                      <p:by x="500000" y="500000"/>
                                    </p:animScale>
                                  </p:childTnLst>
                                </p:cTn>
                              </p:par>
                              <p:par>
                                <p:cTn id="57" presetID="1" presetClass="exit" presetSubtype="0" fill="hold" nodeType="withEffect">
                                  <p:stCondLst>
                                    <p:cond delay="150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2000"/>
                            </p:stCondLst>
                            <p:childTnLst>
                              <p:par>
                                <p:cTn id="62" presetID="22" presetClass="exit" presetSubtype="4" fill="hold" nodeType="afterEffect">
                                  <p:stCondLst>
                                    <p:cond delay="0"/>
                                  </p:stCondLst>
                                  <p:childTnLst>
                                    <p:animEffect transition="out" filter="wipe(down)">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04167E-6 -4.07407E-6 L -0.0013 0.17593 " pathEditMode="relative" rAng="0" ptsTypes="AA">
                                      <p:cBhvr>
                                        <p:cTn id="66" dur="500" fill="hold"/>
                                        <p:tgtEl>
                                          <p:spTgt spid="13"/>
                                        </p:tgtEl>
                                        <p:attrNameLst>
                                          <p:attrName>ppt_x</p:attrName>
                                          <p:attrName>ppt_y</p:attrName>
                                        </p:attrNameLst>
                                      </p:cBhvr>
                                      <p:rCtr x="-65" y="8796"/>
                                    </p:animMotion>
                                  </p:childTnLst>
                                </p:cTn>
                              </p:par>
                              <p:par>
                                <p:cTn id="67" presetID="22" presetClass="exit" presetSubtype="4" fill="hold" nodeType="withEffect">
                                  <p:stCondLst>
                                    <p:cond delay="0"/>
                                  </p:stCondLst>
                                  <p:childTnLst>
                                    <p:animEffect transition="out" filter="wipe(down)">
                                      <p:cBhvr>
                                        <p:cTn id="68" dur="500"/>
                                        <p:tgtEl>
                                          <p:spTgt spid="42"/>
                                        </p:tgtEl>
                                      </p:cBhvr>
                                    </p:animEffect>
                                    <p:set>
                                      <p:cBhvr>
                                        <p:cTn id="69" dur="1" fill="hold">
                                          <p:stCondLst>
                                            <p:cond delay="499"/>
                                          </p:stCondLst>
                                        </p:cTn>
                                        <p:tgtEl>
                                          <p:spTgt spid="42"/>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3.95833E-6 -4.81481E-6 L -0.00131 0.17593 " pathEditMode="relative" rAng="0" ptsTypes="AA">
                                      <p:cBhvr>
                                        <p:cTn id="71" dur="500" fill="hold"/>
                                        <p:tgtEl>
                                          <p:spTgt spid="42"/>
                                        </p:tgtEl>
                                        <p:attrNameLst>
                                          <p:attrName>ppt_x</p:attrName>
                                          <p:attrName>ppt_y</p:attrName>
                                        </p:attrNameLst>
                                      </p:cBhvr>
                                      <p:rCtr x="-65" y="8796"/>
                                    </p:animMotion>
                                  </p:childTnLst>
                                </p:cTn>
                              </p:par>
                              <p:par>
                                <p:cTn id="72" presetID="1" presetClass="exit" presetSubtype="0" fill="hold" nodeType="withEffect">
                                  <p:stCondLst>
                                    <p:cond delay="500"/>
                                  </p:stCondLst>
                                  <p:childTnLst>
                                    <p:set>
                                      <p:cBhvr>
                                        <p:cTn id="7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repeatCount="3000" fill="hold" nodeType="withEffect">
                                  <p:stCondLst>
                                    <p:cond delay="0"/>
                                  </p:stCondLst>
                                  <p:childTnLst>
                                    <p:animClr clrSpc="rgb" dir="cw">
                                      <p:cBhvr>
                                        <p:cTn id="78" dur="1000" fill="hold"/>
                                        <p:tgtEl>
                                          <p:spTgt spid="37"/>
                                        </p:tgtEl>
                                        <p:attrNameLst>
                                          <p:attrName>fillcolor</p:attrName>
                                        </p:attrNameLst>
                                      </p:cBhvr>
                                      <p:to>
                                        <a:srgbClr val="FF0000"/>
                                      </p:to>
                                    </p:animClr>
                                    <p:set>
                                      <p:cBhvr>
                                        <p:cTn id="79" dur="1000" fill="hold"/>
                                        <p:tgtEl>
                                          <p:spTgt spid="37"/>
                                        </p:tgtEl>
                                        <p:attrNameLst>
                                          <p:attrName>fill.type</p:attrName>
                                        </p:attrNameLst>
                                      </p:cBhvr>
                                      <p:to>
                                        <p:strVal val="solid"/>
                                      </p:to>
                                    </p:set>
                                    <p:set>
                                      <p:cBhvr>
                                        <p:cTn id="80"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81" restart="whenNotActive" fill="hold" evtFilter="cancelBubble" nodeType="interactiveSeq">
                <p:stCondLst>
                  <p:cond evt="onClick" delay="0">
                    <p:tgtEl>
                      <p:spTgt spid="52"/>
                    </p:tgtEl>
                  </p:cond>
                </p:stCondLst>
                <p:endSync evt="end" delay="0">
                  <p:rtn val="all"/>
                </p:endSync>
                <p:childTnLst>
                  <p:par>
                    <p:cTn id="82" fill="hold">
                      <p:stCondLst>
                        <p:cond delay="0"/>
                      </p:stCondLst>
                      <p:childTnLst>
                        <p:par>
                          <p:cTn id="83" fill="hold">
                            <p:stCondLst>
                              <p:cond delay="0"/>
                            </p:stCondLst>
                            <p:childTnLst>
                              <p:par>
                                <p:cTn id="84" presetID="1" presetClass="emph" presetSubtype="2" repeatCount="3000" fill="hold" nodeType="withEffect">
                                  <p:stCondLst>
                                    <p:cond delay="0"/>
                                  </p:stCondLst>
                                  <p:childTnLst>
                                    <p:animClr clrSpc="rgb" dir="cw">
                                      <p:cBhvr>
                                        <p:cTn id="85" dur="1000" fill="hold"/>
                                        <p:tgtEl>
                                          <p:spTgt spid="52"/>
                                        </p:tgtEl>
                                        <p:attrNameLst>
                                          <p:attrName>fillcolor</p:attrName>
                                        </p:attrNameLst>
                                      </p:cBhvr>
                                      <p:to>
                                        <a:srgbClr val="FF0000"/>
                                      </p:to>
                                    </p:animClr>
                                    <p:set>
                                      <p:cBhvr>
                                        <p:cTn id="86" dur="1000" fill="hold"/>
                                        <p:tgtEl>
                                          <p:spTgt spid="52"/>
                                        </p:tgtEl>
                                        <p:attrNameLst>
                                          <p:attrName>fill.type</p:attrName>
                                        </p:attrNameLst>
                                      </p:cBhvr>
                                      <p:to>
                                        <p:strVal val="solid"/>
                                      </p:to>
                                    </p:set>
                                    <p:set>
                                      <p:cBhvr>
                                        <p:cTn id="87"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88" restart="whenNotActive" fill="hold" evtFilter="cancelBubble" nodeType="interactiveSeq">
                <p:stCondLst>
                  <p:cond evt="onClick" delay="0">
                    <p:tgtEl>
                      <p:spTgt spid="55"/>
                    </p:tgtEl>
                  </p:cond>
                </p:stCondLst>
                <p:endSync evt="end" delay="0">
                  <p:rtn val="all"/>
                </p:endSync>
                <p:childTnLst>
                  <p:par>
                    <p:cTn id="89" fill="hold">
                      <p:stCondLst>
                        <p:cond delay="0"/>
                      </p:stCondLst>
                      <p:childTnLst>
                        <p:par>
                          <p:cTn id="90" fill="hold">
                            <p:stCondLst>
                              <p:cond delay="0"/>
                            </p:stCondLst>
                            <p:childTnLst>
                              <p:par>
                                <p:cTn id="91" presetID="1" presetClass="emph" presetSubtype="2" repeatCount="3000" fill="hold" nodeType="withEffect">
                                  <p:stCondLst>
                                    <p:cond delay="0"/>
                                  </p:stCondLst>
                                  <p:childTnLst>
                                    <p:animClr clrSpc="rgb" dir="cw">
                                      <p:cBhvr>
                                        <p:cTn id="92" dur="1000" fill="hold"/>
                                        <p:tgtEl>
                                          <p:spTgt spid="55"/>
                                        </p:tgtEl>
                                        <p:attrNameLst>
                                          <p:attrName>fillcolor</p:attrName>
                                        </p:attrNameLst>
                                      </p:cBhvr>
                                      <p:to>
                                        <a:srgbClr val="FF0000"/>
                                      </p:to>
                                    </p:animClr>
                                    <p:set>
                                      <p:cBhvr>
                                        <p:cTn id="93" dur="1000" fill="hold"/>
                                        <p:tgtEl>
                                          <p:spTgt spid="55"/>
                                        </p:tgtEl>
                                        <p:attrNameLst>
                                          <p:attrName>fill.type</p:attrName>
                                        </p:attrNameLst>
                                      </p:cBhvr>
                                      <p:to>
                                        <p:strVal val="solid"/>
                                      </p:to>
                                    </p:set>
                                    <p:set>
                                      <p:cBhvr>
                                        <p:cTn id="94"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23"/>
                    </p:tgtEl>
                  </p:cond>
                </p:stCondLst>
                <p:endSync evt="end" delay="0">
                  <p:rtn val="all"/>
                </p:endSync>
                <p:childTnLst>
                  <p:par>
                    <p:cTn id="96" fill="hold">
                      <p:stCondLst>
                        <p:cond delay="0"/>
                      </p:stCondLst>
                      <p:childTnLst>
                        <p:par>
                          <p:cTn id="97" fill="hold">
                            <p:stCondLst>
                              <p:cond delay="0"/>
                            </p:stCondLst>
                            <p:childTnLst>
                              <p:par>
                                <p:cTn id="98" presetID="42"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1000"/>
                                        <p:tgtEl>
                                          <p:spTgt spid="38"/>
                                        </p:tgtEl>
                                      </p:cBhvr>
                                    </p:animEffect>
                                    <p:anim calcmode="lin" valueType="num">
                                      <p:cBhvr>
                                        <p:cTn id="106" dur="1000" fill="hold"/>
                                        <p:tgtEl>
                                          <p:spTgt spid="38"/>
                                        </p:tgtEl>
                                        <p:attrNameLst>
                                          <p:attrName>ppt_x</p:attrName>
                                        </p:attrNameLst>
                                      </p:cBhvr>
                                      <p:tavLst>
                                        <p:tav tm="0">
                                          <p:val>
                                            <p:strVal val="#ppt_x"/>
                                          </p:val>
                                        </p:tav>
                                        <p:tav tm="100000">
                                          <p:val>
                                            <p:strVal val="#ppt_x"/>
                                          </p:val>
                                        </p:tav>
                                      </p:tavLst>
                                    </p:anim>
                                    <p:anim calcmode="lin" valueType="num">
                                      <p:cBhvr>
                                        <p:cTn id="107" dur="1000" fill="hold"/>
                                        <p:tgtEl>
                                          <p:spTgt spid="3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iterate type="lt">
                                    <p:tmPct val="0"/>
                                  </p:iterate>
                                  <p:childTnLst>
                                    <p:set>
                                      <p:cBhvr>
                                        <p:cTn id="109" dur="1" fill="hold">
                                          <p:stCondLst>
                                            <p:cond delay="0"/>
                                          </p:stCondLst>
                                        </p:cTn>
                                        <p:tgtEl>
                                          <p:spTgt spid="40"/>
                                        </p:tgtEl>
                                        <p:attrNameLst>
                                          <p:attrName>style.visibility</p:attrName>
                                        </p:attrNameLst>
                                      </p:cBhvr>
                                      <p:to>
                                        <p:strVal val="visible"/>
                                      </p:to>
                                    </p:set>
                                    <p:animEffect transition="in" filter="fade">
                                      <p:cBhvr>
                                        <p:cTn id="110" dur="1000"/>
                                        <p:tgtEl>
                                          <p:spTgt spid="40"/>
                                        </p:tgtEl>
                                      </p:cBhvr>
                                    </p:animEffect>
                                    <p:anim calcmode="lin" valueType="num">
                                      <p:cBhvr>
                                        <p:cTn id="111" dur="1000" fill="hold"/>
                                        <p:tgtEl>
                                          <p:spTgt spid="40"/>
                                        </p:tgtEl>
                                        <p:attrNameLst>
                                          <p:attrName>ppt_x</p:attrName>
                                        </p:attrNameLst>
                                      </p:cBhvr>
                                      <p:tavLst>
                                        <p:tav tm="0">
                                          <p:val>
                                            <p:strVal val="#ppt_x"/>
                                          </p:val>
                                        </p:tav>
                                        <p:tav tm="100000">
                                          <p:val>
                                            <p:strVal val="#ppt_x"/>
                                          </p:val>
                                        </p:tav>
                                      </p:tavLst>
                                    </p:anim>
                                    <p:anim calcmode="lin" valueType="num">
                                      <p:cBhvr>
                                        <p:cTn id="112" dur="1000" fill="hold"/>
                                        <p:tgtEl>
                                          <p:spTgt spid="40"/>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1000"/>
                                        <p:tgtEl>
                                          <p:spTgt spid="41"/>
                                        </p:tgtEl>
                                      </p:cBhvr>
                                    </p:animEffect>
                                    <p:anim calcmode="lin" valueType="num">
                                      <p:cBhvr>
                                        <p:cTn id="116" dur="1000" fill="hold"/>
                                        <p:tgtEl>
                                          <p:spTgt spid="41"/>
                                        </p:tgtEl>
                                        <p:attrNameLst>
                                          <p:attrName>ppt_x</p:attrName>
                                        </p:attrNameLst>
                                      </p:cBhvr>
                                      <p:tavLst>
                                        <p:tav tm="0">
                                          <p:val>
                                            <p:strVal val="#ppt_x"/>
                                          </p:val>
                                        </p:tav>
                                        <p:tav tm="100000">
                                          <p:val>
                                            <p:strVal val="#ppt_x"/>
                                          </p:val>
                                        </p:tav>
                                      </p:tavLst>
                                    </p:anim>
                                    <p:anim calcmode="lin" valueType="num">
                                      <p:cBhvr>
                                        <p:cTn id="117" dur="1000" fill="hold"/>
                                        <p:tgtEl>
                                          <p:spTgt spid="41"/>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fade">
                                      <p:cBhvr>
                                        <p:cTn id="120" dur="1000"/>
                                        <p:tgtEl>
                                          <p:spTgt spid="52"/>
                                        </p:tgtEl>
                                      </p:cBhvr>
                                    </p:animEffect>
                                    <p:anim calcmode="lin" valueType="num">
                                      <p:cBhvr>
                                        <p:cTn id="121" dur="1000" fill="hold"/>
                                        <p:tgtEl>
                                          <p:spTgt spid="52"/>
                                        </p:tgtEl>
                                        <p:attrNameLst>
                                          <p:attrName>ppt_x</p:attrName>
                                        </p:attrNameLst>
                                      </p:cBhvr>
                                      <p:tavLst>
                                        <p:tav tm="0">
                                          <p:val>
                                            <p:strVal val="#ppt_x"/>
                                          </p:val>
                                        </p:tav>
                                        <p:tav tm="100000">
                                          <p:val>
                                            <p:strVal val="#ppt_x"/>
                                          </p:val>
                                        </p:tav>
                                      </p:tavLst>
                                    </p:anim>
                                    <p:anim calcmode="lin" valueType="num">
                                      <p:cBhvr>
                                        <p:cTn id="122" dur="1000" fill="hold"/>
                                        <p:tgtEl>
                                          <p:spTgt spid="52"/>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53"/>
                                        </p:tgtEl>
                                        <p:attrNameLst>
                                          <p:attrName>style.visibility</p:attrName>
                                        </p:attrNameLst>
                                      </p:cBhvr>
                                      <p:to>
                                        <p:strVal val="visible"/>
                                      </p:to>
                                    </p:set>
                                    <p:animEffect transition="in" filter="fade">
                                      <p:cBhvr>
                                        <p:cTn id="125" dur="1000"/>
                                        <p:tgtEl>
                                          <p:spTgt spid="53"/>
                                        </p:tgtEl>
                                      </p:cBhvr>
                                    </p:animEffect>
                                    <p:anim calcmode="lin" valueType="num">
                                      <p:cBhvr>
                                        <p:cTn id="126" dur="1000" fill="hold"/>
                                        <p:tgtEl>
                                          <p:spTgt spid="53"/>
                                        </p:tgtEl>
                                        <p:attrNameLst>
                                          <p:attrName>ppt_x</p:attrName>
                                        </p:attrNameLst>
                                      </p:cBhvr>
                                      <p:tavLst>
                                        <p:tav tm="0">
                                          <p:val>
                                            <p:strVal val="#ppt_x"/>
                                          </p:val>
                                        </p:tav>
                                        <p:tav tm="100000">
                                          <p:val>
                                            <p:strVal val="#ppt_x"/>
                                          </p:val>
                                        </p:tav>
                                      </p:tavLst>
                                    </p:anim>
                                    <p:anim calcmode="lin" valueType="num">
                                      <p:cBhvr>
                                        <p:cTn id="127" dur="1000" fill="hold"/>
                                        <p:tgtEl>
                                          <p:spTgt spid="53"/>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Effect transition="in" filter="fade">
                                      <p:cBhvr>
                                        <p:cTn id="130" dur="1000"/>
                                        <p:tgtEl>
                                          <p:spTgt spid="55"/>
                                        </p:tgtEl>
                                      </p:cBhvr>
                                    </p:animEffect>
                                    <p:anim calcmode="lin" valueType="num">
                                      <p:cBhvr>
                                        <p:cTn id="131" dur="1000" fill="hold"/>
                                        <p:tgtEl>
                                          <p:spTgt spid="55"/>
                                        </p:tgtEl>
                                        <p:attrNameLst>
                                          <p:attrName>ppt_x</p:attrName>
                                        </p:attrNameLst>
                                      </p:cBhvr>
                                      <p:tavLst>
                                        <p:tav tm="0">
                                          <p:val>
                                            <p:strVal val="#ppt_x"/>
                                          </p:val>
                                        </p:tav>
                                        <p:tav tm="100000">
                                          <p:val>
                                            <p:strVal val="#ppt_x"/>
                                          </p:val>
                                        </p:tav>
                                      </p:tavLst>
                                    </p:anim>
                                    <p:anim calcmode="lin" valueType="num">
                                      <p:cBhvr>
                                        <p:cTn id="132" dur="1000" fill="hold"/>
                                        <p:tgtEl>
                                          <p:spTgt spid="55"/>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56"/>
                                        </p:tgtEl>
                                        <p:attrNameLst>
                                          <p:attrName>style.visibility</p:attrName>
                                        </p:attrNameLst>
                                      </p:cBhvr>
                                      <p:to>
                                        <p:strVal val="visible"/>
                                      </p:to>
                                    </p:set>
                                    <p:animEffect transition="in" filter="fade">
                                      <p:cBhvr>
                                        <p:cTn id="135" dur="1000"/>
                                        <p:tgtEl>
                                          <p:spTgt spid="56"/>
                                        </p:tgtEl>
                                      </p:cBhvr>
                                    </p:animEffect>
                                    <p:anim calcmode="lin" valueType="num">
                                      <p:cBhvr>
                                        <p:cTn id="136" dur="1000" fill="hold"/>
                                        <p:tgtEl>
                                          <p:spTgt spid="56"/>
                                        </p:tgtEl>
                                        <p:attrNameLst>
                                          <p:attrName>ppt_x</p:attrName>
                                        </p:attrNameLst>
                                      </p:cBhvr>
                                      <p:tavLst>
                                        <p:tav tm="0">
                                          <p:val>
                                            <p:strVal val="#ppt_x"/>
                                          </p:val>
                                        </p:tav>
                                        <p:tav tm="100000">
                                          <p:val>
                                            <p:strVal val="#ppt_x"/>
                                          </p:val>
                                        </p:tav>
                                      </p:tavLst>
                                    </p:anim>
                                    <p:anim calcmode="lin" valueType="num">
                                      <p:cBhvr>
                                        <p:cTn id="13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38" restart="whenNotActive" fill="hold" evtFilter="cancelBubble" nodeType="interactiveSeq">
                <p:stCondLst>
                  <p:cond evt="onClick" delay="0">
                    <p:tgtEl>
                      <p:spTgt spid="45"/>
                    </p:tgtEl>
                  </p:cond>
                </p:stCondLst>
                <p:endSync evt="end" delay="0">
                  <p:rtn val="all"/>
                </p:endSync>
                <p:childTnLst>
                  <p:par>
                    <p:cTn id="139" fill="hold">
                      <p:stCondLst>
                        <p:cond delay="0"/>
                      </p:stCondLst>
                      <p:childTnLst>
                        <p:par>
                          <p:cTn id="140" fill="hold">
                            <p:stCondLst>
                              <p:cond delay="0"/>
                            </p:stCondLst>
                            <p:childTnLst>
                              <p:par>
                                <p:cTn id="141" presetID="1" presetClass="emph" presetSubtype="2" repeatCount="3000" fill="hold" nodeType="clickEffect">
                                  <p:stCondLst>
                                    <p:cond delay="0"/>
                                  </p:stCondLst>
                                  <p:childTnLst>
                                    <p:animClr clrSpc="rgb" dir="cw">
                                      <p:cBhvr>
                                        <p:cTn id="142" dur="1000" fill="hold"/>
                                        <p:tgtEl>
                                          <p:spTgt spid="40"/>
                                        </p:tgtEl>
                                        <p:attrNameLst>
                                          <p:attrName>fillcolor</p:attrName>
                                        </p:attrNameLst>
                                      </p:cBhvr>
                                      <p:to>
                                        <a:srgbClr val="00B050"/>
                                      </p:to>
                                    </p:animClr>
                                    <p:set>
                                      <p:cBhvr>
                                        <p:cTn id="143" dur="1000" fill="hold"/>
                                        <p:tgtEl>
                                          <p:spTgt spid="40"/>
                                        </p:tgtEl>
                                        <p:attrNameLst>
                                          <p:attrName>fill.type</p:attrName>
                                        </p:attrNameLst>
                                      </p:cBhvr>
                                      <p:to>
                                        <p:strVal val="solid"/>
                                      </p:to>
                                    </p:set>
                                    <p:set>
                                      <p:cBhvr>
                                        <p:cTn id="144"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145" restart="whenNotActive" fill="hold" evtFilter="cancelBubble" nodeType="interactiveSeq">
                <p:stCondLst>
                  <p:cond evt="onClick" delay="0">
                    <p:tgtEl>
                      <p:spTgt spid="42"/>
                    </p:tgtEl>
                  </p:cond>
                </p:stCondLst>
                <p:endSync evt="end" delay="0">
                  <p:rtn val="all"/>
                </p:endSync>
                <p:childTnLst>
                  <p:par>
                    <p:cTn id="146" fill="hold">
                      <p:stCondLst>
                        <p:cond delay="0"/>
                      </p:stCondLst>
                      <p:childTnLst>
                        <p:par>
                          <p:cTn id="147" fill="hold">
                            <p:stCondLst>
                              <p:cond delay="0"/>
                            </p:stCondLst>
                            <p:childTnLst>
                              <p:par>
                                <p:cTn id="148" presetID="12" presetClass="entr" presetSubtype="4" fill="hold" nodeType="clickEffect">
                                  <p:stCondLst>
                                    <p:cond delay="0"/>
                                  </p:stCondLst>
                                  <p:childTnLst>
                                    <p:set>
                                      <p:cBhvr>
                                        <p:cTn id="149" dur="1" fill="hold">
                                          <p:stCondLst>
                                            <p:cond delay="0"/>
                                          </p:stCondLst>
                                        </p:cTn>
                                        <p:tgtEl>
                                          <p:spTgt spid="2"/>
                                        </p:tgtEl>
                                        <p:attrNameLst>
                                          <p:attrName>style.visibility</p:attrName>
                                        </p:attrNameLst>
                                      </p:cBhvr>
                                      <p:to>
                                        <p:strVal val="visible"/>
                                      </p:to>
                                    </p:set>
                                    <p:anim calcmode="lin" valueType="num">
                                      <p:cBhvr additive="base">
                                        <p:cTn id="150" dur="500"/>
                                        <p:tgtEl>
                                          <p:spTgt spid="2"/>
                                        </p:tgtEl>
                                        <p:attrNameLst>
                                          <p:attrName>ppt_y</p:attrName>
                                        </p:attrNameLst>
                                      </p:cBhvr>
                                      <p:tavLst>
                                        <p:tav tm="0">
                                          <p:val>
                                            <p:strVal val="#ppt_y+#ppt_h*1.125000"/>
                                          </p:val>
                                        </p:tav>
                                        <p:tav tm="100000">
                                          <p:val>
                                            <p:strVal val="#ppt_y"/>
                                          </p:val>
                                        </p:tav>
                                      </p:tavLst>
                                    </p:anim>
                                    <p:animEffect transition="in" filter="wipe(up)">
                                      <p:cBhvr>
                                        <p:cTn id="151" dur="500"/>
                                        <p:tgtEl>
                                          <p:spTgt spid="2"/>
                                        </p:tgtEl>
                                      </p:cBhvr>
                                    </p:animEffect>
                                  </p:childTnLst>
                                </p:cTn>
                              </p:par>
                            </p:childTnLst>
                          </p:cTn>
                        </p:par>
                      </p:childTnLst>
                    </p:cTn>
                  </p:par>
                </p:childTnLst>
              </p:cTn>
              <p:nextCondLst>
                <p:cond evt="onClick" delay="0">
                  <p:tgtEl>
                    <p:spTgt spid="42"/>
                  </p:tgtEl>
                </p:cond>
              </p:nextCondLst>
            </p:seq>
          </p:childTnLst>
        </p:cTn>
      </p:par>
    </p:tnLst>
    <p:bldLst>
      <p:bldP spid="37" grpId="0" animBg="1"/>
      <p:bldP spid="37" grpId="1" animBg="1"/>
      <p:bldP spid="40" grpId="0" animBg="1"/>
      <p:bldP spid="40" grpId="1" animBg="1"/>
      <p:bldP spid="41" grpId="0"/>
      <p:bldP spid="52" grpId="0" animBg="1"/>
      <p:bldP spid="52" grpId="1" animBg="1"/>
      <p:bldP spid="53" grpId="0"/>
      <p:bldP spid="55" grpId="0" animBg="1"/>
      <p:bldP spid="55" grpId="1" animBg="1"/>
      <p:bldP spid="56" grpId="0"/>
      <p:bldP spid="38" grpId="0"/>
      <p:bldP spid="43" grpId="0" animBg="1"/>
      <p:bldP spid="43" grpId="1" animBg="1"/>
      <p:bldP spid="43" grpId="2"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65"/>
          <p:cNvSpPr txBox="1">
            <a:spLocks noGrp="1"/>
          </p:cNvSpPr>
          <p:nvPr>
            <p:ph type="ctrTitle"/>
          </p:nvPr>
        </p:nvSpPr>
        <p:spPr>
          <a:xfrm>
            <a:off x="-275200" y="140050"/>
            <a:ext cx="4325700" cy="138871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8000" dirty="0">
                <a:latin typeface="SNELL ROUNDHAND BLACK" panose="02000603080000090004" pitchFamily="2" charset="77"/>
              </a:rPr>
              <a:t>Thanks</a:t>
            </a:r>
          </a:p>
        </p:txBody>
      </p:sp>
      <p:sp>
        <p:nvSpPr>
          <p:cNvPr id="4" name="Rectangle 3">
            <a:extLst>
              <a:ext uri="{FF2B5EF4-FFF2-40B4-BE49-F238E27FC236}">
                <a16:creationId xmlns:a16="http://schemas.microsoft.com/office/drawing/2014/main" id="{A426CE41-F034-B74F-B1A9-27D34C8FAD46}"/>
              </a:ext>
            </a:extLst>
          </p:cNvPr>
          <p:cNvSpPr/>
          <p:nvPr/>
        </p:nvSpPr>
        <p:spPr>
          <a:xfrm>
            <a:off x="4314825" y="2714625"/>
            <a:ext cx="4829175" cy="1728788"/>
          </a:xfrm>
          <a:prstGeom prst="rect">
            <a:avLst/>
          </a:prstGeom>
          <a:solidFill>
            <a:srgbClr val="F3E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Rounded Rectangle 5">
            <a:extLst>
              <a:ext uri="{FF2B5EF4-FFF2-40B4-BE49-F238E27FC236}">
                <a16:creationId xmlns:a16="http://schemas.microsoft.com/office/drawing/2014/main" id="{A91F34C3-DF9B-F74A-A285-AFDA34355B3D}"/>
              </a:ext>
            </a:extLst>
          </p:cNvPr>
          <p:cNvSpPr/>
          <p:nvPr/>
        </p:nvSpPr>
        <p:spPr>
          <a:xfrm>
            <a:off x="4021924" y="140050"/>
            <a:ext cx="5093500" cy="5003450"/>
          </a:xfrm>
          <a:prstGeom prst="roundRect">
            <a:avLst/>
          </a:prstGeom>
          <a:solidFill>
            <a:schemeClr val="accent2">
              <a:lumMod val="9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Rectangle 6">
            <a:extLst>
              <a:ext uri="{FF2B5EF4-FFF2-40B4-BE49-F238E27FC236}">
                <a16:creationId xmlns:a16="http://schemas.microsoft.com/office/drawing/2014/main" id="{B69F6914-F8E9-7444-B632-DE3CF57EFD03}"/>
              </a:ext>
            </a:extLst>
          </p:cNvPr>
          <p:cNvSpPr/>
          <p:nvPr/>
        </p:nvSpPr>
        <p:spPr>
          <a:xfrm>
            <a:off x="5360651" y="140050"/>
            <a:ext cx="2416046" cy="923330"/>
          </a:xfrm>
          <a:prstGeom prst="rect">
            <a:avLst/>
          </a:prstGeom>
          <a:noFill/>
        </p:spPr>
        <p:txBody>
          <a:bodyPr wrap="none" lIns="91440" tIns="45720" rIns="91440" bIns="45720">
            <a:spAutoFit/>
          </a:bodyPr>
          <a:lstStyle/>
          <a:p>
            <a:pPr algn="ctr"/>
            <a:r>
              <a:rPr lang="en-US" sz="5400" b="0" cap="none" spc="0" dirty="0" err="1">
                <a:ln w="0"/>
                <a:solidFill>
                  <a:srgbClr val="FF0000"/>
                </a:solidFill>
                <a:effectLst>
                  <a:reflection blurRad="6350" stA="53000" endA="300" endPos="35500" dir="5400000" sy="-90000" algn="bl" rotWithShape="0"/>
                </a:effectLst>
              </a:rPr>
              <a:t>Dặn</a:t>
            </a:r>
            <a:r>
              <a:rPr lang="en-US" sz="5400" b="0" cap="none" spc="0" dirty="0">
                <a:ln w="0"/>
                <a:solidFill>
                  <a:srgbClr val="FF0000"/>
                </a:solidFill>
                <a:effectLst>
                  <a:reflection blurRad="6350" stA="53000" endA="300" endPos="35500" dir="5400000" sy="-90000" algn="bl" rotWithShape="0"/>
                </a:effectLst>
              </a:rPr>
              <a:t> </a:t>
            </a:r>
            <a:r>
              <a:rPr lang="en-US" sz="5400" b="0" cap="none" spc="0" dirty="0" err="1">
                <a:ln w="0"/>
                <a:solidFill>
                  <a:srgbClr val="FF0000"/>
                </a:solidFill>
                <a:effectLst>
                  <a:reflection blurRad="6350" stA="53000" endA="300" endPos="35500" dir="5400000" sy="-90000" algn="bl" rotWithShape="0"/>
                </a:effectLst>
              </a:rPr>
              <a:t>dò</a:t>
            </a:r>
            <a:endParaRPr lang="en-US" sz="5400" b="0" cap="none" spc="0" dirty="0">
              <a:ln w="0"/>
              <a:solidFill>
                <a:srgbClr val="FF0000"/>
              </a:solidFill>
              <a:effectLst>
                <a:reflection blurRad="6350" stA="53000" endA="300" endPos="35500" dir="5400000" sy="-90000" algn="bl" rotWithShape="0"/>
              </a:effectLst>
            </a:endParaRPr>
          </a:p>
        </p:txBody>
      </p:sp>
      <p:sp>
        <p:nvSpPr>
          <p:cNvPr id="8" name="Rectangle 7">
            <a:extLst>
              <a:ext uri="{FF2B5EF4-FFF2-40B4-BE49-F238E27FC236}">
                <a16:creationId xmlns:a16="http://schemas.microsoft.com/office/drawing/2014/main" id="{2DC315D2-0F02-2442-9BDD-477DF61FC705}"/>
              </a:ext>
            </a:extLst>
          </p:cNvPr>
          <p:cNvSpPr/>
          <p:nvPr/>
        </p:nvSpPr>
        <p:spPr>
          <a:xfrm>
            <a:off x="4179086" y="1293286"/>
            <a:ext cx="4936338" cy="1569660"/>
          </a:xfrm>
          <a:prstGeom prst="rect">
            <a:avLst/>
          </a:prstGeom>
        </p:spPr>
        <p:txBody>
          <a:bodyPr wrap="square">
            <a:spAutoFit/>
          </a:bodyPr>
          <a:lstStyle/>
          <a:p>
            <a:r>
              <a:rPr lang="vi-VN" sz="3200" dirty="0">
                <a:latin typeface="Times New Roman" panose="02020603050405020304" pitchFamily="18" charset="0"/>
                <a:cs typeface="Times New Roman" panose="02020603050405020304" pitchFamily="18" charset="0"/>
              </a:rPr>
              <a:t>Học bài cũ, làm bài tập trong SGK</a:t>
            </a:r>
          </a:p>
          <a:p>
            <a:r>
              <a:rPr lang="vi-VN" sz="3200" dirty="0">
                <a:latin typeface="Times New Roman" panose="02020603050405020304" pitchFamily="18" charset="0"/>
                <a:cs typeface="Times New Roman" panose="02020603050405020304" pitchFamily="18" charset="0"/>
              </a:rPr>
              <a:t>Chuẩn bị bài </a:t>
            </a:r>
            <a:r>
              <a:rPr lang="vi-VN" sz="3200">
                <a:latin typeface="Times New Roman" panose="02020603050405020304" pitchFamily="18" charset="0"/>
                <a:cs typeface="Times New Roman" panose="02020603050405020304" pitchFamily="18" charset="0"/>
              </a:rPr>
              <a:t>mới:</a:t>
            </a:r>
            <a:endParaRPr lang="vi-VN"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06"/>
                                        </p:tgtEl>
                                        <p:attrNameLst>
                                          <p:attrName>style.visibility</p:attrName>
                                        </p:attrNameLst>
                                      </p:cBhvr>
                                      <p:to>
                                        <p:strVal val="visible"/>
                                      </p:to>
                                    </p:set>
                                    <p:anim calcmode="lin" valueType="num">
                                      <p:cBhvr additive="base">
                                        <p:cTn id="7" dur="500" fill="hold"/>
                                        <p:tgtEl>
                                          <p:spTgt spid="606"/>
                                        </p:tgtEl>
                                        <p:attrNameLst>
                                          <p:attrName>ppt_x</p:attrName>
                                        </p:attrNameLst>
                                      </p:cBhvr>
                                      <p:tavLst>
                                        <p:tav tm="0">
                                          <p:val>
                                            <p:strVal val="#ppt_x"/>
                                          </p:val>
                                        </p:tav>
                                        <p:tav tm="100000">
                                          <p:val>
                                            <p:strVal val="#ppt_x"/>
                                          </p:val>
                                        </p:tav>
                                      </p:tavLst>
                                    </p:anim>
                                    <p:anim calcmode="lin" valueType="num">
                                      <p:cBhvr additive="base">
                                        <p:cTn id="8" dur="500" fill="hold"/>
                                        <p:tgtEl>
                                          <p:spTgt spid="60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 grpId="0"/>
      <p:bldP spid="4" grpId="0" animBg="1"/>
      <p:bldP spid="6" grpId="0" animBg="1"/>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0" y="874899"/>
            <a:ext cx="4339650" cy="523220"/>
          </a:xfrm>
          <a:prstGeom prst="rect">
            <a:avLst/>
          </a:prstGeom>
        </p:spPr>
        <p:txBody>
          <a:bodyPr wrap="none">
            <a:spAutoFit/>
          </a:bodyPr>
          <a:lstStyle/>
          <a:p>
            <a:r>
              <a:rPr lang="en-US" altLang="en-VN" sz="2800" b="1" dirty="0">
                <a:solidFill>
                  <a:srgbClr val="0070C0"/>
                </a:solidFill>
                <a:latin typeface="Times New Roman" panose="02020603050405020304" pitchFamily="18" charset="0"/>
                <a:cs typeface="Times New Roman" panose="02020603050405020304" pitchFamily="18" charset="0"/>
              </a:rPr>
              <a:t>3. </a:t>
            </a:r>
            <a:r>
              <a:rPr lang="en-US" altLang="en-VN" sz="2800" b="1" dirty="0" err="1">
                <a:solidFill>
                  <a:srgbClr val="0070C0"/>
                </a:solidFill>
                <a:latin typeface="Times New Roman" panose="02020603050405020304" pitchFamily="18" charset="0"/>
                <a:cs typeface="Times New Roman" panose="02020603050405020304" pitchFamily="18" charset="0"/>
              </a:rPr>
              <a:t>Tình</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hình</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kinh</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tế</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xã</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hội</a:t>
            </a:r>
            <a:endParaRPr lang="en-US" altLang="en-VN" sz="2800" b="1" dirty="0">
              <a:solidFill>
                <a:srgbClr val="0070C0"/>
              </a:solidFill>
              <a:latin typeface="Times New Roman" panose="02020603050405020304" pitchFamily="18" charset="0"/>
              <a:cs typeface="Times New Roman" panose="02020603050405020304" pitchFamily="18" charset="0"/>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0" y="1305127"/>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VN" sz="2800" dirty="0">
                <a:solidFill>
                  <a:srgbClr val="0070C0"/>
                </a:solidFill>
                <a:latin typeface="Times New Roman" panose="02020603050405020304" pitchFamily="18" charset="0"/>
                <a:cs typeface="Times New Roman" panose="02020603050405020304" pitchFamily="18" charset="0"/>
              </a:rPr>
              <a:t>a. </a:t>
            </a:r>
            <a:r>
              <a:rPr lang="en-US" altLang="en-VN" sz="2800" dirty="0" err="1">
                <a:solidFill>
                  <a:srgbClr val="0070C0"/>
                </a:solidFill>
                <a:latin typeface="Times New Roman" panose="02020603050405020304" pitchFamily="18" charset="0"/>
                <a:cs typeface="Times New Roman" panose="02020603050405020304" pitchFamily="18" charset="0"/>
              </a:rPr>
              <a:t>Tình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hình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kinh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tế</a:t>
            </a:r>
            <a:endParaRPr lang="en-US" altLang="en-VN" sz="2800" dirty="0">
              <a:solidFill>
                <a:srgbClr val="0070C0"/>
              </a:solidFill>
              <a:latin typeface="Times New Roman" panose="02020603050405020304" pitchFamily="18" charset="0"/>
              <a:cs typeface="Times New Roman" panose="02020603050405020304" pitchFamily="18" charset="0"/>
            </a:endParaRP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151004" y="45416"/>
            <a:ext cx="9295004" cy="8570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r>
              <a:rPr lang="vi-VN" sz="2800" dirty="0">
                <a:solidFill>
                  <a:srgbClr val="FF0000"/>
                </a:solidFill>
                <a:latin typeface="Times New Roman" panose="02020603050405020304" pitchFamily="18" charset="0"/>
                <a:cs typeface="Times New Roman" panose="02020603050405020304" pitchFamily="18" charset="0"/>
              </a:rPr>
              <a:t>BÀI 11: NHÀ LÝ XÂY DỰNG VÀ PHÁT TRIỂN ĐẤT NƯỚC (1009-1225) (T2)</a:t>
            </a:r>
          </a:p>
        </p:txBody>
      </p:sp>
      <p:sp>
        <p:nvSpPr>
          <p:cNvPr id="6" name="TextBox 5">
            <a:extLst>
              <a:ext uri="{FF2B5EF4-FFF2-40B4-BE49-F238E27FC236}">
                <a16:creationId xmlns:a16="http://schemas.microsoft.com/office/drawing/2014/main" id="{A5AF7BEF-C3C0-B2ED-3D26-07504847AB55}"/>
              </a:ext>
            </a:extLst>
          </p:cNvPr>
          <p:cNvSpPr txBox="1"/>
          <p:nvPr/>
        </p:nvSpPr>
        <p:spPr>
          <a:xfrm>
            <a:off x="60416" y="1828347"/>
            <a:ext cx="9023167" cy="830997"/>
          </a:xfrm>
          <a:prstGeom prst="rect">
            <a:avLst/>
          </a:prstGeom>
          <a:noFill/>
        </p:spPr>
        <p:txBody>
          <a:bodyPr wrap="square" rtlCol="0">
            <a:spAutoFit/>
          </a:bodyPr>
          <a:lstStyle/>
          <a:p>
            <a:pPr algn="just"/>
            <a:r>
              <a:rPr lang="en-VN" sz="2400" dirty="0">
                <a:latin typeface="Times New Roman" panose="02020603050405020304" pitchFamily="18" charset="0"/>
                <a:cs typeface="Times New Roman" panose="02020603050405020304" pitchFamily="18" charset="0"/>
              </a:rPr>
              <a:t>- Nông nghiệp: Nhà Lý thực hiện nhiều biện pháp thúc đẩy sản xuất nông nghiệp.</a:t>
            </a:r>
          </a:p>
        </p:txBody>
      </p:sp>
      <p:sp>
        <p:nvSpPr>
          <p:cNvPr id="4" name="Rectangle: Rounded Corners 3">
            <a:extLst>
              <a:ext uri="{FF2B5EF4-FFF2-40B4-BE49-F238E27FC236}">
                <a16:creationId xmlns:a16="http://schemas.microsoft.com/office/drawing/2014/main" id="{204D023C-4015-191D-0C00-9E9D357FEF98}"/>
              </a:ext>
            </a:extLst>
          </p:cNvPr>
          <p:cNvSpPr/>
          <p:nvPr/>
        </p:nvSpPr>
        <p:spPr>
          <a:xfrm>
            <a:off x="299826" y="1957795"/>
            <a:ext cx="8544347" cy="1227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Nhà Lý đã thực hiện chính sách gì để phát triển sản xuất nông nghiệp?</a:t>
            </a:r>
          </a:p>
        </p:txBody>
      </p:sp>
    </p:spTree>
    <p:extLst>
      <p:ext uri="{BB962C8B-B14F-4D97-AF65-F5344CB8AC3E}">
        <p14:creationId xmlns:p14="http://schemas.microsoft.com/office/powerpoint/2010/main" val="411407304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par>
                                    <p:cTn id="27" presetID="22" presetClass="exit" presetSubtype="4" fill="hold" grpId="1" nodeType="withEffect">
                                      <p:stCondLst>
                                        <p:cond delay="0"/>
                                      </p:stCondLst>
                                      <p:childTnLst>
                                        <p:animEffect transition="out" filter="wipe(down)">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4" grpId="0" animBg="1"/>
          <p:bldP spid="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par>
                                    <p:cTn id="27" presetID="22" presetClass="exit" presetSubtype="4" fill="hold" grpId="1" nodeType="withEffect">
                                      <p:stCondLst>
                                        <p:cond delay="0"/>
                                      </p:stCondLst>
                                      <p:childTnLst>
                                        <p:animEffect transition="out" filter="wipe(down)">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4" grpId="0" animBg="1"/>
          <p:bldP spid="4"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95534" y="463810"/>
            <a:ext cx="9396564" cy="4927056"/>
          </a:xfrm>
          <a:prstGeom prst="rect">
            <a:avLst/>
          </a:prstGeom>
        </p:spPr>
      </p:pic>
      <p:grpSp>
        <p:nvGrpSpPr>
          <p:cNvPr id="6" name="Group 5">
            <a:extLst>
              <a:ext uri="{FF2B5EF4-FFF2-40B4-BE49-F238E27FC236}">
                <a16:creationId xmlns:a16="http://schemas.microsoft.com/office/drawing/2014/main" id="{0DD8A25F-4ECF-B53C-4291-9506E0387DEF}"/>
              </a:ext>
            </a:extLst>
          </p:cNvPr>
          <p:cNvGrpSpPr/>
          <p:nvPr/>
        </p:nvGrpSpPr>
        <p:grpSpPr>
          <a:xfrm>
            <a:off x="0" y="40944"/>
            <a:ext cx="8980227" cy="967641"/>
            <a:chOff x="0" y="40944"/>
            <a:chExt cx="8980227" cy="967641"/>
          </a:xfrm>
        </p:grpSpPr>
        <p:sp>
          <p:nvSpPr>
            <p:cNvPr id="1926" name="Google Shape;1926;p40"/>
            <p:cNvSpPr/>
            <p:nvPr/>
          </p:nvSpPr>
          <p:spPr>
            <a:xfrm>
              <a:off x="0" y="40944"/>
              <a:ext cx="8980227" cy="915416"/>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1C7D867A-D0F4-2BD0-1A2A-FA3C807B3BF8}"/>
                </a:ext>
              </a:extLst>
            </p:cNvPr>
            <p:cNvSpPr txBox="1"/>
            <p:nvPr/>
          </p:nvSpPr>
          <p:spPr>
            <a:xfrm>
              <a:off x="163772" y="54478"/>
              <a:ext cx="8611927" cy="954107"/>
            </a:xfrm>
            <a:prstGeom prst="rect">
              <a:avLst/>
            </a:prstGeom>
            <a:noFill/>
          </p:spPr>
          <p:txBody>
            <a:bodyPr wrap="square" rtlCol="0">
              <a:spAutoFit/>
            </a:bodyPr>
            <a:lstStyle/>
            <a:p>
              <a:pPr lvl="0" algn="ct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aphicFrame>
        <p:nvGraphicFramePr>
          <p:cNvPr id="10" name="Diagram 9">
            <a:extLst>
              <a:ext uri="{FF2B5EF4-FFF2-40B4-BE49-F238E27FC236}">
                <a16:creationId xmlns:a16="http://schemas.microsoft.com/office/drawing/2014/main" id="{218364AA-1BB4-CCB8-3FFF-D1EE8378D868}"/>
              </a:ext>
            </a:extLst>
          </p:cNvPr>
          <p:cNvGraphicFramePr/>
          <p:nvPr>
            <p:extLst>
              <p:ext uri="{D42A27DB-BD31-4B8C-83A1-F6EECF244321}">
                <p14:modId xmlns:p14="http://schemas.microsoft.com/office/powerpoint/2010/main" val="3419470726"/>
              </p:ext>
            </p:extLst>
          </p:nvPr>
        </p:nvGraphicFramePr>
        <p:xfrm>
          <a:off x="163773" y="792341"/>
          <a:ext cx="8816454" cy="40884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2">
            <a:extLst>
              <a:ext uri="{FF2B5EF4-FFF2-40B4-BE49-F238E27FC236}">
                <a16:creationId xmlns:a16="http://schemas.microsoft.com/office/drawing/2014/main" id="{31451DFD-F39F-1217-EBF3-1675774CBB0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2223" t="8678" r="7901" b="28724"/>
          <a:stretch/>
        </p:blipFill>
        <p:spPr bwMode="auto">
          <a:xfrm>
            <a:off x="762000" y="1739900"/>
            <a:ext cx="1389334" cy="12445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C73471B6-9EAD-498D-7E8F-1E73F412867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7830" b="24444"/>
          <a:stretch/>
        </p:blipFill>
        <p:spPr bwMode="auto">
          <a:xfrm>
            <a:off x="3490529" y="1591971"/>
            <a:ext cx="1999167" cy="12445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79DDC5BD-AF1C-D24C-F13D-D17F9F9AD01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260" t="9888" b="17967"/>
          <a:stretch/>
        </p:blipFill>
        <p:spPr bwMode="auto">
          <a:xfrm>
            <a:off x="6672757" y="1591971"/>
            <a:ext cx="1999167" cy="1347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18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901429-3AD5-BFEB-2535-95DDD8C38AAA}"/>
              </a:ext>
            </a:extLst>
          </p:cNvPr>
          <p:cNvSpPr/>
          <p:nvPr/>
        </p:nvSpPr>
        <p:spPr>
          <a:xfrm>
            <a:off x="4673600" y="306248"/>
            <a:ext cx="4470400" cy="4401205"/>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Ngụ binh ư nông là “gửi binh ở nông”: Gửi quân vào nông nghiệp. Được xác định với các hoạt động thực hiện trong thời bình. Khi đó, binh lính không tham gia vào các hoạt động chiến tranh bảo vệ đất nước. Thay vào đó, cần cố gắng thực hiện các công việc phát triển đất nước. </a:t>
            </a:r>
            <a:endParaRPr lang="en-VN" sz="28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BEE80B1-0185-494A-9B0F-62A7C0BC2972}"/>
              </a:ext>
            </a:extLst>
          </p:cNvPr>
          <p:cNvSpPr/>
          <p:nvPr/>
        </p:nvSpPr>
        <p:spPr>
          <a:xfrm>
            <a:off x="477398" y="12700"/>
            <a:ext cx="3501278" cy="646331"/>
          </a:xfrm>
          <a:prstGeom prst="rect">
            <a:avLst/>
          </a:prstGeom>
          <a:noFill/>
        </p:spPr>
        <p:txBody>
          <a:bodyPr wrap="none" lIns="91440" tIns="45720" rIns="91440" bIns="45720">
            <a:spAutoFit/>
          </a:bodyPr>
          <a:lstStyle/>
          <a:p>
            <a:pPr algn="ctr"/>
            <a:r>
              <a:rPr lang="en-US" sz="36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Ngụ</a:t>
            </a:r>
            <a:r>
              <a:rPr lang="en-US" sz="3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binh</a:t>
            </a:r>
            <a:r>
              <a:rPr lang="en-US" sz="3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ư</a:t>
            </a:r>
            <a:r>
              <a:rPr lang="en-US" sz="3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nông</a:t>
            </a:r>
            <a:endParaRPr lang="en-US" sz="3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2052" name="Picture 4" descr="Chính sách &quot;Ngụ binh ư nông&quot; thời Đinh - Lê - Lý - Trần - Hậu Lê trong dòng  lịch sử Việt Nam - LỊCH SỬ VIỆT NAM - YÊU SỬ VIỆT - VIETNAMESE HISTORY -  HISTORY OF VIETNAM">
            <a:extLst>
              <a:ext uri="{FF2B5EF4-FFF2-40B4-BE49-F238E27FC236}">
                <a16:creationId xmlns:a16="http://schemas.microsoft.com/office/drawing/2014/main" id="{C0B11F87-B850-A8DC-6693-543BAC0EF2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9030"/>
            <a:ext cx="4572000" cy="4471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248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901429-3AD5-BFEB-2535-95DDD8C38AAA}"/>
              </a:ext>
            </a:extLst>
          </p:cNvPr>
          <p:cNvSpPr/>
          <p:nvPr/>
        </p:nvSpPr>
        <p:spPr>
          <a:xfrm>
            <a:off x="4572000" y="12700"/>
            <a:ext cx="4470400" cy="4832092"/>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Mùa xuân năm 1038, vua Lý Thái Tông ra Bố Hải Khẩu (Thái Bình) cày tịch điền. Vua đích thân tế Thần Nông rồi tự cày những đường đầu tiên. Có người can rằng: “Đó là công việc của nông phu bê hạ việc gì làm thế”. Vua nói:  “Trẫm không tự mình cày cấy thì lấy gì làm xôi cúng, lấy gì cho thiên hạ nói theo”.</a:t>
            </a:r>
            <a:endParaRPr lang="en-VN" sz="28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BEE80B1-0185-494A-9B0F-62A7C0BC2972}"/>
              </a:ext>
            </a:extLst>
          </p:cNvPr>
          <p:cNvSpPr/>
          <p:nvPr/>
        </p:nvSpPr>
        <p:spPr>
          <a:xfrm>
            <a:off x="87872" y="12700"/>
            <a:ext cx="4280338" cy="584775"/>
          </a:xfrm>
          <a:prstGeom prst="rect">
            <a:avLst/>
          </a:prstGeom>
          <a:noFill/>
        </p:spPr>
        <p:txBody>
          <a:bodyPr wrap="none" lIns="91440" tIns="45720" rIns="91440" bIns="45720">
            <a:spAutoFit/>
          </a:bodyPr>
          <a:lstStyle/>
          <a:p>
            <a:pPr algn="ctr"/>
            <a:r>
              <a:rPr lang="en-US" sz="3200" b="1" cap="none" spc="0" dirty="0">
                <a:ln w="0"/>
                <a:solidFill>
                  <a:srgbClr val="00B0F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CÀY TỊCH ĐIỀN 1038</a:t>
            </a:r>
          </a:p>
        </p:txBody>
      </p:sp>
      <p:pic>
        <p:nvPicPr>
          <p:cNvPr id="5122" name="Picture 2" descr="Lý Thái Tông - Vị Hoàng đế mang trái tim Nhà Phật trên lưng ngựa. - LỊCH SỬ  VIỆT NAM - YÊU SỬ VIỆT - VIETNAMESE HISTORY - HISTORY OF VIETNAM">
            <a:extLst>
              <a:ext uri="{FF2B5EF4-FFF2-40B4-BE49-F238E27FC236}">
                <a16:creationId xmlns:a16="http://schemas.microsoft.com/office/drawing/2014/main" id="{2C005653-B6E3-74B4-05D3-349E2CEE96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858" t="6054" r="21914" b="5807"/>
          <a:stretch/>
        </p:blipFill>
        <p:spPr bwMode="auto">
          <a:xfrm>
            <a:off x="101600" y="597474"/>
            <a:ext cx="4470400" cy="4425117"/>
          </a:xfrm>
          <a:prstGeom prst="round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4DC4D22-86F7-C386-A951-390237B94E20}"/>
              </a:ext>
            </a:extLst>
          </p:cNvPr>
          <p:cNvSpPr/>
          <p:nvPr/>
        </p:nvSpPr>
        <p:spPr>
          <a:xfrm>
            <a:off x="1057443" y="4617761"/>
            <a:ext cx="2558714" cy="461665"/>
          </a:xfrm>
          <a:prstGeom prst="rect">
            <a:avLst/>
          </a:prstGeom>
          <a:solidFill>
            <a:schemeClr val="tx1"/>
          </a:solidFill>
          <a:ln>
            <a:noFill/>
          </a:ln>
        </p:spPr>
        <p:txBody>
          <a:bodyPr wrap="none">
            <a:spAutoFit/>
          </a:bodyPr>
          <a:lstStyle/>
          <a:p>
            <a:r>
              <a:rPr lang="vi-VN" sz="2400" dirty="0">
                <a:solidFill>
                  <a:srgbClr val="FFFF00"/>
                </a:solidFill>
                <a:latin typeface="Times New Roman" panose="02020603050405020304" pitchFamily="18" charset="0"/>
                <a:cs typeface="Times New Roman" panose="02020603050405020304" pitchFamily="18" charset="0"/>
              </a:rPr>
              <a:t>Vua Lý Thái Tông </a:t>
            </a:r>
            <a:endParaRPr lang="en-VN" sz="1200" dirty="0">
              <a:solidFill>
                <a:srgbClr val="FFFF00"/>
              </a:solidFill>
            </a:endParaRPr>
          </a:p>
        </p:txBody>
      </p:sp>
    </p:spTree>
    <p:extLst>
      <p:ext uri="{BB962C8B-B14F-4D97-AF65-F5344CB8AC3E}">
        <p14:creationId xmlns:p14="http://schemas.microsoft.com/office/powerpoint/2010/main" val="184703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Điều đặc biệt về vua Lý Anh Tông (Kỳ 2): Vị quân chủ có tư duy hướng biển ảnh 1">
            <a:extLst>
              <a:ext uri="{FF2B5EF4-FFF2-40B4-BE49-F238E27FC236}">
                <a16:creationId xmlns:a16="http://schemas.microsoft.com/office/drawing/2014/main" id="{1EC83D28-F6E6-D6B3-DE9A-912D15022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hà Lý – Vương Triều Mở Ra Kỷ Nguyên Đại Việt Trong Lịch Sử Việt Nam -  YouTube">
            <a:extLst>
              <a:ext uri="{FF2B5EF4-FFF2-40B4-BE49-F238E27FC236}">
                <a16:creationId xmlns:a16="http://schemas.microsoft.com/office/drawing/2014/main" id="{B60EE81F-A53B-0A4E-7C20-854A4F160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50545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D65754E-DF2B-4AF1-FD84-DFB9009B2B97}"/>
              </a:ext>
            </a:extLst>
          </p:cNvPr>
          <p:cNvSpPr/>
          <p:nvPr/>
        </p:nvSpPr>
        <p:spPr>
          <a:xfrm>
            <a:off x="0" y="4681835"/>
            <a:ext cx="3400257" cy="461665"/>
          </a:xfrm>
          <a:prstGeom prst="rect">
            <a:avLst/>
          </a:prstGeom>
          <a:solidFill>
            <a:schemeClr val="tx1"/>
          </a:solidFill>
          <a:ln>
            <a:noFill/>
          </a:ln>
        </p:spPr>
        <p:txBody>
          <a:bodyPr wrap="square">
            <a:spAutoFit/>
          </a:bodyPr>
          <a:lstStyle/>
          <a:p>
            <a:r>
              <a:rPr lang="vi-VN" sz="2400" dirty="0">
                <a:solidFill>
                  <a:srgbClr val="FFFF00"/>
                </a:solidFill>
                <a:latin typeface="Times New Roman" panose="02020603050405020304" pitchFamily="18" charset="0"/>
                <a:cs typeface="Times New Roman" panose="02020603050405020304" pitchFamily="18" charset="0"/>
              </a:rPr>
              <a:t>Lãnh thổ nước ta thời Lý</a:t>
            </a:r>
            <a:endParaRPr lang="en-VN" sz="1200" dirty="0">
              <a:solidFill>
                <a:srgbClr val="FFFF00"/>
              </a:solidFill>
            </a:endParaRPr>
          </a:p>
        </p:txBody>
      </p:sp>
    </p:spTree>
    <p:extLst>
      <p:ext uri="{BB962C8B-B14F-4D97-AF65-F5344CB8AC3E}">
        <p14:creationId xmlns:p14="http://schemas.microsoft.com/office/powerpoint/2010/main" val="1449748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ÁO SÀI GÒN GIẢI PHÓNG">
            <a:extLst>
              <a:ext uri="{FF2B5EF4-FFF2-40B4-BE49-F238E27FC236}">
                <a16:creationId xmlns:a16="http://schemas.microsoft.com/office/drawing/2014/main" id="{92B1DF14-6DFD-0FB5-3C70-7CF4A6319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349"/>
            <a:ext cx="4572000" cy="43061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495C596-B828-FD27-4C67-5A12C2DD2AB3}"/>
              </a:ext>
            </a:extLst>
          </p:cNvPr>
          <p:cNvSpPr/>
          <p:nvPr/>
        </p:nvSpPr>
        <p:spPr>
          <a:xfrm>
            <a:off x="0" y="4312503"/>
            <a:ext cx="9143998" cy="830997"/>
          </a:xfrm>
          <a:prstGeom prst="rect">
            <a:avLst/>
          </a:prstGeom>
        </p:spPr>
        <p:txBody>
          <a:bodyPr wrap="square">
            <a:spAutoFit/>
          </a:bodyPr>
          <a:lstStyle/>
          <a:p>
            <a:pPr algn="ctr"/>
            <a:r>
              <a:rPr lang="vi-VN" sz="2400" dirty="0">
                <a:latin typeface="Times New Roman" panose="02020603050405020304" pitchFamily="18" charset="0"/>
                <a:cs typeface="Times New Roman" panose="02020603050405020304" pitchFamily="18" charset="0"/>
              </a:rPr>
              <a:t>Chủ tịch nước Nguyễn Xuân Phúc xuống đồng cày ruộng đầu năm mới tại Lễ hội Tịch điền Đọi Sơn</a:t>
            </a:r>
          </a:p>
        </p:txBody>
      </p:sp>
      <p:pic>
        <p:nvPicPr>
          <p:cNvPr id="3076" name="Picture 4" descr="Lễ hội tịch điền đọi sơn">
            <a:extLst>
              <a:ext uri="{FF2B5EF4-FFF2-40B4-BE49-F238E27FC236}">
                <a16:creationId xmlns:a16="http://schemas.microsoft.com/office/drawing/2014/main" id="{5D7B9989-F2B9-6411-C7E2-C13143FC6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762"/>
            <a:ext cx="4572000" cy="4306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797582"/>
      </p:ext>
    </p:extLst>
  </p:cSld>
  <p:clrMapOvr>
    <a:masterClrMapping/>
  </p:clrMapOvr>
</p:sld>
</file>

<file path=ppt/theme/theme1.xml><?xml version="1.0" encoding="utf-8"?>
<a:theme xmlns:a="http://schemas.openxmlformats.org/drawingml/2006/main" name="Minimalist Aesthetic Slideshow by Slidesgo">
  <a:themeElements>
    <a:clrScheme name="Simple Light">
      <a:dk1>
        <a:srgbClr val="6D5B57"/>
      </a:dk1>
      <a:lt1>
        <a:srgbClr val="F2E1D8"/>
      </a:lt1>
      <a:dk2>
        <a:srgbClr val="595959"/>
      </a:dk2>
      <a:lt2>
        <a:srgbClr val="B08980"/>
      </a:lt2>
      <a:accent1>
        <a:srgbClr val="6D5B57"/>
      </a:accent1>
      <a:accent2>
        <a:srgbClr val="F2E1D8"/>
      </a:accent2>
      <a:accent3>
        <a:srgbClr val="595959"/>
      </a:accent3>
      <a:accent4>
        <a:srgbClr val="B08980"/>
      </a:accent4>
      <a:accent5>
        <a:srgbClr val="F2E1D8"/>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iddle Earth Fantasy Day by Slidesgo">
  <a:themeElements>
    <a:clrScheme name="Simple Light">
      <a:dk1>
        <a:srgbClr val="262A29"/>
      </a:dk1>
      <a:lt1>
        <a:srgbClr val="F6E5CC"/>
      </a:lt1>
      <a:dk2>
        <a:srgbClr val="EEDEC5"/>
      </a:dk2>
      <a:lt2>
        <a:srgbClr val="FAE69B"/>
      </a:lt2>
      <a:accent1>
        <a:srgbClr val="FCEDB4"/>
      </a:accent1>
      <a:accent2>
        <a:srgbClr val="FFFBF0"/>
      </a:accent2>
      <a:accent3>
        <a:srgbClr val="6E704A"/>
      </a:accent3>
      <a:accent4>
        <a:srgbClr val="504E31"/>
      </a:accent4>
      <a:accent5>
        <a:srgbClr val="504E31"/>
      </a:accent5>
      <a:accent6>
        <a:srgbClr val="2E2D24"/>
      </a:accent6>
      <a:hlink>
        <a:srgbClr val="3033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nguage Arts Subject for High School - 9th Grade: Grammar by Slidesgo">
  <a:themeElements>
    <a:clrScheme name="Simple Light">
      <a:dk1>
        <a:srgbClr val="000000"/>
      </a:dk1>
      <a:lt1>
        <a:srgbClr val="FFE8DE"/>
      </a:lt1>
      <a:dk2>
        <a:srgbClr val="F4DED4"/>
      </a:dk2>
      <a:lt2>
        <a:srgbClr val="119B9B"/>
      </a:lt2>
      <a:accent1>
        <a:srgbClr val="F1C232"/>
      </a:accent1>
      <a:accent2>
        <a:srgbClr val="FFEBA5"/>
      </a:accent2>
      <a:accent3>
        <a:srgbClr val="E24747"/>
      </a:accent3>
      <a:accent4>
        <a:srgbClr val="FFFFFF"/>
      </a:accent4>
      <a:accent5>
        <a:srgbClr val="FAFAFA"/>
      </a:accent5>
      <a:accent6>
        <a:srgbClr val="FAFAF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Non Canonical Gospels Thesis by Slidesgo">
  <a:themeElements>
    <a:clrScheme name="Simple Light">
      <a:dk1>
        <a:srgbClr val="DFC99B"/>
      </a:dk1>
      <a:lt1>
        <a:srgbClr val="E9DDCA"/>
      </a:lt1>
      <a:dk2>
        <a:srgbClr val="786C5D"/>
      </a:dk2>
      <a:lt2>
        <a:srgbClr val="A97352"/>
      </a:lt2>
      <a:accent1>
        <a:srgbClr val="545F41"/>
      </a:accent1>
      <a:accent2>
        <a:srgbClr val="B3A624"/>
      </a:accent2>
      <a:accent3>
        <a:srgbClr val="DCB576"/>
      </a:accent3>
      <a:accent4>
        <a:srgbClr val="953D26"/>
      </a:accent4>
      <a:accent5>
        <a:srgbClr val="6B3C13"/>
      </a:accent5>
      <a:accent6>
        <a:srgbClr val="FFF4E6"/>
      </a:accent6>
      <a:hlink>
        <a:srgbClr val="786C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450</TotalTime>
  <Words>1061</Words>
  <Application>Microsoft Office PowerPoint</Application>
  <PresentationFormat>On-screen Show (16:9)</PresentationFormat>
  <Paragraphs>119</Paragraphs>
  <Slides>33</Slides>
  <Notes>6</Notes>
  <HiddenSlides>0</HiddenSlides>
  <MMClips>0</MMClips>
  <ScaleCrop>false</ScaleCrop>
  <HeadingPairs>
    <vt:vector size="6" baseType="variant">
      <vt:variant>
        <vt:lpstr>Fonts Used</vt:lpstr>
      </vt:variant>
      <vt:variant>
        <vt:i4>21</vt:i4>
      </vt:variant>
      <vt:variant>
        <vt:lpstr>Theme</vt:lpstr>
      </vt:variant>
      <vt:variant>
        <vt:i4>9</vt:i4>
      </vt:variant>
      <vt:variant>
        <vt:lpstr>Slide Titles</vt:lpstr>
      </vt:variant>
      <vt:variant>
        <vt:i4>33</vt:i4>
      </vt:variant>
    </vt:vector>
  </HeadingPairs>
  <TitlesOfParts>
    <vt:vector size="63" baseType="lpstr">
      <vt:lpstr>Quintessential</vt:lpstr>
      <vt:lpstr>微软雅黑</vt:lpstr>
      <vt:lpstr>PT Sans</vt:lpstr>
      <vt:lpstr>Roboto</vt:lpstr>
      <vt:lpstr>Oxygen</vt:lpstr>
      <vt:lpstr>Domine</vt:lpstr>
      <vt:lpstr>Calibri</vt:lpstr>
      <vt:lpstr>Times New Roman</vt:lpstr>
      <vt:lpstr>Poiret One</vt:lpstr>
      <vt:lpstr>Josefin Sans</vt:lpstr>
      <vt:lpstr>Raleway</vt:lpstr>
      <vt:lpstr>Bebas Neue</vt:lpstr>
      <vt:lpstr>Roboto Condensed Light</vt:lpstr>
      <vt:lpstr>Oxygen Light</vt:lpstr>
      <vt:lpstr>Open Sans</vt:lpstr>
      <vt:lpstr>Livvic</vt:lpstr>
      <vt:lpstr>ITC Avant Garde Std Bk</vt:lpstr>
      <vt:lpstr>SNELL ROUNDHAND BLACK</vt:lpstr>
      <vt:lpstr>Calibri Light</vt:lpstr>
      <vt:lpstr>PT Serif</vt:lpstr>
      <vt:lpstr>Arial</vt:lpstr>
      <vt:lpstr>Minimalist Aesthetic Slideshow by Slidesgo</vt:lpstr>
      <vt:lpstr>Middle Earth Fantasy Day by Slidesgo</vt:lpstr>
      <vt:lpstr>3_Office Theme</vt:lpstr>
      <vt:lpstr>Language Arts Subject for High School - 9th Grade: Grammar by Slidesgo</vt:lpstr>
      <vt:lpstr>2_Office Theme</vt:lpstr>
      <vt:lpstr>Lección de Historia de España by Slidesgo</vt:lpstr>
      <vt:lpstr>1_Office Theme</vt:lpstr>
      <vt:lpstr>4_Office Theme</vt:lpstr>
      <vt:lpstr>1_Non Canonical Gospels Thesis by Slidesgo</vt:lpstr>
      <vt:lpstr>PowerPoint Presentation</vt:lpstr>
      <vt:lpstr>Nhà Lý thành lập và định đô ở Thăng Long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ĐỜI SỐNG KINH TẾ, VĂN HÓA</dc:title>
  <dc:creator>THANH HOAI</dc:creator>
  <cp:lastModifiedBy>THANH HOÀI</cp:lastModifiedBy>
  <cp:revision>24</cp:revision>
  <dcterms:modified xsi:type="dcterms:W3CDTF">2023-02-12T14:51:17Z</dcterms:modified>
</cp:coreProperties>
</file>