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5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6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7.xml" ContentType="application/vnd.openxmlformats-officedocument.theme+xml"/>
  <Override PartName="/ppt/media/image14.jpg" ContentType="image/jpeg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8.xml" ContentType="application/vnd.openxmlformats-officedocument.theme+xml"/>
  <Override PartName="/ppt/media/image15.JPG" ContentType="image/jpeg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9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media/image22.jpg" ContentType="image/jpeg"/>
  <Override PartName="/ppt/media/image25.jpg" ContentType="image/jpeg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66" r:id="rId3"/>
    <p:sldMasterId id="2147483701" r:id="rId4"/>
    <p:sldMasterId id="2147483710" r:id="rId5"/>
    <p:sldMasterId id="2147483716" r:id="rId6"/>
    <p:sldMasterId id="2147483724" r:id="rId7"/>
    <p:sldMasterId id="2147483736" r:id="rId8"/>
    <p:sldMasterId id="2147483748" r:id="rId9"/>
    <p:sldMasterId id="2147483771" r:id="rId10"/>
  </p:sldMasterIdLst>
  <p:notesMasterIdLst>
    <p:notesMasterId r:id="rId42"/>
  </p:notesMasterIdLst>
  <p:sldIdLst>
    <p:sldId id="286" r:id="rId11"/>
    <p:sldId id="401" r:id="rId12"/>
    <p:sldId id="402" r:id="rId13"/>
    <p:sldId id="403" r:id="rId14"/>
    <p:sldId id="404" r:id="rId15"/>
    <p:sldId id="652" r:id="rId16"/>
    <p:sldId id="653" r:id="rId17"/>
    <p:sldId id="635" r:id="rId18"/>
    <p:sldId id="750" r:id="rId19"/>
    <p:sldId id="262" r:id="rId20"/>
    <p:sldId id="651" r:id="rId21"/>
    <p:sldId id="754" r:id="rId22"/>
    <p:sldId id="654" r:id="rId23"/>
    <p:sldId id="655" r:id="rId24"/>
    <p:sldId id="642" r:id="rId25"/>
    <p:sldId id="267" r:id="rId26"/>
    <p:sldId id="636" r:id="rId27"/>
    <p:sldId id="657" r:id="rId28"/>
    <p:sldId id="660" r:id="rId29"/>
    <p:sldId id="644" r:id="rId30"/>
    <p:sldId id="367" r:id="rId31"/>
    <p:sldId id="282" r:id="rId32"/>
    <p:sldId id="646" r:id="rId33"/>
    <p:sldId id="661" r:id="rId34"/>
    <p:sldId id="334" r:id="rId35"/>
    <p:sldId id="335" r:id="rId36"/>
    <p:sldId id="336" r:id="rId37"/>
    <p:sldId id="337" r:id="rId38"/>
    <p:sldId id="338" r:id="rId39"/>
    <p:sldId id="304" r:id="rId40"/>
    <p:sldId id="320" r:id="rId41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610"/>
    <p:restoredTop sz="96341"/>
  </p:normalViewPr>
  <p:slideViewPr>
    <p:cSldViewPr snapToGrid="0" snapToObjects="1" showGuides="1">
      <p:cViewPr varScale="1">
        <p:scale>
          <a:sx n="115" d="100"/>
          <a:sy n="115" d="100"/>
        </p:scale>
        <p:origin x="472" y="2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slide" Target="slides/slide3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22F9E2-D311-164D-A0F7-5248B64C9565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433E86-76AE-3B4B-8291-253FB555B4E6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30524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2ED74C-2D2F-48A4-B9AB-7EFECD52182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69078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8117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272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61968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1366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a9179a95dd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a9179a95dd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863691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" name="Google Shape;61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8836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9" name="Google Shape;5639;ga9179a95dd_0_4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0" name="Google Shape;5640;ga9179a95dd_0_4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780623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4195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0588365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757301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952486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2374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4937441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40"/>
            <a:fld id="{00000000-1234-1234-1234-123412341234}" type="slidenum">
              <a:rPr lang="en-GB" smtClean="0">
                <a:solidFill>
                  <a:srgbClr val="A01127"/>
                </a:solidFill>
              </a:rPr>
              <a:pPr defTabSz="1219140"/>
              <a:t>‹#›</a:t>
            </a:fld>
            <a:endParaRPr lang="en-GB">
              <a:solidFill>
                <a:srgbClr val="A011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573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388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84000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14328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73828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19794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41682450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57399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40466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339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1279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22543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986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39805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11210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343056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335850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7017462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869693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472226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10/12/2023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4089394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1901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43906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3943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67116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3334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90412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6505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73416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07965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2605486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573664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body" idx="1"/>
          </p:nvPr>
        </p:nvSpPr>
        <p:spPr>
          <a:xfrm>
            <a:off x="4109567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2"/>
          </p:nvPr>
        </p:nvSpPr>
        <p:spPr>
          <a:xfrm>
            <a:off x="7817764" y="1455633"/>
            <a:ext cx="3497600" cy="5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⊙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0491466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 flipH="1">
            <a:off x="7722865" y="123805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914400" y="1334567"/>
            <a:ext cx="7681200" cy="239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914400" y="3778833"/>
            <a:ext cx="51816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-3305286" y="4317707"/>
            <a:ext cx="11381967" cy="4381900"/>
          </a:xfrm>
          <a:custGeom>
            <a:avLst/>
            <a:gdLst/>
            <a:ahLst/>
            <a:cxnLst/>
            <a:rect l="l" t="t" r="r" b="b"/>
            <a:pathLst>
              <a:path w="341459" h="131457" extrusionOk="0">
                <a:moveTo>
                  <a:pt x="1956" y="131457"/>
                </a:moveTo>
                <a:cubicBezTo>
                  <a:pt x="-8832" y="107188"/>
                  <a:pt x="27441" y="73739"/>
                  <a:pt x="53858" y="71006"/>
                </a:cubicBezTo>
                <a:cubicBezTo>
                  <a:pt x="72175" y="69111"/>
                  <a:pt x="89827" y="78983"/>
                  <a:pt x="107592" y="83829"/>
                </a:cubicBezTo>
                <a:cubicBezTo>
                  <a:pt x="119024" y="86947"/>
                  <a:pt x="131185" y="87670"/>
                  <a:pt x="143008" y="86882"/>
                </a:cubicBezTo>
                <a:cubicBezTo>
                  <a:pt x="165931" y="85354"/>
                  <a:pt x="187005" y="69324"/>
                  <a:pt x="202849" y="52687"/>
                </a:cubicBezTo>
                <a:cubicBezTo>
                  <a:pt x="216151" y="38720"/>
                  <a:pt x="226877" y="21520"/>
                  <a:pt x="243150" y="11165"/>
                </a:cubicBezTo>
                <a:cubicBezTo>
                  <a:pt x="257231" y="2205"/>
                  <a:pt x="275323" y="-521"/>
                  <a:pt x="291999" y="174"/>
                </a:cubicBezTo>
                <a:cubicBezTo>
                  <a:pt x="308471" y="861"/>
                  <a:pt x="326713" y="7548"/>
                  <a:pt x="341459" y="174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sp>
      <p:grpSp>
        <p:nvGrpSpPr>
          <p:cNvPr id="17" name="Google Shape;17;p2"/>
          <p:cNvGrpSpPr/>
          <p:nvPr/>
        </p:nvGrpSpPr>
        <p:grpSpPr>
          <a:xfrm>
            <a:off x="5361916" y="2921777"/>
            <a:ext cx="7133392" cy="3936484"/>
            <a:chOff x="2845275" y="2257250"/>
            <a:chExt cx="2385750" cy="1316550"/>
          </a:xfrm>
        </p:grpSpPr>
        <p:sp>
          <p:nvSpPr>
            <p:cNvPr id="18" name="Google Shape;18;p2"/>
            <p:cNvSpPr/>
            <p:nvPr/>
          </p:nvSpPr>
          <p:spPr>
            <a:xfrm>
              <a:off x="4670500" y="2258150"/>
              <a:ext cx="116425" cy="34975"/>
            </a:xfrm>
            <a:custGeom>
              <a:avLst/>
              <a:gdLst/>
              <a:ahLst/>
              <a:cxnLst/>
              <a:rect l="l" t="t" r="r" b="b"/>
              <a:pathLst>
                <a:path w="4657" h="1399" extrusionOk="0">
                  <a:moveTo>
                    <a:pt x="1179" y="0"/>
                  </a:moveTo>
                  <a:cubicBezTo>
                    <a:pt x="1005" y="0"/>
                    <a:pt x="830" y="13"/>
                    <a:pt x="656" y="36"/>
                  </a:cubicBezTo>
                  <a:cubicBezTo>
                    <a:pt x="608" y="36"/>
                    <a:pt x="584" y="48"/>
                    <a:pt x="537" y="84"/>
                  </a:cubicBezTo>
                  <a:cubicBezTo>
                    <a:pt x="489" y="84"/>
                    <a:pt x="430" y="107"/>
                    <a:pt x="394" y="107"/>
                  </a:cubicBezTo>
                  <a:cubicBezTo>
                    <a:pt x="346" y="131"/>
                    <a:pt x="311" y="155"/>
                    <a:pt x="275" y="155"/>
                  </a:cubicBezTo>
                  <a:cubicBezTo>
                    <a:pt x="180" y="155"/>
                    <a:pt x="72" y="191"/>
                    <a:pt x="1" y="262"/>
                  </a:cubicBezTo>
                  <a:lnTo>
                    <a:pt x="1" y="1179"/>
                  </a:lnTo>
                  <a:cubicBezTo>
                    <a:pt x="336" y="993"/>
                    <a:pt x="731" y="900"/>
                    <a:pt x="1126" y="900"/>
                  </a:cubicBezTo>
                  <a:cubicBezTo>
                    <a:pt x="1363" y="900"/>
                    <a:pt x="1599" y="933"/>
                    <a:pt x="1823" y="1000"/>
                  </a:cubicBezTo>
                  <a:cubicBezTo>
                    <a:pt x="2073" y="1084"/>
                    <a:pt x="2263" y="1203"/>
                    <a:pt x="2513" y="1274"/>
                  </a:cubicBezTo>
                  <a:cubicBezTo>
                    <a:pt x="2771" y="1336"/>
                    <a:pt x="3056" y="1398"/>
                    <a:pt x="3320" y="1398"/>
                  </a:cubicBezTo>
                  <a:cubicBezTo>
                    <a:pt x="3361" y="1398"/>
                    <a:pt x="3402" y="1397"/>
                    <a:pt x="3442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8" y="1322"/>
                    <a:pt x="4299" y="1298"/>
                    <a:pt x="4406" y="1274"/>
                  </a:cubicBezTo>
                  <a:cubicBezTo>
                    <a:pt x="4513" y="1239"/>
                    <a:pt x="4585" y="1203"/>
                    <a:pt x="4656" y="1167"/>
                  </a:cubicBezTo>
                  <a:lnTo>
                    <a:pt x="4656" y="250"/>
                  </a:lnTo>
                  <a:cubicBezTo>
                    <a:pt x="4327" y="426"/>
                    <a:pt x="3964" y="499"/>
                    <a:pt x="3596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2" y="0"/>
                    <a:pt x="1179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670225" y="2312425"/>
              <a:ext cx="116700" cy="35975"/>
            </a:xfrm>
            <a:custGeom>
              <a:avLst/>
              <a:gdLst/>
              <a:ahLst/>
              <a:cxnLst/>
              <a:rect l="l" t="t" r="r" b="b"/>
              <a:pathLst>
                <a:path w="4668" h="1439" extrusionOk="0">
                  <a:moveTo>
                    <a:pt x="1233" y="1"/>
                  </a:moveTo>
                  <a:cubicBezTo>
                    <a:pt x="814" y="1"/>
                    <a:pt x="393" y="86"/>
                    <a:pt x="0" y="234"/>
                  </a:cubicBezTo>
                  <a:lnTo>
                    <a:pt x="0" y="1187"/>
                  </a:lnTo>
                  <a:cubicBezTo>
                    <a:pt x="354" y="1017"/>
                    <a:pt x="741" y="925"/>
                    <a:pt x="1125" y="925"/>
                  </a:cubicBezTo>
                  <a:cubicBezTo>
                    <a:pt x="1361" y="925"/>
                    <a:pt x="1595" y="960"/>
                    <a:pt x="1822" y="1032"/>
                  </a:cubicBezTo>
                  <a:cubicBezTo>
                    <a:pt x="2274" y="1187"/>
                    <a:pt x="2691" y="1389"/>
                    <a:pt x="3167" y="1437"/>
                  </a:cubicBezTo>
                  <a:cubicBezTo>
                    <a:pt x="3225" y="1438"/>
                    <a:pt x="3282" y="1439"/>
                    <a:pt x="3339" y="1439"/>
                  </a:cubicBezTo>
                  <a:cubicBezTo>
                    <a:pt x="3808" y="1439"/>
                    <a:pt x="4242" y="1389"/>
                    <a:pt x="4667" y="1187"/>
                  </a:cubicBezTo>
                  <a:lnTo>
                    <a:pt x="4667" y="234"/>
                  </a:lnTo>
                  <a:cubicBezTo>
                    <a:pt x="4349" y="424"/>
                    <a:pt x="4001" y="499"/>
                    <a:pt x="3646" y="499"/>
                  </a:cubicBezTo>
                  <a:cubicBezTo>
                    <a:pt x="3178" y="499"/>
                    <a:pt x="2701" y="368"/>
                    <a:pt x="2274" y="199"/>
                  </a:cubicBezTo>
                  <a:cubicBezTo>
                    <a:pt x="1941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670500" y="2281250"/>
              <a:ext cx="117600" cy="42900"/>
            </a:xfrm>
            <a:custGeom>
              <a:avLst/>
              <a:gdLst/>
              <a:ahLst/>
              <a:cxnLst/>
              <a:rect l="l" t="t" r="r" b="b"/>
              <a:pathLst>
                <a:path w="4704" h="1716" extrusionOk="0">
                  <a:moveTo>
                    <a:pt x="1160" y="0"/>
                  </a:moveTo>
                  <a:cubicBezTo>
                    <a:pt x="765" y="0"/>
                    <a:pt x="374" y="71"/>
                    <a:pt x="1" y="243"/>
                  </a:cubicBezTo>
                  <a:lnTo>
                    <a:pt x="1" y="1469"/>
                  </a:lnTo>
                  <a:cubicBezTo>
                    <a:pt x="37" y="1446"/>
                    <a:pt x="84" y="1446"/>
                    <a:pt x="108" y="1422"/>
                  </a:cubicBezTo>
                  <a:cubicBezTo>
                    <a:pt x="156" y="1422"/>
                    <a:pt x="180" y="1386"/>
                    <a:pt x="227" y="1386"/>
                  </a:cubicBezTo>
                  <a:cubicBezTo>
                    <a:pt x="263" y="1374"/>
                    <a:pt x="299" y="1350"/>
                    <a:pt x="334" y="1350"/>
                  </a:cubicBezTo>
                  <a:cubicBezTo>
                    <a:pt x="406" y="1315"/>
                    <a:pt x="477" y="1303"/>
                    <a:pt x="561" y="1267"/>
                  </a:cubicBezTo>
                  <a:cubicBezTo>
                    <a:pt x="729" y="1230"/>
                    <a:pt x="895" y="1211"/>
                    <a:pt x="1060" y="1211"/>
                  </a:cubicBezTo>
                  <a:cubicBezTo>
                    <a:pt x="1314" y="1211"/>
                    <a:pt x="1565" y="1256"/>
                    <a:pt x="1811" y="1350"/>
                  </a:cubicBezTo>
                  <a:cubicBezTo>
                    <a:pt x="2376" y="1536"/>
                    <a:pt x="2953" y="1716"/>
                    <a:pt x="3542" y="1716"/>
                  </a:cubicBezTo>
                  <a:cubicBezTo>
                    <a:pt x="3785" y="1716"/>
                    <a:pt x="4029" y="1685"/>
                    <a:pt x="4275" y="1612"/>
                  </a:cubicBezTo>
                  <a:cubicBezTo>
                    <a:pt x="4323" y="1600"/>
                    <a:pt x="4347" y="1565"/>
                    <a:pt x="4394" y="1565"/>
                  </a:cubicBezTo>
                  <a:cubicBezTo>
                    <a:pt x="4478" y="1565"/>
                    <a:pt x="4585" y="1541"/>
                    <a:pt x="4656" y="1469"/>
                  </a:cubicBezTo>
                  <a:cubicBezTo>
                    <a:pt x="4633" y="1065"/>
                    <a:pt x="4704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8" y="506"/>
                    <a:pt x="3623" y="506"/>
                  </a:cubicBezTo>
                  <a:cubicBezTo>
                    <a:pt x="3375" y="506"/>
                    <a:pt x="3129" y="460"/>
                    <a:pt x="2894" y="362"/>
                  </a:cubicBezTo>
                  <a:cubicBezTo>
                    <a:pt x="2339" y="156"/>
                    <a:pt x="1746" y="0"/>
                    <a:pt x="1160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668725" y="2257250"/>
              <a:ext cx="3900" cy="187550"/>
            </a:xfrm>
            <a:custGeom>
              <a:avLst/>
              <a:gdLst/>
              <a:ahLst/>
              <a:cxnLst/>
              <a:rect l="l" t="t" r="r" b="b"/>
              <a:pathLst>
                <a:path w="156" h="7502" extrusionOk="0">
                  <a:moveTo>
                    <a:pt x="72" y="1"/>
                  </a:moveTo>
                  <a:cubicBezTo>
                    <a:pt x="36" y="1"/>
                    <a:pt x="1" y="13"/>
                    <a:pt x="1" y="48"/>
                  </a:cubicBezTo>
                  <a:lnTo>
                    <a:pt x="1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66992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0" y="1"/>
                  </a:moveTo>
                  <a:cubicBezTo>
                    <a:pt x="24" y="1"/>
                    <a:pt x="36" y="13"/>
                    <a:pt x="36" y="48"/>
                  </a:cubicBezTo>
                  <a:lnTo>
                    <a:pt x="36" y="7502"/>
                  </a:lnTo>
                  <a:lnTo>
                    <a:pt x="107" y="7502"/>
                  </a:lnTo>
                  <a:lnTo>
                    <a:pt x="107" y="48"/>
                  </a:lnTo>
                  <a:cubicBezTo>
                    <a:pt x="107" y="13"/>
                    <a:pt x="72" y="1"/>
                    <a:pt x="24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668725" y="24438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72" y="1"/>
                  </a:moveTo>
                  <a:cubicBezTo>
                    <a:pt x="36" y="1"/>
                    <a:pt x="1" y="25"/>
                    <a:pt x="1" y="37"/>
                  </a:cubicBezTo>
                  <a:cubicBezTo>
                    <a:pt x="1" y="48"/>
                    <a:pt x="36" y="60"/>
                    <a:pt x="72" y="60"/>
                  </a:cubicBezTo>
                  <a:cubicBezTo>
                    <a:pt x="120" y="60"/>
                    <a:pt x="155" y="48"/>
                    <a:pt x="155" y="37"/>
                  </a:cubicBezTo>
                  <a:cubicBezTo>
                    <a:pt x="155" y="25"/>
                    <a:pt x="120" y="1"/>
                    <a:pt x="72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69625" y="2258450"/>
              <a:ext cx="900" cy="15500"/>
            </a:xfrm>
            <a:custGeom>
              <a:avLst/>
              <a:gdLst/>
              <a:ahLst/>
              <a:cxnLst/>
              <a:rect l="l" t="t" r="r" b="b"/>
              <a:pathLst>
                <a:path w="36" h="620" extrusionOk="0">
                  <a:moveTo>
                    <a:pt x="24" y="0"/>
                  </a:moveTo>
                  <a:cubicBezTo>
                    <a:pt x="24" y="0"/>
                    <a:pt x="12" y="0"/>
                    <a:pt x="12" y="12"/>
                  </a:cubicBezTo>
                  <a:cubicBezTo>
                    <a:pt x="0" y="24"/>
                    <a:pt x="0" y="60"/>
                    <a:pt x="0" y="84"/>
                  </a:cubicBezTo>
                  <a:lnTo>
                    <a:pt x="0" y="131"/>
                  </a:lnTo>
                  <a:lnTo>
                    <a:pt x="0" y="191"/>
                  </a:lnTo>
                  <a:lnTo>
                    <a:pt x="0" y="310"/>
                  </a:lnTo>
                  <a:cubicBezTo>
                    <a:pt x="0" y="476"/>
                    <a:pt x="0" y="619"/>
                    <a:pt x="12" y="619"/>
                  </a:cubicBezTo>
                  <a:cubicBezTo>
                    <a:pt x="12" y="619"/>
                    <a:pt x="24" y="476"/>
                    <a:pt x="24" y="310"/>
                  </a:cubicBezTo>
                  <a:lnTo>
                    <a:pt x="24" y="191"/>
                  </a:lnTo>
                  <a:lnTo>
                    <a:pt x="24" y="131"/>
                  </a:lnTo>
                  <a:lnTo>
                    <a:pt x="24" y="84"/>
                  </a:lnTo>
                  <a:lnTo>
                    <a:pt x="24" y="24"/>
                  </a:lnTo>
                  <a:cubicBezTo>
                    <a:pt x="24" y="12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669025" y="2275400"/>
              <a:ext cx="1225" cy="2725"/>
            </a:xfrm>
            <a:custGeom>
              <a:avLst/>
              <a:gdLst/>
              <a:ahLst/>
              <a:cxnLst/>
              <a:rect l="l" t="t" r="r" b="b"/>
              <a:pathLst>
                <a:path w="49" h="109" extrusionOk="0">
                  <a:moveTo>
                    <a:pt x="24" y="1"/>
                  </a:moveTo>
                  <a:cubicBezTo>
                    <a:pt x="24" y="1"/>
                    <a:pt x="0" y="13"/>
                    <a:pt x="0" y="49"/>
                  </a:cubicBezTo>
                  <a:cubicBezTo>
                    <a:pt x="0" y="72"/>
                    <a:pt x="0" y="108"/>
                    <a:pt x="24" y="108"/>
                  </a:cubicBezTo>
                  <a:cubicBezTo>
                    <a:pt x="36" y="108"/>
                    <a:pt x="48" y="72"/>
                    <a:pt x="36" y="60"/>
                  </a:cubicBezTo>
                  <a:cubicBezTo>
                    <a:pt x="36" y="37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367075" y="2258150"/>
              <a:ext cx="116700" cy="34975"/>
            </a:xfrm>
            <a:custGeom>
              <a:avLst/>
              <a:gdLst/>
              <a:ahLst/>
              <a:cxnLst/>
              <a:rect l="l" t="t" r="r" b="b"/>
              <a:pathLst>
                <a:path w="4668" h="1399" extrusionOk="0">
                  <a:moveTo>
                    <a:pt x="1184" y="0"/>
                  </a:moveTo>
                  <a:cubicBezTo>
                    <a:pt x="1010" y="0"/>
                    <a:pt x="833" y="13"/>
                    <a:pt x="655" y="36"/>
                  </a:cubicBezTo>
                  <a:cubicBezTo>
                    <a:pt x="620" y="36"/>
                    <a:pt x="584" y="48"/>
                    <a:pt x="536" y="84"/>
                  </a:cubicBezTo>
                  <a:cubicBezTo>
                    <a:pt x="501" y="84"/>
                    <a:pt x="441" y="107"/>
                    <a:pt x="393" y="107"/>
                  </a:cubicBezTo>
                  <a:cubicBezTo>
                    <a:pt x="346" y="131"/>
                    <a:pt x="322" y="155"/>
                    <a:pt x="274" y="155"/>
                  </a:cubicBezTo>
                  <a:cubicBezTo>
                    <a:pt x="179" y="155"/>
                    <a:pt x="84" y="191"/>
                    <a:pt x="1" y="262"/>
                  </a:cubicBezTo>
                  <a:lnTo>
                    <a:pt x="1" y="1179"/>
                  </a:lnTo>
                  <a:cubicBezTo>
                    <a:pt x="335" y="993"/>
                    <a:pt x="731" y="900"/>
                    <a:pt x="1125" y="900"/>
                  </a:cubicBezTo>
                  <a:cubicBezTo>
                    <a:pt x="1362" y="900"/>
                    <a:pt x="1599" y="933"/>
                    <a:pt x="1822" y="1000"/>
                  </a:cubicBezTo>
                  <a:cubicBezTo>
                    <a:pt x="2072" y="1084"/>
                    <a:pt x="2263" y="1203"/>
                    <a:pt x="2525" y="1274"/>
                  </a:cubicBezTo>
                  <a:cubicBezTo>
                    <a:pt x="2782" y="1336"/>
                    <a:pt x="3058" y="1398"/>
                    <a:pt x="3321" y="1398"/>
                  </a:cubicBezTo>
                  <a:cubicBezTo>
                    <a:pt x="3361" y="1398"/>
                    <a:pt x="3402" y="1397"/>
                    <a:pt x="3441" y="1393"/>
                  </a:cubicBezTo>
                  <a:cubicBezTo>
                    <a:pt x="3668" y="1393"/>
                    <a:pt x="3918" y="1393"/>
                    <a:pt x="4144" y="1346"/>
                  </a:cubicBezTo>
                  <a:cubicBezTo>
                    <a:pt x="4227" y="1322"/>
                    <a:pt x="4311" y="1298"/>
                    <a:pt x="4406" y="1274"/>
                  </a:cubicBezTo>
                  <a:cubicBezTo>
                    <a:pt x="4513" y="1239"/>
                    <a:pt x="4596" y="1203"/>
                    <a:pt x="4668" y="1167"/>
                  </a:cubicBezTo>
                  <a:lnTo>
                    <a:pt x="4668" y="250"/>
                  </a:lnTo>
                  <a:cubicBezTo>
                    <a:pt x="4333" y="426"/>
                    <a:pt x="3967" y="499"/>
                    <a:pt x="3598" y="499"/>
                  </a:cubicBezTo>
                  <a:cubicBezTo>
                    <a:pt x="3139" y="499"/>
                    <a:pt x="2673" y="386"/>
                    <a:pt x="2251" y="215"/>
                  </a:cubicBezTo>
                  <a:cubicBezTo>
                    <a:pt x="1918" y="60"/>
                    <a:pt x="1557" y="0"/>
                    <a:pt x="1184" y="0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366775" y="2312425"/>
              <a:ext cx="117000" cy="35975"/>
            </a:xfrm>
            <a:custGeom>
              <a:avLst/>
              <a:gdLst/>
              <a:ahLst/>
              <a:cxnLst/>
              <a:rect l="l" t="t" r="r" b="b"/>
              <a:pathLst>
                <a:path w="4680" h="1439" extrusionOk="0">
                  <a:moveTo>
                    <a:pt x="1233" y="1"/>
                  </a:moveTo>
                  <a:cubicBezTo>
                    <a:pt x="815" y="1"/>
                    <a:pt x="394" y="86"/>
                    <a:pt x="1" y="234"/>
                  </a:cubicBezTo>
                  <a:lnTo>
                    <a:pt x="1" y="1187"/>
                  </a:lnTo>
                  <a:cubicBezTo>
                    <a:pt x="355" y="1017"/>
                    <a:pt x="741" y="925"/>
                    <a:pt x="1126" y="925"/>
                  </a:cubicBezTo>
                  <a:cubicBezTo>
                    <a:pt x="1361" y="925"/>
                    <a:pt x="1596" y="960"/>
                    <a:pt x="1822" y="1032"/>
                  </a:cubicBezTo>
                  <a:cubicBezTo>
                    <a:pt x="2287" y="1187"/>
                    <a:pt x="2691" y="1389"/>
                    <a:pt x="3180" y="1437"/>
                  </a:cubicBezTo>
                  <a:cubicBezTo>
                    <a:pt x="3237" y="1438"/>
                    <a:pt x="3294" y="1439"/>
                    <a:pt x="3351" y="1439"/>
                  </a:cubicBezTo>
                  <a:cubicBezTo>
                    <a:pt x="3820" y="1439"/>
                    <a:pt x="4255" y="1389"/>
                    <a:pt x="4680" y="1187"/>
                  </a:cubicBezTo>
                  <a:lnTo>
                    <a:pt x="4680" y="234"/>
                  </a:lnTo>
                  <a:cubicBezTo>
                    <a:pt x="4357" y="424"/>
                    <a:pt x="4005" y="499"/>
                    <a:pt x="3649" y="499"/>
                  </a:cubicBezTo>
                  <a:cubicBezTo>
                    <a:pt x="3179" y="499"/>
                    <a:pt x="2702" y="368"/>
                    <a:pt x="2275" y="199"/>
                  </a:cubicBezTo>
                  <a:cubicBezTo>
                    <a:pt x="1942" y="62"/>
                    <a:pt x="1588" y="1"/>
                    <a:pt x="1233" y="1"/>
                  </a:cubicBezTo>
                  <a:close/>
                </a:path>
              </a:pathLst>
            </a:custGeom>
            <a:solidFill>
              <a:srgbClr val="A011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367375" y="2281250"/>
              <a:ext cx="117300" cy="42900"/>
            </a:xfrm>
            <a:custGeom>
              <a:avLst/>
              <a:gdLst/>
              <a:ahLst/>
              <a:cxnLst/>
              <a:rect l="l" t="t" r="r" b="b"/>
              <a:pathLst>
                <a:path w="4692" h="1716" extrusionOk="0">
                  <a:moveTo>
                    <a:pt x="1153" y="0"/>
                  </a:moveTo>
                  <a:cubicBezTo>
                    <a:pt x="759" y="0"/>
                    <a:pt x="369" y="71"/>
                    <a:pt x="0" y="243"/>
                  </a:cubicBezTo>
                  <a:lnTo>
                    <a:pt x="0" y="1469"/>
                  </a:lnTo>
                  <a:cubicBezTo>
                    <a:pt x="24" y="1446"/>
                    <a:pt x="72" y="1446"/>
                    <a:pt x="96" y="1422"/>
                  </a:cubicBezTo>
                  <a:cubicBezTo>
                    <a:pt x="143" y="1422"/>
                    <a:pt x="179" y="1386"/>
                    <a:pt x="215" y="1386"/>
                  </a:cubicBezTo>
                  <a:cubicBezTo>
                    <a:pt x="250" y="1374"/>
                    <a:pt x="298" y="1350"/>
                    <a:pt x="322" y="1350"/>
                  </a:cubicBezTo>
                  <a:cubicBezTo>
                    <a:pt x="393" y="1315"/>
                    <a:pt x="477" y="1303"/>
                    <a:pt x="548" y="1267"/>
                  </a:cubicBezTo>
                  <a:cubicBezTo>
                    <a:pt x="716" y="1230"/>
                    <a:pt x="883" y="1211"/>
                    <a:pt x="1047" y="1211"/>
                  </a:cubicBezTo>
                  <a:cubicBezTo>
                    <a:pt x="1302" y="1211"/>
                    <a:pt x="1552" y="1256"/>
                    <a:pt x="1798" y="1350"/>
                  </a:cubicBezTo>
                  <a:cubicBezTo>
                    <a:pt x="2363" y="1536"/>
                    <a:pt x="2941" y="1716"/>
                    <a:pt x="3530" y="1716"/>
                  </a:cubicBezTo>
                  <a:cubicBezTo>
                    <a:pt x="3772" y="1716"/>
                    <a:pt x="4016" y="1685"/>
                    <a:pt x="4263" y="1612"/>
                  </a:cubicBezTo>
                  <a:cubicBezTo>
                    <a:pt x="4310" y="1600"/>
                    <a:pt x="4346" y="1565"/>
                    <a:pt x="4382" y="1565"/>
                  </a:cubicBezTo>
                  <a:cubicBezTo>
                    <a:pt x="4477" y="1565"/>
                    <a:pt x="4584" y="1541"/>
                    <a:pt x="4656" y="1469"/>
                  </a:cubicBezTo>
                  <a:cubicBezTo>
                    <a:pt x="4620" y="1065"/>
                    <a:pt x="4691" y="648"/>
                    <a:pt x="4656" y="243"/>
                  </a:cubicBezTo>
                  <a:lnTo>
                    <a:pt x="4656" y="243"/>
                  </a:lnTo>
                  <a:cubicBezTo>
                    <a:pt x="4333" y="412"/>
                    <a:pt x="3973" y="506"/>
                    <a:pt x="3615" y="506"/>
                  </a:cubicBezTo>
                  <a:cubicBezTo>
                    <a:pt x="3365" y="506"/>
                    <a:pt x="3116" y="460"/>
                    <a:pt x="2882" y="362"/>
                  </a:cubicBezTo>
                  <a:cubicBezTo>
                    <a:pt x="2334" y="156"/>
                    <a:pt x="1739" y="0"/>
                    <a:pt x="1153" y="0"/>
                  </a:cubicBezTo>
                  <a:close/>
                </a:path>
              </a:pathLst>
            </a:custGeom>
            <a:solidFill>
              <a:srgbClr val="FFD6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365300" y="2257250"/>
              <a:ext cx="3875" cy="187550"/>
            </a:xfrm>
            <a:custGeom>
              <a:avLst/>
              <a:gdLst/>
              <a:ahLst/>
              <a:cxnLst/>
              <a:rect l="l" t="t" r="r" b="b"/>
              <a:pathLst>
                <a:path w="155" h="7502" extrusionOk="0">
                  <a:moveTo>
                    <a:pt x="83" y="1"/>
                  </a:moveTo>
                  <a:cubicBezTo>
                    <a:pt x="36" y="1"/>
                    <a:pt x="0" y="13"/>
                    <a:pt x="0" y="48"/>
                  </a:cubicBezTo>
                  <a:lnTo>
                    <a:pt x="0" y="7502"/>
                  </a:lnTo>
                  <a:lnTo>
                    <a:pt x="155" y="7502"/>
                  </a:lnTo>
                  <a:lnTo>
                    <a:pt x="155" y="48"/>
                  </a:lnTo>
                  <a:cubicBezTo>
                    <a:pt x="155" y="13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366475" y="2257250"/>
              <a:ext cx="2700" cy="187550"/>
            </a:xfrm>
            <a:custGeom>
              <a:avLst/>
              <a:gdLst/>
              <a:ahLst/>
              <a:cxnLst/>
              <a:rect l="l" t="t" r="r" b="b"/>
              <a:pathLst>
                <a:path w="108" h="7502" extrusionOk="0">
                  <a:moveTo>
                    <a:pt x="1" y="1"/>
                  </a:moveTo>
                  <a:cubicBezTo>
                    <a:pt x="36" y="1"/>
                    <a:pt x="48" y="13"/>
                    <a:pt x="48" y="48"/>
                  </a:cubicBezTo>
                  <a:lnTo>
                    <a:pt x="48" y="7502"/>
                  </a:lnTo>
                  <a:lnTo>
                    <a:pt x="108" y="7502"/>
                  </a:lnTo>
                  <a:lnTo>
                    <a:pt x="108" y="48"/>
                  </a:lnTo>
                  <a:cubicBezTo>
                    <a:pt x="108" y="13"/>
                    <a:pt x="72" y="1"/>
                    <a:pt x="36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65300" y="2443875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83" y="1"/>
                  </a:moveTo>
                  <a:cubicBezTo>
                    <a:pt x="36" y="1"/>
                    <a:pt x="0" y="25"/>
                    <a:pt x="0" y="37"/>
                  </a:cubicBezTo>
                  <a:cubicBezTo>
                    <a:pt x="0" y="48"/>
                    <a:pt x="36" y="60"/>
                    <a:pt x="83" y="60"/>
                  </a:cubicBezTo>
                  <a:cubicBezTo>
                    <a:pt x="119" y="60"/>
                    <a:pt x="155" y="48"/>
                    <a:pt x="155" y="37"/>
                  </a:cubicBezTo>
                  <a:cubicBezTo>
                    <a:pt x="155" y="25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366175" y="2258450"/>
              <a:ext cx="1225" cy="15500"/>
            </a:xfrm>
            <a:custGeom>
              <a:avLst/>
              <a:gdLst/>
              <a:ahLst/>
              <a:cxnLst/>
              <a:rect l="l" t="t" r="r" b="b"/>
              <a:pathLst>
                <a:path w="49" h="620" extrusionOk="0">
                  <a:moveTo>
                    <a:pt x="25" y="0"/>
                  </a:moveTo>
                  <a:cubicBezTo>
                    <a:pt x="25" y="0"/>
                    <a:pt x="13" y="0"/>
                    <a:pt x="13" y="12"/>
                  </a:cubicBezTo>
                  <a:cubicBezTo>
                    <a:pt x="1" y="24"/>
                    <a:pt x="1" y="60"/>
                    <a:pt x="1" y="84"/>
                  </a:cubicBezTo>
                  <a:lnTo>
                    <a:pt x="1" y="131"/>
                  </a:lnTo>
                  <a:lnTo>
                    <a:pt x="1" y="191"/>
                  </a:lnTo>
                  <a:lnTo>
                    <a:pt x="1" y="310"/>
                  </a:lnTo>
                  <a:cubicBezTo>
                    <a:pt x="1" y="476"/>
                    <a:pt x="1" y="619"/>
                    <a:pt x="13" y="619"/>
                  </a:cubicBezTo>
                  <a:cubicBezTo>
                    <a:pt x="13" y="619"/>
                    <a:pt x="25" y="476"/>
                    <a:pt x="25" y="310"/>
                  </a:cubicBezTo>
                  <a:lnTo>
                    <a:pt x="25" y="191"/>
                  </a:lnTo>
                  <a:lnTo>
                    <a:pt x="25" y="131"/>
                  </a:lnTo>
                  <a:lnTo>
                    <a:pt x="25" y="84"/>
                  </a:lnTo>
                  <a:lnTo>
                    <a:pt x="25" y="24"/>
                  </a:lnTo>
                  <a:cubicBezTo>
                    <a:pt x="25" y="12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65875" y="2275400"/>
              <a:ext cx="925" cy="2725"/>
            </a:xfrm>
            <a:custGeom>
              <a:avLst/>
              <a:gdLst/>
              <a:ahLst/>
              <a:cxnLst/>
              <a:rect l="l" t="t" r="r" b="b"/>
              <a:pathLst>
                <a:path w="37" h="109" extrusionOk="0">
                  <a:moveTo>
                    <a:pt x="13" y="1"/>
                  </a:moveTo>
                  <a:cubicBezTo>
                    <a:pt x="13" y="1"/>
                    <a:pt x="1" y="13"/>
                    <a:pt x="1" y="49"/>
                  </a:cubicBezTo>
                  <a:cubicBezTo>
                    <a:pt x="1" y="72"/>
                    <a:pt x="1" y="108"/>
                    <a:pt x="13" y="108"/>
                  </a:cubicBezTo>
                  <a:cubicBezTo>
                    <a:pt x="25" y="108"/>
                    <a:pt x="37" y="72"/>
                    <a:pt x="25" y="60"/>
                  </a:cubicBezTo>
                  <a:cubicBezTo>
                    <a:pt x="25" y="3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E6F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45275" y="2562950"/>
              <a:ext cx="567075" cy="232500"/>
            </a:xfrm>
            <a:custGeom>
              <a:avLst/>
              <a:gdLst/>
              <a:ahLst/>
              <a:cxnLst/>
              <a:rect l="l" t="t" r="r" b="b"/>
              <a:pathLst>
                <a:path w="22683" h="9300" extrusionOk="0">
                  <a:moveTo>
                    <a:pt x="12586" y="0"/>
                  </a:moveTo>
                  <a:cubicBezTo>
                    <a:pt x="11419" y="0"/>
                    <a:pt x="10431" y="810"/>
                    <a:pt x="10145" y="1893"/>
                  </a:cubicBezTo>
                  <a:cubicBezTo>
                    <a:pt x="9609" y="1060"/>
                    <a:pt x="8692" y="512"/>
                    <a:pt x="7633" y="512"/>
                  </a:cubicBezTo>
                  <a:cubicBezTo>
                    <a:pt x="5978" y="512"/>
                    <a:pt x="4632" y="1846"/>
                    <a:pt x="4632" y="3513"/>
                  </a:cubicBezTo>
                  <a:cubicBezTo>
                    <a:pt x="4632" y="3608"/>
                    <a:pt x="4632" y="3691"/>
                    <a:pt x="4644" y="3798"/>
                  </a:cubicBezTo>
                  <a:cubicBezTo>
                    <a:pt x="4168" y="3489"/>
                    <a:pt x="3620" y="3310"/>
                    <a:pt x="3001" y="3310"/>
                  </a:cubicBezTo>
                  <a:cubicBezTo>
                    <a:pt x="1358" y="3310"/>
                    <a:pt x="1" y="4644"/>
                    <a:pt x="1" y="6311"/>
                  </a:cubicBezTo>
                  <a:cubicBezTo>
                    <a:pt x="1" y="7906"/>
                    <a:pt x="1239" y="9204"/>
                    <a:pt x="2799" y="9299"/>
                  </a:cubicBezTo>
                  <a:lnTo>
                    <a:pt x="19789" y="9299"/>
                  </a:lnTo>
                  <a:cubicBezTo>
                    <a:pt x="21396" y="9251"/>
                    <a:pt x="22682" y="7942"/>
                    <a:pt x="22682" y="6311"/>
                  </a:cubicBezTo>
                  <a:cubicBezTo>
                    <a:pt x="22682" y="4668"/>
                    <a:pt x="21337" y="3310"/>
                    <a:pt x="19670" y="3310"/>
                  </a:cubicBezTo>
                  <a:cubicBezTo>
                    <a:pt x="19075" y="3310"/>
                    <a:pt x="18527" y="3489"/>
                    <a:pt x="18063" y="3775"/>
                  </a:cubicBezTo>
                  <a:cubicBezTo>
                    <a:pt x="17932" y="2905"/>
                    <a:pt x="17193" y="2239"/>
                    <a:pt x="16277" y="2239"/>
                  </a:cubicBezTo>
                  <a:cubicBezTo>
                    <a:pt x="15824" y="2239"/>
                    <a:pt x="15419" y="2405"/>
                    <a:pt x="15086" y="2679"/>
                  </a:cubicBezTo>
                  <a:cubicBezTo>
                    <a:pt x="15086" y="2620"/>
                    <a:pt x="15110" y="2584"/>
                    <a:pt x="15110" y="2524"/>
                  </a:cubicBezTo>
                  <a:cubicBezTo>
                    <a:pt x="15110" y="1119"/>
                    <a:pt x="13979" y="0"/>
                    <a:pt x="125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552650" y="2916850"/>
              <a:ext cx="632825" cy="230725"/>
            </a:xfrm>
            <a:custGeom>
              <a:avLst/>
              <a:gdLst/>
              <a:ahLst/>
              <a:cxnLst/>
              <a:rect l="l" t="t" r="r" b="b"/>
              <a:pathLst>
                <a:path w="25313" h="9229" extrusionOk="0">
                  <a:moveTo>
                    <a:pt x="12847" y="1"/>
                  </a:moveTo>
                  <a:cubicBezTo>
                    <a:pt x="11466" y="1"/>
                    <a:pt x="10347" y="1120"/>
                    <a:pt x="10347" y="2501"/>
                  </a:cubicBezTo>
                  <a:cubicBezTo>
                    <a:pt x="10347" y="2561"/>
                    <a:pt x="10359" y="2608"/>
                    <a:pt x="10359" y="2668"/>
                  </a:cubicBezTo>
                  <a:cubicBezTo>
                    <a:pt x="10049" y="2382"/>
                    <a:pt x="9632" y="2215"/>
                    <a:pt x="9180" y="2215"/>
                  </a:cubicBezTo>
                  <a:cubicBezTo>
                    <a:pt x="8287" y="2215"/>
                    <a:pt x="7549" y="2870"/>
                    <a:pt x="7418" y="3739"/>
                  </a:cubicBezTo>
                  <a:cubicBezTo>
                    <a:pt x="6953" y="3454"/>
                    <a:pt x="6406" y="3275"/>
                    <a:pt x="5822" y="3275"/>
                  </a:cubicBezTo>
                  <a:cubicBezTo>
                    <a:pt x="4465" y="3275"/>
                    <a:pt x="3322" y="4180"/>
                    <a:pt x="2965" y="5418"/>
                  </a:cubicBezTo>
                  <a:lnTo>
                    <a:pt x="1929" y="5418"/>
                  </a:lnTo>
                  <a:cubicBezTo>
                    <a:pt x="893" y="5418"/>
                    <a:pt x="48" y="6252"/>
                    <a:pt x="0" y="7287"/>
                  </a:cubicBezTo>
                  <a:cubicBezTo>
                    <a:pt x="0" y="8335"/>
                    <a:pt x="845" y="9180"/>
                    <a:pt x="1893" y="9180"/>
                  </a:cubicBezTo>
                  <a:lnTo>
                    <a:pt x="5298" y="9180"/>
                  </a:lnTo>
                  <a:cubicBezTo>
                    <a:pt x="5417" y="9216"/>
                    <a:pt x="5537" y="9228"/>
                    <a:pt x="5656" y="9228"/>
                  </a:cubicBezTo>
                  <a:lnTo>
                    <a:pt x="22539" y="9228"/>
                  </a:lnTo>
                  <a:cubicBezTo>
                    <a:pt x="24086" y="9121"/>
                    <a:pt x="25313" y="7823"/>
                    <a:pt x="25313" y="6252"/>
                  </a:cubicBezTo>
                  <a:cubicBezTo>
                    <a:pt x="25313" y="4609"/>
                    <a:pt x="23991" y="3275"/>
                    <a:pt x="22336" y="3275"/>
                  </a:cubicBezTo>
                  <a:cubicBezTo>
                    <a:pt x="21741" y="3275"/>
                    <a:pt x="21181" y="3454"/>
                    <a:pt x="20717" y="3751"/>
                  </a:cubicBezTo>
                  <a:cubicBezTo>
                    <a:pt x="20729" y="3668"/>
                    <a:pt x="20729" y="3573"/>
                    <a:pt x="20729" y="3477"/>
                  </a:cubicBezTo>
                  <a:cubicBezTo>
                    <a:pt x="20729" y="1846"/>
                    <a:pt x="19407" y="501"/>
                    <a:pt x="17752" y="501"/>
                  </a:cubicBezTo>
                  <a:cubicBezTo>
                    <a:pt x="16716" y="501"/>
                    <a:pt x="15788" y="1060"/>
                    <a:pt x="15252" y="1882"/>
                  </a:cubicBezTo>
                  <a:cubicBezTo>
                    <a:pt x="14990" y="799"/>
                    <a:pt x="14002" y="1"/>
                    <a:pt x="128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90050" y="2555800"/>
              <a:ext cx="275375" cy="1016825"/>
            </a:xfrm>
            <a:custGeom>
              <a:avLst/>
              <a:gdLst/>
              <a:ahLst/>
              <a:cxnLst/>
              <a:rect l="l" t="t" r="r" b="b"/>
              <a:pathLst>
                <a:path w="11015" h="40673" extrusionOk="0">
                  <a:moveTo>
                    <a:pt x="1" y="1"/>
                  </a:moveTo>
                  <a:lnTo>
                    <a:pt x="1" y="40672"/>
                  </a:lnTo>
                  <a:lnTo>
                    <a:pt x="11014" y="40672"/>
                  </a:lnTo>
                  <a:lnTo>
                    <a:pt x="11014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2500" y="2468300"/>
              <a:ext cx="310775" cy="122650"/>
            </a:xfrm>
            <a:custGeom>
              <a:avLst/>
              <a:gdLst/>
              <a:ahLst/>
              <a:cxnLst/>
              <a:rect l="l" t="t" r="r" b="b"/>
              <a:pathLst>
                <a:path w="12431" h="4906" extrusionOk="0">
                  <a:moveTo>
                    <a:pt x="5465" y="0"/>
                  </a:moveTo>
                  <a:lnTo>
                    <a:pt x="5465" y="2334"/>
                  </a:lnTo>
                  <a:lnTo>
                    <a:pt x="4108" y="2334"/>
                  </a:lnTo>
                  <a:lnTo>
                    <a:pt x="4108" y="12"/>
                  </a:lnTo>
                  <a:lnTo>
                    <a:pt x="2751" y="12"/>
                  </a:lnTo>
                  <a:lnTo>
                    <a:pt x="2751" y="2334"/>
                  </a:lnTo>
                  <a:lnTo>
                    <a:pt x="1370" y="2334"/>
                  </a:lnTo>
                  <a:lnTo>
                    <a:pt x="1370" y="12"/>
                  </a:lnTo>
                  <a:lnTo>
                    <a:pt x="0" y="12"/>
                  </a:lnTo>
                  <a:lnTo>
                    <a:pt x="0" y="4905"/>
                  </a:lnTo>
                  <a:lnTo>
                    <a:pt x="12430" y="4905"/>
                  </a:lnTo>
                  <a:lnTo>
                    <a:pt x="12430" y="12"/>
                  </a:lnTo>
                  <a:lnTo>
                    <a:pt x="11073" y="12"/>
                  </a:lnTo>
                  <a:lnTo>
                    <a:pt x="11073" y="2334"/>
                  </a:lnTo>
                  <a:lnTo>
                    <a:pt x="9680" y="2334"/>
                  </a:lnTo>
                  <a:lnTo>
                    <a:pt x="9680" y="12"/>
                  </a:lnTo>
                  <a:lnTo>
                    <a:pt x="8323" y="12"/>
                  </a:lnTo>
                  <a:lnTo>
                    <a:pt x="8323" y="2334"/>
                  </a:lnTo>
                  <a:lnTo>
                    <a:pt x="6835" y="2334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4825" y="2647775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1"/>
                  </a:moveTo>
                  <a:cubicBezTo>
                    <a:pt x="525" y="1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1"/>
                    <a:pt x="1180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979350" y="2733200"/>
              <a:ext cx="88425" cy="14025"/>
            </a:xfrm>
            <a:custGeom>
              <a:avLst/>
              <a:gdLst/>
              <a:ahLst/>
              <a:cxnLst/>
              <a:rect l="l" t="t" r="r" b="b"/>
              <a:pathLst>
                <a:path w="3537" h="561" extrusionOk="0">
                  <a:moveTo>
                    <a:pt x="275" y="1"/>
                  </a:moveTo>
                  <a:cubicBezTo>
                    <a:pt x="120" y="1"/>
                    <a:pt x="1" y="132"/>
                    <a:pt x="1" y="274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74"/>
                  </a:cubicBezTo>
                  <a:cubicBezTo>
                    <a:pt x="3537" y="132"/>
                    <a:pt x="3418" y="1"/>
                    <a:pt x="3251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994825" y="2804050"/>
              <a:ext cx="58975" cy="89925"/>
            </a:xfrm>
            <a:custGeom>
              <a:avLst/>
              <a:gdLst/>
              <a:ahLst/>
              <a:cxnLst/>
              <a:rect l="l" t="t" r="r" b="b"/>
              <a:pathLst>
                <a:path w="2359" h="3597" extrusionOk="0">
                  <a:moveTo>
                    <a:pt x="1180" y="0"/>
                  </a:moveTo>
                  <a:cubicBezTo>
                    <a:pt x="525" y="0"/>
                    <a:pt x="1" y="524"/>
                    <a:pt x="1" y="1179"/>
                  </a:cubicBezTo>
                  <a:lnTo>
                    <a:pt x="1" y="3596"/>
                  </a:lnTo>
                  <a:lnTo>
                    <a:pt x="2346" y="3596"/>
                  </a:lnTo>
                  <a:lnTo>
                    <a:pt x="2346" y="1179"/>
                  </a:lnTo>
                  <a:lnTo>
                    <a:pt x="2358" y="1179"/>
                  </a:lnTo>
                  <a:cubicBezTo>
                    <a:pt x="2358" y="536"/>
                    <a:pt x="1834" y="0"/>
                    <a:pt x="1180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79350" y="2889775"/>
              <a:ext cx="88425" cy="14000"/>
            </a:xfrm>
            <a:custGeom>
              <a:avLst/>
              <a:gdLst/>
              <a:ahLst/>
              <a:cxnLst/>
              <a:rect l="l" t="t" r="r" b="b"/>
              <a:pathLst>
                <a:path w="3537" h="560" extrusionOk="0">
                  <a:moveTo>
                    <a:pt x="275" y="0"/>
                  </a:moveTo>
                  <a:cubicBezTo>
                    <a:pt x="120" y="0"/>
                    <a:pt x="1" y="131"/>
                    <a:pt x="1" y="286"/>
                  </a:cubicBezTo>
                  <a:cubicBezTo>
                    <a:pt x="1" y="441"/>
                    <a:pt x="132" y="560"/>
                    <a:pt x="275" y="560"/>
                  </a:cubicBezTo>
                  <a:lnTo>
                    <a:pt x="3251" y="560"/>
                  </a:lnTo>
                  <a:cubicBezTo>
                    <a:pt x="3418" y="560"/>
                    <a:pt x="3537" y="429"/>
                    <a:pt x="3537" y="286"/>
                  </a:cubicBezTo>
                  <a:cubicBezTo>
                    <a:pt x="3537" y="119"/>
                    <a:pt x="3418" y="0"/>
                    <a:pt x="3251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353975" y="2974600"/>
              <a:ext cx="1318050" cy="598025"/>
            </a:xfrm>
            <a:custGeom>
              <a:avLst/>
              <a:gdLst/>
              <a:ahLst/>
              <a:cxnLst/>
              <a:rect l="l" t="t" r="r" b="b"/>
              <a:pathLst>
                <a:path w="52722" h="23921" extrusionOk="0">
                  <a:moveTo>
                    <a:pt x="1" y="1"/>
                  </a:moveTo>
                  <a:lnTo>
                    <a:pt x="1" y="23920"/>
                  </a:lnTo>
                  <a:lnTo>
                    <a:pt x="52722" y="23920"/>
                  </a:lnTo>
                  <a:lnTo>
                    <a:pt x="52722" y="1"/>
                  </a:lnTo>
                  <a:close/>
                </a:path>
              </a:pathLst>
            </a:custGeom>
            <a:solidFill>
              <a:srgbClr val="8892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49225" y="2972225"/>
              <a:ext cx="1162675" cy="40500"/>
            </a:xfrm>
            <a:custGeom>
              <a:avLst/>
              <a:gdLst/>
              <a:ahLst/>
              <a:cxnLst/>
              <a:rect l="l" t="t" r="r" b="b"/>
              <a:pathLst>
                <a:path w="46507" h="1620" extrusionOk="0">
                  <a:moveTo>
                    <a:pt x="1" y="0"/>
                  </a:moveTo>
                  <a:lnTo>
                    <a:pt x="1" y="1620"/>
                  </a:lnTo>
                  <a:lnTo>
                    <a:pt x="46506" y="1620"/>
                  </a:lnTo>
                  <a:lnTo>
                    <a:pt x="46506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93025" y="3148425"/>
              <a:ext cx="270600" cy="424200"/>
            </a:xfrm>
            <a:custGeom>
              <a:avLst/>
              <a:gdLst/>
              <a:ahLst/>
              <a:cxnLst/>
              <a:rect l="l" t="t" r="r" b="b"/>
              <a:pathLst>
                <a:path w="10824" h="16968" extrusionOk="0">
                  <a:moveTo>
                    <a:pt x="6652" y="1"/>
                  </a:moveTo>
                  <a:cubicBezTo>
                    <a:pt x="6638" y="1"/>
                    <a:pt x="6623" y="1"/>
                    <a:pt x="6609" y="1"/>
                  </a:cubicBezTo>
                  <a:lnTo>
                    <a:pt x="4204" y="1"/>
                  </a:lnTo>
                  <a:cubicBezTo>
                    <a:pt x="1894" y="1"/>
                    <a:pt x="1" y="1882"/>
                    <a:pt x="1" y="4204"/>
                  </a:cubicBezTo>
                  <a:lnTo>
                    <a:pt x="1" y="16967"/>
                  </a:lnTo>
                  <a:lnTo>
                    <a:pt x="10824" y="16967"/>
                  </a:lnTo>
                  <a:lnTo>
                    <a:pt x="10824" y="4204"/>
                  </a:lnTo>
                  <a:cubicBezTo>
                    <a:pt x="10824" y="1885"/>
                    <a:pt x="8954" y="1"/>
                    <a:pt x="6652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675450" y="2502825"/>
              <a:ext cx="83950" cy="47650"/>
            </a:xfrm>
            <a:custGeom>
              <a:avLst/>
              <a:gdLst/>
              <a:ahLst/>
              <a:cxnLst/>
              <a:rect l="l" t="t" r="r" b="b"/>
              <a:pathLst>
                <a:path w="3358" h="1906" extrusionOk="0">
                  <a:moveTo>
                    <a:pt x="0" y="0"/>
                  </a:moveTo>
                  <a:lnTo>
                    <a:pt x="0" y="1905"/>
                  </a:lnTo>
                  <a:lnTo>
                    <a:pt x="3358" y="1905"/>
                  </a:lnTo>
                  <a:lnTo>
                    <a:pt x="2679" y="977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71875" y="24936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668600" y="24891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96"/>
                    <a:pt x="358" y="1"/>
                    <a:pt x="23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25" y="2793625"/>
              <a:ext cx="202150" cy="778700"/>
            </a:xfrm>
            <a:custGeom>
              <a:avLst/>
              <a:gdLst/>
              <a:ahLst/>
              <a:cxnLst/>
              <a:rect l="l" t="t" r="r" b="b"/>
              <a:pathLst>
                <a:path w="8086" h="31148" extrusionOk="0">
                  <a:moveTo>
                    <a:pt x="1" y="1"/>
                  </a:moveTo>
                  <a:lnTo>
                    <a:pt x="1" y="31147"/>
                  </a:lnTo>
                  <a:lnTo>
                    <a:pt x="8085" y="31147"/>
                  </a:lnTo>
                  <a:lnTo>
                    <a:pt x="8085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62350" y="2729325"/>
              <a:ext cx="228025" cy="90225"/>
            </a:xfrm>
            <a:custGeom>
              <a:avLst/>
              <a:gdLst/>
              <a:ahLst/>
              <a:cxnLst/>
              <a:rect l="l" t="t" r="r" b="b"/>
              <a:pathLst>
                <a:path w="9121" h="3609" extrusionOk="0">
                  <a:moveTo>
                    <a:pt x="4001" y="1"/>
                  </a:moveTo>
                  <a:lnTo>
                    <a:pt x="4001" y="1715"/>
                  </a:lnTo>
                  <a:lnTo>
                    <a:pt x="3012" y="1715"/>
                  </a:lnTo>
                  <a:lnTo>
                    <a:pt x="3012" y="13"/>
                  </a:lnTo>
                  <a:lnTo>
                    <a:pt x="2024" y="13"/>
                  </a:lnTo>
                  <a:lnTo>
                    <a:pt x="2024" y="1715"/>
                  </a:lnTo>
                  <a:lnTo>
                    <a:pt x="988" y="1715"/>
                  </a:lnTo>
                  <a:lnTo>
                    <a:pt x="988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20" y="3608"/>
                  </a:lnTo>
                  <a:lnTo>
                    <a:pt x="9120" y="13"/>
                  </a:lnTo>
                  <a:lnTo>
                    <a:pt x="8120" y="13"/>
                  </a:lnTo>
                  <a:lnTo>
                    <a:pt x="8120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096" y="13"/>
                  </a:lnTo>
                  <a:lnTo>
                    <a:pt x="6096" y="1715"/>
                  </a:lnTo>
                  <a:lnTo>
                    <a:pt x="5001" y="1715"/>
                  </a:lnTo>
                  <a:lnTo>
                    <a:pt x="5001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656400" y="2899300"/>
              <a:ext cx="43175" cy="66100"/>
            </a:xfrm>
            <a:custGeom>
              <a:avLst/>
              <a:gdLst/>
              <a:ahLst/>
              <a:cxnLst/>
              <a:rect l="l" t="t" r="r" b="b"/>
              <a:pathLst>
                <a:path w="1727" h="2644" extrusionOk="0">
                  <a:moveTo>
                    <a:pt x="858" y="0"/>
                  </a:moveTo>
                  <a:cubicBezTo>
                    <a:pt x="381" y="0"/>
                    <a:pt x="0" y="393"/>
                    <a:pt x="0" y="869"/>
                  </a:cubicBezTo>
                  <a:lnTo>
                    <a:pt x="0" y="2644"/>
                  </a:lnTo>
                  <a:lnTo>
                    <a:pt x="1715" y="2644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44800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34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34"/>
                    <a:pt x="2608" y="215"/>
                  </a:cubicBezTo>
                  <a:cubicBezTo>
                    <a:pt x="2608" y="108"/>
                    <a:pt x="2500" y="24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656400" y="3023725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58" y="0"/>
                  </a:moveTo>
                  <a:cubicBezTo>
                    <a:pt x="381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644800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3"/>
                  </a:cubicBezTo>
                  <a:cubicBezTo>
                    <a:pt x="2608" y="84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56400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58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644800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14" y="0"/>
                  </a:moveTo>
                  <a:cubicBezTo>
                    <a:pt x="95" y="0"/>
                    <a:pt x="0" y="83"/>
                    <a:pt x="0" y="202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8" y="322"/>
                    <a:pt x="2608" y="202"/>
                  </a:cubicBezTo>
                  <a:cubicBezTo>
                    <a:pt x="2608" y="83"/>
                    <a:pt x="2500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369875" y="2503125"/>
              <a:ext cx="84275" cy="47650"/>
            </a:xfrm>
            <a:custGeom>
              <a:avLst/>
              <a:gdLst/>
              <a:ahLst/>
              <a:cxnLst/>
              <a:rect l="l" t="t" r="r" b="b"/>
              <a:pathLst>
                <a:path w="3371" h="1906" extrusionOk="0">
                  <a:moveTo>
                    <a:pt x="1" y="0"/>
                  </a:moveTo>
                  <a:lnTo>
                    <a:pt x="1" y="1905"/>
                  </a:lnTo>
                  <a:lnTo>
                    <a:pt x="3370" y="1905"/>
                  </a:lnTo>
                  <a:lnTo>
                    <a:pt x="2680" y="988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366900" y="2493900"/>
              <a:ext cx="4500" cy="283075"/>
            </a:xfrm>
            <a:custGeom>
              <a:avLst/>
              <a:gdLst/>
              <a:ahLst/>
              <a:cxnLst/>
              <a:rect l="l" t="t" r="r" b="b"/>
              <a:pathLst>
                <a:path w="180" h="11323" extrusionOk="0">
                  <a:moveTo>
                    <a:pt x="1" y="0"/>
                  </a:moveTo>
                  <a:lnTo>
                    <a:pt x="1" y="11323"/>
                  </a:lnTo>
                  <a:lnTo>
                    <a:pt x="179" y="11323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63325" y="2489425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266600" y="2793625"/>
              <a:ext cx="201825" cy="778700"/>
            </a:xfrm>
            <a:custGeom>
              <a:avLst/>
              <a:gdLst/>
              <a:ahLst/>
              <a:cxnLst/>
              <a:rect l="l" t="t" r="r" b="b"/>
              <a:pathLst>
                <a:path w="8073" h="31148" extrusionOk="0">
                  <a:moveTo>
                    <a:pt x="0" y="1"/>
                  </a:moveTo>
                  <a:lnTo>
                    <a:pt x="0" y="31147"/>
                  </a:lnTo>
                  <a:lnTo>
                    <a:pt x="8073" y="31147"/>
                  </a:lnTo>
                  <a:lnTo>
                    <a:pt x="8073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253500" y="2729325"/>
              <a:ext cx="227725" cy="90225"/>
            </a:xfrm>
            <a:custGeom>
              <a:avLst/>
              <a:gdLst/>
              <a:ahLst/>
              <a:cxnLst/>
              <a:rect l="l" t="t" r="r" b="b"/>
              <a:pathLst>
                <a:path w="9109" h="3609" extrusionOk="0">
                  <a:moveTo>
                    <a:pt x="4108" y="1"/>
                  </a:moveTo>
                  <a:lnTo>
                    <a:pt x="4108" y="1715"/>
                  </a:lnTo>
                  <a:lnTo>
                    <a:pt x="3013" y="1715"/>
                  </a:lnTo>
                  <a:lnTo>
                    <a:pt x="3013" y="13"/>
                  </a:lnTo>
                  <a:lnTo>
                    <a:pt x="2012" y="13"/>
                  </a:lnTo>
                  <a:lnTo>
                    <a:pt x="2012" y="1715"/>
                  </a:lnTo>
                  <a:lnTo>
                    <a:pt x="1000" y="1715"/>
                  </a:lnTo>
                  <a:lnTo>
                    <a:pt x="1000" y="13"/>
                  </a:lnTo>
                  <a:lnTo>
                    <a:pt x="0" y="13"/>
                  </a:lnTo>
                  <a:lnTo>
                    <a:pt x="0" y="3608"/>
                  </a:lnTo>
                  <a:lnTo>
                    <a:pt x="9109" y="3608"/>
                  </a:lnTo>
                  <a:lnTo>
                    <a:pt x="9109" y="13"/>
                  </a:lnTo>
                  <a:lnTo>
                    <a:pt x="8108" y="13"/>
                  </a:lnTo>
                  <a:lnTo>
                    <a:pt x="8108" y="1715"/>
                  </a:lnTo>
                  <a:lnTo>
                    <a:pt x="7096" y="1715"/>
                  </a:lnTo>
                  <a:lnTo>
                    <a:pt x="7096" y="13"/>
                  </a:lnTo>
                  <a:lnTo>
                    <a:pt x="6108" y="13"/>
                  </a:lnTo>
                  <a:lnTo>
                    <a:pt x="6108" y="1715"/>
                  </a:lnTo>
                  <a:lnTo>
                    <a:pt x="5108" y="1715"/>
                  </a:lnTo>
                  <a:lnTo>
                    <a:pt x="510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344275" y="2899300"/>
              <a:ext cx="43200" cy="66100"/>
            </a:xfrm>
            <a:custGeom>
              <a:avLst/>
              <a:gdLst/>
              <a:ahLst/>
              <a:cxnLst/>
              <a:rect l="l" t="t" r="r" b="b"/>
              <a:pathLst>
                <a:path w="1728" h="2644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3" y="869"/>
                  </a:lnTo>
                  <a:lnTo>
                    <a:pt x="13" y="2644"/>
                  </a:lnTo>
                  <a:lnTo>
                    <a:pt x="1727" y="2644"/>
                  </a:lnTo>
                  <a:lnTo>
                    <a:pt x="1727" y="869"/>
                  </a:lnTo>
                  <a:cubicBezTo>
                    <a:pt x="1727" y="393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333875" y="2961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24"/>
                    <a:pt x="0" y="108"/>
                    <a:pt x="0" y="215"/>
                  </a:cubicBezTo>
                  <a:cubicBezTo>
                    <a:pt x="0" y="334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34"/>
                    <a:pt x="2607" y="215"/>
                  </a:cubicBezTo>
                  <a:cubicBezTo>
                    <a:pt x="2607" y="96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344275" y="3023725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3" y="857"/>
                  </a:lnTo>
                  <a:lnTo>
                    <a:pt x="13" y="2631"/>
                  </a:lnTo>
                  <a:lnTo>
                    <a:pt x="1727" y="2631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333875" y="3086225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83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84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580325" y="2689450"/>
              <a:ext cx="182175" cy="882575"/>
            </a:xfrm>
            <a:custGeom>
              <a:avLst/>
              <a:gdLst/>
              <a:ahLst/>
              <a:cxnLst/>
              <a:rect l="l" t="t" r="r" b="b"/>
              <a:pathLst>
                <a:path w="7287" h="35303" extrusionOk="0">
                  <a:moveTo>
                    <a:pt x="0" y="0"/>
                  </a:moveTo>
                  <a:lnTo>
                    <a:pt x="0" y="35302"/>
                  </a:lnTo>
                  <a:lnTo>
                    <a:pt x="7287" y="35302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648775" y="27856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81"/>
                    <a:pt x="1" y="857"/>
                  </a:cubicBezTo>
                  <a:lnTo>
                    <a:pt x="1" y="2631"/>
                  </a:lnTo>
                  <a:lnTo>
                    <a:pt x="1703" y="2631"/>
                  </a:lnTo>
                  <a:lnTo>
                    <a:pt x="1703" y="857"/>
                  </a:lnTo>
                  <a:lnTo>
                    <a:pt x="1727" y="857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637175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0"/>
                  </a:moveTo>
                  <a:cubicBezTo>
                    <a:pt x="84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0"/>
                    <a:pt x="2394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648775" y="2988300"/>
              <a:ext cx="43200" cy="65800"/>
            </a:xfrm>
            <a:custGeom>
              <a:avLst/>
              <a:gdLst/>
              <a:ahLst/>
              <a:cxnLst/>
              <a:rect l="l" t="t" r="r" b="b"/>
              <a:pathLst>
                <a:path w="1728" h="2632" extrusionOk="0">
                  <a:moveTo>
                    <a:pt x="858" y="0"/>
                  </a:moveTo>
                  <a:cubicBezTo>
                    <a:pt x="382" y="0"/>
                    <a:pt x="1" y="393"/>
                    <a:pt x="1" y="869"/>
                  </a:cubicBezTo>
                  <a:lnTo>
                    <a:pt x="1" y="2632"/>
                  </a:lnTo>
                  <a:lnTo>
                    <a:pt x="1703" y="2632"/>
                  </a:lnTo>
                  <a:lnTo>
                    <a:pt x="1703" y="869"/>
                  </a:lnTo>
                  <a:lnTo>
                    <a:pt x="1727" y="869"/>
                  </a:lnTo>
                  <a:cubicBezTo>
                    <a:pt x="1727" y="381"/>
                    <a:pt x="1334" y="0"/>
                    <a:pt x="858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37175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2394" y="417"/>
                  </a:lnTo>
                  <a:cubicBezTo>
                    <a:pt x="2513" y="417"/>
                    <a:pt x="2608" y="322"/>
                    <a:pt x="2608" y="203"/>
                  </a:cubicBezTo>
                  <a:cubicBezTo>
                    <a:pt x="2608" y="108"/>
                    <a:pt x="2513" y="1"/>
                    <a:pt x="2394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6872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0" y="11847"/>
                  </a:lnTo>
                  <a:lnTo>
                    <a:pt x="8215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55562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3" y="1"/>
                  </a:moveTo>
                  <a:cubicBezTo>
                    <a:pt x="8956" y="1"/>
                    <a:pt x="8949" y="1"/>
                    <a:pt x="8942" y="1"/>
                  </a:cubicBezTo>
                  <a:lnTo>
                    <a:pt x="286" y="1"/>
                  </a:lnTo>
                  <a:cubicBezTo>
                    <a:pt x="119" y="1"/>
                    <a:pt x="0" y="120"/>
                    <a:pt x="0" y="287"/>
                  </a:cubicBezTo>
                  <a:cubicBezTo>
                    <a:pt x="0" y="442"/>
                    <a:pt x="131" y="573"/>
                    <a:pt x="286" y="573"/>
                  </a:cubicBezTo>
                  <a:lnTo>
                    <a:pt x="8942" y="573"/>
                  </a:lnTo>
                  <a:cubicBezTo>
                    <a:pt x="9108" y="573"/>
                    <a:pt x="9228" y="454"/>
                    <a:pt x="9228" y="287"/>
                  </a:cubicBezTo>
                  <a:cubicBezTo>
                    <a:pt x="9228" y="128"/>
                    <a:pt x="9118" y="1"/>
                    <a:pt x="8963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661575" y="2418275"/>
              <a:ext cx="18775" cy="17300"/>
            </a:xfrm>
            <a:custGeom>
              <a:avLst/>
              <a:gdLst/>
              <a:ahLst/>
              <a:cxnLst/>
              <a:rect l="l" t="t" r="r" b="b"/>
              <a:pathLst>
                <a:path w="751" h="692" extrusionOk="0">
                  <a:moveTo>
                    <a:pt x="382" y="1"/>
                  </a:moveTo>
                  <a:cubicBezTo>
                    <a:pt x="167" y="1"/>
                    <a:pt x="1" y="156"/>
                    <a:pt x="1" y="346"/>
                  </a:cubicBezTo>
                  <a:cubicBezTo>
                    <a:pt x="1" y="537"/>
                    <a:pt x="167" y="691"/>
                    <a:pt x="382" y="691"/>
                  </a:cubicBezTo>
                  <a:cubicBezTo>
                    <a:pt x="584" y="691"/>
                    <a:pt x="751" y="537"/>
                    <a:pt x="751" y="346"/>
                  </a:cubicBezTo>
                  <a:cubicBezTo>
                    <a:pt x="751" y="156"/>
                    <a:pt x="584" y="1"/>
                    <a:pt x="382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276875" y="2689450"/>
              <a:ext cx="182200" cy="884350"/>
            </a:xfrm>
            <a:custGeom>
              <a:avLst/>
              <a:gdLst/>
              <a:ahLst/>
              <a:cxnLst/>
              <a:rect l="l" t="t" r="r" b="b"/>
              <a:pathLst>
                <a:path w="7288" h="35374" extrusionOk="0">
                  <a:moveTo>
                    <a:pt x="1" y="0"/>
                  </a:moveTo>
                  <a:lnTo>
                    <a:pt x="1" y="35374"/>
                  </a:lnTo>
                  <a:lnTo>
                    <a:pt x="7288" y="35374"/>
                  </a:lnTo>
                  <a:lnTo>
                    <a:pt x="7288" y="0"/>
                  </a:lnTo>
                  <a:close/>
                </a:path>
              </a:pathLst>
            </a:custGeom>
            <a:solidFill>
              <a:srgbClr val="8C9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345650" y="27856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81"/>
                    <a:pt x="0" y="857"/>
                  </a:cubicBezTo>
                  <a:lnTo>
                    <a:pt x="0" y="2631"/>
                  </a:lnTo>
                  <a:lnTo>
                    <a:pt x="1715" y="2631"/>
                  </a:lnTo>
                  <a:lnTo>
                    <a:pt x="1715" y="857"/>
                  </a:lnTo>
                  <a:lnTo>
                    <a:pt x="1727" y="857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33750" y="28481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45650" y="2988300"/>
              <a:ext cx="43175" cy="65800"/>
            </a:xfrm>
            <a:custGeom>
              <a:avLst/>
              <a:gdLst/>
              <a:ahLst/>
              <a:cxnLst/>
              <a:rect l="l" t="t" r="r" b="b"/>
              <a:pathLst>
                <a:path w="1727" h="2632" extrusionOk="0">
                  <a:moveTo>
                    <a:pt x="869" y="0"/>
                  </a:moveTo>
                  <a:cubicBezTo>
                    <a:pt x="393" y="0"/>
                    <a:pt x="0" y="393"/>
                    <a:pt x="0" y="869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69"/>
                  </a:lnTo>
                  <a:lnTo>
                    <a:pt x="1727" y="869"/>
                  </a:lnTo>
                  <a:cubicBezTo>
                    <a:pt x="1727" y="381"/>
                    <a:pt x="1346" y="0"/>
                    <a:pt x="869" y="0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333750" y="3050800"/>
              <a:ext cx="65200" cy="10450"/>
            </a:xfrm>
            <a:custGeom>
              <a:avLst/>
              <a:gdLst/>
              <a:ahLst/>
              <a:cxnLst/>
              <a:rect l="l" t="t" r="r" b="b"/>
              <a:pathLst>
                <a:path w="2608" h="418" extrusionOk="0">
                  <a:moveTo>
                    <a:pt x="214" y="1"/>
                  </a:moveTo>
                  <a:cubicBezTo>
                    <a:pt x="95" y="1"/>
                    <a:pt x="0" y="96"/>
                    <a:pt x="0" y="203"/>
                  </a:cubicBezTo>
                  <a:cubicBezTo>
                    <a:pt x="0" y="322"/>
                    <a:pt x="95" y="417"/>
                    <a:pt x="214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3"/>
                  </a:cubicBezTo>
                  <a:cubicBezTo>
                    <a:pt x="2607" y="108"/>
                    <a:pt x="2512" y="1"/>
                    <a:pt x="2393" y="1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65275" y="2423050"/>
              <a:ext cx="205400" cy="296200"/>
            </a:xfrm>
            <a:custGeom>
              <a:avLst/>
              <a:gdLst/>
              <a:ahLst/>
              <a:cxnLst/>
              <a:rect l="l" t="t" r="r" b="b"/>
              <a:pathLst>
                <a:path w="8216" h="11848" extrusionOk="0">
                  <a:moveTo>
                    <a:pt x="4108" y="0"/>
                  </a:moveTo>
                  <a:lnTo>
                    <a:pt x="1" y="11847"/>
                  </a:lnTo>
                  <a:lnTo>
                    <a:pt x="8216" y="11847"/>
                  </a:lnTo>
                  <a:lnTo>
                    <a:pt x="4108" y="0"/>
                  </a:lnTo>
                  <a:close/>
                </a:path>
              </a:pathLst>
            </a:custGeom>
            <a:solidFill>
              <a:srgbClr val="8717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252775" y="2711750"/>
              <a:ext cx="230700" cy="14325"/>
            </a:xfrm>
            <a:custGeom>
              <a:avLst/>
              <a:gdLst/>
              <a:ahLst/>
              <a:cxnLst/>
              <a:rect l="l" t="t" r="r" b="b"/>
              <a:pathLst>
                <a:path w="9228" h="573" extrusionOk="0">
                  <a:moveTo>
                    <a:pt x="8960" y="1"/>
                  </a:moveTo>
                  <a:cubicBezTo>
                    <a:pt x="8954" y="1"/>
                    <a:pt x="8948" y="1"/>
                    <a:pt x="8942" y="1"/>
                  </a:cubicBezTo>
                  <a:lnTo>
                    <a:pt x="274" y="1"/>
                  </a:lnTo>
                  <a:cubicBezTo>
                    <a:pt x="120" y="1"/>
                    <a:pt x="1" y="120"/>
                    <a:pt x="1" y="287"/>
                  </a:cubicBezTo>
                  <a:cubicBezTo>
                    <a:pt x="1" y="442"/>
                    <a:pt x="131" y="573"/>
                    <a:pt x="274" y="573"/>
                  </a:cubicBezTo>
                  <a:lnTo>
                    <a:pt x="8942" y="573"/>
                  </a:lnTo>
                  <a:cubicBezTo>
                    <a:pt x="9109" y="573"/>
                    <a:pt x="9228" y="454"/>
                    <a:pt x="9228" y="287"/>
                  </a:cubicBezTo>
                  <a:cubicBezTo>
                    <a:pt x="9228" y="128"/>
                    <a:pt x="9097" y="1"/>
                    <a:pt x="8960" y="1"/>
                  </a:cubicBezTo>
                  <a:close/>
                </a:path>
              </a:pathLst>
            </a:custGeom>
            <a:solidFill>
              <a:srgbClr val="9F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358450" y="2418275"/>
              <a:ext cx="18475" cy="17300"/>
            </a:xfrm>
            <a:custGeom>
              <a:avLst/>
              <a:gdLst/>
              <a:ahLst/>
              <a:cxnLst/>
              <a:rect l="l" t="t" r="r" b="b"/>
              <a:pathLst>
                <a:path w="739" h="692" extrusionOk="0">
                  <a:moveTo>
                    <a:pt x="369" y="1"/>
                  </a:moveTo>
                  <a:cubicBezTo>
                    <a:pt x="155" y="1"/>
                    <a:pt x="0" y="156"/>
                    <a:pt x="0" y="346"/>
                  </a:cubicBezTo>
                  <a:cubicBezTo>
                    <a:pt x="0" y="537"/>
                    <a:pt x="155" y="691"/>
                    <a:pt x="369" y="691"/>
                  </a:cubicBezTo>
                  <a:cubicBezTo>
                    <a:pt x="572" y="691"/>
                    <a:pt x="738" y="537"/>
                    <a:pt x="738" y="346"/>
                  </a:cubicBezTo>
                  <a:cubicBezTo>
                    <a:pt x="738" y="156"/>
                    <a:pt x="572" y="1"/>
                    <a:pt x="369" y="1"/>
                  </a:cubicBezTo>
                  <a:close/>
                </a:path>
              </a:pathLst>
            </a:custGeom>
            <a:solidFill>
              <a:srgbClr val="E9B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276000" y="3244575"/>
              <a:ext cx="46750" cy="33650"/>
            </a:xfrm>
            <a:custGeom>
              <a:avLst/>
              <a:gdLst/>
              <a:ahLst/>
              <a:cxnLst/>
              <a:rect l="l" t="t" r="r" b="b"/>
              <a:pathLst>
                <a:path w="1870" h="1346" extrusionOk="0">
                  <a:moveTo>
                    <a:pt x="0" y="1"/>
                  </a:moveTo>
                  <a:lnTo>
                    <a:pt x="0" y="1346"/>
                  </a:lnTo>
                  <a:lnTo>
                    <a:pt x="1869" y="1346"/>
                  </a:lnTo>
                  <a:lnTo>
                    <a:pt x="1869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294450" y="3291300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12925" y="339817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345775" y="3145450"/>
              <a:ext cx="43175" cy="65825"/>
            </a:xfrm>
            <a:custGeom>
              <a:avLst/>
              <a:gdLst/>
              <a:ahLst/>
              <a:cxnLst/>
              <a:rect l="l" t="t" r="r" b="b"/>
              <a:pathLst>
                <a:path w="1727" h="2633" extrusionOk="0">
                  <a:moveTo>
                    <a:pt x="869" y="1"/>
                  </a:moveTo>
                  <a:cubicBezTo>
                    <a:pt x="381" y="1"/>
                    <a:pt x="0" y="382"/>
                    <a:pt x="0" y="858"/>
                  </a:cubicBezTo>
                  <a:lnTo>
                    <a:pt x="0" y="2632"/>
                  </a:lnTo>
                  <a:lnTo>
                    <a:pt x="1715" y="2632"/>
                  </a:lnTo>
                  <a:lnTo>
                    <a:pt x="1715" y="858"/>
                  </a:lnTo>
                  <a:lnTo>
                    <a:pt x="1727" y="858"/>
                  </a:lnTo>
                  <a:cubicBezTo>
                    <a:pt x="1727" y="382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3B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333875" y="3207975"/>
              <a:ext cx="65200" cy="10425"/>
            </a:xfrm>
            <a:custGeom>
              <a:avLst/>
              <a:gdLst/>
              <a:ahLst/>
              <a:cxnLst/>
              <a:rect l="l" t="t" r="r" b="b"/>
              <a:pathLst>
                <a:path w="2608" h="417" extrusionOk="0">
                  <a:moveTo>
                    <a:pt x="202" y="0"/>
                  </a:moveTo>
                  <a:cubicBezTo>
                    <a:pt x="83" y="0"/>
                    <a:pt x="0" y="83"/>
                    <a:pt x="0" y="202"/>
                  </a:cubicBezTo>
                  <a:cubicBezTo>
                    <a:pt x="0" y="322"/>
                    <a:pt x="83" y="417"/>
                    <a:pt x="202" y="417"/>
                  </a:cubicBezTo>
                  <a:lnTo>
                    <a:pt x="2393" y="417"/>
                  </a:lnTo>
                  <a:cubicBezTo>
                    <a:pt x="2512" y="417"/>
                    <a:pt x="2607" y="322"/>
                    <a:pt x="2607" y="202"/>
                  </a:cubicBezTo>
                  <a:cubicBezTo>
                    <a:pt x="2607" y="83"/>
                    <a:pt x="2512" y="0"/>
                    <a:pt x="2393" y="0"/>
                  </a:cubicBez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777250" y="30671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04625" y="311450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70" y="1334"/>
                  </a:lnTo>
                  <a:lnTo>
                    <a:pt x="1870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219275" y="3263925"/>
              <a:ext cx="46450" cy="33650"/>
            </a:xfrm>
            <a:custGeom>
              <a:avLst/>
              <a:gdLst/>
              <a:ahLst/>
              <a:cxnLst/>
              <a:rect l="l" t="t" r="r" b="b"/>
              <a:pathLst>
                <a:path w="1858" h="1346" extrusionOk="0">
                  <a:moveTo>
                    <a:pt x="0" y="0"/>
                  </a:moveTo>
                  <a:lnTo>
                    <a:pt x="0" y="1346"/>
                  </a:lnTo>
                  <a:lnTo>
                    <a:pt x="1857" y="134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218675" y="3076100"/>
              <a:ext cx="46450" cy="33675"/>
            </a:xfrm>
            <a:custGeom>
              <a:avLst/>
              <a:gdLst/>
              <a:ahLst/>
              <a:cxnLst/>
              <a:rect l="l" t="t" r="r" b="b"/>
              <a:pathLst>
                <a:path w="1858" h="1347" extrusionOk="0">
                  <a:moveTo>
                    <a:pt x="0" y="1"/>
                  </a:moveTo>
                  <a:lnTo>
                    <a:pt x="0" y="1346"/>
                  </a:lnTo>
                  <a:lnTo>
                    <a:pt x="1858" y="1346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187725" y="31234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7" y="1334"/>
                  </a:lnTo>
                  <a:lnTo>
                    <a:pt x="1857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574550" y="2856725"/>
              <a:ext cx="46450" cy="33375"/>
            </a:xfrm>
            <a:custGeom>
              <a:avLst/>
              <a:gdLst/>
              <a:ahLst/>
              <a:cxnLst/>
              <a:rect l="l" t="t" r="r" b="b"/>
              <a:pathLst>
                <a:path w="1858" h="1335" extrusionOk="0">
                  <a:moveTo>
                    <a:pt x="0" y="1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421675" y="2864475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0" y="0"/>
                  </a:moveTo>
                  <a:lnTo>
                    <a:pt x="0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0050" y="2821300"/>
              <a:ext cx="46475" cy="33375"/>
            </a:xfrm>
            <a:custGeom>
              <a:avLst/>
              <a:gdLst/>
              <a:ahLst/>
              <a:cxnLst/>
              <a:rect l="l" t="t" r="r" b="b"/>
              <a:pathLst>
                <a:path w="1859" h="1335" extrusionOk="0">
                  <a:moveTo>
                    <a:pt x="1" y="1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119250" y="2771900"/>
              <a:ext cx="46450" cy="33350"/>
            </a:xfrm>
            <a:custGeom>
              <a:avLst/>
              <a:gdLst/>
              <a:ahLst/>
              <a:cxnLst/>
              <a:rect l="l" t="t" r="r" b="b"/>
              <a:pathLst>
                <a:path w="1858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0050" y="2617425"/>
              <a:ext cx="46475" cy="33350"/>
            </a:xfrm>
            <a:custGeom>
              <a:avLst/>
              <a:gdLst/>
              <a:ahLst/>
              <a:cxnLst/>
              <a:rect l="l" t="t" r="r" b="b"/>
              <a:pathLst>
                <a:path w="1859" h="1334" extrusionOk="0">
                  <a:moveTo>
                    <a:pt x="1" y="0"/>
                  </a:moveTo>
                  <a:lnTo>
                    <a:pt x="1" y="1334"/>
                  </a:lnTo>
                  <a:lnTo>
                    <a:pt x="1858" y="1334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17450" y="2664150"/>
              <a:ext cx="42575" cy="30675"/>
            </a:xfrm>
            <a:custGeom>
              <a:avLst/>
              <a:gdLst/>
              <a:ahLst/>
              <a:cxnLst/>
              <a:rect l="l" t="t" r="r" b="b"/>
              <a:pathLst>
                <a:path w="1703" h="1227" extrusionOk="0">
                  <a:moveTo>
                    <a:pt x="0" y="0"/>
                  </a:moveTo>
                  <a:lnTo>
                    <a:pt x="0" y="1227"/>
                  </a:lnTo>
                  <a:lnTo>
                    <a:pt x="1703" y="1227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rgbClr val="A3A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04775" y="2467400"/>
              <a:ext cx="326250" cy="134850"/>
            </a:xfrm>
            <a:custGeom>
              <a:avLst/>
              <a:gdLst/>
              <a:ahLst/>
              <a:cxnLst/>
              <a:rect l="l" t="t" r="r" b="b"/>
              <a:pathLst>
                <a:path w="13050" h="5394" extrusionOk="0">
                  <a:moveTo>
                    <a:pt x="7227" y="0"/>
                  </a:moveTo>
                  <a:cubicBezTo>
                    <a:pt x="6561" y="0"/>
                    <a:pt x="5977" y="465"/>
                    <a:pt x="5834" y="1084"/>
                  </a:cubicBezTo>
                  <a:cubicBezTo>
                    <a:pt x="5513" y="608"/>
                    <a:pt x="4977" y="298"/>
                    <a:pt x="4370" y="298"/>
                  </a:cubicBezTo>
                  <a:cubicBezTo>
                    <a:pt x="3417" y="298"/>
                    <a:pt x="2643" y="1072"/>
                    <a:pt x="2643" y="2036"/>
                  </a:cubicBezTo>
                  <a:cubicBezTo>
                    <a:pt x="2643" y="2096"/>
                    <a:pt x="2643" y="2144"/>
                    <a:pt x="2655" y="2203"/>
                  </a:cubicBezTo>
                  <a:cubicBezTo>
                    <a:pt x="2393" y="2024"/>
                    <a:pt x="2060" y="1917"/>
                    <a:pt x="1727" y="1917"/>
                  </a:cubicBezTo>
                  <a:cubicBezTo>
                    <a:pt x="774" y="1917"/>
                    <a:pt x="0" y="2691"/>
                    <a:pt x="0" y="3668"/>
                  </a:cubicBezTo>
                  <a:cubicBezTo>
                    <a:pt x="0" y="4584"/>
                    <a:pt x="715" y="5334"/>
                    <a:pt x="1619" y="5394"/>
                  </a:cubicBezTo>
                  <a:lnTo>
                    <a:pt x="11442" y="5394"/>
                  </a:lnTo>
                  <a:cubicBezTo>
                    <a:pt x="12299" y="5346"/>
                    <a:pt x="13049" y="4584"/>
                    <a:pt x="13049" y="3644"/>
                  </a:cubicBezTo>
                  <a:cubicBezTo>
                    <a:pt x="13049" y="2691"/>
                    <a:pt x="12276" y="1905"/>
                    <a:pt x="11323" y="1905"/>
                  </a:cubicBezTo>
                  <a:cubicBezTo>
                    <a:pt x="10978" y="1905"/>
                    <a:pt x="10668" y="2013"/>
                    <a:pt x="10394" y="2179"/>
                  </a:cubicBezTo>
                  <a:cubicBezTo>
                    <a:pt x="10323" y="1667"/>
                    <a:pt x="9894" y="1298"/>
                    <a:pt x="9370" y="1298"/>
                  </a:cubicBezTo>
                  <a:cubicBezTo>
                    <a:pt x="9108" y="1298"/>
                    <a:pt x="8870" y="1405"/>
                    <a:pt x="8692" y="1548"/>
                  </a:cubicBezTo>
                  <a:lnTo>
                    <a:pt x="8692" y="1465"/>
                  </a:lnTo>
                  <a:cubicBezTo>
                    <a:pt x="8692" y="655"/>
                    <a:pt x="8037" y="0"/>
                    <a:pt x="7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80925" y="2909725"/>
              <a:ext cx="184575" cy="16375"/>
            </a:xfrm>
            <a:custGeom>
              <a:avLst/>
              <a:gdLst/>
              <a:ahLst/>
              <a:cxnLst/>
              <a:rect l="l" t="t" r="r" b="b"/>
              <a:pathLst>
                <a:path w="7383" h="655" extrusionOk="0">
                  <a:moveTo>
                    <a:pt x="0" y="0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580925" y="3124025"/>
              <a:ext cx="184575" cy="16400"/>
            </a:xfrm>
            <a:custGeom>
              <a:avLst/>
              <a:gdLst/>
              <a:ahLst/>
              <a:cxnLst/>
              <a:rect l="l" t="t" r="r" b="b"/>
              <a:pathLst>
                <a:path w="7383" h="656" extrusionOk="0">
                  <a:moveTo>
                    <a:pt x="0" y="1"/>
                  </a:moveTo>
                  <a:lnTo>
                    <a:pt x="0" y="655"/>
                  </a:lnTo>
                  <a:lnTo>
                    <a:pt x="7382" y="655"/>
                  </a:lnTo>
                  <a:lnTo>
                    <a:pt x="7382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76300" y="2904950"/>
              <a:ext cx="182175" cy="17300"/>
            </a:xfrm>
            <a:custGeom>
              <a:avLst/>
              <a:gdLst/>
              <a:ahLst/>
              <a:cxnLst/>
              <a:rect l="l" t="t" r="r" b="b"/>
              <a:pathLst>
                <a:path w="7287" h="692" extrusionOk="0">
                  <a:moveTo>
                    <a:pt x="0" y="1"/>
                  </a:moveTo>
                  <a:lnTo>
                    <a:pt x="0" y="691"/>
                  </a:lnTo>
                  <a:lnTo>
                    <a:pt x="7287" y="691"/>
                  </a:lnTo>
                  <a:lnTo>
                    <a:pt x="7287" y="1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76300" y="3127900"/>
              <a:ext cx="182175" cy="16975"/>
            </a:xfrm>
            <a:custGeom>
              <a:avLst/>
              <a:gdLst/>
              <a:ahLst/>
              <a:cxnLst/>
              <a:rect l="l" t="t" r="r" b="b"/>
              <a:pathLst>
                <a:path w="7287" h="679" extrusionOk="0">
                  <a:moveTo>
                    <a:pt x="0" y="0"/>
                  </a:moveTo>
                  <a:lnTo>
                    <a:pt x="0" y="679"/>
                  </a:lnTo>
                  <a:lnTo>
                    <a:pt x="7287" y="679"/>
                  </a:lnTo>
                  <a:lnTo>
                    <a:pt x="7287" y="0"/>
                  </a:lnTo>
                  <a:close/>
                </a:path>
              </a:pathLst>
            </a:custGeom>
            <a:solidFill>
              <a:srgbClr val="B5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3295701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9679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3495077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7475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4"/>
          <p:cNvSpPr txBox="1">
            <a:spLocks noGrp="1"/>
          </p:cNvSpPr>
          <p:nvPr>
            <p:ph type="title"/>
          </p:nvPr>
        </p:nvSpPr>
        <p:spPr>
          <a:xfrm>
            <a:off x="4692800" y="4023351"/>
            <a:ext cx="28064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13" name="Google Shape;213;p14"/>
          <p:cNvSpPr txBox="1">
            <a:spLocks noGrp="1"/>
          </p:cNvSpPr>
          <p:nvPr>
            <p:ph type="subTitle" idx="1"/>
          </p:nvPr>
        </p:nvSpPr>
        <p:spPr>
          <a:xfrm>
            <a:off x="1865200" y="2288651"/>
            <a:ext cx="8461600" cy="1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667" b="1"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27053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2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2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97658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72329009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21BCBE-5765-46D3-BA4F-E21B47D4CF2C}" type="datetimeFigureOut">
              <a:rPr lang="en-US" smtClean="0"/>
              <a:pPr/>
              <a:t>10/12/2023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47686-4720-432E-AA12-47DA17ED5B1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34719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8650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75229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30572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5981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4940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15296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40642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63733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311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353385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8249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0991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9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219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7391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5849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9541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6"/>
            <a:ext cx="10515600" cy="1325564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0" y="1681164"/>
            <a:ext cx="515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0" y="2505077"/>
            <a:ext cx="51577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94985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8476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9647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1149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2073169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2102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13841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90377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426763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588454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52483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929950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137024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199707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3906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62312716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68989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45639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601456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835425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71568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12324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977597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2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1669830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281447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1" name="Google Shape;111;p2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961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203040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8821964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10/12/2023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60397793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93210520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46317394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1779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241E1-CB4A-4623-A25C-465F86E63872}" type="datetimeFigureOut">
              <a:rPr lang="en-US" smtClean="0"/>
              <a:t>10/12/2023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CC5982-F119-4A18-81C4-61D6B908B7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2075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theme" Target="../theme/theme6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image" Target="../media/image14.jpg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image" Target="../media/image15.JPG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75.xml"/><Relationship Id="rId21" Type="http://schemas.openxmlformats.org/officeDocument/2006/relationships/slideLayout" Target="../slideLayouts/slideLayout93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452095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8802AE3-308E-4422-B79E-C651C1BCB1DC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6BE7ADC6-66A0-46C2-B52A-D252928C2B08}"/>
              </a:ext>
            </a:extLst>
          </p:cNvPr>
          <p:cNvGrpSpPr/>
          <p:nvPr userDrawn="1"/>
        </p:nvGrpSpPr>
        <p:grpSpPr>
          <a:xfrm>
            <a:off x="1" y="0"/>
            <a:ext cx="11770535" cy="6344264"/>
            <a:chOff x="1" y="0"/>
            <a:chExt cx="11770535" cy="634426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332F3D5-C14B-4C80-87BE-0D8BC7A51E4D}"/>
                </a:ext>
              </a:extLst>
            </p:cNvPr>
            <p:cNvSpPr/>
            <p:nvPr/>
          </p:nvSpPr>
          <p:spPr>
            <a:xfrm>
              <a:off x="421464" y="513735"/>
              <a:ext cx="11349072" cy="5830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E559CF6B-7D31-46B7-B2C2-4176D0A55FB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965" t="8949" r="34237" b="80979"/>
            <a:stretch/>
          </p:blipFill>
          <p:spPr>
            <a:xfrm>
              <a:off x="1" y="0"/>
              <a:ext cx="3034293" cy="1317523"/>
            </a:xfrm>
            <a:prstGeom prst="rect">
              <a:avLst/>
            </a:prstGeom>
          </p:spPr>
        </p:pic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F237DA5C-D2F7-4773-B6BF-731FDC646349}"/>
                </a:ext>
              </a:extLst>
            </p:cNvPr>
            <p:cNvSpPr/>
            <p:nvPr/>
          </p:nvSpPr>
          <p:spPr>
            <a:xfrm>
              <a:off x="11163106" y="0"/>
              <a:ext cx="350469" cy="1849289"/>
            </a:xfrm>
            <a:prstGeom prst="rect">
              <a:avLst/>
            </a:prstGeom>
            <a:solidFill>
              <a:srgbClr val="EF6838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/>
              <a:r>
                <a:rPr lang="zh-CN" altLang="en-US" sz="2000" dirty="0">
                  <a:solidFill>
                    <a:schemeClr val="bg1"/>
                  </a:solidFill>
                  <a:latin typeface="小白" panose="02010601030101010101" pitchFamily="2" charset="-122"/>
                  <a:ea typeface="小白" panose="02010601030101010101" pitchFamily="2" charset="-122"/>
                </a:rPr>
                <a:t>请输入标题</a:t>
              </a:r>
              <a:endParaRPr lang="en-US" sz="2000" dirty="0">
                <a:solidFill>
                  <a:schemeClr val="bg1"/>
                </a:solidFill>
                <a:latin typeface="小白" panose="02010601030101010101" pitchFamily="2" charset="-122"/>
                <a:ea typeface="小白" panose="02010601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1077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</p:sldLayoutIdLst>
  <mc:AlternateContent xmlns:mc="http://schemas.openxmlformats.org/markup-compatibility/2006" xmlns:p14="http://schemas.microsoft.com/office/powerpoint/2010/main">
    <mc:Choice Requires="p14">
      <p:transition spd="slow" p14:dur="3500" advTm="3000">
        <p:random/>
      </p:transition>
    </mc:Choice>
    <mc:Fallback xmlns="">
      <p:transition spd="slow" advTm="3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50728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4" r:id="rId3"/>
    <p:sldLayoutId id="2147483770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2329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2" r:id="rId15"/>
    <p:sldLayoutId id="2147483684" r:id="rId16"/>
    <p:sldLayoutId id="2147483685" r:id="rId17"/>
    <p:sldLayoutId id="2147483686" r:id="rId1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410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562098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5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01522199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62000"/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DBA32C21-FD13-4697-ADCD-F9E33DDFF06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2885D699-091F-4322-9983-565B97A178FD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974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12/10/2023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914377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138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02134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4.png"/><Relationship Id="rId4" Type="http://schemas.openxmlformats.org/officeDocument/2006/relationships/image" Target="../media/image38.gi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1.xml"/><Relationship Id="rId6" Type="http://schemas.openxmlformats.org/officeDocument/2006/relationships/audio" Target="../media/audio1.wav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1.png"/><Relationship Id="rId4" Type="http://schemas.openxmlformats.org/officeDocument/2006/relationships/image" Target="../media/image50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0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Relationship Id="rId6" Type="http://schemas.openxmlformats.org/officeDocument/2006/relationships/audio" Target="../media/audio1.wav"/><Relationship Id="rId5" Type="http://schemas.openxmlformats.org/officeDocument/2006/relationships/image" Target="../media/image54.png"/><Relationship Id="rId4" Type="http://schemas.openxmlformats.org/officeDocument/2006/relationships/audio" Target="../media/audio2.wav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4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49.xml"/><Relationship Id="rId5" Type="http://schemas.openxmlformats.org/officeDocument/2006/relationships/image" Target="../media/image57.png"/><Relationship Id="rId4" Type="http://schemas.openxmlformats.org/officeDocument/2006/relationships/image" Target="../media/image5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2.gif"/><Relationship Id="rId4" Type="http://schemas.openxmlformats.org/officeDocument/2006/relationships/image" Target="../media/image61.g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7.xml"/><Relationship Id="rId13" Type="http://schemas.openxmlformats.org/officeDocument/2006/relationships/image" Target="../media/image68.gif"/><Relationship Id="rId3" Type="http://schemas.openxmlformats.org/officeDocument/2006/relationships/slideLayout" Target="../slideLayouts/slideLayout52.xml"/><Relationship Id="rId7" Type="http://schemas.openxmlformats.org/officeDocument/2006/relationships/slide" Target="slide26.xml"/><Relationship Id="rId12" Type="http://schemas.openxmlformats.org/officeDocument/2006/relationships/image" Target="../media/image67.gif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slide" Target="slide25.xml"/><Relationship Id="rId11" Type="http://schemas.openxmlformats.org/officeDocument/2006/relationships/image" Target="../media/image66.gif"/><Relationship Id="rId5" Type="http://schemas.openxmlformats.org/officeDocument/2006/relationships/image" Target="../media/image65.png"/><Relationship Id="rId10" Type="http://schemas.openxmlformats.org/officeDocument/2006/relationships/slide" Target="slide29.xml"/><Relationship Id="rId4" Type="http://schemas.openxmlformats.org/officeDocument/2006/relationships/image" Target="../media/image64.png"/><Relationship Id="rId9" Type="http://schemas.openxmlformats.org/officeDocument/2006/relationships/slide" Target="slide28.xml"/><Relationship Id="rId14" Type="http://schemas.openxmlformats.org/officeDocument/2006/relationships/image" Target="../media/image69.png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5.png"/><Relationship Id="rId3" Type="http://schemas.openxmlformats.org/officeDocument/2006/relationships/audio" Target="../media/audio3.wav"/><Relationship Id="rId7" Type="http://schemas.openxmlformats.org/officeDocument/2006/relationships/image" Target="../media/image71.png"/><Relationship Id="rId12" Type="http://schemas.openxmlformats.org/officeDocument/2006/relationships/image" Target="../media/image7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Relationship Id="rId6" Type="http://schemas.microsoft.com/office/2007/relationships/hdphoto" Target="../media/hdphoto1.wdp"/><Relationship Id="rId11" Type="http://schemas.openxmlformats.org/officeDocument/2006/relationships/image" Target="../media/image73.png"/><Relationship Id="rId5" Type="http://schemas.openxmlformats.org/officeDocument/2006/relationships/image" Target="../media/image70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2.png"/><Relationship Id="rId14" Type="http://schemas.openxmlformats.org/officeDocument/2006/relationships/slide" Target="slide24.xml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6.png"/><Relationship Id="rId3" Type="http://schemas.openxmlformats.org/officeDocument/2006/relationships/audio" Target="../media/audio4.wav"/><Relationship Id="rId7" Type="http://schemas.openxmlformats.org/officeDocument/2006/relationships/image" Target="../media/image71.png"/><Relationship Id="rId12" Type="http://schemas.openxmlformats.org/officeDocument/2006/relationships/image" Target="../media/image7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Relationship Id="rId6" Type="http://schemas.microsoft.com/office/2007/relationships/hdphoto" Target="../media/hdphoto1.wdp"/><Relationship Id="rId11" Type="http://schemas.openxmlformats.org/officeDocument/2006/relationships/image" Target="../media/image75.png"/><Relationship Id="rId5" Type="http://schemas.openxmlformats.org/officeDocument/2006/relationships/image" Target="../media/image70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2.png"/><Relationship Id="rId14" Type="http://schemas.openxmlformats.org/officeDocument/2006/relationships/slide" Target="slide24.xml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5.png"/><Relationship Id="rId3" Type="http://schemas.openxmlformats.org/officeDocument/2006/relationships/audio" Target="../media/audio3.wav"/><Relationship Id="rId7" Type="http://schemas.openxmlformats.org/officeDocument/2006/relationships/image" Target="../media/image71.png"/><Relationship Id="rId12" Type="http://schemas.openxmlformats.org/officeDocument/2006/relationships/image" Target="../media/image7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Relationship Id="rId6" Type="http://schemas.microsoft.com/office/2007/relationships/hdphoto" Target="../media/hdphoto1.wdp"/><Relationship Id="rId11" Type="http://schemas.openxmlformats.org/officeDocument/2006/relationships/image" Target="../media/image73.png"/><Relationship Id="rId5" Type="http://schemas.openxmlformats.org/officeDocument/2006/relationships/image" Target="../media/image70.png"/><Relationship Id="rId10" Type="http://schemas.microsoft.com/office/2007/relationships/hdphoto" Target="../media/hdphoto3.wdp"/><Relationship Id="rId4" Type="http://schemas.openxmlformats.org/officeDocument/2006/relationships/audio" Target="../media/audio4.wav"/><Relationship Id="rId9" Type="http://schemas.openxmlformats.org/officeDocument/2006/relationships/image" Target="../media/image72.png"/><Relationship Id="rId14" Type="http://schemas.openxmlformats.org/officeDocument/2006/relationships/slide" Target="slide24.xml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slide" Target="slide24.xml"/><Relationship Id="rId3" Type="http://schemas.openxmlformats.org/officeDocument/2006/relationships/audio" Target="../media/audio4.wav"/><Relationship Id="rId7" Type="http://schemas.openxmlformats.org/officeDocument/2006/relationships/image" Target="../media/image71.png"/><Relationship Id="rId12" Type="http://schemas.openxmlformats.org/officeDocument/2006/relationships/image" Target="../media/image7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Relationship Id="rId6" Type="http://schemas.microsoft.com/office/2007/relationships/hdphoto" Target="../media/hdphoto1.wdp"/><Relationship Id="rId11" Type="http://schemas.openxmlformats.org/officeDocument/2006/relationships/image" Target="../media/image75.png"/><Relationship Id="rId5" Type="http://schemas.openxmlformats.org/officeDocument/2006/relationships/image" Target="../media/image70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2.png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76.png"/><Relationship Id="rId3" Type="http://schemas.openxmlformats.org/officeDocument/2006/relationships/audio" Target="../media/audio4.wav"/><Relationship Id="rId7" Type="http://schemas.openxmlformats.org/officeDocument/2006/relationships/image" Target="../media/image71.png"/><Relationship Id="rId12" Type="http://schemas.openxmlformats.org/officeDocument/2006/relationships/image" Target="../media/image7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Relationship Id="rId6" Type="http://schemas.microsoft.com/office/2007/relationships/hdphoto" Target="../media/hdphoto1.wdp"/><Relationship Id="rId11" Type="http://schemas.openxmlformats.org/officeDocument/2006/relationships/image" Target="../media/image75.png"/><Relationship Id="rId5" Type="http://schemas.openxmlformats.org/officeDocument/2006/relationships/image" Target="../media/image70.png"/><Relationship Id="rId10" Type="http://schemas.microsoft.com/office/2007/relationships/hdphoto" Target="../media/hdphoto3.wdp"/><Relationship Id="rId4" Type="http://schemas.openxmlformats.org/officeDocument/2006/relationships/audio" Target="../media/audio3.wav"/><Relationship Id="rId9" Type="http://schemas.openxmlformats.org/officeDocument/2006/relationships/image" Target="../media/image72.png"/><Relationship Id="rId14" Type="http://schemas.openxmlformats.org/officeDocument/2006/relationships/slide" Target="slide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4.gi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7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38.gif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4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23.gif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30.png"/><Relationship Id="rId11" Type="http://schemas.openxmlformats.org/officeDocument/2006/relationships/image" Target="../media/image35.jp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24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36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39.gif"/><Relationship Id="rId4" Type="http://schemas.openxmlformats.org/officeDocument/2006/relationships/image" Target="../media/image38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40.png"/><Relationship Id="rId7" Type="http://schemas.openxmlformats.org/officeDocument/2006/relationships/image" Target="../media/image44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43.svg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043F2182-AAF3-4F0A-BCDD-E54E33DAA3E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7000"/>
            <a:ext cx="6858000" cy="12192000"/>
          </a:xfrm>
          <a:prstGeom prst="rect">
            <a:avLst/>
          </a:prstGeom>
        </p:spPr>
      </p:pic>
      <p:sp>
        <p:nvSpPr>
          <p:cNvPr id="6" name="Rectangle 4">
            <a:extLst>
              <a:ext uri="{FF2B5EF4-FFF2-40B4-BE49-F238E27FC236}">
                <a16:creationId xmlns:a16="http://schemas.microsoft.com/office/drawing/2014/main" id="{98607774-F536-43A1-9B35-B4899D7052A7}"/>
              </a:ext>
            </a:extLst>
          </p:cNvPr>
          <p:cNvSpPr/>
          <p:nvPr/>
        </p:nvSpPr>
        <p:spPr>
          <a:xfrm>
            <a:off x="1324708" y="1633213"/>
            <a:ext cx="9542584" cy="42049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C8F75562-DE50-4156-B3C0-A1E7336BC6E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46" t="-1" r="316" b="68387"/>
          <a:stretch/>
        </p:blipFill>
        <p:spPr>
          <a:xfrm>
            <a:off x="10751127" y="-35038"/>
            <a:ext cx="1440873" cy="4208108"/>
          </a:xfrm>
          <a:prstGeom prst="rect">
            <a:avLst/>
          </a:prstGeom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97F3DD67-CE5E-44EE-884C-4925153F498E}"/>
              </a:ext>
            </a:extLst>
          </p:cNvPr>
          <p:cNvSpPr/>
          <p:nvPr/>
        </p:nvSpPr>
        <p:spPr>
          <a:xfrm>
            <a:off x="6185751" y="1945997"/>
            <a:ext cx="4486621" cy="2800767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6838"/>
                </a:solidFill>
                <a:effectLst/>
                <a:uLnTx/>
                <a:uFillTx/>
                <a:latin typeface="Times New Roman" panose="02020603050405020304" pitchFamily="18" charset="0"/>
                <a:ea typeface="小白" panose="02010601030101010101" pitchFamily="2" charset="-122"/>
                <a:cs typeface="Times New Roman" panose="02020603050405020304" pitchFamily="18" charset="0"/>
              </a:rPr>
              <a:t>KHỞI ĐỘNG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srgbClr val="EF6838"/>
              </a:solidFill>
              <a:effectLst/>
              <a:uLnTx/>
              <a:uFillTx/>
              <a:latin typeface="Times New Roman" panose="02020603050405020304" pitchFamily="18" charset="0"/>
              <a:ea typeface="小白" panose="02010601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BC4971F3-AF69-41C8-B16A-A00F7EED791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76" t="8216" r="33076" b="80788"/>
          <a:stretch/>
        </p:blipFill>
        <p:spPr>
          <a:xfrm flipH="1" flipV="1">
            <a:off x="7020231" y="4801411"/>
            <a:ext cx="5171767" cy="2063217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FE4F7235-C130-4316-8452-CDC2E29AAC2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6" r="33076" b="80788"/>
          <a:stretch/>
        </p:blipFill>
        <p:spPr>
          <a:xfrm>
            <a:off x="-355532" y="0"/>
            <a:ext cx="7185823" cy="1771151"/>
          </a:xfrm>
          <a:prstGeom prst="rect">
            <a:avLst/>
          </a:prstGeom>
        </p:spPr>
      </p:pic>
      <p:pic>
        <p:nvPicPr>
          <p:cNvPr id="1026" name="Picture 2" descr="Bé tập thể dục buổi sáng - Lớp 1-2 trường TH, THCS, THPT Albert Einstei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4708" y="1983236"/>
            <a:ext cx="4310980" cy="3309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600945" y="3957523"/>
            <a:ext cx="2011247" cy="2011246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1DF890F2-8D13-44FB-8718-534AEBB3C8F1}"/>
              </a:ext>
            </a:extLst>
          </p:cNvPr>
          <p:cNvSpPr/>
          <p:nvPr/>
        </p:nvSpPr>
        <p:spPr>
          <a:xfrm>
            <a:off x="1710813" y="1952625"/>
            <a:ext cx="8819535" cy="3455668"/>
          </a:xfrm>
          <a:prstGeom prst="rect">
            <a:avLst/>
          </a:prstGeom>
          <a:noFill/>
          <a:ln w="38100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319009" y="4567804"/>
            <a:ext cx="645963" cy="775487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4905746" y="4262323"/>
            <a:ext cx="1417782" cy="1575872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578606CD-2AB8-456A-93B9-4FD25D980205}"/>
              </a:ext>
            </a:extLst>
          </p:cNvPr>
          <p:cNvSpPr/>
          <p:nvPr/>
        </p:nvSpPr>
        <p:spPr>
          <a:xfrm>
            <a:off x="5058145" y="4414723"/>
            <a:ext cx="1136593" cy="1141750"/>
          </a:xfrm>
          <a:prstGeom prst="ellipse">
            <a:avLst/>
          </a:prstGeom>
          <a:noFill/>
          <a:ln w="47625" cap="rnd">
            <a:solidFill>
              <a:srgbClr val="EF6838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B1881B5-2C7E-344C-9820-BC97FC33677C}"/>
              </a:ext>
            </a:extLst>
          </p:cNvPr>
          <p:cNvSpPr txBox="1"/>
          <p:nvPr/>
        </p:nvSpPr>
        <p:spPr>
          <a:xfrm>
            <a:off x="3850105" y="-129941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24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9" grpId="0" animBg="1"/>
      <p:bldP spid="15" grpId="0" animBg="1"/>
      <p:bldP spid="11" grpId="0" animBg="1"/>
      <p:bldP spid="13" grpId="0" animBg="1"/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8">
            <a:extLst>
              <a:ext uri="{FF2B5EF4-FFF2-40B4-BE49-F238E27FC236}">
                <a16:creationId xmlns:a16="http://schemas.microsoft.com/office/drawing/2014/main" id="{DBD97626-21E0-4C45-9AAC-638D40652D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2711" y="536813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60" name="Google Shape;960;p34"/>
          <p:cNvSpPr txBox="1">
            <a:spLocks noGrp="1"/>
          </p:cNvSpPr>
          <p:nvPr>
            <p:ph type="title"/>
          </p:nvPr>
        </p:nvSpPr>
        <p:spPr>
          <a:xfrm>
            <a:off x="752173" y="1973041"/>
            <a:ext cx="6026152" cy="19131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867" dirty="0" err="1">
                <a:latin typeface="SVN-Blenda Script" panose="02000804000000020003" pitchFamily="2" charset="0"/>
              </a:rPr>
              <a:t>Tặng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phẩm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của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những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dòng</a:t>
            </a:r>
            <a:r>
              <a:rPr lang="en-US" sz="5867" dirty="0">
                <a:latin typeface="SVN-Blenda Script" panose="02000804000000020003" pitchFamily="2" charset="0"/>
              </a:rPr>
              <a:t> </a:t>
            </a:r>
            <a:r>
              <a:rPr lang="en-US" sz="5867" dirty="0" err="1">
                <a:latin typeface="SVN-Blenda Script" panose="02000804000000020003" pitchFamily="2" charset="0"/>
              </a:rPr>
              <a:t>sông</a:t>
            </a:r>
            <a:r>
              <a:rPr lang="en-US" sz="5867" dirty="0">
                <a:latin typeface="SVN-Blenda Script" panose="02000804000000020003" pitchFamily="2" charset="0"/>
              </a:rPr>
              <a:t>.</a:t>
            </a:r>
          </a:p>
        </p:txBody>
      </p:sp>
      <p:sp>
        <p:nvSpPr>
          <p:cNvPr id="961" name="Google Shape;961;p34"/>
          <p:cNvSpPr txBox="1">
            <a:spLocks noGrp="1"/>
          </p:cNvSpPr>
          <p:nvPr>
            <p:ph type="title" idx="2"/>
          </p:nvPr>
        </p:nvSpPr>
        <p:spPr>
          <a:xfrm>
            <a:off x="882650" y="434399"/>
            <a:ext cx="1760797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lvl="0"/>
            <a:r>
              <a:rPr lang="en-US" dirty="0"/>
              <a:t>1.</a:t>
            </a:r>
            <a:endParaRPr dirty="0"/>
          </a:p>
        </p:txBody>
      </p:sp>
      <p:cxnSp>
        <p:nvCxnSpPr>
          <p:cNvPr id="963" name="Google Shape;963;p34"/>
          <p:cNvCxnSpPr>
            <a:cxnSpLocks/>
          </p:cNvCxnSpPr>
          <p:nvPr/>
        </p:nvCxnSpPr>
        <p:spPr>
          <a:xfrm>
            <a:off x="899649" y="177859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864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9419" y="488495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object 43">
            <a:extLst>
              <a:ext uri="{FF2B5EF4-FFF2-40B4-BE49-F238E27FC236}">
                <a16:creationId xmlns:a16="http://schemas.microsoft.com/office/drawing/2014/main" id="{9D2D28B7-44CF-1B4B-BE26-1D4E46A62DCD}"/>
              </a:ext>
            </a:extLst>
          </p:cNvPr>
          <p:cNvGrpSpPr/>
          <p:nvPr/>
        </p:nvGrpSpPr>
        <p:grpSpPr>
          <a:xfrm>
            <a:off x="6254587" y="434400"/>
            <a:ext cx="5734213" cy="6156464"/>
            <a:chOff x="6701373" y="1791866"/>
            <a:chExt cx="2008505" cy="1304290"/>
          </a:xfrm>
        </p:grpSpPr>
        <p:sp>
          <p:nvSpPr>
            <p:cNvPr id="9" name="object 44">
              <a:extLst>
                <a:ext uri="{FF2B5EF4-FFF2-40B4-BE49-F238E27FC236}">
                  <a16:creationId xmlns:a16="http://schemas.microsoft.com/office/drawing/2014/main" id="{889ACB16-4CEA-5C45-8089-90B2D528534E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45">
              <a:extLst>
                <a:ext uri="{FF2B5EF4-FFF2-40B4-BE49-F238E27FC236}">
                  <a16:creationId xmlns:a16="http://schemas.microsoft.com/office/drawing/2014/main" id="{725E5681-52E3-D648-AD5C-F26B595DDF20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1" name="object 46">
              <a:extLst>
                <a:ext uri="{FF2B5EF4-FFF2-40B4-BE49-F238E27FC236}">
                  <a16:creationId xmlns:a16="http://schemas.microsoft.com/office/drawing/2014/main" id="{61894F56-0AEB-974E-B722-9951BD5E872A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5" name="object 47">
              <a:extLst>
                <a:ext uri="{FF2B5EF4-FFF2-40B4-BE49-F238E27FC236}">
                  <a16:creationId xmlns:a16="http://schemas.microsoft.com/office/drawing/2014/main" id="{0EDF57FC-47A0-2449-A080-AE9C6632054C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6" name="object 48">
              <a:extLst>
                <a:ext uri="{FF2B5EF4-FFF2-40B4-BE49-F238E27FC236}">
                  <a16:creationId xmlns:a16="http://schemas.microsoft.com/office/drawing/2014/main" id="{C87E39AD-AA21-1E4B-8699-6C5BF3E84B3C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7" name="object 49">
              <a:extLst>
                <a:ext uri="{FF2B5EF4-FFF2-40B4-BE49-F238E27FC236}">
                  <a16:creationId xmlns:a16="http://schemas.microsoft.com/office/drawing/2014/main" id="{42B24978-4F61-E540-AF6D-D7D2FDBB760A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8" name="object 50">
              <a:extLst>
                <a:ext uri="{FF2B5EF4-FFF2-40B4-BE49-F238E27FC236}">
                  <a16:creationId xmlns:a16="http://schemas.microsoft.com/office/drawing/2014/main" id="{BEBA8812-4C13-D249-8D98-C7EAE9FF3C8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9" name="object 51">
              <a:extLst>
                <a:ext uri="{FF2B5EF4-FFF2-40B4-BE49-F238E27FC236}">
                  <a16:creationId xmlns:a16="http://schemas.microsoft.com/office/drawing/2014/main" id="{95925B70-DFFF-0F43-ADE0-5AE216FEA83E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0" name="object 52">
              <a:extLst>
                <a:ext uri="{FF2B5EF4-FFF2-40B4-BE49-F238E27FC236}">
                  <a16:creationId xmlns:a16="http://schemas.microsoft.com/office/drawing/2014/main" id="{65020EB4-86B3-8741-A95B-578725C01AB5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1" name="object 53">
              <a:extLst>
                <a:ext uri="{FF2B5EF4-FFF2-40B4-BE49-F238E27FC236}">
                  <a16:creationId xmlns:a16="http://schemas.microsoft.com/office/drawing/2014/main" id="{EAF4EE85-4096-BD4A-AEDE-219A2D0CCA2E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2" name="object 54">
              <a:extLst>
                <a:ext uri="{FF2B5EF4-FFF2-40B4-BE49-F238E27FC236}">
                  <a16:creationId xmlns:a16="http://schemas.microsoft.com/office/drawing/2014/main" id="{5A72A821-0038-A44D-9481-C6EA4530D035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55">
              <a:extLst>
                <a:ext uri="{FF2B5EF4-FFF2-40B4-BE49-F238E27FC236}">
                  <a16:creationId xmlns:a16="http://schemas.microsoft.com/office/drawing/2014/main" id="{9F40F210-FC5C-FA4A-9348-0039A79F7897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56">
              <a:extLst>
                <a:ext uri="{FF2B5EF4-FFF2-40B4-BE49-F238E27FC236}">
                  <a16:creationId xmlns:a16="http://schemas.microsoft.com/office/drawing/2014/main" id="{01256D4E-18F8-6C45-BD6E-CD310840BE7A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57">
              <a:extLst>
                <a:ext uri="{FF2B5EF4-FFF2-40B4-BE49-F238E27FC236}">
                  <a16:creationId xmlns:a16="http://schemas.microsoft.com/office/drawing/2014/main" id="{4FC7816C-4448-6749-AB7D-1B8053622812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58">
              <a:extLst>
                <a:ext uri="{FF2B5EF4-FFF2-40B4-BE49-F238E27FC236}">
                  <a16:creationId xmlns:a16="http://schemas.microsoft.com/office/drawing/2014/main" id="{B23A712D-4D6C-DA42-B55D-5F00AC13F938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59">
              <a:extLst>
                <a:ext uri="{FF2B5EF4-FFF2-40B4-BE49-F238E27FC236}">
                  <a16:creationId xmlns:a16="http://schemas.microsoft.com/office/drawing/2014/main" id="{12C2CDE5-4194-3B42-B38D-1894D4E520FA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60">
              <a:extLst>
                <a:ext uri="{FF2B5EF4-FFF2-40B4-BE49-F238E27FC236}">
                  <a16:creationId xmlns:a16="http://schemas.microsoft.com/office/drawing/2014/main" id="{E47ED61C-1FDA-A04A-ADEF-6BE449202429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61">
              <a:extLst>
                <a:ext uri="{FF2B5EF4-FFF2-40B4-BE49-F238E27FC236}">
                  <a16:creationId xmlns:a16="http://schemas.microsoft.com/office/drawing/2014/main" id="{2AA0220F-C8E0-664F-BEC8-6D657D9F0AFC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62">
              <a:extLst>
                <a:ext uri="{FF2B5EF4-FFF2-40B4-BE49-F238E27FC236}">
                  <a16:creationId xmlns:a16="http://schemas.microsoft.com/office/drawing/2014/main" id="{2D1BEBB9-858F-1441-BA07-4FBCF09A21E2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63">
              <a:extLst>
                <a:ext uri="{FF2B5EF4-FFF2-40B4-BE49-F238E27FC236}">
                  <a16:creationId xmlns:a16="http://schemas.microsoft.com/office/drawing/2014/main" id="{D34205BF-A025-884B-875C-43DE444CAF6F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64">
              <a:extLst>
                <a:ext uri="{FF2B5EF4-FFF2-40B4-BE49-F238E27FC236}">
                  <a16:creationId xmlns:a16="http://schemas.microsoft.com/office/drawing/2014/main" id="{A521A2CE-A212-3646-AAA9-478A49F13B9B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65">
              <a:extLst>
                <a:ext uri="{FF2B5EF4-FFF2-40B4-BE49-F238E27FC236}">
                  <a16:creationId xmlns:a16="http://schemas.microsoft.com/office/drawing/2014/main" id="{5FED959B-FE40-A142-B0CC-FC577F4A38C5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66">
              <a:extLst>
                <a:ext uri="{FF2B5EF4-FFF2-40B4-BE49-F238E27FC236}">
                  <a16:creationId xmlns:a16="http://schemas.microsoft.com/office/drawing/2014/main" id="{0141A3F3-D69F-3644-BE75-F90C4ADE6310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67">
              <a:extLst>
                <a:ext uri="{FF2B5EF4-FFF2-40B4-BE49-F238E27FC236}">
                  <a16:creationId xmlns:a16="http://schemas.microsoft.com/office/drawing/2014/main" id="{31ADDA42-1D27-D34A-961A-51615716E641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68">
              <a:extLst>
                <a:ext uri="{FF2B5EF4-FFF2-40B4-BE49-F238E27FC236}">
                  <a16:creationId xmlns:a16="http://schemas.microsoft.com/office/drawing/2014/main" id="{90EEFB64-65A8-754A-A933-6775B65B156A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69">
              <a:extLst>
                <a:ext uri="{FF2B5EF4-FFF2-40B4-BE49-F238E27FC236}">
                  <a16:creationId xmlns:a16="http://schemas.microsoft.com/office/drawing/2014/main" id="{238EE1A1-8BB1-1749-A209-CACDE82FC8AF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70">
              <a:extLst>
                <a:ext uri="{FF2B5EF4-FFF2-40B4-BE49-F238E27FC236}">
                  <a16:creationId xmlns:a16="http://schemas.microsoft.com/office/drawing/2014/main" id="{5125AD12-964E-2149-AEAB-D99E6E4A9B0D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9" name="object 71">
              <a:extLst>
                <a:ext uri="{FF2B5EF4-FFF2-40B4-BE49-F238E27FC236}">
                  <a16:creationId xmlns:a16="http://schemas.microsoft.com/office/drawing/2014/main" id="{C60422B7-D2C1-004E-A9FE-932B88ED5D8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40" name="object 72">
              <a:extLst>
                <a:ext uri="{FF2B5EF4-FFF2-40B4-BE49-F238E27FC236}">
                  <a16:creationId xmlns:a16="http://schemas.microsoft.com/office/drawing/2014/main" id="{D395B40B-5AF7-284E-8FD6-EDA79E835CDE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60" grpId="0"/>
          <p:bldP spid="961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A15A0A5-B391-0444-A840-7C389FDE7EA6}"/>
              </a:ext>
            </a:extLst>
          </p:cNvPr>
          <p:cNvSpPr/>
          <p:nvPr/>
        </p:nvSpPr>
        <p:spPr>
          <a:xfrm>
            <a:off x="812800" y="482601"/>
            <a:ext cx="11074400" cy="26818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3.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Lược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thức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hãy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hoàn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“K”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cột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“W”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muốn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tự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1599C74-353A-844E-B313-E333FC3508A2}"/>
              </a:ext>
            </a:extLst>
          </p:cNvPr>
          <p:cNvGraphicFramePr>
            <a:graphicFrameLocks noGrp="1"/>
          </p:cNvGraphicFramePr>
          <p:nvPr/>
        </p:nvGraphicFramePr>
        <p:xfrm>
          <a:off x="508001" y="3388071"/>
          <a:ext cx="10972799" cy="3190531"/>
        </p:xfrm>
        <a:graphic>
          <a:graphicData uri="http://schemas.openxmlformats.org/drawingml/2006/table">
            <a:tbl>
              <a:tblPr firstRow="1" firstCol="1" bandRow="1"/>
              <a:tblGrid>
                <a:gridCol w="2668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92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316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121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413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0965">
                <a:tc gridSpan="3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14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3591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endParaRPr lang="en-US" sz="32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0965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 ngòi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marL="28575" marR="28575" algn="just"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lnL w="12700" cmpd="sng">
                      <a:solidFill>
                        <a:sysClr val="windowText" lastClr="000000"/>
                      </a:solidFill>
                    </a:lnL>
                    <a:lnR w="12700" cmpd="sng">
                      <a:solidFill>
                        <a:sysClr val="windowText" lastClr="000000"/>
                      </a:solidFill>
                    </a:lnR>
                    <a:lnT w="12700" cmpd="sng">
                      <a:solidFill>
                        <a:sysClr val="windowText" lastClr="000000"/>
                      </a:solidFill>
                    </a:lnT>
                    <a:lnB w="12700" cmpd="sng">
                      <a:solidFill>
                        <a:sysClr val="windowText" lastClr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821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7196157-062D-4449-B699-69A2F103AB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0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6202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C:\Users\Administrator.MAYTINH-FBKMM3Q\Desktop\DỰ ÁN GIÁO ÁN SỬ 6\hình sách\Screenshot_2021-07-12-20-07-57-84.jpg">
            <a:extLst>
              <a:ext uri="{FF2B5EF4-FFF2-40B4-BE49-F238E27FC236}">
                <a16:creationId xmlns:a16="http://schemas.microsoft.com/office/drawing/2014/main" id="{85AC7F6C-ECB1-4D4B-BBFE-48431F1D918D}"/>
              </a:ext>
            </a:extLst>
          </p:cNvPr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95" t="43501" r="8473" b="22437"/>
          <a:stretch/>
        </p:blipFill>
        <p:spPr bwMode="auto">
          <a:xfrm>
            <a:off x="0" y="36176"/>
            <a:ext cx="12183872" cy="685800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E1AC00A-BA8C-E446-B409-833096E60B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771"/>
            <a:ext cx="6096000" cy="685977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ECF004D-4693-9C46-9F27-820DBFCD2980}"/>
              </a:ext>
            </a:extLst>
          </p:cNvPr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9627" y="-1771"/>
            <a:ext cx="6072372" cy="685977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D6E3279E-165D-8E48-B263-2BC0D0D3621C}"/>
              </a:ext>
            </a:extLst>
          </p:cNvPr>
          <p:cNvGrpSpPr/>
          <p:nvPr/>
        </p:nvGrpSpPr>
        <p:grpSpPr>
          <a:xfrm>
            <a:off x="2562578" y="2156177"/>
            <a:ext cx="2178756" cy="3285067"/>
            <a:chOff x="1921933" y="1617133"/>
            <a:chExt cx="1634067" cy="2463800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6663CBF8-4E10-6943-A2C0-929D9E1C5761}"/>
                </a:ext>
              </a:extLst>
            </p:cNvPr>
            <p:cNvSpPr/>
            <p:nvPr/>
          </p:nvSpPr>
          <p:spPr>
            <a:xfrm>
              <a:off x="1921933" y="1617133"/>
              <a:ext cx="1320802" cy="1854200"/>
            </a:xfrm>
            <a:custGeom>
              <a:avLst/>
              <a:gdLst>
                <a:gd name="connsiteX0" fmla="*/ 0 w 1320802"/>
                <a:gd name="connsiteY0" fmla="*/ 0 h 1854200"/>
                <a:gd name="connsiteX1" fmla="*/ 42334 w 1320802"/>
                <a:gd name="connsiteY1" fmla="*/ 25400 h 1854200"/>
                <a:gd name="connsiteX2" fmla="*/ 76200 w 1320802"/>
                <a:gd name="connsiteY2" fmla="*/ 42334 h 1854200"/>
                <a:gd name="connsiteX3" fmla="*/ 101600 w 1320802"/>
                <a:gd name="connsiteY3" fmla="*/ 59267 h 1854200"/>
                <a:gd name="connsiteX4" fmla="*/ 118534 w 1320802"/>
                <a:gd name="connsiteY4" fmla="*/ 76200 h 1854200"/>
                <a:gd name="connsiteX5" fmla="*/ 169334 w 1320802"/>
                <a:gd name="connsiteY5" fmla="*/ 93134 h 1854200"/>
                <a:gd name="connsiteX6" fmla="*/ 270934 w 1320802"/>
                <a:gd name="connsiteY6" fmla="*/ 110067 h 1854200"/>
                <a:gd name="connsiteX7" fmla="*/ 321734 w 1320802"/>
                <a:gd name="connsiteY7" fmla="*/ 135467 h 1854200"/>
                <a:gd name="connsiteX8" fmla="*/ 338667 w 1320802"/>
                <a:gd name="connsiteY8" fmla="*/ 194734 h 1854200"/>
                <a:gd name="connsiteX9" fmla="*/ 372534 w 1320802"/>
                <a:gd name="connsiteY9" fmla="*/ 237067 h 1854200"/>
                <a:gd name="connsiteX10" fmla="*/ 414867 w 1320802"/>
                <a:gd name="connsiteY10" fmla="*/ 287867 h 1854200"/>
                <a:gd name="connsiteX11" fmla="*/ 448734 w 1320802"/>
                <a:gd name="connsiteY11" fmla="*/ 347134 h 1854200"/>
                <a:gd name="connsiteX12" fmla="*/ 499534 w 1320802"/>
                <a:gd name="connsiteY12" fmla="*/ 414867 h 1854200"/>
                <a:gd name="connsiteX13" fmla="*/ 508000 w 1320802"/>
                <a:gd name="connsiteY13" fmla="*/ 440267 h 1854200"/>
                <a:gd name="connsiteX14" fmla="*/ 524934 w 1320802"/>
                <a:gd name="connsiteY14" fmla="*/ 457200 h 1854200"/>
                <a:gd name="connsiteX15" fmla="*/ 541867 w 1320802"/>
                <a:gd name="connsiteY15" fmla="*/ 482600 h 1854200"/>
                <a:gd name="connsiteX16" fmla="*/ 567267 w 1320802"/>
                <a:gd name="connsiteY16" fmla="*/ 524934 h 1854200"/>
                <a:gd name="connsiteX17" fmla="*/ 584200 w 1320802"/>
                <a:gd name="connsiteY17" fmla="*/ 584200 h 1854200"/>
                <a:gd name="connsiteX18" fmla="*/ 609600 w 1320802"/>
                <a:gd name="connsiteY18" fmla="*/ 677334 h 1854200"/>
                <a:gd name="connsiteX19" fmla="*/ 618067 w 1320802"/>
                <a:gd name="connsiteY19" fmla="*/ 821267 h 1854200"/>
                <a:gd name="connsiteX20" fmla="*/ 643467 w 1320802"/>
                <a:gd name="connsiteY20" fmla="*/ 905934 h 1854200"/>
                <a:gd name="connsiteX21" fmla="*/ 651934 w 1320802"/>
                <a:gd name="connsiteY21" fmla="*/ 931334 h 1854200"/>
                <a:gd name="connsiteX22" fmla="*/ 660400 w 1320802"/>
                <a:gd name="connsiteY22" fmla="*/ 956734 h 1854200"/>
                <a:gd name="connsiteX23" fmla="*/ 677334 w 1320802"/>
                <a:gd name="connsiteY23" fmla="*/ 973667 h 1854200"/>
                <a:gd name="connsiteX24" fmla="*/ 685800 w 1320802"/>
                <a:gd name="connsiteY24" fmla="*/ 999067 h 1854200"/>
                <a:gd name="connsiteX25" fmla="*/ 711200 w 1320802"/>
                <a:gd name="connsiteY25" fmla="*/ 1049867 h 1854200"/>
                <a:gd name="connsiteX26" fmla="*/ 728134 w 1320802"/>
                <a:gd name="connsiteY26" fmla="*/ 1159934 h 1854200"/>
                <a:gd name="connsiteX27" fmla="*/ 770467 w 1320802"/>
                <a:gd name="connsiteY27" fmla="*/ 1236134 h 1854200"/>
                <a:gd name="connsiteX28" fmla="*/ 795867 w 1320802"/>
                <a:gd name="connsiteY28" fmla="*/ 1244600 h 1854200"/>
                <a:gd name="connsiteX29" fmla="*/ 829734 w 1320802"/>
                <a:gd name="connsiteY29" fmla="*/ 1278467 h 1854200"/>
                <a:gd name="connsiteX30" fmla="*/ 838200 w 1320802"/>
                <a:gd name="connsiteY30" fmla="*/ 1413934 h 1854200"/>
                <a:gd name="connsiteX31" fmla="*/ 846667 w 1320802"/>
                <a:gd name="connsiteY31" fmla="*/ 1447800 h 1854200"/>
                <a:gd name="connsiteX32" fmla="*/ 855134 w 1320802"/>
                <a:gd name="connsiteY32" fmla="*/ 1507067 h 1854200"/>
                <a:gd name="connsiteX33" fmla="*/ 931334 w 1320802"/>
                <a:gd name="connsiteY33" fmla="*/ 1566334 h 1854200"/>
                <a:gd name="connsiteX34" fmla="*/ 956734 w 1320802"/>
                <a:gd name="connsiteY34" fmla="*/ 1591734 h 1854200"/>
                <a:gd name="connsiteX35" fmla="*/ 999067 w 1320802"/>
                <a:gd name="connsiteY35" fmla="*/ 1642534 h 1854200"/>
                <a:gd name="connsiteX36" fmla="*/ 1024467 w 1320802"/>
                <a:gd name="connsiteY36" fmla="*/ 1651000 h 1854200"/>
                <a:gd name="connsiteX37" fmla="*/ 1041400 w 1320802"/>
                <a:gd name="connsiteY37" fmla="*/ 1667934 h 1854200"/>
                <a:gd name="connsiteX38" fmla="*/ 1092200 w 1320802"/>
                <a:gd name="connsiteY38" fmla="*/ 1676400 h 1854200"/>
                <a:gd name="connsiteX39" fmla="*/ 1202267 w 1320802"/>
                <a:gd name="connsiteY39" fmla="*/ 1684867 h 1854200"/>
                <a:gd name="connsiteX40" fmla="*/ 1278467 w 1320802"/>
                <a:gd name="connsiteY40" fmla="*/ 1744134 h 1854200"/>
                <a:gd name="connsiteX41" fmla="*/ 1303867 w 1320802"/>
                <a:gd name="connsiteY41" fmla="*/ 1761067 h 1854200"/>
                <a:gd name="connsiteX42" fmla="*/ 1312334 w 1320802"/>
                <a:gd name="connsiteY42" fmla="*/ 1786467 h 1854200"/>
                <a:gd name="connsiteX43" fmla="*/ 1320800 w 1320802"/>
                <a:gd name="connsiteY43" fmla="*/ 1854200 h 185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0802" h="1854200">
                  <a:moveTo>
                    <a:pt x="0" y="0"/>
                  </a:moveTo>
                  <a:cubicBezTo>
                    <a:pt x="14111" y="8467"/>
                    <a:pt x="27949" y="17408"/>
                    <a:pt x="42334" y="25400"/>
                  </a:cubicBezTo>
                  <a:cubicBezTo>
                    <a:pt x="53367" y="31530"/>
                    <a:pt x="65242" y="36072"/>
                    <a:pt x="76200" y="42334"/>
                  </a:cubicBezTo>
                  <a:cubicBezTo>
                    <a:pt x="85035" y="47383"/>
                    <a:pt x="93654" y="52910"/>
                    <a:pt x="101600" y="59267"/>
                  </a:cubicBezTo>
                  <a:cubicBezTo>
                    <a:pt x="107833" y="64254"/>
                    <a:pt x="111394" y="72630"/>
                    <a:pt x="118534" y="76200"/>
                  </a:cubicBezTo>
                  <a:cubicBezTo>
                    <a:pt x="134499" y="84182"/>
                    <a:pt x="152401" y="87490"/>
                    <a:pt x="169334" y="93134"/>
                  </a:cubicBezTo>
                  <a:cubicBezTo>
                    <a:pt x="218973" y="109680"/>
                    <a:pt x="185881" y="100616"/>
                    <a:pt x="270934" y="110067"/>
                  </a:cubicBezTo>
                  <a:cubicBezTo>
                    <a:pt x="287665" y="115644"/>
                    <a:pt x="309798" y="120547"/>
                    <a:pt x="321734" y="135467"/>
                  </a:cubicBezTo>
                  <a:cubicBezTo>
                    <a:pt x="326801" y="141801"/>
                    <a:pt x="337265" y="191463"/>
                    <a:pt x="338667" y="194734"/>
                  </a:cubicBezTo>
                  <a:cubicBezTo>
                    <a:pt x="350696" y="222802"/>
                    <a:pt x="355725" y="216056"/>
                    <a:pt x="372534" y="237067"/>
                  </a:cubicBezTo>
                  <a:cubicBezTo>
                    <a:pt x="419690" y="296011"/>
                    <a:pt x="354523" y="227523"/>
                    <a:pt x="414867" y="287867"/>
                  </a:cubicBezTo>
                  <a:cubicBezTo>
                    <a:pt x="428976" y="330191"/>
                    <a:pt x="416115" y="300535"/>
                    <a:pt x="448734" y="347134"/>
                  </a:cubicBezTo>
                  <a:cubicBezTo>
                    <a:pt x="493410" y="410957"/>
                    <a:pt x="465706" y="381041"/>
                    <a:pt x="499534" y="414867"/>
                  </a:cubicBezTo>
                  <a:cubicBezTo>
                    <a:pt x="502356" y="423334"/>
                    <a:pt x="503408" y="432614"/>
                    <a:pt x="508000" y="440267"/>
                  </a:cubicBezTo>
                  <a:cubicBezTo>
                    <a:pt x="512107" y="447112"/>
                    <a:pt x="519947" y="450967"/>
                    <a:pt x="524934" y="457200"/>
                  </a:cubicBezTo>
                  <a:cubicBezTo>
                    <a:pt x="531291" y="465146"/>
                    <a:pt x="537316" y="473499"/>
                    <a:pt x="541867" y="482600"/>
                  </a:cubicBezTo>
                  <a:cubicBezTo>
                    <a:pt x="563849" y="526564"/>
                    <a:pt x="534193" y="491858"/>
                    <a:pt x="567267" y="524934"/>
                  </a:cubicBezTo>
                  <a:cubicBezTo>
                    <a:pt x="595722" y="610297"/>
                    <a:pt x="552306" y="477888"/>
                    <a:pt x="584200" y="584200"/>
                  </a:cubicBezTo>
                  <a:cubicBezTo>
                    <a:pt x="609982" y="670139"/>
                    <a:pt x="594169" y="600174"/>
                    <a:pt x="609600" y="677334"/>
                  </a:cubicBezTo>
                  <a:cubicBezTo>
                    <a:pt x="612422" y="725312"/>
                    <a:pt x="613510" y="773423"/>
                    <a:pt x="618067" y="821267"/>
                  </a:cubicBezTo>
                  <a:cubicBezTo>
                    <a:pt x="619773" y="839179"/>
                    <a:pt x="639866" y="895130"/>
                    <a:pt x="643467" y="905934"/>
                  </a:cubicBezTo>
                  <a:lnTo>
                    <a:pt x="651934" y="931334"/>
                  </a:lnTo>
                  <a:cubicBezTo>
                    <a:pt x="654756" y="939801"/>
                    <a:pt x="654089" y="950424"/>
                    <a:pt x="660400" y="956734"/>
                  </a:cubicBezTo>
                  <a:lnTo>
                    <a:pt x="677334" y="973667"/>
                  </a:lnTo>
                  <a:cubicBezTo>
                    <a:pt x="680156" y="982134"/>
                    <a:pt x="681809" y="991085"/>
                    <a:pt x="685800" y="999067"/>
                  </a:cubicBezTo>
                  <a:cubicBezTo>
                    <a:pt x="706497" y="1040461"/>
                    <a:pt x="700558" y="1007299"/>
                    <a:pt x="711200" y="1049867"/>
                  </a:cubicBezTo>
                  <a:cubicBezTo>
                    <a:pt x="737158" y="1153701"/>
                    <a:pt x="697282" y="1015956"/>
                    <a:pt x="728134" y="1159934"/>
                  </a:cubicBezTo>
                  <a:cubicBezTo>
                    <a:pt x="735497" y="1194296"/>
                    <a:pt x="741405" y="1216760"/>
                    <a:pt x="770467" y="1236134"/>
                  </a:cubicBezTo>
                  <a:cubicBezTo>
                    <a:pt x="777893" y="1241084"/>
                    <a:pt x="787400" y="1241778"/>
                    <a:pt x="795867" y="1244600"/>
                  </a:cubicBezTo>
                  <a:cubicBezTo>
                    <a:pt x="807156" y="1255889"/>
                    <a:pt x="828738" y="1262533"/>
                    <a:pt x="829734" y="1278467"/>
                  </a:cubicBezTo>
                  <a:cubicBezTo>
                    <a:pt x="832556" y="1323623"/>
                    <a:pt x="833698" y="1368915"/>
                    <a:pt x="838200" y="1413934"/>
                  </a:cubicBezTo>
                  <a:cubicBezTo>
                    <a:pt x="839358" y="1425512"/>
                    <a:pt x="844585" y="1436352"/>
                    <a:pt x="846667" y="1447800"/>
                  </a:cubicBezTo>
                  <a:cubicBezTo>
                    <a:pt x="850237" y="1467434"/>
                    <a:pt x="847722" y="1488538"/>
                    <a:pt x="855134" y="1507067"/>
                  </a:cubicBezTo>
                  <a:cubicBezTo>
                    <a:pt x="863078" y="1526928"/>
                    <a:pt x="924700" y="1559700"/>
                    <a:pt x="931334" y="1566334"/>
                  </a:cubicBezTo>
                  <a:cubicBezTo>
                    <a:pt x="939801" y="1574801"/>
                    <a:pt x="949069" y="1582536"/>
                    <a:pt x="956734" y="1591734"/>
                  </a:cubicBezTo>
                  <a:cubicBezTo>
                    <a:pt x="976257" y="1615162"/>
                    <a:pt x="971239" y="1623983"/>
                    <a:pt x="999067" y="1642534"/>
                  </a:cubicBezTo>
                  <a:cubicBezTo>
                    <a:pt x="1006493" y="1647484"/>
                    <a:pt x="1016000" y="1648178"/>
                    <a:pt x="1024467" y="1651000"/>
                  </a:cubicBezTo>
                  <a:cubicBezTo>
                    <a:pt x="1030111" y="1656645"/>
                    <a:pt x="1033926" y="1665131"/>
                    <a:pt x="1041400" y="1667934"/>
                  </a:cubicBezTo>
                  <a:cubicBezTo>
                    <a:pt x="1057474" y="1673962"/>
                    <a:pt x="1075127" y="1674603"/>
                    <a:pt x="1092200" y="1676400"/>
                  </a:cubicBezTo>
                  <a:cubicBezTo>
                    <a:pt x="1128795" y="1680252"/>
                    <a:pt x="1165578" y="1682045"/>
                    <a:pt x="1202267" y="1684867"/>
                  </a:cubicBezTo>
                  <a:cubicBezTo>
                    <a:pt x="1242057" y="1724657"/>
                    <a:pt x="1217706" y="1703626"/>
                    <a:pt x="1278467" y="1744134"/>
                  </a:cubicBezTo>
                  <a:lnTo>
                    <a:pt x="1303867" y="1761067"/>
                  </a:lnTo>
                  <a:cubicBezTo>
                    <a:pt x="1306689" y="1769534"/>
                    <a:pt x="1310584" y="1777716"/>
                    <a:pt x="1312334" y="1786467"/>
                  </a:cubicBezTo>
                  <a:cubicBezTo>
                    <a:pt x="1321199" y="1830793"/>
                    <a:pt x="1320800" y="1828286"/>
                    <a:pt x="1320800" y="1854200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828B9E4-DF58-D449-ABCB-0A2A91AB06EA}"/>
                </a:ext>
              </a:extLst>
            </p:cNvPr>
            <p:cNvSpPr/>
            <p:nvPr/>
          </p:nvSpPr>
          <p:spPr>
            <a:xfrm>
              <a:off x="3268133" y="3505200"/>
              <a:ext cx="287867" cy="575733"/>
            </a:xfrm>
            <a:custGeom>
              <a:avLst/>
              <a:gdLst>
                <a:gd name="connsiteX0" fmla="*/ 0 w 287867"/>
                <a:gd name="connsiteY0" fmla="*/ 0 h 575733"/>
                <a:gd name="connsiteX1" fmla="*/ 25400 w 287867"/>
                <a:gd name="connsiteY1" fmla="*/ 42333 h 575733"/>
                <a:gd name="connsiteX2" fmla="*/ 50800 w 287867"/>
                <a:gd name="connsiteY2" fmla="*/ 118533 h 575733"/>
                <a:gd name="connsiteX3" fmla="*/ 59267 w 287867"/>
                <a:gd name="connsiteY3" fmla="*/ 143933 h 575733"/>
                <a:gd name="connsiteX4" fmla="*/ 67734 w 287867"/>
                <a:gd name="connsiteY4" fmla="*/ 169333 h 575733"/>
                <a:gd name="connsiteX5" fmla="*/ 76200 w 287867"/>
                <a:gd name="connsiteY5" fmla="*/ 296333 h 575733"/>
                <a:gd name="connsiteX6" fmla="*/ 84667 w 287867"/>
                <a:gd name="connsiteY6" fmla="*/ 321733 h 575733"/>
                <a:gd name="connsiteX7" fmla="*/ 101600 w 287867"/>
                <a:gd name="connsiteY7" fmla="*/ 338667 h 575733"/>
                <a:gd name="connsiteX8" fmla="*/ 160867 w 287867"/>
                <a:gd name="connsiteY8" fmla="*/ 372533 h 575733"/>
                <a:gd name="connsiteX9" fmla="*/ 186267 w 287867"/>
                <a:gd name="connsiteY9" fmla="*/ 389467 h 575733"/>
                <a:gd name="connsiteX10" fmla="*/ 237067 w 287867"/>
                <a:gd name="connsiteY10" fmla="*/ 440267 h 575733"/>
                <a:gd name="connsiteX11" fmla="*/ 262467 w 287867"/>
                <a:gd name="connsiteY11" fmla="*/ 457200 h 575733"/>
                <a:gd name="connsiteX12" fmla="*/ 279400 w 287867"/>
                <a:gd name="connsiteY12" fmla="*/ 533400 h 575733"/>
                <a:gd name="connsiteX13" fmla="*/ 287867 w 287867"/>
                <a:gd name="connsiteY13" fmla="*/ 575733 h 57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7867" h="575733">
                  <a:moveTo>
                    <a:pt x="0" y="0"/>
                  </a:moveTo>
                  <a:cubicBezTo>
                    <a:pt x="8467" y="14111"/>
                    <a:pt x="18590" y="27352"/>
                    <a:pt x="25400" y="42333"/>
                  </a:cubicBezTo>
                  <a:cubicBezTo>
                    <a:pt x="25411" y="42356"/>
                    <a:pt x="46563" y="105821"/>
                    <a:pt x="50800" y="118533"/>
                  </a:cubicBezTo>
                  <a:lnTo>
                    <a:pt x="59267" y="143933"/>
                  </a:lnTo>
                  <a:lnTo>
                    <a:pt x="67734" y="169333"/>
                  </a:lnTo>
                  <a:cubicBezTo>
                    <a:pt x="70556" y="211666"/>
                    <a:pt x="71515" y="254165"/>
                    <a:pt x="76200" y="296333"/>
                  </a:cubicBezTo>
                  <a:cubicBezTo>
                    <a:pt x="77186" y="305203"/>
                    <a:pt x="80075" y="314080"/>
                    <a:pt x="84667" y="321733"/>
                  </a:cubicBezTo>
                  <a:cubicBezTo>
                    <a:pt x="88774" y="328578"/>
                    <a:pt x="95367" y="333680"/>
                    <a:pt x="101600" y="338667"/>
                  </a:cubicBezTo>
                  <a:cubicBezTo>
                    <a:pt x="127383" y="359294"/>
                    <a:pt x="130449" y="355151"/>
                    <a:pt x="160867" y="372533"/>
                  </a:cubicBezTo>
                  <a:cubicBezTo>
                    <a:pt x="169702" y="377582"/>
                    <a:pt x="178662" y="382707"/>
                    <a:pt x="186267" y="389467"/>
                  </a:cubicBezTo>
                  <a:cubicBezTo>
                    <a:pt x="204165" y="405377"/>
                    <a:pt x="217141" y="426984"/>
                    <a:pt x="237067" y="440267"/>
                  </a:cubicBezTo>
                  <a:lnTo>
                    <a:pt x="262467" y="457200"/>
                  </a:lnTo>
                  <a:cubicBezTo>
                    <a:pt x="277396" y="501986"/>
                    <a:pt x="267479" y="467833"/>
                    <a:pt x="279400" y="533400"/>
                  </a:cubicBezTo>
                  <a:cubicBezTo>
                    <a:pt x="281974" y="547558"/>
                    <a:pt x="287867" y="575733"/>
                    <a:pt x="287867" y="575733"/>
                  </a:cubicBez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5A9F40AE-F3FC-0648-8C01-1F37C939DB1A}"/>
              </a:ext>
            </a:extLst>
          </p:cNvPr>
          <p:cNvSpPr/>
          <p:nvPr/>
        </p:nvSpPr>
        <p:spPr>
          <a:xfrm>
            <a:off x="1941589" y="2156178"/>
            <a:ext cx="2473416" cy="2901245"/>
          </a:xfrm>
          <a:custGeom>
            <a:avLst/>
            <a:gdLst>
              <a:gd name="connsiteX0" fmla="*/ 245608 w 1855062"/>
              <a:gd name="connsiteY0" fmla="*/ 0 h 2175934"/>
              <a:gd name="connsiteX1" fmla="*/ 211741 w 1855062"/>
              <a:gd name="connsiteY1" fmla="*/ 67734 h 2175934"/>
              <a:gd name="connsiteX2" fmla="*/ 186341 w 1855062"/>
              <a:gd name="connsiteY2" fmla="*/ 93134 h 2175934"/>
              <a:gd name="connsiteX3" fmla="*/ 169408 w 1855062"/>
              <a:gd name="connsiteY3" fmla="*/ 118534 h 2175934"/>
              <a:gd name="connsiteX4" fmla="*/ 118608 w 1855062"/>
              <a:gd name="connsiteY4" fmla="*/ 169334 h 2175934"/>
              <a:gd name="connsiteX5" fmla="*/ 33941 w 1855062"/>
              <a:gd name="connsiteY5" fmla="*/ 194734 h 2175934"/>
              <a:gd name="connsiteX6" fmla="*/ 75 w 1855062"/>
              <a:gd name="connsiteY6" fmla="*/ 245534 h 2175934"/>
              <a:gd name="connsiteX7" fmla="*/ 17008 w 1855062"/>
              <a:gd name="connsiteY7" fmla="*/ 347134 h 2175934"/>
              <a:gd name="connsiteX8" fmla="*/ 33941 w 1855062"/>
              <a:gd name="connsiteY8" fmla="*/ 397934 h 2175934"/>
              <a:gd name="connsiteX9" fmla="*/ 42408 w 1855062"/>
              <a:gd name="connsiteY9" fmla="*/ 423334 h 2175934"/>
              <a:gd name="connsiteX10" fmla="*/ 67808 w 1855062"/>
              <a:gd name="connsiteY10" fmla="*/ 508000 h 2175934"/>
              <a:gd name="connsiteX11" fmla="*/ 84741 w 1855062"/>
              <a:gd name="connsiteY11" fmla="*/ 524934 h 2175934"/>
              <a:gd name="connsiteX12" fmla="*/ 93208 w 1855062"/>
              <a:gd name="connsiteY12" fmla="*/ 626534 h 2175934"/>
              <a:gd name="connsiteX13" fmla="*/ 152475 w 1855062"/>
              <a:gd name="connsiteY13" fmla="*/ 660400 h 2175934"/>
              <a:gd name="connsiteX14" fmla="*/ 262541 w 1855062"/>
              <a:gd name="connsiteY14" fmla="*/ 685800 h 2175934"/>
              <a:gd name="connsiteX15" fmla="*/ 338741 w 1855062"/>
              <a:gd name="connsiteY15" fmla="*/ 702734 h 2175934"/>
              <a:gd name="connsiteX16" fmla="*/ 364141 w 1855062"/>
              <a:gd name="connsiteY16" fmla="*/ 719667 h 2175934"/>
              <a:gd name="connsiteX17" fmla="*/ 414941 w 1855062"/>
              <a:gd name="connsiteY17" fmla="*/ 778934 h 2175934"/>
              <a:gd name="connsiteX18" fmla="*/ 423408 w 1855062"/>
              <a:gd name="connsiteY18" fmla="*/ 804334 h 2175934"/>
              <a:gd name="connsiteX19" fmla="*/ 448808 w 1855062"/>
              <a:gd name="connsiteY19" fmla="*/ 829734 h 2175934"/>
              <a:gd name="connsiteX20" fmla="*/ 482675 w 1855062"/>
              <a:gd name="connsiteY20" fmla="*/ 880534 h 2175934"/>
              <a:gd name="connsiteX21" fmla="*/ 499608 w 1855062"/>
              <a:gd name="connsiteY21" fmla="*/ 905934 h 2175934"/>
              <a:gd name="connsiteX22" fmla="*/ 508075 w 1855062"/>
              <a:gd name="connsiteY22" fmla="*/ 931334 h 2175934"/>
              <a:gd name="connsiteX23" fmla="*/ 550408 w 1855062"/>
              <a:gd name="connsiteY23" fmla="*/ 982134 h 2175934"/>
              <a:gd name="connsiteX24" fmla="*/ 601208 w 1855062"/>
              <a:gd name="connsiteY24" fmla="*/ 1058334 h 2175934"/>
              <a:gd name="connsiteX25" fmla="*/ 635075 w 1855062"/>
              <a:gd name="connsiteY25" fmla="*/ 1100667 h 2175934"/>
              <a:gd name="connsiteX26" fmla="*/ 660475 w 1855062"/>
              <a:gd name="connsiteY26" fmla="*/ 1117600 h 2175934"/>
              <a:gd name="connsiteX27" fmla="*/ 779008 w 1855062"/>
              <a:gd name="connsiteY27" fmla="*/ 1126067 h 2175934"/>
              <a:gd name="connsiteX28" fmla="*/ 829808 w 1855062"/>
              <a:gd name="connsiteY28" fmla="*/ 1151467 h 2175934"/>
              <a:gd name="connsiteX29" fmla="*/ 880608 w 1855062"/>
              <a:gd name="connsiteY29" fmla="*/ 1193800 h 2175934"/>
              <a:gd name="connsiteX30" fmla="*/ 914475 w 1855062"/>
              <a:gd name="connsiteY30" fmla="*/ 1227667 h 2175934"/>
              <a:gd name="connsiteX31" fmla="*/ 931408 w 1855062"/>
              <a:gd name="connsiteY31" fmla="*/ 1253067 h 2175934"/>
              <a:gd name="connsiteX32" fmla="*/ 956808 w 1855062"/>
              <a:gd name="connsiteY32" fmla="*/ 1261534 h 2175934"/>
              <a:gd name="connsiteX33" fmla="*/ 990675 w 1855062"/>
              <a:gd name="connsiteY33" fmla="*/ 1303867 h 2175934"/>
              <a:gd name="connsiteX34" fmla="*/ 1033008 w 1855062"/>
              <a:gd name="connsiteY34" fmla="*/ 1354667 h 2175934"/>
              <a:gd name="connsiteX35" fmla="*/ 1058408 w 1855062"/>
              <a:gd name="connsiteY35" fmla="*/ 1371600 h 2175934"/>
              <a:gd name="connsiteX36" fmla="*/ 1075341 w 1855062"/>
              <a:gd name="connsiteY36" fmla="*/ 1388534 h 2175934"/>
              <a:gd name="connsiteX37" fmla="*/ 1126141 w 1855062"/>
              <a:gd name="connsiteY37" fmla="*/ 1405467 h 2175934"/>
              <a:gd name="connsiteX38" fmla="*/ 1143075 w 1855062"/>
              <a:gd name="connsiteY38" fmla="*/ 1422400 h 2175934"/>
              <a:gd name="connsiteX39" fmla="*/ 1193875 w 1855062"/>
              <a:gd name="connsiteY39" fmla="*/ 1456267 h 2175934"/>
              <a:gd name="connsiteX40" fmla="*/ 1210808 w 1855062"/>
              <a:gd name="connsiteY40" fmla="*/ 1481667 h 2175934"/>
              <a:gd name="connsiteX41" fmla="*/ 1236208 w 1855062"/>
              <a:gd name="connsiteY41" fmla="*/ 1498600 h 2175934"/>
              <a:gd name="connsiteX42" fmla="*/ 1244675 w 1855062"/>
              <a:gd name="connsiteY42" fmla="*/ 1524000 h 2175934"/>
              <a:gd name="connsiteX43" fmla="*/ 1261608 w 1855062"/>
              <a:gd name="connsiteY43" fmla="*/ 1540934 h 2175934"/>
              <a:gd name="connsiteX44" fmla="*/ 1270075 w 1855062"/>
              <a:gd name="connsiteY44" fmla="*/ 1574800 h 2175934"/>
              <a:gd name="connsiteX45" fmla="*/ 1278541 w 1855062"/>
              <a:gd name="connsiteY45" fmla="*/ 1600200 h 2175934"/>
              <a:gd name="connsiteX46" fmla="*/ 1270075 w 1855062"/>
              <a:gd name="connsiteY46" fmla="*/ 1676400 h 2175934"/>
              <a:gd name="connsiteX47" fmla="*/ 1253141 w 1855062"/>
              <a:gd name="connsiteY47" fmla="*/ 1744134 h 2175934"/>
              <a:gd name="connsiteX48" fmla="*/ 1261608 w 1855062"/>
              <a:gd name="connsiteY48" fmla="*/ 1820334 h 2175934"/>
              <a:gd name="connsiteX49" fmla="*/ 1295475 w 1855062"/>
              <a:gd name="connsiteY49" fmla="*/ 1862667 h 2175934"/>
              <a:gd name="connsiteX50" fmla="*/ 1337808 w 1855062"/>
              <a:gd name="connsiteY50" fmla="*/ 1905000 h 2175934"/>
              <a:gd name="connsiteX51" fmla="*/ 1363208 w 1855062"/>
              <a:gd name="connsiteY51" fmla="*/ 1947334 h 2175934"/>
              <a:gd name="connsiteX52" fmla="*/ 1380141 w 1855062"/>
              <a:gd name="connsiteY52" fmla="*/ 1972734 h 2175934"/>
              <a:gd name="connsiteX53" fmla="*/ 1405541 w 1855062"/>
              <a:gd name="connsiteY53" fmla="*/ 1981200 h 2175934"/>
              <a:gd name="connsiteX54" fmla="*/ 1447875 w 1855062"/>
              <a:gd name="connsiteY54" fmla="*/ 2015067 h 2175934"/>
              <a:gd name="connsiteX55" fmla="*/ 1473275 w 1855062"/>
              <a:gd name="connsiteY55" fmla="*/ 2023534 h 2175934"/>
              <a:gd name="connsiteX56" fmla="*/ 1498675 w 1855062"/>
              <a:gd name="connsiteY56" fmla="*/ 2040467 h 2175934"/>
              <a:gd name="connsiteX57" fmla="*/ 1549475 w 1855062"/>
              <a:gd name="connsiteY57" fmla="*/ 2057400 h 2175934"/>
              <a:gd name="connsiteX58" fmla="*/ 1566408 w 1855062"/>
              <a:gd name="connsiteY58" fmla="*/ 2074334 h 2175934"/>
              <a:gd name="connsiteX59" fmla="*/ 1591808 w 1855062"/>
              <a:gd name="connsiteY59" fmla="*/ 2082800 h 2175934"/>
              <a:gd name="connsiteX60" fmla="*/ 1617208 w 1855062"/>
              <a:gd name="connsiteY60" fmla="*/ 2099734 h 2175934"/>
              <a:gd name="connsiteX61" fmla="*/ 1651075 w 1855062"/>
              <a:gd name="connsiteY61" fmla="*/ 2142067 h 2175934"/>
              <a:gd name="connsiteX62" fmla="*/ 1676475 w 1855062"/>
              <a:gd name="connsiteY62" fmla="*/ 2150534 h 2175934"/>
              <a:gd name="connsiteX63" fmla="*/ 1769608 w 1855062"/>
              <a:gd name="connsiteY63" fmla="*/ 2175934 h 2175934"/>
              <a:gd name="connsiteX64" fmla="*/ 1828875 w 1855062"/>
              <a:gd name="connsiteY64" fmla="*/ 2159000 h 2175934"/>
              <a:gd name="connsiteX65" fmla="*/ 1854275 w 1855062"/>
              <a:gd name="connsiteY65" fmla="*/ 2150534 h 2175934"/>
              <a:gd name="connsiteX66" fmla="*/ 1845808 w 1855062"/>
              <a:gd name="connsiteY66" fmla="*/ 2133600 h 217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5062" h="2175934">
                <a:moveTo>
                  <a:pt x="245608" y="0"/>
                </a:moveTo>
                <a:cubicBezTo>
                  <a:pt x="233637" y="29930"/>
                  <a:pt x="231254" y="44319"/>
                  <a:pt x="211741" y="67734"/>
                </a:cubicBezTo>
                <a:cubicBezTo>
                  <a:pt x="204076" y="76932"/>
                  <a:pt x="194006" y="83936"/>
                  <a:pt x="186341" y="93134"/>
                </a:cubicBezTo>
                <a:cubicBezTo>
                  <a:pt x="179827" y="100951"/>
                  <a:pt x="176168" y="110929"/>
                  <a:pt x="169408" y="118534"/>
                </a:cubicBezTo>
                <a:cubicBezTo>
                  <a:pt x="153498" y="136433"/>
                  <a:pt x="141326" y="161761"/>
                  <a:pt x="118608" y="169334"/>
                </a:cubicBezTo>
                <a:cubicBezTo>
                  <a:pt x="56769" y="189947"/>
                  <a:pt x="85124" y="181938"/>
                  <a:pt x="33941" y="194734"/>
                </a:cubicBezTo>
                <a:cubicBezTo>
                  <a:pt x="20724" y="207951"/>
                  <a:pt x="-1457" y="222559"/>
                  <a:pt x="75" y="245534"/>
                </a:cubicBezTo>
                <a:cubicBezTo>
                  <a:pt x="2359" y="279792"/>
                  <a:pt x="6151" y="314562"/>
                  <a:pt x="17008" y="347134"/>
                </a:cubicBezTo>
                <a:lnTo>
                  <a:pt x="33941" y="397934"/>
                </a:lnTo>
                <a:cubicBezTo>
                  <a:pt x="36763" y="406401"/>
                  <a:pt x="40243" y="414676"/>
                  <a:pt x="42408" y="423334"/>
                </a:cubicBezTo>
                <a:cubicBezTo>
                  <a:pt x="46245" y="438681"/>
                  <a:pt x="60938" y="501130"/>
                  <a:pt x="67808" y="508000"/>
                </a:cubicBezTo>
                <a:lnTo>
                  <a:pt x="84741" y="524934"/>
                </a:lnTo>
                <a:cubicBezTo>
                  <a:pt x="87563" y="558801"/>
                  <a:pt x="83872" y="593858"/>
                  <a:pt x="93208" y="626534"/>
                </a:cubicBezTo>
                <a:cubicBezTo>
                  <a:pt x="95179" y="633432"/>
                  <a:pt x="151593" y="660047"/>
                  <a:pt x="152475" y="660400"/>
                </a:cubicBezTo>
                <a:cubicBezTo>
                  <a:pt x="206399" y="681970"/>
                  <a:pt x="203279" y="676683"/>
                  <a:pt x="262541" y="685800"/>
                </a:cubicBezTo>
                <a:cubicBezTo>
                  <a:pt x="281331" y="688691"/>
                  <a:pt x="318273" y="692500"/>
                  <a:pt x="338741" y="702734"/>
                </a:cubicBezTo>
                <a:cubicBezTo>
                  <a:pt x="347842" y="707285"/>
                  <a:pt x="356415" y="713045"/>
                  <a:pt x="364141" y="719667"/>
                </a:cubicBezTo>
                <a:cubicBezTo>
                  <a:pt x="382370" y="735291"/>
                  <a:pt x="403706" y="756463"/>
                  <a:pt x="414941" y="778934"/>
                </a:cubicBezTo>
                <a:cubicBezTo>
                  <a:pt x="418932" y="786916"/>
                  <a:pt x="418457" y="796908"/>
                  <a:pt x="423408" y="804334"/>
                </a:cubicBezTo>
                <a:cubicBezTo>
                  <a:pt x="430050" y="814297"/>
                  <a:pt x="441457" y="820283"/>
                  <a:pt x="448808" y="829734"/>
                </a:cubicBezTo>
                <a:cubicBezTo>
                  <a:pt x="461303" y="845798"/>
                  <a:pt x="471386" y="863601"/>
                  <a:pt x="482675" y="880534"/>
                </a:cubicBezTo>
                <a:cubicBezTo>
                  <a:pt x="488319" y="889001"/>
                  <a:pt x="496390" y="896281"/>
                  <a:pt x="499608" y="905934"/>
                </a:cubicBezTo>
                <a:cubicBezTo>
                  <a:pt x="502430" y="914401"/>
                  <a:pt x="504084" y="923352"/>
                  <a:pt x="508075" y="931334"/>
                </a:cubicBezTo>
                <a:cubicBezTo>
                  <a:pt x="526228" y="967641"/>
                  <a:pt x="524192" y="948428"/>
                  <a:pt x="550408" y="982134"/>
                </a:cubicBezTo>
                <a:cubicBezTo>
                  <a:pt x="550416" y="982144"/>
                  <a:pt x="592738" y="1045628"/>
                  <a:pt x="601208" y="1058334"/>
                </a:cubicBezTo>
                <a:cubicBezTo>
                  <a:pt x="613783" y="1077196"/>
                  <a:pt x="617838" y="1086878"/>
                  <a:pt x="635075" y="1100667"/>
                </a:cubicBezTo>
                <a:cubicBezTo>
                  <a:pt x="643021" y="1107024"/>
                  <a:pt x="650454" y="1115832"/>
                  <a:pt x="660475" y="1117600"/>
                </a:cubicBezTo>
                <a:cubicBezTo>
                  <a:pt x="699484" y="1124484"/>
                  <a:pt x="739497" y="1123245"/>
                  <a:pt x="779008" y="1126067"/>
                </a:cubicBezTo>
                <a:cubicBezTo>
                  <a:pt x="799665" y="1132953"/>
                  <a:pt x="813396" y="1135055"/>
                  <a:pt x="829808" y="1151467"/>
                </a:cubicBezTo>
                <a:cubicBezTo>
                  <a:pt x="875940" y="1197599"/>
                  <a:pt x="832095" y="1177630"/>
                  <a:pt x="880608" y="1193800"/>
                </a:cubicBezTo>
                <a:cubicBezTo>
                  <a:pt x="891897" y="1205089"/>
                  <a:pt x="905619" y="1214383"/>
                  <a:pt x="914475" y="1227667"/>
                </a:cubicBezTo>
                <a:cubicBezTo>
                  <a:pt x="920119" y="1236134"/>
                  <a:pt x="923462" y="1246710"/>
                  <a:pt x="931408" y="1253067"/>
                </a:cubicBezTo>
                <a:cubicBezTo>
                  <a:pt x="938377" y="1258642"/>
                  <a:pt x="948341" y="1258712"/>
                  <a:pt x="956808" y="1261534"/>
                </a:cubicBezTo>
                <a:cubicBezTo>
                  <a:pt x="1008926" y="1339712"/>
                  <a:pt x="942418" y="1243546"/>
                  <a:pt x="990675" y="1303867"/>
                </a:cubicBezTo>
                <a:cubicBezTo>
                  <a:pt x="1017317" y="1337169"/>
                  <a:pt x="996804" y="1324497"/>
                  <a:pt x="1033008" y="1354667"/>
                </a:cubicBezTo>
                <a:cubicBezTo>
                  <a:pt x="1040825" y="1361181"/>
                  <a:pt x="1050462" y="1365243"/>
                  <a:pt x="1058408" y="1371600"/>
                </a:cubicBezTo>
                <a:cubicBezTo>
                  <a:pt x="1064641" y="1376587"/>
                  <a:pt x="1068201" y="1384964"/>
                  <a:pt x="1075341" y="1388534"/>
                </a:cubicBezTo>
                <a:cubicBezTo>
                  <a:pt x="1091306" y="1396517"/>
                  <a:pt x="1126141" y="1405467"/>
                  <a:pt x="1126141" y="1405467"/>
                </a:cubicBezTo>
                <a:cubicBezTo>
                  <a:pt x="1131786" y="1411111"/>
                  <a:pt x="1136689" y="1417611"/>
                  <a:pt x="1143075" y="1422400"/>
                </a:cubicBezTo>
                <a:cubicBezTo>
                  <a:pt x="1159356" y="1434611"/>
                  <a:pt x="1193875" y="1456267"/>
                  <a:pt x="1193875" y="1456267"/>
                </a:cubicBezTo>
                <a:cubicBezTo>
                  <a:pt x="1199519" y="1464734"/>
                  <a:pt x="1203613" y="1474472"/>
                  <a:pt x="1210808" y="1481667"/>
                </a:cubicBezTo>
                <a:cubicBezTo>
                  <a:pt x="1218003" y="1488862"/>
                  <a:pt x="1229851" y="1490654"/>
                  <a:pt x="1236208" y="1498600"/>
                </a:cubicBezTo>
                <a:cubicBezTo>
                  <a:pt x="1241783" y="1505569"/>
                  <a:pt x="1240083" y="1516347"/>
                  <a:pt x="1244675" y="1524000"/>
                </a:cubicBezTo>
                <a:cubicBezTo>
                  <a:pt x="1248782" y="1530845"/>
                  <a:pt x="1255964" y="1535289"/>
                  <a:pt x="1261608" y="1540934"/>
                </a:cubicBezTo>
                <a:cubicBezTo>
                  <a:pt x="1264430" y="1552223"/>
                  <a:pt x="1266878" y="1563612"/>
                  <a:pt x="1270075" y="1574800"/>
                </a:cubicBezTo>
                <a:cubicBezTo>
                  <a:pt x="1272527" y="1583381"/>
                  <a:pt x="1278541" y="1591275"/>
                  <a:pt x="1278541" y="1600200"/>
                </a:cubicBezTo>
                <a:cubicBezTo>
                  <a:pt x="1278541" y="1625756"/>
                  <a:pt x="1274516" y="1651233"/>
                  <a:pt x="1270075" y="1676400"/>
                </a:cubicBezTo>
                <a:cubicBezTo>
                  <a:pt x="1266031" y="1699319"/>
                  <a:pt x="1253141" y="1744134"/>
                  <a:pt x="1253141" y="1744134"/>
                </a:cubicBezTo>
                <a:cubicBezTo>
                  <a:pt x="1255963" y="1769534"/>
                  <a:pt x="1255410" y="1795541"/>
                  <a:pt x="1261608" y="1820334"/>
                </a:cubicBezTo>
                <a:cubicBezTo>
                  <a:pt x="1266347" y="1839290"/>
                  <a:pt x="1284385" y="1848805"/>
                  <a:pt x="1295475" y="1862667"/>
                </a:cubicBezTo>
                <a:cubicBezTo>
                  <a:pt x="1327730" y="1902986"/>
                  <a:pt x="1294263" y="1875971"/>
                  <a:pt x="1337808" y="1905000"/>
                </a:cubicBezTo>
                <a:cubicBezTo>
                  <a:pt x="1352512" y="1949110"/>
                  <a:pt x="1336644" y="1914128"/>
                  <a:pt x="1363208" y="1947334"/>
                </a:cubicBezTo>
                <a:cubicBezTo>
                  <a:pt x="1369565" y="1955280"/>
                  <a:pt x="1372195" y="1966377"/>
                  <a:pt x="1380141" y="1972734"/>
                </a:cubicBezTo>
                <a:cubicBezTo>
                  <a:pt x="1387110" y="1978309"/>
                  <a:pt x="1397074" y="1978378"/>
                  <a:pt x="1405541" y="1981200"/>
                </a:cubicBezTo>
                <a:cubicBezTo>
                  <a:pt x="1421292" y="1996951"/>
                  <a:pt x="1426513" y="2004386"/>
                  <a:pt x="1447875" y="2015067"/>
                </a:cubicBezTo>
                <a:cubicBezTo>
                  <a:pt x="1455857" y="2019058"/>
                  <a:pt x="1465293" y="2019543"/>
                  <a:pt x="1473275" y="2023534"/>
                </a:cubicBezTo>
                <a:cubicBezTo>
                  <a:pt x="1482376" y="2028085"/>
                  <a:pt x="1489376" y="2036334"/>
                  <a:pt x="1498675" y="2040467"/>
                </a:cubicBezTo>
                <a:cubicBezTo>
                  <a:pt x="1514986" y="2047716"/>
                  <a:pt x="1549475" y="2057400"/>
                  <a:pt x="1549475" y="2057400"/>
                </a:cubicBezTo>
                <a:cubicBezTo>
                  <a:pt x="1555119" y="2063045"/>
                  <a:pt x="1559563" y="2070227"/>
                  <a:pt x="1566408" y="2074334"/>
                </a:cubicBezTo>
                <a:cubicBezTo>
                  <a:pt x="1574061" y="2078926"/>
                  <a:pt x="1583826" y="2078809"/>
                  <a:pt x="1591808" y="2082800"/>
                </a:cubicBezTo>
                <a:cubicBezTo>
                  <a:pt x="1600910" y="2087351"/>
                  <a:pt x="1608741" y="2094089"/>
                  <a:pt x="1617208" y="2099734"/>
                </a:cubicBezTo>
                <a:cubicBezTo>
                  <a:pt x="1624901" y="2111273"/>
                  <a:pt x="1637668" y="2134023"/>
                  <a:pt x="1651075" y="2142067"/>
                </a:cubicBezTo>
                <a:cubicBezTo>
                  <a:pt x="1658728" y="2146659"/>
                  <a:pt x="1668272" y="2147018"/>
                  <a:pt x="1676475" y="2150534"/>
                </a:cubicBezTo>
                <a:cubicBezTo>
                  <a:pt x="1741118" y="2178239"/>
                  <a:pt x="1677405" y="2162762"/>
                  <a:pt x="1769608" y="2175934"/>
                </a:cubicBezTo>
                <a:cubicBezTo>
                  <a:pt x="1830488" y="2155640"/>
                  <a:pt x="1754483" y="2180254"/>
                  <a:pt x="1828875" y="2159000"/>
                </a:cubicBezTo>
                <a:cubicBezTo>
                  <a:pt x="1837456" y="2156548"/>
                  <a:pt x="1849325" y="2157960"/>
                  <a:pt x="1854275" y="2150534"/>
                </a:cubicBezTo>
                <a:cubicBezTo>
                  <a:pt x="1857776" y="2145283"/>
                  <a:pt x="1848630" y="2139245"/>
                  <a:pt x="1845808" y="2133600"/>
                </a:cubicBezTo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90B549E-3BDD-C646-ADB1-48D662956383}"/>
              </a:ext>
            </a:extLst>
          </p:cNvPr>
          <p:cNvSpPr txBox="1"/>
          <p:nvPr/>
        </p:nvSpPr>
        <p:spPr>
          <a:xfrm>
            <a:off x="777882" y="2961423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Ơ – pơ -rát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6EA5637-09D8-1D4F-820B-20D66A78DA80}"/>
              </a:ext>
            </a:extLst>
          </p:cNvPr>
          <p:cNvSpPr txBox="1"/>
          <p:nvPr/>
        </p:nvSpPr>
        <p:spPr>
          <a:xfrm>
            <a:off x="3048000" y="1962907"/>
            <a:ext cx="17610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Sông</a:t>
            </a:r>
          </a:p>
          <a:p>
            <a:pPr algn="ctr" defTabSz="1219170">
              <a:buClr>
                <a:srgbClr val="000000"/>
              </a:buClr>
            </a:pPr>
            <a:r>
              <a:rPr lang="en-VN" sz="2400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Ti –gơ -rơ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EE9EAC6-1233-2D47-B5C0-FDBD6D0A8C1F}"/>
              </a:ext>
            </a:extLst>
          </p:cNvPr>
          <p:cNvGrpSpPr/>
          <p:nvPr/>
        </p:nvGrpSpPr>
        <p:grpSpPr>
          <a:xfrm>
            <a:off x="8814816" y="1584960"/>
            <a:ext cx="1984576" cy="5245331"/>
            <a:chOff x="6611112" y="1188720"/>
            <a:chExt cx="1488432" cy="3933998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4315D0E-1EC0-BE46-B112-9A6C86B94942}"/>
                </a:ext>
              </a:extLst>
            </p:cNvPr>
            <p:cNvGrpSpPr/>
            <p:nvPr/>
          </p:nvGrpSpPr>
          <p:grpSpPr>
            <a:xfrm>
              <a:off x="7083136" y="1219200"/>
              <a:ext cx="1016408" cy="3903518"/>
              <a:chOff x="7083136" y="1219200"/>
              <a:chExt cx="1016408" cy="3903518"/>
            </a:xfrm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E15D3F7A-75F6-CD4F-B74A-6EB091914C1C}"/>
                  </a:ext>
                </a:extLst>
              </p:cNvPr>
              <p:cNvSpPr/>
              <p:nvPr/>
            </p:nvSpPr>
            <p:spPr>
              <a:xfrm>
                <a:off x="7193973" y="2878282"/>
                <a:ext cx="905571" cy="2244436"/>
              </a:xfrm>
              <a:custGeom>
                <a:avLst/>
                <a:gdLst>
                  <a:gd name="connsiteX0" fmla="*/ 107372 w 905571"/>
                  <a:gd name="connsiteY0" fmla="*/ 2244436 h 2244436"/>
                  <a:gd name="connsiteX1" fmla="*/ 128154 w 905571"/>
                  <a:gd name="connsiteY1" fmla="*/ 2202873 h 2244436"/>
                  <a:gd name="connsiteX2" fmla="*/ 135082 w 905571"/>
                  <a:gd name="connsiteY2" fmla="*/ 2185554 h 2244436"/>
                  <a:gd name="connsiteX3" fmla="*/ 138545 w 905571"/>
                  <a:gd name="connsiteY3" fmla="*/ 2175163 h 2244436"/>
                  <a:gd name="connsiteX4" fmla="*/ 148936 w 905571"/>
                  <a:gd name="connsiteY4" fmla="*/ 2154382 h 2244436"/>
                  <a:gd name="connsiteX5" fmla="*/ 169718 w 905571"/>
                  <a:gd name="connsiteY5" fmla="*/ 2126673 h 2244436"/>
                  <a:gd name="connsiteX6" fmla="*/ 180109 w 905571"/>
                  <a:gd name="connsiteY6" fmla="*/ 2112818 h 2244436"/>
                  <a:gd name="connsiteX7" fmla="*/ 190500 w 905571"/>
                  <a:gd name="connsiteY7" fmla="*/ 2095500 h 2244436"/>
                  <a:gd name="connsiteX8" fmla="*/ 193963 w 905571"/>
                  <a:gd name="connsiteY8" fmla="*/ 2085109 h 2244436"/>
                  <a:gd name="connsiteX9" fmla="*/ 211282 w 905571"/>
                  <a:gd name="connsiteY9" fmla="*/ 2067791 h 2244436"/>
                  <a:gd name="connsiteX10" fmla="*/ 218209 w 905571"/>
                  <a:gd name="connsiteY10" fmla="*/ 2060863 h 2244436"/>
                  <a:gd name="connsiteX11" fmla="*/ 232063 w 905571"/>
                  <a:gd name="connsiteY11" fmla="*/ 2040082 h 2244436"/>
                  <a:gd name="connsiteX12" fmla="*/ 238991 w 905571"/>
                  <a:gd name="connsiteY12" fmla="*/ 2033154 h 2244436"/>
                  <a:gd name="connsiteX13" fmla="*/ 245918 w 905571"/>
                  <a:gd name="connsiteY13" fmla="*/ 2022763 h 2244436"/>
                  <a:gd name="connsiteX14" fmla="*/ 273627 w 905571"/>
                  <a:gd name="connsiteY14" fmla="*/ 1995054 h 2244436"/>
                  <a:gd name="connsiteX15" fmla="*/ 287482 w 905571"/>
                  <a:gd name="connsiteY15" fmla="*/ 1981200 h 2244436"/>
                  <a:gd name="connsiteX16" fmla="*/ 304800 w 905571"/>
                  <a:gd name="connsiteY16" fmla="*/ 1953491 h 2244436"/>
                  <a:gd name="connsiteX17" fmla="*/ 311727 w 905571"/>
                  <a:gd name="connsiteY17" fmla="*/ 1943100 h 2244436"/>
                  <a:gd name="connsiteX18" fmla="*/ 318654 w 905571"/>
                  <a:gd name="connsiteY18" fmla="*/ 1929245 h 2244436"/>
                  <a:gd name="connsiteX19" fmla="*/ 329045 w 905571"/>
                  <a:gd name="connsiteY19" fmla="*/ 1908463 h 2244436"/>
                  <a:gd name="connsiteX20" fmla="*/ 367145 w 905571"/>
                  <a:gd name="connsiteY20" fmla="*/ 1877291 h 2244436"/>
                  <a:gd name="connsiteX21" fmla="*/ 377536 w 905571"/>
                  <a:gd name="connsiteY21" fmla="*/ 1870363 h 2244436"/>
                  <a:gd name="connsiteX22" fmla="*/ 387927 w 905571"/>
                  <a:gd name="connsiteY22" fmla="*/ 1863436 h 2244436"/>
                  <a:gd name="connsiteX23" fmla="*/ 412172 w 905571"/>
                  <a:gd name="connsiteY23" fmla="*/ 1839191 h 2244436"/>
                  <a:gd name="connsiteX24" fmla="*/ 429491 w 905571"/>
                  <a:gd name="connsiteY24" fmla="*/ 1821873 h 2244436"/>
                  <a:gd name="connsiteX25" fmla="*/ 439882 w 905571"/>
                  <a:gd name="connsiteY25" fmla="*/ 1818409 h 2244436"/>
                  <a:gd name="connsiteX26" fmla="*/ 481445 w 905571"/>
                  <a:gd name="connsiteY26" fmla="*/ 1794163 h 2244436"/>
                  <a:gd name="connsiteX27" fmla="*/ 495300 w 905571"/>
                  <a:gd name="connsiteY27" fmla="*/ 1787236 h 2244436"/>
                  <a:gd name="connsiteX28" fmla="*/ 516082 w 905571"/>
                  <a:gd name="connsiteY28" fmla="*/ 1780309 h 2244436"/>
                  <a:gd name="connsiteX29" fmla="*/ 554182 w 905571"/>
                  <a:gd name="connsiteY29" fmla="*/ 1762991 h 2244436"/>
                  <a:gd name="connsiteX30" fmla="*/ 564572 w 905571"/>
                  <a:gd name="connsiteY30" fmla="*/ 1759527 h 2244436"/>
                  <a:gd name="connsiteX31" fmla="*/ 571500 w 905571"/>
                  <a:gd name="connsiteY31" fmla="*/ 1752600 h 2244436"/>
                  <a:gd name="connsiteX32" fmla="*/ 678872 w 905571"/>
                  <a:gd name="connsiteY32" fmla="*/ 1749136 h 2244436"/>
                  <a:gd name="connsiteX33" fmla="*/ 723900 w 905571"/>
                  <a:gd name="connsiteY33" fmla="*/ 1759527 h 2244436"/>
                  <a:gd name="connsiteX34" fmla="*/ 734291 w 905571"/>
                  <a:gd name="connsiteY34" fmla="*/ 1756063 h 2244436"/>
                  <a:gd name="connsiteX35" fmla="*/ 755072 w 905571"/>
                  <a:gd name="connsiteY35" fmla="*/ 1738745 h 2244436"/>
                  <a:gd name="connsiteX36" fmla="*/ 768927 w 905571"/>
                  <a:gd name="connsiteY36" fmla="*/ 1717963 h 2244436"/>
                  <a:gd name="connsiteX37" fmla="*/ 782782 w 905571"/>
                  <a:gd name="connsiteY37" fmla="*/ 1697182 h 2244436"/>
                  <a:gd name="connsiteX38" fmla="*/ 789709 w 905571"/>
                  <a:gd name="connsiteY38" fmla="*/ 1686791 h 2244436"/>
                  <a:gd name="connsiteX39" fmla="*/ 800100 w 905571"/>
                  <a:gd name="connsiteY39" fmla="*/ 1666009 h 2244436"/>
                  <a:gd name="connsiteX40" fmla="*/ 807027 w 905571"/>
                  <a:gd name="connsiteY40" fmla="*/ 1648691 h 2244436"/>
                  <a:gd name="connsiteX41" fmla="*/ 813954 w 905571"/>
                  <a:gd name="connsiteY41" fmla="*/ 1638300 h 2244436"/>
                  <a:gd name="connsiteX42" fmla="*/ 831272 w 905571"/>
                  <a:gd name="connsiteY42" fmla="*/ 1596736 h 2244436"/>
                  <a:gd name="connsiteX43" fmla="*/ 838200 w 905571"/>
                  <a:gd name="connsiteY43" fmla="*/ 1582882 h 2244436"/>
                  <a:gd name="connsiteX44" fmla="*/ 845127 w 905571"/>
                  <a:gd name="connsiteY44" fmla="*/ 1555173 h 2244436"/>
                  <a:gd name="connsiteX45" fmla="*/ 852054 w 905571"/>
                  <a:gd name="connsiteY45" fmla="*/ 1530927 h 2244436"/>
                  <a:gd name="connsiteX46" fmla="*/ 858982 w 905571"/>
                  <a:gd name="connsiteY46" fmla="*/ 1520536 h 2244436"/>
                  <a:gd name="connsiteX47" fmla="*/ 876300 w 905571"/>
                  <a:gd name="connsiteY47" fmla="*/ 1496291 h 2244436"/>
                  <a:gd name="connsiteX48" fmla="*/ 890154 w 905571"/>
                  <a:gd name="connsiteY48" fmla="*/ 1465118 h 2244436"/>
                  <a:gd name="connsiteX49" fmla="*/ 897082 w 905571"/>
                  <a:gd name="connsiteY49" fmla="*/ 1458191 h 2244436"/>
                  <a:gd name="connsiteX50" fmla="*/ 900545 w 905571"/>
                  <a:gd name="connsiteY50" fmla="*/ 1368136 h 2244436"/>
                  <a:gd name="connsiteX51" fmla="*/ 897082 w 905571"/>
                  <a:gd name="connsiteY51" fmla="*/ 1281545 h 2244436"/>
                  <a:gd name="connsiteX52" fmla="*/ 890154 w 905571"/>
                  <a:gd name="connsiteY52" fmla="*/ 1246909 h 2244436"/>
                  <a:gd name="connsiteX53" fmla="*/ 886691 w 905571"/>
                  <a:gd name="connsiteY53" fmla="*/ 976745 h 2244436"/>
                  <a:gd name="connsiteX54" fmla="*/ 883227 w 905571"/>
                  <a:gd name="connsiteY54" fmla="*/ 952500 h 2244436"/>
                  <a:gd name="connsiteX55" fmla="*/ 876300 w 905571"/>
                  <a:gd name="connsiteY55" fmla="*/ 910936 h 2244436"/>
                  <a:gd name="connsiteX56" fmla="*/ 869372 w 905571"/>
                  <a:gd name="connsiteY56" fmla="*/ 862445 h 2244436"/>
                  <a:gd name="connsiteX57" fmla="*/ 862445 w 905571"/>
                  <a:gd name="connsiteY57" fmla="*/ 772391 h 2244436"/>
                  <a:gd name="connsiteX58" fmla="*/ 858982 w 905571"/>
                  <a:gd name="connsiteY58" fmla="*/ 755073 h 2244436"/>
                  <a:gd name="connsiteX59" fmla="*/ 827809 w 905571"/>
                  <a:gd name="connsiteY59" fmla="*/ 741218 h 2244436"/>
                  <a:gd name="connsiteX60" fmla="*/ 817418 w 905571"/>
                  <a:gd name="connsiteY60" fmla="*/ 737754 h 2244436"/>
                  <a:gd name="connsiteX61" fmla="*/ 803563 w 905571"/>
                  <a:gd name="connsiteY61" fmla="*/ 730827 h 2244436"/>
                  <a:gd name="connsiteX62" fmla="*/ 789709 w 905571"/>
                  <a:gd name="connsiteY62" fmla="*/ 727363 h 2244436"/>
                  <a:gd name="connsiteX63" fmla="*/ 779318 w 905571"/>
                  <a:gd name="connsiteY63" fmla="*/ 723900 h 2244436"/>
                  <a:gd name="connsiteX64" fmla="*/ 758536 w 905571"/>
                  <a:gd name="connsiteY64" fmla="*/ 710045 h 2244436"/>
                  <a:gd name="connsiteX65" fmla="*/ 748145 w 905571"/>
                  <a:gd name="connsiteY65" fmla="*/ 703118 h 2244436"/>
                  <a:gd name="connsiteX66" fmla="*/ 737754 w 905571"/>
                  <a:gd name="connsiteY66" fmla="*/ 696191 h 2244436"/>
                  <a:gd name="connsiteX67" fmla="*/ 730827 w 905571"/>
                  <a:gd name="connsiteY67" fmla="*/ 689263 h 2244436"/>
                  <a:gd name="connsiteX68" fmla="*/ 720436 w 905571"/>
                  <a:gd name="connsiteY68" fmla="*/ 654627 h 2244436"/>
                  <a:gd name="connsiteX69" fmla="*/ 716972 w 905571"/>
                  <a:gd name="connsiteY69" fmla="*/ 630382 h 2244436"/>
                  <a:gd name="connsiteX70" fmla="*/ 720436 w 905571"/>
                  <a:gd name="connsiteY70" fmla="*/ 574963 h 2244436"/>
                  <a:gd name="connsiteX71" fmla="*/ 723900 w 905571"/>
                  <a:gd name="connsiteY71" fmla="*/ 564573 h 2244436"/>
                  <a:gd name="connsiteX72" fmla="*/ 741218 w 905571"/>
                  <a:gd name="connsiteY72" fmla="*/ 547254 h 2244436"/>
                  <a:gd name="connsiteX73" fmla="*/ 751609 w 905571"/>
                  <a:gd name="connsiteY73" fmla="*/ 536863 h 2244436"/>
                  <a:gd name="connsiteX74" fmla="*/ 751609 w 905571"/>
                  <a:gd name="connsiteY74" fmla="*/ 422563 h 2244436"/>
                  <a:gd name="connsiteX75" fmla="*/ 748145 w 905571"/>
                  <a:gd name="connsiteY75" fmla="*/ 412173 h 2244436"/>
                  <a:gd name="connsiteX76" fmla="*/ 737754 w 905571"/>
                  <a:gd name="connsiteY76" fmla="*/ 408709 h 2244436"/>
                  <a:gd name="connsiteX77" fmla="*/ 696191 w 905571"/>
                  <a:gd name="connsiteY77" fmla="*/ 381000 h 2244436"/>
                  <a:gd name="connsiteX78" fmla="*/ 689263 w 905571"/>
                  <a:gd name="connsiteY78" fmla="*/ 370609 h 2244436"/>
                  <a:gd name="connsiteX79" fmla="*/ 675409 w 905571"/>
                  <a:gd name="connsiteY79" fmla="*/ 367145 h 2244436"/>
                  <a:gd name="connsiteX80" fmla="*/ 581891 w 905571"/>
                  <a:gd name="connsiteY80" fmla="*/ 363682 h 2244436"/>
                  <a:gd name="connsiteX81" fmla="*/ 557645 w 905571"/>
                  <a:gd name="connsiteY81" fmla="*/ 356754 h 2244436"/>
                  <a:gd name="connsiteX82" fmla="*/ 502227 w 905571"/>
                  <a:gd name="connsiteY82" fmla="*/ 346363 h 2244436"/>
                  <a:gd name="connsiteX83" fmla="*/ 484909 w 905571"/>
                  <a:gd name="connsiteY83" fmla="*/ 339436 h 2244436"/>
                  <a:gd name="connsiteX84" fmla="*/ 464127 w 905571"/>
                  <a:gd name="connsiteY84" fmla="*/ 332509 h 2244436"/>
                  <a:gd name="connsiteX85" fmla="*/ 450272 w 905571"/>
                  <a:gd name="connsiteY85" fmla="*/ 325582 h 2244436"/>
                  <a:gd name="connsiteX86" fmla="*/ 432954 w 905571"/>
                  <a:gd name="connsiteY86" fmla="*/ 315191 h 2244436"/>
                  <a:gd name="connsiteX87" fmla="*/ 394854 w 905571"/>
                  <a:gd name="connsiteY87" fmla="*/ 301336 h 2244436"/>
                  <a:gd name="connsiteX88" fmla="*/ 384463 w 905571"/>
                  <a:gd name="connsiteY88" fmla="*/ 297873 h 2244436"/>
                  <a:gd name="connsiteX89" fmla="*/ 353291 w 905571"/>
                  <a:gd name="connsiteY89" fmla="*/ 294409 h 2244436"/>
                  <a:gd name="connsiteX90" fmla="*/ 335972 w 905571"/>
                  <a:gd name="connsiteY90" fmla="*/ 290945 h 2244436"/>
                  <a:gd name="connsiteX91" fmla="*/ 308263 w 905571"/>
                  <a:gd name="connsiteY91" fmla="*/ 287482 h 2244436"/>
                  <a:gd name="connsiteX92" fmla="*/ 273627 w 905571"/>
                  <a:gd name="connsiteY92" fmla="*/ 280554 h 2244436"/>
                  <a:gd name="connsiteX93" fmla="*/ 263236 w 905571"/>
                  <a:gd name="connsiteY93" fmla="*/ 273627 h 2244436"/>
                  <a:gd name="connsiteX94" fmla="*/ 252845 w 905571"/>
                  <a:gd name="connsiteY94" fmla="*/ 270163 h 2244436"/>
                  <a:gd name="connsiteX95" fmla="*/ 235527 w 905571"/>
                  <a:gd name="connsiteY95" fmla="*/ 252845 h 2244436"/>
                  <a:gd name="connsiteX96" fmla="*/ 221672 w 905571"/>
                  <a:gd name="connsiteY96" fmla="*/ 242454 h 2244436"/>
                  <a:gd name="connsiteX97" fmla="*/ 211282 w 905571"/>
                  <a:gd name="connsiteY97" fmla="*/ 235527 h 2244436"/>
                  <a:gd name="connsiteX98" fmla="*/ 204354 w 905571"/>
                  <a:gd name="connsiteY98" fmla="*/ 228600 h 2244436"/>
                  <a:gd name="connsiteX99" fmla="*/ 193963 w 905571"/>
                  <a:gd name="connsiteY99" fmla="*/ 221673 h 2244436"/>
                  <a:gd name="connsiteX100" fmla="*/ 162791 w 905571"/>
                  <a:gd name="connsiteY100" fmla="*/ 197427 h 2244436"/>
                  <a:gd name="connsiteX101" fmla="*/ 135082 w 905571"/>
                  <a:gd name="connsiteY101" fmla="*/ 162791 h 2244436"/>
                  <a:gd name="connsiteX102" fmla="*/ 128154 w 905571"/>
                  <a:gd name="connsiteY102" fmla="*/ 155863 h 2244436"/>
                  <a:gd name="connsiteX103" fmla="*/ 114300 w 905571"/>
                  <a:gd name="connsiteY103" fmla="*/ 135082 h 2244436"/>
                  <a:gd name="connsiteX104" fmla="*/ 79663 w 905571"/>
                  <a:gd name="connsiteY104" fmla="*/ 114300 h 2244436"/>
                  <a:gd name="connsiteX105" fmla="*/ 69272 w 905571"/>
                  <a:gd name="connsiteY105" fmla="*/ 107373 h 2244436"/>
                  <a:gd name="connsiteX106" fmla="*/ 51954 w 905571"/>
                  <a:gd name="connsiteY106" fmla="*/ 93518 h 2244436"/>
                  <a:gd name="connsiteX107" fmla="*/ 41563 w 905571"/>
                  <a:gd name="connsiteY107" fmla="*/ 55418 h 2244436"/>
                  <a:gd name="connsiteX108" fmla="*/ 24245 w 905571"/>
                  <a:gd name="connsiteY108" fmla="*/ 31173 h 2244436"/>
                  <a:gd name="connsiteX109" fmla="*/ 10391 w 905571"/>
                  <a:gd name="connsiteY109" fmla="*/ 10391 h 2244436"/>
                  <a:gd name="connsiteX110" fmla="*/ 0 w 905571"/>
                  <a:gd name="connsiteY110" fmla="*/ 0 h 224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905571" h="2244436">
                    <a:moveTo>
                      <a:pt x="107372" y="2244436"/>
                    </a:moveTo>
                    <a:cubicBezTo>
                      <a:pt x="114299" y="2230582"/>
                      <a:pt x="121558" y="2216888"/>
                      <a:pt x="128154" y="2202873"/>
                    </a:cubicBezTo>
                    <a:cubicBezTo>
                      <a:pt x="130802" y="2197247"/>
                      <a:pt x="132899" y="2191376"/>
                      <a:pt x="135082" y="2185554"/>
                    </a:cubicBezTo>
                    <a:cubicBezTo>
                      <a:pt x="136364" y="2182135"/>
                      <a:pt x="137062" y="2178499"/>
                      <a:pt x="138545" y="2175163"/>
                    </a:cubicBezTo>
                    <a:cubicBezTo>
                      <a:pt x="141690" y="2168086"/>
                      <a:pt x="144748" y="2160897"/>
                      <a:pt x="148936" y="2154382"/>
                    </a:cubicBezTo>
                    <a:cubicBezTo>
                      <a:pt x="155179" y="2144670"/>
                      <a:pt x="162791" y="2135909"/>
                      <a:pt x="169718" y="2126673"/>
                    </a:cubicBezTo>
                    <a:lnTo>
                      <a:pt x="180109" y="2112818"/>
                    </a:lnTo>
                    <a:cubicBezTo>
                      <a:pt x="189919" y="2083383"/>
                      <a:pt x="176237" y="2119272"/>
                      <a:pt x="190500" y="2095500"/>
                    </a:cubicBezTo>
                    <a:cubicBezTo>
                      <a:pt x="192378" y="2092369"/>
                      <a:pt x="191772" y="2088030"/>
                      <a:pt x="193963" y="2085109"/>
                    </a:cubicBezTo>
                    <a:cubicBezTo>
                      <a:pt x="198861" y="2078578"/>
                      <a:pt x="205509" y="2073564"/>
                      <a:pt x="211282" y="2067791"/>
                    </a:cubicBezTo>
                    <a:cubicBezTo>
                      <a:pt x="213591" y="2065482"/>
                      <a:pt x="216398" y="2063580"/>
                      <a:pt x="218209" y="2060863"/>
                    </a:cubicBezTo>
                    <a:cubicBezTo>
                      <a:pt x="222827" y="2053936"/>
                      <a:pt x="226176" y="2045969"/>
                      <a:pt x="232063" y="2040082"/>
                    </a:cubicBezTo>
                    <a:cubicBezTo>
                      <a:pt x="234372" y="2037773"/>
                      <a:pt x="236951" y="2035704"/>
                      <a:pt x="238991" y="2033154"/>
                    </a:cubicBezTo>
                    <a:cubicBezTo>
                      <a:pt x="241591" y="2029903"/>
                      <a:pt x="243118" y="2025843"/>
                      <a:pt x="245918" y="2022763"/>
                    </a:cubicBezTo>
                    <a:cubicBezTo>
                      <a:pt x="254705" y="2013098"/>
                      <a:pt x="264391" y="2004290"/>
                      <a:pt x="273627" y="1995054"/>
                    </a:cubicBezTo>
                    <a:cubicBezTo>
                      <a:pt x="278245" y="1990436"/>
                      <a:pt x="283564" y="1986425"/>
                      <a:pt x="287482" y="1981200"/>
                    </a:cubicBezTo>
                    <a:cubicBezTo>
                      <a:pt x="307348" y="1954709"/>
                      <a:pt x="289585" y="1980115"/>
                      <a:pt x="304800" y="1953491"/>
                    </a:cubicBezTo>
                    <a:cubicBezTo>
                      <a:pt x="306865" y="1949877"/>
                      <a:pt x="309662" y="1946714"/>
                      <a:pt x="311727" y="1943100"/>
                    </a:cubicBezTo>
                    <a:cubicBezTo>
                      <a:pt x="314289" y="1938617"/>
                      <a:pt x="316620" y="1933991"/>
                      <a:pt x="318654" y="1929245"/>
                    </a:cubicBezTo>
                    <a:cubicBezTo>
                      <a:pt x="323754" y="1917344"/>
                      <a:pt x="319728" y="1919111"/>
                      <a:pt x="329045" y="1908463"/>
                    </a:cubicBezTo>
                    <a:cubicBezTo>
                      <a:pt x="345290" y="1889897"/>
                      <a:pt x="346668" y="1890942"/>
                      <a:pt x="367145" y="1877291"/>
                    </a:cubicBezTo>
                    <a:lnTo>
                      <a:pt x="377536" y="1870363"/>
                    </a:lnTo>
                    <a:cubicBezTo>
                      <a:pt x="381000" y="1868054"/>
                      <a:pt x="384983" y="1866380"/>
                      <a:pt x="387927" y="1863436"/>
                    </a:cubicBezTo>
                    <a:lnTo>
                      <a:pt x="412172" y="1839191"/>
                    </a:lnTo>
                    <a:lnTo>
                      <a:pt x="429491" y="1821873"/>
                    </a:lnTo>
                    <a:lnTo>
                      <a:pt x="439882" y="1818409"/>
                    </a:lnTo>
                    <a:cubicBezTo>
                      <a:pt x="461996" y="1801823"/>
                      <a:pt x="448575" y="1810598"/>
                      <a:pt x="481445" y="1794163"/>
                    </a:cubicBezTo>
                    <a:cubicBezTo>
                      <a:pt x="486063" y="1791854"/>
                      <a:pt x="490402" y="1788869"/>
                      <a:pt x="495300" y="1787236"/>
                    </a:cubicBezTo>
                    <a:cubicBezTo>
                      <a:pt x="502227" y="1784927"/>
                      <a:pt x="509434" y="1783331"/>
                      <a:pt x="516082" y="1780309"/>
                    </a:cubicBezTo>
                    <a:cubicBezTo>
                      <a:pt x="567969" y="1756724"/>
                      <a:pt x="496309" y="1782283"/>
                      <a:pt x="554182" y="1762991"/>
                    </a:cubicBezTo>
                    <a:lnTo>
                      <a:pt x="564572" y="1759527"/>
                    </a:lnTo>
                    <a:cubicBezTo>
                      <a:pt x="566881" y="1757218"/>
                      <a:pt x="568950" y="1754640"/>
                      <a:pt x="571500" y="1752600"/>
                    </a:cubicBezTo>
                    <a:cubicBezTo>
                      <a:pt x="602855" y="1727518"/>
                      <a:pt x="623974" y="1747176"/>
                      <a:pt x="678872" y="1749136"/>
                    </a:cubicBezTo>
                    <a:cubicBezTo>
                      <a:pt x="700120" y="1770384"/>
                      <a:pt x="686236" y="1763712"/>
                      <a:pt x="723900" y="1759527"/>
                    </a:cubicBezTo>
                    <a:cubicBezTo>
                      <a:pt x="727364" y="1758372"/>
                      <a:pt x="731025" y="1757696"/>
                      <a:pt x="734291" y="1756063"/>
                    </a:cubicBezTo>
                    <a:cubicBezTo>
                      <a:pt x="741570" y="1752423"/>
                      <a:pt x="750196" y="1745015"/>
                      <a:pt x="755072" y="1738745"/>
                    </a:cubicBezTo>
                    <a:cubicBezTo>
                      <a:pt x="760183" y="1732173"/>
                      <a:pt x="764309" y="1724890"/>
                      <a:pt x="768927" y="1717963"/>
                    </a:cubicBezTo>
                    <a:lnTo>
                      <a:pt x="782782" y="1697182"/>
                    </a:lnTo>
                    <a:lnTo>
                      <a:pt x="789709" y="1686791"/>
                    </a:lnTo>
                    <a:cubicBezTo>
                      <a:pt x="798412" y="1660676"/>
                      <a:pt x="786672" y="1692863"/>
                      <a:pt x="800100" y="1666009"/>
                    </a:cubicBezTo>
                    <a:cubicBezTo>
                      <a:pt x="802881" y="1660448"/>
                      <a:pt x="804247" y="1654252"/>
                      <a:pt x="807027" y="1648691"/>
                    </a:cubicBezTo>
                    <a:cubicBezTo>
                      <a:pt x="808889" y="1644968"/>
                      <a:pt x="812194" y="1642072"/>
                      <a:pt x="813954" y="1638300"/>
                    </a:cubicBezTo>
                    <a:cubicBezTo>
                      <a:pt x="820301" y="1624699"/>
                      <a:pt x="824559" y="1610160"/>
                      <a:pt x="831272" y="1596736"/>
                    </a:cubicBezTo>
                    <a:lnTo>
                      <a:pt x="838200" y="1582882"/>
                    </a:lnTo>
                    <a:lnTo>
                      <a:pt x="845127" y="1555173"/>
                    </a:lnTo>
                    <a:cubicBezTo>
                      <a:pt x="846235" y="1550741"/>
                      <a:pt x="849572" y="1535891"/>
                      <a:pt x="852054" y="1530927"/>
                    </a:cubicBezTo>
                    <a:cubicBezTo>
                      <a:pt x="853916" y="1527204"/>
                      <a:pt x="856673" y="1524000"/>
                      <a:pt x="858982" y="1520536"/>
                    </a:cubicBezTo>
                    <a:cubicBezTo>
                      <a:pt x="866347" y="1498436"/>
                      <a:pt x="856577" y="1522589"/>
                      <a:pt x="876300" y="1496291"/>
                    </a:cubicBezTo>
                    <a:cubicBezTo>
                      <a:pt x="883696" y="1486430"/>
                      <a:pt x="884093" y="1475725"/>
                      <a:pt x="890154" y="1465118"/>
                    </a:cubicBezTo>
                    <a:cubicBezTo>
                      <a:pt x="891774" y="1462283"/>
                      <a:pt x="894773" y="1460500"/>
                      <a:pt x="897082" y="1458191"/>
                    </a:cubicBezTo>
                    <a:cubicBezTo>
                      <a:pt x="911439" y="1415119"/>
                      <a:pt x="903998" y="1445829"/>
                      <a:pt x="900545" y="1368136"/>
                    </a:cubicBezTo>
                    <a:cubicBezTo>
                      <a:pt x="899262" y="1339278"/>
                      <a:pt x="899549" y="1310326"/>
                      <a:pt x="897082" y="1281545"/>
                    </a:cubicBezTo>
                    <a:cubicBezTo>
                      <a:pt x="896076" y="1269814"/>
                      <a:pt x="890154" y="1246909"/>
                      <a:pt x="890154" y="1246909"/>
                    </a:cubicBezTo>
                    <a:cubicBezTo>
                      <a:pt x="889000" y="1156854"/>
                      <a:pt x="888809" y="1066782"/>
                      <a:pt x="886691" y="976745"/>
                    </a:cubicBezTo>
                    <a:cubicBezTo>
                      <a:pt x="886499" y="968584"/>
                      <a:pt x="884500" y="960564"/>
                      <a:pt x="883227" y="952500"/>
                    </a:cubicBezTo>
                    <a:cubicBezTo>
                      <a:pt x="881036" y="938626"/>
                      <a:pt x="878042" y="924873"/>
                      <a:pt x="876300" y="910936"/>
                    </a:cubicBezTo>
                    <a:cubicBezTo>
                      <a:pt x="871965" y="876258"/>
                      <a:pt x="874366" y="892409"/>
                      <a:pt x="869372" y="862445"/>
                    </a:cubicBezTo>
                    <a:cubicBezTo>
                      <a:pt x="866838" y="814297"/>
                      <a:pt x="868511" y="808789"/>
                      <a:pt x="862445" y="772391"/>
                    </a:cubicBezTo>
                    <a:cubicBezTo>
                      <a:pt x="861477" y="766584"/>
                      <a:pt x="861903" y="760184"/>
                      <a:pt x="858982" y="755073"/>
                    </a:cubicBezTo>
                    <a:cubicBezTo>
                      <a:pt x="855107" y="748291"/>
                      <a:pt x="830454" y="742100"/>
                      <a:pt x="827809" y="741218"/>
                    </a:cubicBezTo>
                    <a:cubicBezTo>
                      <a:pt x="824345" y="740063"/>
                      <a:pt x="820684" y="739387"/>
                      <a:pt x="817418" y="737754"/>
                    </a:cubicBezTo>
                    <a:cubicBezTo>
                      <a:pt x="812800" y="735445"/>
                      <a:pt x="808398" y="732640"/>
                      <a:pt x="803563" y="730827"/>
                    </a:cubicBezTo>
                    <a:cubicBezTo>
                      <a:pt x="799106" y="729156"/>
                      <a:pt x="794286" y="728671"/>
                      <a:pt x="789709" y="727363"/>
                    </a:cubicBezTo>
                    <a:cubicBezTo>
                      <a:pt x="786199" y="726360"/>
                      <a:pt x="782782" y="725054"/>
                      <a:pt x="779318" y="723900"/>
                    </a:cubicBezTo>
                    <a:lnTo>
                      <a:pt x="758536" y="710045"/>
                    </a:lnTo>
                    <a:lnTo>
                      <a:pt x="748145" y="703118"/>
                    </a:lnTo>
                    <a:cubicBezTo>
                      <a:pt x="744681" y="700809"/>
                      <a:pt x="740697" y="699135"/>
                      <a:pt x="737754" y="696191"/>
                    </a:cubicBezTo>
                    <a:lnTo>
                      <a:pt x="730827" y="689263"/>
                    </a:lnTo>
                    <a:cubicBezTo>
                      <a:pt x="727213" y="678420"/>
                      <a:pt x="722530" y="666142"/>
                      <a:pt x="720436" y="654627"/>
                    </a:cubicBezTo>
                    <a:cubicBezTo>
                      <a:pt x="718975" y="646595"/>
                      <a:pt x="718127" y="638464"/>
                      <a:pt x="716972" y="630382"/>
                    </a:cubicBezTo>
                    <a:cubicBezTo>
                      <a:pt x="718127" y="611909"/>
                      <a:pt x="718498" y="593370"/>
                      <a:pt x="720436" y="574963"/>
                    </a:cubicBezTo>
                    <a:cubicBezTo>
                      <a:pt x="720818" y="571332"/>
                      <a:pt x="721710" y="567494"/>
                      <a:pt x="723900" y="564573"/>
                    </a:cubicBezTo>
                    <a:cubicBezTo>
                      <a:pt x="728798" y="558042"/>
                      <a:pt x="735445" y="553027"/>
                      <a:pt x="741218" y="547254"/>
                    </a:cubicBezTo>
                    <a:lnTo>
                      <a:pt x="751609" y="536863"/>
                    </a:lnTo>
                    <a:cubicBezTo>
                      <a:pt x="765769" y="494380"/>
                      <a:pt x="757676" y="522673"/>
                      <a:pt x="751609" y="422563"/>
                    </a:cubicBezTo>
                    <a:cubicBezTo>
                      <a:pt x="751388" y="418919"/>
                      <a:pt x="750727" y="414754"/>
                      <a:pt x="748145" y="412173"/>
                    </a:cubicBezTo>
                    <a:cubicBezTo>
                      <a:pt x="745563" y="409591"/>
                      <a:pt x="740885" y="410587"/>
                      <a:pt x="737754" y="408709"/>
                    </a:cubicBezTo>
                    <a:cubicBezTo>
                      <a:pt x="723476" y="400142"/>
                      <a:pt x="696191" y="381000"/>
                      <a:pt x="696191" y="381000"/>
                    </a:cubicBezTo>
                    <a:cubicBezTo>
                      <a:pt x="693882" y="377536"/>
                      <a:pt x="692727" y="372918"/>
                      <a:pt x="689263" y="370609"/>
                    </a:cubicBezTo>
                    <a:cubicBezTo>
                      <a:pt x="685302" y="367968"/>
                      <a:pt x="680159" y="367451"/>
                      <a:pt x="675409" y="367145"/>
                    </a:cubicBezTo>
                    <a:cubicBezTo>
                      <a:pt x="644280" y="365137"/>
                      <a:pt x="613064" y="364836"/>
                      <a:pt x="581891" y="363682"/>
                    </a:cubicBezTo>
                    <a:cubicBezTo>
                      <a:pt x="573809" y="361373"/>
                      <a:pt x="565870" y="358486"/>
                      <a:pt x="557645" y="356754"/>
                    </a:cubicBezTo>
                    <a:cubicBezTo>
                      <a:pt x="549870" y="355117"/>
                      <a:pt x="516664" y="351175"/>
                      <a:pt x="502227" y="346363"/>
                    </a:cubicBezTo>
                    <a:cubicBezTo>
                      <a:pt x="496329" y="344397"/>
                      <a:pt x="490752" y="341561"/>
                      <a:pt x="484909" y="339436"/>
                    </a:cubicBezTo>
                    <a:cubicBezTo>
                      <a:pt x="478047" y="336941"/>
                      <a:pt x="470658" y="335774"/>
                      <a:pt x="464127" y="332509"/>
                    </a:cubicBezTo>
                    <a:cubicBezTo>
                      <a:pt x="459509" y="330200"/>
                      <a:pt x="454786" y="328090"/>
                      <a:pt x="450272" y="325582"/>
                    </a:cubicBezTo>
                    <a:cubicBezTo>
                      <a:pt x="444387" y="322313"/>
                      <a:pt x="438975" y="318202"/>
                      <a:pt x="432954" y="315191"/>
                    </a:cubicBezTo>
                    <a:cubicBezTo>
                      <a:pt x="423309" y="310368"/>
                      <a:pt x="404560" y="304571"/>
                      <a:pt x="394854" y="301336"/>
                    </a:cubicBezTo>
                    <a:cubicBezTo>
                      <a:pt x="391390" y="300182"/>
                      <a:pt x="388092" y="298276"/>
                      <a:pt x="384463" y="297873"/>
                    </a:cubicBezTo>
                    <a:cubicBezTo>
                      <a:pt x="374072" y="296718"/>
                      <a:pt x="363641" y="295888"/>
                      <a:pt x="353291" y="294409"/>
                    </a:cubicBezTo>
                    <a:cubicBezTo>
                      <a:pt x="347463" y="293576"/>
                      <a:pt x="341791" y="291840"/>
                      <a:pt x="335972" y="290945"/>
                    </a:cubicBezTo>
                    <a:cubicBezTo>
                      <a:pt x="326772" y="289530"/>
                      <a:pt x="317445" y="289012"/>
                      <a:pt x="308263" y="287482"/>
                    </a:cubicBezTo>
                    <a:cubicBezTo>
                      <a:pt x="296649" y="285546"/>
                      <a:pt x="273627" y="280554"/>
                      <a:pt x="273627" y="280554"/>
                    </a:cubicBezTo>
                    <a:cubicBezTo>
                      <a:pt x="270163" y="278245"/>
                      <a:pt x="266959" y="275489"/>
                      <a:pt x="263236" y="273627"/>
                    </a:cubicBezTo>
                    <a:cubicBezTo>
                      <a:pt x="259970" y="271994"/>
                      <a:pt x="255766" y="272354"/>
                      <a:pt x="252845" y="270163"/>
                    </a:cubicBezTo>
                    <a:cubicBezTo>
                      <a:pt x="246314" y="265265"/>
                      <a:pt x="242058" y="257743"/>
                      <a:pt x="235527" y="252845"/>
                    </a:cubicBezTo>
                    <a:cubicBezTo>
                      <a:pt x="230909" y="249381"/>
                      <a:pt x="226370" y="245809"/>
                      <a:pt x="221672" y="242454"/>
                    </a:cubicBezTo>
                    <a:cubicBezTo>
                      <a:pt x="218285" y="240035"/>
                      <a:pt x="214532" y="238127"/>
                      <a:pt x="211282" y="235527"/>
                    </a:cubicBezTo>
                    <a:cubicBezTo>
                      <a:pt x="208732" y="233487"/>
                      <a:pt x="206904" y="230640"/>
                      <a:pt x="204354" y="228600"/>
                    </a:cubicBezTo>
                    <a:cubicBezTo>
                      <a:pt x="201103" y="226000"/>
                      <a:pt x="197074" y="224439"/>
                      <a:pt x="193963" y="221673"/>
                    </a:cubicBezTo>
                    <a:cubicBezTo>
                      <a:pt x="165926" y="196751"/>
                      <a:pt x="184218" y="204570"/>
                      <a:pt x="162791" y="197427"/>
                    </a:cubicBezTo>
                    <a:cubicBezTo>
                      <a:pt x="128915" y="163553"/>
                      <a:pt x="159399" y="196836"/>
                      <a:pt x="135082" y="162791"/>
                    </a:cubicBezTo>
                    <a:cubicBezTo>
                      <a:pt x="133184" y="160133"/>
                      <a:pt x="130114" y="158476"/>
                      <a:pt x="128154" y="155863"/>
                    </a:cubicBezTo>
                    <a:cubicBezTo>
                      <a:pt x="123159" y="149203"/>
                      <a:pt x="121746" y="138805"/>
                      <a:pt x="114300" y="135082"/>
                    </a:cubicBezTo>
                    <a:cubicBezTo>
                      <a:pt x="92999" y="124431"/>
                      <a:pt x="104741" y="131018"/>
                      <a:pt x="79663" y="114300"/>
                    </a:cubicBezTo>
                    <a:cubicBezTo>
                      <a:pt x="76199" y="111991"/>
                      <a:pt x="72215" y="110317"/>
                      <a:pt x="69272" y="107373"/>
                    </a:cubicBezTo>
                    <a:cubicBezTo>
                      <a:pt x="59402" y="97501"/>
                      <a:pt x="65062" y="102256"/>
                      <a:pt x="51954" y="93518"/>
                    </a:cubicBezTo>
                    <a:cubicBezTo>
                      <a:pt x="50095" y="84220"/>
                      <a:pt x="46587" y="62955"/>
                      <a:pt x="41563" y="55418"/>
                    </a:cubicBezTo>
                    <a:cubicBezTo>
                      <a:pt x="19042" y="21635"/>
                      <a:pt x="54318" y="74135"/>
                      <a:pt x="24245" y="31173"/>
                    </a:cubicBezTo>
                    <a:cubicBezTo>
                      <a:pt x="19471" y="24352"/>
                      <a:pt x="16278" y="16278"/>
                      <a:pt x="10391" y="10391"/>
                    </a:cubicBezTo>
                    <a:lnTo>
                      <a:pt x="0" y="0"/>
                    </a:ln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6E3AFBF5-8968-FE44-AC89-12B7F4C41F8F}"/>
                  </a:ext>
                </a:extLst>
              </p:cNvPr>
              <p:cNvSpPr/>
              <p:nvPr/>
            </p:nvSpPr>
            <p:spPr>
              <a:xfrm>
                <a:off x="7083136" y="1219200"/>
                <a:ext cx="716973" cy="1672936"/>
              </a:xfrm>
              <a:custGeom>
                <a:avLst/>
                <a:gdLst>
                  <a:gd name="connsiteX0" fmla="*/ 121228 w 716973"/>
                  <a:gd name="connsiteY0" fmla="*/ 1672936 h 1672936"/>
                  <a:gd name="connsiteX1" fmla="*/ 96982 w 716973"/>
                  <a:gd name="connsiteY1" fmla="*/ 1669473 h 1672936"/>
                  <a:gd name="connsiteX2" fmla="*/ 76200 w 716973"/>
                  <a:gd name="connsiteY2" fmla="*/ 1655618 h 1672936"/>
                  <a:gd name="connsiteX3" fmla="*/ 58882 w 716973"/>
                  <a:gd name="connsiteY3" fmla="*/ 1638300 h 1672936"/>
                  <a:gd name="connsiteX4" fmla="*/ 45028 w 716973"/>
                  <a:gd name="connsiteY4" fmla="*/ 1617518 h 1672936"/>
                  <a:gd name="connsiteX5" fmla="*/ 38100 w 716973"/>
                  <a:gd name="connsiteY5" fmla="*/ 1607127 h 1672936"/>
                  <a:gd name="connsiteX6" fmla="*/ 13855 w 716973"/>
                  <a:gd name="connsiteY6" fmla="*/ 1575955 h 1672936"/>
                  <a:gd name="connsiteX7" fmla="*/ 3464 w 716973"/>
                  <a:gd name="connsiteY7" fmla="*/ 1541318 h 1672936"/>
                  <a:gd name="connsiteX8" fmla="*/ 0 w 716973"/>
                  <a:gd name="connsiteY8" fmla="*/ 1513609 h 1672936"/>
                  <a:gd name="connsiteX9" fmla="*/ 3464 w 716973"/>
                  <a:gd name="connsiteY9" fmla="*/ 1167245 h 1672936"/>
                  <a:gd name="connsiteX10" fmla="*/ 6928 w 716973"/>
                  <a:gd name="connsiteY10" fmla="*/ 1146464 h 1672936"/>
                  <a:gd name="connsiteX11" fmla="*/ 10391 w 716973"/>
                  <a:gd name="connsiteY11" fmla="*/ 1122218 h 1672936"/>
                  <a:gd name="connsiteX12" fmla="*/ 10391 w 716973"/>
                  <a:gd name="connsiteY12" fmla="*/ 973282 h 1672936"/>
                  <a:gd name="connsiteX13" fmla="*/ 20782 w 716973"/>
                  <a:gd name="connsiteY13" fmla="*/ 949036 h 1672936"/>
                  <a:gd name="connsiteX14" fmla="*/ 24246 w 716973"/>
                  <a:gd name="connsiteY14" fmla="*/ 938645 h 1672936"/>
                  <a:gd name="connsiteX15" fmla="*/ 55419 w 716973"/>
                  <a:gd name="connsiteY15" fmla="*/ 904009 h 1672936"/>
                  <a:gd name="connsiteX16" fmla="*/ 76200 w 716973"/>
                  <a:gd name="connsiteY16" fmla="*/ 900545 h 1672936"/>
                  <a:gd name="connsiteX17" fmla="*/ 83128 w 716973"/>
                  <a:gd name="connsiteY17" fmla="*/ 893618 h 1672936"/>
                  <a:gd name="connsiteX18" fmla="*/ 93519 w 716973"/>
                  <a:gd name="connsiteY18" fmla="*/ 886691 h 1672936"/>
                  <a:gd name="connsiteX19" fmla="*/ 107373 w 716973"/>
                  <a:gd name="connsiteY19" fmla="*/ 865909 h 1672936"/>
                  <a:gd name="connsiteX20" fmla="*/ 110837 w 716973"/>
                  <a:gd name="connsiteY20" fmla="*/ 855518 h 1672936"/>
                  <a:gd name="connsiteX21" fmla="*/ 124691 w 716973"/>
                  <a:gd name="connsiteY21" fmla="*/ 841664 h 1672936"/>
                  <a:gd name="connsiteX22" fmla="*/ 131619 w 716973"/>
                  <a:gd name="connsiteY22" fmla="*/ 824345 h 1672936"/>
                  <a:gd name="connsiteX23" fmla="*/ 138546 w 716973"/>
                  <a:gd name="connsiteY23" fmla="*/ 803564 h 1672936"/>
                  <a:gd name="connsiteX24" fmla="*/ 145473 w 716973"/>
                  <a:gd name="connsiteY24" fmla="*/ 796636 h 1672936"/>
                  <a:gd name="connsiteX25" fmla="*/ 148937 w 716973"/>
                  <a:gd name="connsiteY25" fmla="*/ 786245 h 1672936"/>
                  <a:gd name="connsiteX26" fmla="*/ 162791 w 716973"/>
                  <a:gd name="connsiteY26" fmla="*/ 765464 h 1672936"/>
                  <a:gd name="connsiteX27" fmla="*/ 169719 w 716973"/>
                  <a:gd name="connsiteY27" fmla="*/ 744682 h 1672936"/>
                  <a:gd name="connsiteX28" fmla="*/ 173182 w 716973"/>
                  <a:gd name="connsiteY28" fmla="*/ 734291 h 1672936"/>
                  <a:gd name="connsiteX29" fmla="*/ 166255 w 716973"/>
                  <a:gd name="connsiteY29" fmla="*/ 540327 h 1672936"/>
                  <a:gd name="connsiteX30" fmla="*/ 162791 w 716973"/>
                  <a:gd name="connsiteY30" fmla="*/ 495300 h 1672936"/>
                  <a:gd name="connsiteX31" fmla="*/ 152400 w 716973"/>
                  <a:gd name="connsiteY31" fmla="*/ 460664 h 1672936"/>
                  <a:gd name="connsiteX32" fmla="*/ 142009 w 716973"/>
                  <a:gd name="connsiteY32" fmla="*/ 412173 h 1672936"/>
                  <a:gd name="connsiteX33" fmla="*/ 128155 w 716973"/>
                  <a:gd name="connsiteY33" fmla="*/ 377536 h 1672936"/>
                  <a:gd name="connsiteX34" fmla="*/ 135082 w 716973"/>
                  <a:gd name="connsiteY34" fmla="*/ 384464 h 1672936"/>
                  <a:gd name="connsiteX35" fmla="*/ 142009 w 716973"/>
                  <a:gd name="connsiteY35" fmla="*/ 405245 h 1672936"/>
                  <a:gd name="connsiteX36" fmla="*/ 187037 w 716973"/>
                  <a:gd name="connsiteY36" fmla="*/ 394855 h 1672936"/>
                  <a:gd name="connsiteX37" fmla="*/ 221673 w 716973"/>
                  <a:gd name="connsiteY37" fmla="*/ 377536 h 1672936"/>
                  <a:gd name="connsiteX38" fmla="*/ 242455 w 716973"/>
                  <a:gd name="connsiteY38" fmla="*/ 370609 h 1672936"/>
                  <a:gd name="connsiteX39" fmla="*/ 252846 w 716973"/>
                  <a:gd name="connsiteY39" fmla="*/ 360218 h 1672936"/>
                  <a:gd name="connsiteX40" fmla="*/ 263237 w 716973"/>
                  <a:gd name="connsiteY40" fmla="*/ 353291 h 1672936"/>
                  <a:gd name="connsiteX41" fmla="*/ 270164 w 716973"/>
                  <a:gd name="connsiteY41" fmla="*/ 339436 h 1672936"/>
                  <a:gd name="connsiteX42" fmla="*/ 284019 w 716973"/>
                  <a:gd name="connsiteY42" fmla="*/ 318655 h 1672936"/>
                  <a:gd name="connsiteX43" fmla="*/ 301337 w 716973"/>
                  <a:gd name="connsiteY43" fmla="*/ 287482 h 1672936"/>
                  <a:gd name="connsiteX44" fmla="*/ 329046 w 716973"/>
                  <a:gd name="connsiteY44" fmla="*/ 263236 h 1672936"/>
                  <a:gd name="connsiteX45" fmla="*/ 360219 w 716973"/>
                  <a:gd name="connsiteY45" fmla="*/ 242455 h 1672936"/>
                  <a:gd name="connsiteX46" fmla="*/ 370609 w 716973"/>
                  <a:gd name="connsiteY46" fmla="*/ 235527 h 1672936"/>
                  <a:gd name="connsiteX47" fmla="*/ 432955 w 716973"/>
                  <a:gd name="connsiteY47" fmla="*/ 169718 h 1672936"/>
                  <a:gd name="connsiteX48" fmla="*/ 457200 w 716973"/>
                  <a:gd name="connsiteY48" fmla="*/ 142009 h 1672936"/>
                  <a:gd name="connsiteX49" fmla="*/ 516082 w 716973"/>
                  <a:gd name="connsiteY49" fmla="*/ 90055 h 1672936"/>
                  <a:gd name="connsiteX50" fmla="*/ 554182 w 716973"/>
                  <a:gd name="connsiteY50" fmla="*/ 100445 h 1672936"/>
                  <a:gd name="connsiteX51" fmla="*/ 602673 w 716973"/>
                  <a:gd name="connsiteY51" fmla="*/ 96982 h 1672936"/>
                  <a:gd name="connsiteX52" fmla="*/ 613064 w 716973"/>
                  <a:gd name="connsiteY52" fmla="*/ 90055 h 1672936"/>
                  <a:gd name="connsiteX53" fmla="*/ 623455 w 716973"/>
                  <a:gd name="connsiteY53" fmla="*/ 86591 h 1672936"/>
                  <a:gd name="connsiteX54" fmla="*/ 644237 w 716973"/>
                  <a:gd name="connsiteY54" fmla="*/ 69273 h 1672936"/>
                  <a:gd name="connsiteX55" fmla="*/ 654628 w 716973"/>
                  <a:gd name="connsiteY55" fmla="*/ 65809 h 1672936"/>
                  <a:gd name="connsiteX56" fmla="*/ 678873 w 716973"/>
                  <a:gd name="connsiteY56" fmla="*/ 51955 h 1672936"/>
                  <a:gd name="connsiteX57" fmla="*/ 685800 w 716973"/>
                  <a:gd name="connsiteY57" fmla="*/ 45027 h 1672936"/>
                  <a:gd name="connsiteX58" fmla="*/ 689264 w 716973"/>
                  <a:gd name="connsiteY58" fmla="*/ 34636 h 1672936"/>
                  <a:gd name="connsiteX59" fmla="*/ 699655 w 716973"/>
                  <a:gd name="connsiteY59" fmla="*/ 24245 h 1672936"/>
                  <a:gd name="connsiteX60" fmla="*/ 706582 w 716973"/>
                  <a:gd name="connsiteY60" fmla="*/ 13855 h 1672936"/>
                  <a:gd name="connsiteX61" fmla="*/ 716973 w 716973"/>
                  <a:gd name="connsiteY61" fmla="*/ 0 h 1672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16973" h="1672936">
                    <a:moveTo>
                      <a:pt x="121228" y="1672936"/>
                    </a:moveTo>
                    <a:cubicBezTo>
                      <a:pt x="113146" y="1671782"/>
                      <a:pt x="104602" y="1672404"/>
                      <a:pt x="96982" y="1669473"/>
                    </a:cubicBezTo>
                    <a:cubicBezTo>
                      <a:pt x="89211" y="1666484"/>
                      <a:pt x="76200" y="1655618"/>
                      <a:pt x="76200" y="1655618"/>
                    </a:cubicBezTo>
                    <a:cubicBezTo>
                      <a:pt x="48492" y="1614054"/>
                      <a:pt x="91209" y="1675245"/>
                      <a:pt x="58882" y="1638300"/>
                    </a:cubicBezTo>
                    <a:cubicBezTo>
                      <a:pt x="53400" y="1632034"/>
                      <a:pt x="49646" y="1624445"/>
                      <a:pt x="45028" y="1617518"/>
                    </a:cubicBezTo>
                    <a:cubicBezTo>
                      <a:pt x="42719" y="1614054"/>
                      <a:pt x="41044" y="1610071"/>
                      <a:pt x="38100" y="1607127"/>
                    </a:cubicBezTo>
                    <a:cubicBezTo>
                      <a:pt x="29135" y="1598162"/>
                      <a:pt x="17997" y="1588383"/>
                      <a:pt x="13855" y="1575955"/>
                    </a:cubicBezTo>
                    <a:cubicBezTo>
                      <a:pt x="10777" y="1566719"/>
                      <a:pt x="5209" y="1551785"/>
                      <a:pt x="3464" y="1541318"/>
                    </a:cubicBezTo>
                    <a:cubicBezTo>
                      <a:pt x="1934" y="1532136"/>
                      <a:pt x="1155" y="1522845"/>
                      <a:pt x="0" y="1513609"/>
                    </a:cubicBezTo>
                    <a:cubicBezTo>
                      <a:pt x="1155" y="1398154"/>
                      <a:pt x="1286" y="1282685"/>
                      <a:pt x="3464" y="1167245"/>
                    </a:cubicBezTo>
                    <a:cubicBezTo>
                      <a:pt x="3596" y="1160224"/>
                      <a:pt x="5860" y="1153405"/>
                      <a:pt x="6928" y="1146464"/>
                    </a:cubicBezTo>
                    <a:cubicBezTo>
                      <a:pt x="8169" y="1138395"/>
                      <a:pt x="9237" y="1130300"/>
                      <a:pt x="10391" y="1122218"/>
                    </a:cubicBezTo>
                    <a:cubicBezTo>
                      <a:pt x="6945" y="1046393"/>
                      <a:pt x="4651" y="1047910"/>
                      <a:pt x="10391" y="973282"/>
                    </a:cubicBezTo>
                    <a:cubicBezTo>
                      <a:pt x="11759" y="955499"/>
                      <a:pt x="11211" y="958609"/>
                      <a:pt x="20782" y="949036"/>
                    </a:cubicBezTo>
                    <a:cubicBezTo>
                      <a:pt x="21937" y="945572"/>
                      <a:pt x="22498" y="941850"/>
                      <a:pt x="24246" y="938645"/>
                    </a:cubicBezTo>
                    <a:cubicBezTo>
                      <a:pt x="34758" y="919374"/>
                      <a:pt x="36346" y="909731"/>
                      <a:pt x="55419" y="904009"/>
                    </a:cubicBezTo>
                    <a:cubicBezTo>
                      <a:pt x="62145" y="901991"/>
                      <a:pt x="69273" y="901700"/>
                      <a:pt x="76200" y="900545"/>
                    </a:cubicBezTo>
                    <a:cubicBezTo>
                      <a:pt x="78509" y="898236"/>
                      <a:pt x="80578" y="895658"/>
                      <a:pt x="83128" y="893618"/>
                    </a:cubicBezTo>
                    <a:cubicBezTo>
                      <a:pt x="86379" y="891018"/>
                      <a:pt x="90778" y="889824"/>
                      <a:pt x="93519" y="886691"/>
                    </a:cubicBezTo>
                    <a:cubicBezTo>
                      <a:pt x="99001" y="880425"/>
                      <a:pt x="104740" y="873807"/>
                      <a:pt x="107373" y="865909"/>
                    </a:cubicBezTo>
                    <a:cubicBezTo>
                      <a:pt x="108528" y="862445"/>
                      <a:pt x="108715" y="858489"/>
                      <a:pt x="110837" y="855518"/>
                    </a:cubicBezTo>
                    <a:cubicBezTo>
                      <a:pt x="114633" y="850204"/>
                      <a:pt x="120073" y="846282"/>
                      <a:pt x="124691" y="841664"/>
                    </a:cubicBezTo>
                    <a:cubicBezTo>
                      <a:pt x="127000" y="835891"/>
                      <a:pt x="129494" y="830188"/>
                      <a:pt x="131619" y="824345"/>
                    </a:cubicBezTo>
                    <a:cubicBezTo>
                      <a:pt x="134114" y="817483"/>
                      <a:pt x="133383" y="808727"/>
                      <a:pt x="138546" y="803564"/>
                    </a:cubicBezTo>
                    <a:lnTo>
                      <a:pt x="145473" y="796636"/>
                    </a:lnTo>
                    <a:cubicBezTo>
                      <a:pt x="146628" y="793172"/>
                      <a:pt x="147164" y="789437"/>
                      <a:pt x="148937" y="786245"/>
                    </a:cubicBezTo>
                    <a:cubicBezTo>
                      <a:pt x="152980" y="778967"/>
                      <a:pt x="160158" y="773362"/>
                      <a:pt x="162791" y="765464"/>
                    </a:cubicBezTo>
                    <a:lnTo>
                      <a:pt x="169719" y="744682"/>
                    </a:lnTo>
                    <a:lnTo>
                      <a:pt x="173182" y="734291"/>
                    </a:lnTo>
                    <a:cubicBezTo>
                      <a:pt x="170873" y="669636"/>
                      <a:pt x="169065" y="604962"/>
                      <a:pt x="166255" y="540327"/>
                    </a:cubicBezTo>
                    <a:cubicBezTo>
                      <a:pt x="165601" y="525288"/>
                      <a:pt x="164453" y="510261"/>
                      <a:pt x="162791" y="495300"/>
                    </a:cubicBezTo>
                    <a:cubicBezTo>
                      <a:pt x="159552" y="466150"/>
                      <a:pt x="159990" y="489506"/>
                      <a:pt x="152400" y="460664"/>
                    </a:cubicBezTo>
                    <a:cubicBezTo>
                      <a:pt x="148193" y="444678"/>
                      <a:pt x="146637" y="428042"/>
                      <a:pt x="142009" y="412173"/>
                    </a:cubicBezTo>
                    <a:cubicBezTo>
                      <a:pt x="138527" y="400235"/>
                      <a:pt x="131171" y="389600"/>
                      <a:pt x="128155" y="377536"/>
                    </a:cubicBezTo>
                    <a:cubicBezTo>
                      <a:pt x="127363" y="374368"/>
                      <a:pt x="132773" y="382155"/>
                      <a:pt x="135082" y="384464"/>
                    </a:cubicBezTo>
                    <a:cubicBezTo>
                      <a:pt x="137391" y="391391"/>
                      <a:pt x="134849" y="406677"/>
                      <a:pt x="142009" y="405245"/>
                    </a:cubicBezTo>
                    <a:cubicBezTo>
                      <a:pt x="146124" y="404422"/>
                      <a:pt x="176050" y="399926"/>
                      <a:pt x="187037" y="394855"/>
                    </a:cubicBezTo>
                    <a:cubicBezTo>
                      <a:pt x="198757" y="389446"/>
                      <a:pt x="209427" y="381618"/>
                      <a:pt x="221673" y="377536"/>
                    </a:cubicBezTo>
                    <a:lnTo>
                      <a:pt x="242455" y="370609"/>
                    </a:lnTo>
                    <a:cubicBezTo>
                      <a:pt x="245919" y="367145"/>
                      <a:pt x="249083" y="363354"/>
                      <a:pt x="252846" y="360218"/>
                    </a:cubicBezTo>
                    <a:cubicBezTo>
                      <a:pt x="256044" y="357553"/>
                      <a:pt x="260572" y="356489"/>
                      <a:pt x="263237" y="353291"/>
                    </a:cubicBezTo>
                    <a:cubicBezTo>
                      <a:pt x="266542" y="349324"/>
                      <a:pt x="267507" y="343864"/>
                      <a:pt x="270164" y="339436"/>
                    </a:cubicBezTo>
                    <a:cubicBezTo>
                      <a:pt x="274447" y="332297"/>
                      <a:pt x="284019" y="318655"/>
                      <a:pt x="284019" y="318655"/>
                    </a:cubicBezTo>
                    <a:cubicBezTo>
                      <a:pt x="289791" y="295563"/>
                      <a:pt x="283707" y="311724"/>
                      <a:pt x="301337" y="287482"/>
                    </a:cubicBezTo>
                    <a:cubicBezTo>
                      <a:pt x="319665" y="262281"/>
                      <a:pt x="306066" y="268982"/>
                      <a:pt x="329046" y="263236"/>
                    </a:cubicBezTo>
                    <a:cubicBezTo>
                      <a:pt x="358308" y="245679"/>
                      <a:pt x="334981" y="260482"/>
                      <a:pt x="360219" y="242455"/>
                    </a:cubicBezTo>
                    <a:cubicBezTo>
                      <a:pt x="363606" y="240035"/>
                      <a:pt x="367515" y="238312"/>
                      <a:pt x="370609" y="235527"/>
                    </a:cubicBezTo>
                    <a:cubicBezTo>
                      <a:pt x="387708" y="220138"/>
                      <a:pt x="420739" y="183291"/>
                      <a:pt x="432955" y="169718"/>
                    </a:cubicBezTo>
                    <a:cubicBezTo>
                      <a:pt x="441165" y="160596"/>
                      <a:pt x="448849" y="151002"/>
                      <a:pt x="457200" y="142009"/>
                    </a:cubicBezTo>
                    <a:cubicBezTo>
                      <a:pt x="505467" y="90030"/>
                      <a:pt x="480829" y="98867"/>
                      <a:pt x="516082" y="90055"/>
                    </a:cubicBezTo>
                    <a:cubicBezTo>
                      <a:pt x="542449" y="98844"/>
                      <a:pt x="529704" y="95550"/>
                      <a:pt x="554182" y="100445"/>
                    </a:cubicBezTo>
                    <a:cubicBezTo>
                      <a:pt x="570346" y="99291"/>
                      <a:pt x="586715" y="99798"/>
                      <a:pt x="602673" y="96982"/>
                    </a:cubicBezTo>
                    <a:cubicBezTo>
                      <a:pt x="606772" y="96259"/>
                      <a:pt x="609341" y="91917"/>
                      <a:pt x="613064" y="90055"/>
                    </a:cubicBezTo>
                    <a:cubicBezTo>
                      <a:pt x="616330" y="88422"/>
                      <a:pt x="619991" y="87746"/>
                      <a:pt x="623455" y="86591"/>
                    </a:cubicBezTo>
                    <a:cubicBezTo>
                      <a:pt x="631116" y="78930"/>
                      <a:pt x="634592" y="74096"/>
                      <a:pt x="644237" y="69273"/>
                    </a:cubicBezTo>
                    <a:cubicBezTo>
                      <a:pt x="647503" y="67640"/>
                      <a:pt x="651272" y="67247"/>
                      <a:pt x="654628" y="65809"/>
                    </a:cubicBezTo>
                    <a:cubicBezTo>
                      <a:pt x="662284" y="62528"/>
                      <a:pt x="672185" y="57305"/>
                      <a:pt x="678873" y="51955"/>
                    </a:cubicBezTo>
                    <a:cubicBezTo>
                      <a:pt x="681423" y="49915"/>
                      <a:pt x="683491" y="47336"/>
                      <a:pt x="685800" y="45027"/>
                    </a:cubicBezTo>
                    <a:cubicBezTo>
                      <a:pt x="686955" y="41563"/>
                      <a:pt x="687239" y="37674"/>
                      <a:pt x="689264" y="34636"/>
                    </a:cubicBezTo>
                    <a:cubicBezTo>
                      <a:pt x="691981" y="30560"/>
                      <a:pt x="696519" y="28008"/>
                      <a:pt x="699655" y="24245"/>
                    </a:cubicBezTo>
                    <a:cubicBezTo>
                      <a:pt x="702320" y="21047"/>
                      <a:pt x="703982" y="17105"/>
                      <a:pt x="706582" y="13855"/>
                    </a:cubicBezTo>
                    <a:cubicBezTo>
                      <a:pt x="718252" y="-733"/>
                      <a:pt x="709742" y="14460"/>
                      <a:pt x="716973" y="0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219170">
                  <a:buClr>
                    <a:srgbClr val="000000"/>
                  </a:buClr>
                </a:pPr>
                <a:endParaRPr lang="en-VN" sz="1867" kern="0">
                  <a:solidFill>
                    <a:srgbClr val="FFFFFF"/>
                  </a:solidFill>
                  <a:latin typeface="Arial"/>
                  <a:sym typeface="Arial"/>
                </a:endParaRPr>
              </a:p>
            </p:txBody>
          </p:sp>
        </p:grp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5332441-3BC2-C540-AC30-80AE1CC604E0}"/>
                </a:ext>
              </a:extLst>
            </p:cNvPr>
            <p:cNvSpPr/>
            <p:nvPr/>
          </p:nvSpPr>
          <p:spPr>
            <a:xfrm>
              <a:off x="7059168" y="1188720"/>
              <a:ext cx="164627" cy="429768"/>
            </a:xfrm>
            <a:custGeom>
              <a:avLst/>
              <a:gdLst>
                <a:gd name="connsiteX0" fmla="*/ 0 w 164627"/>
                <a:gd name="connsiteY0" fmla="*/ 0 h 429768"/>
                <a:gd name="connsiteX1" fmla="*/ 9144 w 164627"/>
                <a:gd name="connsiteY1" fmla="*/ 54864 h 429768"/>
                <a:gd name="connsiteX2" fmla="*/ 18288 w 164627"/>
                <a:gd name="connsiteY2" fmla="*/ 128016 h 429768"/>
                <a:gd name="connsiteX3" fmla="*/ 54864 w 164627"/>
                <a:gd name="connsiteY3" fmla="*/ 182880 h 429768"/>
                <a:gd name="connsiteX4" fmla="*/ 73152 w 164627"/>
                <a:gd name="connsiteY4" fmla="*/ 237744 h 429768"/>
                <a:gd name="connsiteX5" fmla="*/ 82296 w 164627"/>
                <a:gd name="connsiteY5" fmla="*/ 283464 h 429768"/>
                <a:gd name="connsiteX6" fmla="*/ 118872 w 164627"/>
                <a:gd name="connsiteY6" fmla="*/ 338328 h 429768"/>
                <a:gd name="connsiteX7" fmla="*/ 137160 w 164627"/>
                <a:gd name="connsiteY7" fmla="*/ 365760 h 429768"/>
                <a:gd name="connsiteX8" fmla="*/ 146304 w 164627"/>
                <a:gd name="connsiteY8" fmla="*/ 393192 h 429768"/>
                <a:gd name="connsiteX9" fmla="*/ 164592 w 164627"/>
                <a:gd name="connsiteY9" fmla="*/ 429768 h 42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627" h="429768">
                  <a:moveTo>
                    <a:pt x="0" y="0"/>
                  </a:moveTo>
                  <a:cubicBezTo>
                    <a:pt x="3048" y="18288"/>
                    <a:pt x="6522" y="36510"/>
                    <a:pt x="9144" y="54864"/>
                  </a:cubicBezTo>
                  <a:cubicBezTo>
                    <a:pt x="12619" y="79191"/>
                    <a:pt x="10023" y="104874"/>
                    <a:pt x="18288" y="128016"/>
                  </a:cubicBezTo>
                  <a:cubicBezTo>
                    <a:pt x="25680" y="148715"/>
                    <a:pt x="47913" y="162028"/>
                    <a:pt x="54864" y="182880"/>
                  </a:cubicBezTo>
                  <a:cubicBezTo>
                    <a:pt x="60960" y="201168"/>
                    <a:pt x="69371" y="218841"/>
                    <a:pt x="73152" y="237744"/>
                  </a:cubicBezTo>
                  <a:cubicBezTo>
                    <a:pt x="76200" y="252984"/>
                    <a:pt x="75865" y="269315"/>
                    <a:pt x="82296" y="283464"/>
                  </a:cubicBezTo>
                  <a:cubicBezTo>
                    <a:pt x="91391" y="303473"/>
                    <a:pt x="106680" y="320040"/>
                    <a:pt x="118872" y="338328"/>
                  </a:cubicBezTo>
                  <a:cubicBezTo>
                    <a:pt x="124968" y="347472"/>
                    <a:pt x="133685" y="355334"/>
                    <a:pt x="137160" y="365760"/>
                  </a:cubicBezTo>
                  <a:cubicBezTo>
                    <a:pt x="140208" y="374904"/>
                    <a:pt x="141993" y="384571"/>
                    <a:pt x="146304" y="393192"/>
                  </a:cubicBezTo>
                  <a:cubicBezTo>
                    <a:pt x="166283" y="433149"/>
                    <a:pt x="164592" y="406864"/>
                    <a:pt x="164592" y="429768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7B23FE8-DBC3-E544-A14A-06A2E5C6017D}"/>
                </a:ext>
              </a:extLst>
            </p:cNvPr>
            <p:cNvSpPr/>
            <p:nvPr/>
          </p:nvSpPr>
          <p:spPr>
            <a:xfrm>
              <a:off x="6611112" y="1234440"/>
              <a:ext cx="585216" cy="393192"/>
            </a:xfrm>
            <a:custGeom>
              <a:avLst/>
              <a:gdLst>
                <a:gd name="connsiteX0" fmla="*/ 0 w 585216"/>
                <a:gd name="connsiteY0" fmla="*/ 0 h 393192"/>
                <a:gd name="connsiteX1" fmla="*/ 27432 w 585216"/>
                <a:gd name="connsiteY1" fmla="*/ 91440 h 393192"/>
                <a:gd name="connsiteX2" fmla="*/ 64008 w 585216"/>
                <a:gd name="connsiteY2" fmla="*/ 100584 h 393192"/>
                <a:gd name="connsiteX3" fmla="*/ 118872 w 585216"/>
                <a:gd name="connsiteY3" fmla="*/ 118872 h 393192"/>
                <a:gd name="connsiteX4" fmla="*/ 155448 w 585216"/>
                <a:gd name="connsiteY4" fmla="*/ 137160 h 393192"/>
                <a:gd name="connsiteX5" fmla="*/ 192024 w 585216"/>
                <a:gd name="connsiteY5" fmla="*/ 146304 h 393192"/>
                <a:gd name="connsiteX6" fmla="*/ 246888 w 585216"/>
                <a:gd name="connsiteY6" fmla="*/ 164592 h 393192"/>
                <a:gd name="connsiteX7" fmla="*/ 274320 w 585216"/>
                <a:gd name="connsiteY7" fmla="*/ 173736 h 393192"/>
                <a:gd name="connsiteX8" fmla="*/ 310896 w 585216"/>
                <a:gd name="connsiteY8" fmla="*/ 201168 h 393192"/>
                <a:gd name="connsiteX9" fmla="*/ 384048 w 585216"/>
                <a:gd name="connsiteY9" fmla="*/ 283464 h 393192"/>
                <a:gd name="connsiteX10" fmla="*/ 475488 w 585216"/>
                <a:gd name="connsiteY10" fmla="*/ 338328 h 393192"/>
                <a:gd name="connsiteX11" fmla="*/ 502920 w 585216"/>
                <a:gd name="connsiteY11" fmla="*/ 347472 h 393192"/>
                <a:gd name="connsiteX12" fmla="*/ 557784 w 585216"/>
                <a:gd name="connsiteY12" fmla="*/ 384048 h 393192"/>
                <a:gd name="connsiteX13" fmla="*/ 585216 w 585216"/>
                <a:gd name="connsiteY13" fmla="*/ 393192 h 39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5216" h="393192">
                  <a:moveTo>
                    <a:pt x="0" y="0"/>
                  </a:moveTo>
                  <a:cubicBezTo>
                    <a:pt x="2894" y="20258"/>
                    <a:pt x="1168" y="73931"/>
                    <a:pt x="27432" y="91440"/>
                  </a:cubicBezTo>
                  <a:cubicBezTo>
                    <a:pt x="37889" y="98411"/>
                    <a:pt x="51971" y="96973"/>
                    <a:pt x="64008" y="100584"/>
                  </a:cubicBezTo>
                  <a:cubicBezTo>
                    <a:pt x="82472" y="106123"/>
                    <a:pt x="101630" y="110251"/>
                    <a:pt x="118872" y="118872"/>
                  </a:cubicBezTo>
                  <a:cubicBezTo>
                    <a:pt x="131064" y="124968"/>
                    <a:pt x="142685" y="132374"/>
                    <a:pt x="155448" y="137160"/>
                  </a:cubicBezTo>
                  <a:cubicBezTo>
                    <a:pt x="167215" y="141573"/>
                    <a:pt x="179987" y="142693"/>
                    <a:pt x="192024" y="146304"/>
                  </a:cubicBezTo>
                  <a:cubicBezTo>
                    <a:pt x="210488" y="151843"/>
                    <a:pt x="228600" y="158496"/>
                    <a:pt x="246888" y="164592"/>
                  </a:cubicBezTo>
                  <a:lnTo>
                    <a:pt x="274320" y="173736"/>
                  </a:lnTo>
                  <a:cubicBezTo>
                    <a:pt x="286512" y="182880"/>
                    <a:pt x="300120" y="190392"/>
                    <a:pt x="310896" y="201168"/>
                  </a:cubicBezTo>
                  <a:cubicBezTo>
                    <a:pt x="365867" y="256139"/>
                    <a:pt x="268846" y="206663"/>
                    <a:pt x="384048" y="283464"/>
                  </a:cubicBezTo>
                  <a:cubicBezTo>
                    <a:pt x="423051" y="309466"/>
                    <a:pt x="436123" y="321457"/>
                    <a:pt x="475488" y="338328"/>
                  </a:cubicBezTo>
                  <a:cubicBezTo>
                    <a:pt x="484347" y="342125"/>
                    <a:pt x="494494" y="342791"/>
                    <a:pt x="502920" y="347472"/>
                  </a:cubicBezTo>
                  <a:cubicBezTo>
                    <a:pt x="522133" y="358146"/>
                    <a:pt x="536932" y="377097"/>
                    <a:pt x="557784" y="384048"/>
                  </a:cubicBezTo>
                  <a:lnTo>
                    <a:pt x="585216" y="39319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0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9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5" presetID="22" presetClass="entr" presetSubtype="4" repeatCount="indefinite" fill="hold" grpId="0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7" dur="2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9" presetID="22" presetClass="entr" presetSubtype="1" repeatCount="indefinite" fill="hold" nodeType="after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1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9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2" presetClass="entr" presetSubtype="4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2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" grpId="0" animBg="1"/>
          <p:bldP spid="15" grpId="0"/>
          <p:bldP spid="16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5811286-DBD6-6345-BE46-E0DEFFC9B39C}"/>
              </a:ext>
            </a:extLst>
          </p:cNvPr>
          <p:cNvGraphicFramePr>
            <a:graphicFrameLocks noGrp="1"/>
          </p:cNvGraphicFramePr>
          <p:nvPr/>
        </p:nvGraphicFramePr>
        <p:xfrm>
          <a:off x="11814" y="-25400"/>
          <a:ext cx="12180185" cy="67818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258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775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447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547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4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63711"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48843" marR="48843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endParaRPr lang="en-US" sz="43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04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37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3700" b="1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3700" b="1" dirty="0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700" b="1" dirty="0" err="1">
                          <a:solidFill>
                            <a:srgbClr val="0070C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3700" b="1" dirty="0">
                        <a:solidFill>
                          <a:srgbClr val="0070C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Vị trí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 đai</a:t>
                      </a:r>
                      <a:endParaRPr lang="en-US" sz="4300" b="1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86832" marR="86832" marT="43416" marB="43416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801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ngòi</a:t>
                      </a:r>
                      <a:endParaRPr lang="en-US" sz="43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7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" marR="28575" algn="ctr">
                        <a:spcAft>
                          <a:spcPts val="0"/>
                        </a:spcAft>
                      </a:pPr>
                      <a:r>
                        <a:rPr lang="en-US" sz="3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5124" marR="65124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74A2F28D-CABE-0B4D-BB82-77F8EA85EDD9}"/>
              </a:ext>
            </a:extLst>
          </p:cNvPr>
          <p:cNvSpPr/>
          <p:nvPr/>
        </p:nvSpPr>
        <p:spPr>
          <a:xfrm>
            <a:off x="2235200" y="1958759"/>
            <a:ext cx="32512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Bắc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châu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Phi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02181E4-D38F-D946-8C1E-14020952D4BB}"/>
              </a:ext>
            </a:extLst>
          </p:cNvPr>
          <p:cNvSpPr/>
          <p:nvPr/>
        </p:nvSpPr>
        <p:spPr>
          <a:xfrm>
            <a:off x="5689600" y="1967601"/>
            <a:ext cx="3522000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Nằm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ở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vực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Tây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Nam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1A46C4C-41B7-AA47-80CC-957F51B3C983}"/>
              </a:ext>
            </a:extLst>
          </p:cNvPr>
          <p:cNvSpPr/>
          <p:nvPr/>
        </p:nvSpPr>
        <p:spPr>
          <a:xfrm>
            <a:off x="2743200" y="3533832"/>
            <a:ext cx="2517648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29BD75-8089-BA48-A592-8B760D476A0B}"/>
              </a:ext>
            </a:extLst>
          </p:cNvPr>
          <p:cNvSpPr/>
          <p:nvPr/>
        </p:nvSpPr>
        <p:spPr>
          <a:xfrm>
            <a:off x="6208777" y="3551832"/>
            <a:ext cx="2517647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phù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màu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mỡ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DA4D721-701B-EF41-BEC1-45B4F4527526}"/>
              </a:ext>
            </a:extLst>
          </p:cNvPr>
          <p:cNvSpPr/>
          <p:nvPr/>
        </p:nvSpPr>
        <p:spPr>
          <a:xfrm>
            <a:off x="2731879" y="5475464"/>
            <a:ext cx="2005677" cy="7111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Nin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38C00AD-2B40-D142-89CF-7907A36D806D}"/>
              </a:ext>
            </a:extLst>
          </p:cNvPr>
          <p:cNvSpPr/>
          <p:nvPr/>
        </p:nvSpPr>
        <p:spPr>
          <a:xfrm>
            <a:off x="5689601" y="5130728"/>
            <a:ext cx="3508236" cy="1371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54">
              <a:lnSpc>
                <a:spcPct val="115000"/>
              </a:lnSpc>
            </a:pP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Ti-gơ-rơ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Ơ-phơ-rát</a:t>
            </a:r>
            <a:endParaRPr lang="en-US" sz="3733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6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8A3D960D-CEBF-B642-A3AE-A71694CE39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7728" t="4074" r="13882" b="6452"/>
          <a:stretch/>
        </p:blipFill>
        <p:spPr>
          <a:xfrm>
            <a:off x="9298366" y="545768"/>
            <a:ext cx="3400061" cy="608378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6D4393A2-AD4A-2044-9D25-4A90CAB09F31}"/>
              </a:ext>
            </a:extLst>
          </p:cNvPr>
          <p:cNvGrpSpPr/>
          <p:nvPr/>
        </p:nvGrpSpPr>
        <p:grpSpPr>
          <a:xfrm>
            <a:off x="3709997" y="508646"/>
            <a:ext cx="5588369" cy="2513954"/>
            <a:chOff x="2782497" y="381484"/>
            <a:chExt cx="4191277" cy="1885466"/>
          </a:xfrm>
        </p:grpSpPr>
        <p:sp>
          <p:nvSpPr>
            <p:cNvPr id="4" name="Rounded Rectangular Callout 3">
              <a:extLst>
                <a:ext uri="{FF2B5EF4-FFF2-40B4-BE49-F238E27FC236}">
                  <a16:creationId xmlns:a16="http://schemas.microsoft.com/office/drawing/2014/main" id="{B8226AF5-0E66-4141-947E-BEF4B591DD4C}"/>
                </a:ext>
              </a:extLst>
            </p:cNvPr>
            <p:cNvSpPr/>
            <p:nvPr/>
          </p:nvSpPr>
          <p:spPr>
            <a:xfrm>
              <a:off x="2895600" y="381484"/>
              <a:ext cx="4078174" cy="1885466"/>
            </a:xfrm>
            <a:prstGeom prst="wedgeRoundRectCallout">
              <a:avLst>
                <a:gd name="adj1" fmla="val 62005"/>
                <a:gd name="adj2" fmla="val 29547"/>
                <a:gd name="adj3" fmla="val 16667"/>
              </a:avLst>
            </a:prstGeom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VN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773597F-A789-CD4B-A658-820D6C7502F5}"/>
                </a:ext>
              </a:extLst>
            </p:cNvPr>
            <p:cNvSpPr/>
            <p:nvPr/>
          </p:nvSpPr>
          <p:spPr>
            <a:xfrm>
              <a:off x="2782497" y="383699"/>
              <a:ext cx="4191277" cy="17926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Em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nhận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xét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về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tác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động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của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điều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kiện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nhiên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đối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với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sự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hình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thành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nền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văn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minh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Ai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Cập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,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Lưỡng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</a:t>
              </a:r>
              <a:r>
                <a:rPr lang="en-US" sz="3733" kern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Hà</a:t>
              </a:r>
              <a:r>
                <a:rPr lang="en-US" sz="3733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?</a:t>
              </a:r>
              <a:endParaRPr lang="en-VN" sz="3733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E922A239-A226-4A41-9239-E3D8218261EC}"/>
              </a:ext>
            </a:extLst>
          </p:cNvPr>
          <p:cNvSpPr/>
          <p:nvPr/>
        </p:nvSpPr>
        <p:spPr>
          <a:xfrm>
            <a:off x="812800" y="3454376"/>
            <a:ext cx="7518400" cy="2859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tế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nghiệp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phát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triển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nền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văn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minh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sớm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+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Liên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xã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kiện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cho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3733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502372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70" name="Google Shape;1070;p39"/>
          <p:cNvCxnSpPr/>
          <p:nvPr/>
        </p:nvCxnSpPr>
        <p:spPr>
          <a:xfrm>
            <a:off x="6083300" y="2909909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56" name="Picture 6">
            <a:extLst>
              <a:ext uri="{FF2B5EF4-FFF2-40B4-BE49-F238E27FC236}">
                <a16:creationId xmlns:a16="http://schemas.microsoft.com/office/drawing/2014/main" id="{05B910F2-107D-6B4E-9D47-0CB538E5AA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793" b="36540"/>
          <a:stretch/>
        </p:blipFill>
        <p:spPr bwMode="auto">
          <a:xfrm>
            <a:off x="596070" y="260933"/>
            <a:ext cx="3400061" cy="2314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8" descr="Ảnh động Powerpoint CTU">
            <a:extLst>
              <a:ext uri="{FF2B5EF4-FFF2-40B4-BE49-F238E27FC236}">
                <a16:creationId xmlns:a16="http://schemas.microsoft.com/office/drawing/2014/main" id="{170F46B0-7C6B-3B4B-A147-974593A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2305668" y="1644761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8" descr="Ảnh động Powerpoint CTU">
            <a:extLst>
              <a:ext uri="{FF2B5EF4-FFF2-40B4-BE49-F238E27FC236}">
                <a16:creationId xmlns:a16="http://schemas.microsoft.com/office/drawing/2014/main" id="{8DDA6D9A-7780-3348-B4B9-FFCDB7F71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1304124" y="644387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8" descr="Ảnh động Powerpoint CTU">
            <a:extLst>
              <a:ext uri="{FF2B5EF4-FFF2-40B4-BE49-F238E27FC236}">
                <a16:creationId xmlns:a16="http://schemas.microsoft.com/office/drawing/2014/main" id="{90972F25-4E68-DA42-BBD3-D4753CC35D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2981">
            <a:off x="359180" y="1508535"/>
            <a:ext cx="635000" cy="5926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7" name="Google Shape;1067;p39"/>
          <p:cNvSpPr txBox="1">
            <a:spLocks noGrp="1"/>
          </p:cNvSpPr>
          <p:nvPr>
            <p:ph type="title"/>
          </p:nvPr>
        </p:nvSpPr>
        <p:spPr>
          <a:xfrm>
            <a:off x="3959869" y="475108"/>
            <a:ext cx="7523144" cy="225934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vi-VN" sz="5333" dirty="0"/>
              <a:t>2. Hành trình lập quốc của người Ai Cập và Lưỡng Hà.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1C5CBB5-82A4-924A-A671-CB8F63C199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6070" y="2575869"/>
            <a:ext cx="6328908" cy="3911600"/>
          </a:xfrm>
          <a:prstGeom prst="rect">
            <a:avLst/>
          </a:prstGeom>
        </p:spPr>
      </p:pic>
      <p:pic>
        <p:nvPicPr>
          <p:cNvPr id="3074" name="Picture 2">
            <a:extLst>
              <a:ext uri="{FF2B5EF4-FFF2-40B4-BE49-F238E27FC236}">
                <a16:creationId xmlns:a16="http://schemas.microsoft.com/office/drawing/2014/main" id="{CD3F4676-36F9-C945-BF39-97D0E71EBC4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49" t="32675" r="5042" b="7718"/>
          <a:stretch/>
        </p:blipFill>
        <p:spPr bwMode="auto">
          <a:xfrm>
            <a:off x="6924979" y="2762251"/>
            <a:ext cx="4363096" cy="227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ac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ac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67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4"/>
          <p:cNvSpPr txBox="1">
            <a:spLocks noGrp="1"/>
          </p:cNvSpPr>
          <p:nvPr>
            <p:ph type="title"/>
          </p:nvPr>
        </p:nvSpPr>
        <p:spPr>
          <a:xfrm>
            <a:off x="149967" y="869312"/>
            <a:ext cx="2687339" cy="121525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Tx/>
              <a:buSzTx/>
            </a:pPr>
            <a:r>
              <a:rPr lang="vi-VN" sz="3200" kern="1200" dirty="0">
                <a:solidFill>
                  <a:srgbClr val="FFFF00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1. Điều kiện tự nhiên.</a:t>
            </a:r>
            <a:endParaRPr lang="en-US" sz="3200" kern="1200" dirty="0">
              <a:solidFill>
                <a:srgbClr val="FFFF00"/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grpSp>
        <p:nvGrpSpPr>
          <p:cNvPr id="64" name="Google Shape;64;p14"/>
          <p:cNvGrpSpPr/>
          <p:nvPr/>
        </p:nvGrpSpPr>
        <p:grpSpPr>
          <a:xfrm>
            <a:off x="1493637" y="0"/>
            <a:ext cx="787292" cy="718275"/>
            <a:chOff x="6625350" y="1613750"/>
            <a:chExt cx="480525" cy="438400"/>
          </a:xfrm>
        </p:grpSpPr>
        <p:sp>
          <p:nvSpPr>
            <p:cNvPr id="65" name="Google Shape;65;p14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4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14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14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14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F0370C76-DB83-3546-BCF3-1530C26ED351}"/>
              </a:ext>
            </a:extLst>
          </p:cNvPr>
          <p:cNvSpPr/>
          <p:nvPr/>
        </p:nvSpPr>
        <p:spPr>
          <a:xfrm rot="10800000">
            <a:off x="6121743" y="1620300"/>
            <a:ext cx="184731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endParaRPr lang="en-VN" sz="42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Right Arrow 7">
            <a:extLst>
              <a:ext uri="{FF2B5EF4-FFF2-40B4-BE49-F238E27FC236}">
                <a16:creationId xmlns:a16="http://schemas.microsoft.com/office/drawing/2014/main" id="{36210FF4-4DEA-674C-99AA-62B68B44F1BE}"/>
              </a:ext>
            </a:extLst>
          </p:cNvPr>
          <p:cNvSpPr/>
          <p:nvPr/>
        </p:nvSpPr>
        <p:spPr>
          <a:xfrm flipV="1">
            <a:off x="3140332" y="2700947"/>
            <a:ext cx="8973587" cy="562852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EF3EF54-7F3C-374B-BC74-7EEFE948F62B}"/>
              </a:ext>
            </a:extLst>
          </p:cNvPr>
          <p:cNvSpPr/>
          <p:nvPr/>
        </p:nvSpPr>
        <p:spPr>
          <a:xfrm>
            <a:off x="3405825" y="1862725"/>
            <a:ext cx="3166903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1, 2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5B717F9-DB6E-0541-B8E0-8B2795D3B42E}"/>
              </a:ext>
            </a:extLst>
          </p:cNvPr>
          <p:cNvSpPr/>
          <p:nvPr/>
        </p:nvSpPr>
        <p:spPr>
          <a:xfrm>
            <a:off x="8567077" y="1871133"/>
            <a:ext cx="2762977" cy="779765"/>
          </a:xfrm>
          <a:prstGeom prst="rect">
            <a:avLst/>
          </a:prstGeom>
          <a:noFill/>
        </p:spPr>
        <p:txBody>
          <a:bodyPr wrap="squar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267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4267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3, 4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3705AD5C-6D94-FF4A-AE5C-EFB85459E20D}"/>
              </a:ext>
            </a:extLst>
          </p:cNvPr>
          <p:cNvSpPr/>
          <p:nvPr/>
        </p:nvSpPr>
        <p:spPr>
          <a:xfrm rot="10800000">
            <a:off x="4803011" y="2814756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5A95075A-BE0E-FC43-BE86-7757C1C90A1D}"/>
              </a:ext>
            </a:extLst>
          </p:cNvPr>
          <p:cNvSpPr/>
          <p:nvPr/>
        </p:nvSpPr>
        <p:spPr>
          <a:xfrm rot="10800000">
            <a:off x="9576032" y="2804444"/>
            <a:ext cx="372533" cy="313993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18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21" name="Left Brace 20">
            <a:extLst>
              <a:ext uri="{FF2B5EF4-FFF2-40B4-BE49-F238E27FC236}">
                <a16:creationId xmlns:a16="http://schemas.microsoft.com/office/drawing/2014/main" id="{C9112A44-8E59-9942-B019-684A786E4E70}"/>
              </a:ext>
            </a:extLst>
          </p:cNvPr>
          <p:cNvSpPr/>
          <p:nvPr/>
        </p:nvSpPr>
        <p:spPr>
          <a:xfrm rot="5400000">
            <a:off x="4930719" y="359805"/>
            <a:ext cx="320235" cy="2762975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sp>
        <p:nvSpPr>
          <p:cNvPr id="32" name="Left Brace 31">
            <a:extLst>
              <a:ext uri="{FF2B5EF4-FFF2-40B4-BE49-F238E27FC236}">
                <a16:creationId xmlns:a16="http://schemas.microsoft.com/office/drawing/2014/main" id="{A54E2C60-1BAE-014C-8E2F-D4C9EF17B988}"/>
              </a:ext>
            </a:extLst>
          </p:cNvPr>
          <p:cNvSpPr/>
          <p:nvPr/>
        </p:nvSpPr>
        <p:spPr>
          <a:xfrm rot="16200000" flipH="1">
            <a:off x="9816895" y="379174"/>
            <a:ext cx="320236" cy="2762977"/>
          </a:xfrm>
          <a:prstGeom prst="leftBrace">
            <a:avLst>
              <a:gd name="adj1" fmla="val 8333"/>
              <a:gd name="adj2" fmla="val 50000"/>
            </a:avLst>
          </a:prstGeom>
          <a:ln w="38100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endParaRPr lang="en-VN" sz="4267" kern="0">
              <a:solidFill>
                <a:srgbClr val="000000"/>
              </a:solidFill>
              <a:latin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1917F8AF-A167-044D-BBC7-1C65304D21B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11" r="26667" b="5555"/>
          <a:stretch/>
        </p:blipFill>
        <p:spPr>
          <a:xfrm>
            <a:off x="90273" y="2450432"/>
            <a:ext cx="2443507" cy="4407568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2BCB5EC-E107-4340-A5C8-2D8CC3EBFF81}"/>
              </a:ext>
            </a:extLst>
          </p:cNvPr>
          <p:cNvSpPr/>
          <p:nvPr/>
        </p:nvSpPr>
        <p:spPr>
          <a:xfrm>
            <a:off x="3235523" y="4135976"/>
            <a:ext cx="8866204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Nhiệm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vụ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học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i="1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733" b="1" i="1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: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trục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thời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gian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thông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tin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SGK.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B20CBED-6835-6749-8471-7647CA69D7A0}"/>
              </a:ext>
            </a:extLst>
          </p:cNvPr>
          <p:cNvSpPr/>
          <p:nvPr/>
        </p:nvSpPr>
        <p:spPr>
          <a:xfrm>
            <a:off x="3485961" y="200157"/>
            <a:ext cx="2732478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</a:t>
            </a:r>
            <a:r>
              <a:rPr lang="en-US" sz="6400" b="1" kern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endParaRPr lang="en-US" sz="6400" b="1" kern="0" dirty="0">
              <a:ln w="0"/>
              <a:solidFill>
                <a:srgbClr val="0070C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1B80596-3A53-D34B-89E4-2E656E541638}"/>
              </a:ext>
            </a:extLst>
          </p:cNvPr>
          <p:cNvSpPr/>
          <p:nvPr/>
        </p:nvSpPr>
        <p:spPr>
          <a:xfrm>
            <a:off x="8028803" y="157391"/>
            <a:ext cx="3862596" cy="110799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64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64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endParaRPr lang="en-US" sz="64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2240262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/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3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6" name="push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0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1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4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/>
          <p:bldP spid="8" grpId="0" animBg="1"/>
          <p:bldP spid="10" grpId="0"/>
          <p:bldP spid="26" grpId="0"/>
          <p:bldP spid="28" grpId="0" animBg="1"/>
          <p:bldP spid="30" grpId="0" animBg="1"/>
          <p:bldP spid="21" grpId="0" animBg="1"/>
          <p:bldP spid="32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D71B859-CAA6-F14B-ADDA-AD055243C064}"/>
              </a:ext>
            </a:extLst>
          </p:cNvPr>
          <p:cNvGraphicFramePr>
            <a:graphicFrameLocks noGrp="1"/>
          </p:cNvGraphicFramePr>
          <p:nvPr/>
        </p:nvGraphicFramePr>
        <p:xfrm>
          <a:off x="0" y="4794504"/>
          <a:ext cx="12141200" cy="2079690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6120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0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 GIAN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VƯƠNG QUỐC</a:t>
                      </a:r>
                      <a:endParaRPr lang="en-US" sz="43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7832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43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43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9" name="Picture 8" descr="C:\Users\Administrator.MAYTINH-FBKMM3Q\Desktop\DỰ ÁN GIÁO ÁN SỬ 6\hình sách\Screenshot_2021-07-12-20-07-44-31.jpg">
            <a:extLst>
              <a:ext uri="{FF2B5EF4-FFF2-40B4-BE49-F238E27FC236}">
                <a16:creationId xmlns:a16="http://schemas.microsoft.com/office/drawing/2014/main" id="{CB19D7BB-78EC-AC45-B119-3931398C36F5}"/>
              </a:ext>
            </a:extLst>
          </p:cNvPr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410" b="20602"/>
          <a:stretch/>
        </p:blipFill>
        <p:spPr bwMode="auto">
          <a:xfrm>
            <a:off x="-16255" y="0"/>
            <a:ext cx="12208256" cy="4794504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614690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0"/>
            <a:ext cx="12090400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5333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en-VN" sz="2133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402907"/>
            <a:ext cx="6496051" cy="20212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15000"/>
              </a:lnSpc>
              <a:spcAft>
                <a:spcPts val="1333"/>
              </a:spcAft>
              <a:buClr>
                <a:srgbClr val="000000"/>
              </a:buClr>
            </a:pP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Khoảng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năm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3000 TCN,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vua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Na-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mơ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thống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nhất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lang="en-US" sz="3733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1867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524B74-2F2C-124C-8284-5390E330F169}"/>
              </a:ext>
            </a:extLst>
          </p:cNvPr>
          <p:cNvSpPr/>
          <p:nvPr/>
        </p:nvSpPr>
        <p:spPr>
          <a:xfrm>
            <a:off x="311149" y="4624424"/>
            <a:ext cx="6597651" cy="20324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lnSpc>
                <a:spcPct val="115000"/>
              </a:lnSpc>
              <a:spcAft>
                <a:spcPts val="1333"/>
              </a:spcAft>
            </a:pP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Đứng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đầu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cổ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ông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quyền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lực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dirty="0" err="1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cao</a:t>
            </a:r>
            <a:r>
              <a:rPr lang="en-US" sz="3733" dirty="0">
                <a:solidFill>
                  <a:prstClr val="black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lang="en-US" sz="2667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832674A-30A8-CC44-936F-C75242282AD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8026400" y="1014980"/>
            <a:ext cx="3149600" cy="5681211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3104E1-46CA-E44D-82D3-604C9AEF2EB9}"/>
              </a:ext>
            </a:extLst>
          </p:cNvPr>
          <p:cNvSpPr/>
          <p:nvPr/>
        </p:nvSpPr>
        <p:spPr>
          <a:xfrm>
            <a:off x="508000" y="1538540"/>
            <a:ext cx="2526654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a. Ai Cập 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31888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1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4" grpId="0"/>
          <p:bldP spid="6" grpId="0" animBg="1"/>
          <p:bldP spid="7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78" y="272147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7715" y="292100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4493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ong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đâu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2830286" y="453571"/>
            <a:ext cx="3651311" cy="2195284"/>
          </a:xfrm>
          <a:prstGeom prst="wedgeEllipseCallout">
            <a:avLst>
              <a:gd name="adj1" fmla="val -52407"/>
              <a:gd name="adj2" fmla="val 30532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Chị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tìm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hiểu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57735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1476A27-9DB4-324D-A2CE-C4C028C11DE6}"/>
              </a:ext>
            </a:extLst>
          </p:cNvPr>
          <p:cNvSpPr/>
          <p:nvPr/>
        </p:nvSpPr>
        <p:spPr>
          <a:xfrm>
            <a:off x="101600" y="-62785"/>
            <a:ext cx="12090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>
                <a:solidFill>
                  <a:srgbClr val="A01127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2. Hành trình lập quốc của người Ai Cập và Lưỡng Hà.</a:t>
            </a:r>
            <a:endParaRPr lang="en-VN" sz="1867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10E593B-1922-C84F-9AB8-785A7A492D6A}"/>
              </a:ext>
            </a:extLst>
          </p:cNvPr>
          <p:cNvSpPr/>
          <p:nvPr/>
        </p:nvSpPr>
        <p:spPr>
          <a:xfrm>
            <a:off x="257175" y="2129807"/>
            <a:ext cx="6496051" cy="4446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3500 TCN, người Su-me làm chủ vùng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Sau người Su-me, nhiều tộc người khác thay nhau làm chủ Lưỡng Hà.</a:t>
            </a:r>
          </a:p>
          <a:p>
            <a:pPr algn="just" defTabSz="1219170">
              <a:spcAft>
                <a:spcPts val="1333"/>
              </a:spcAft>
              <a:buClr>
                <a:srgbClr val="000000"/>
              </a:buClr>
            </a:pPr>
            <a:r>
              <a:rPr lang="vi-VN" sz="3733" kern="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- Năm 530 TCN, Lưỡng Hà bị đế quốc Ba Tư tiêu diệt.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4EB2EB-9783-7743-8C35-18C1F8C219F4}"/>
              </a:ext>
            </a:extLst>
          </p:cNvPr>
          <p:cNvSpPr/>
          <p:nvPr/>
        </p:nvSpPr>
        <p:spPr>
          <a:xfrm>
            <a:off x="6908800" y="1764585"/>
            <a:ext cx="101600" cy="4843455"/>
          </a:xfrm>
          <a:prstGeom prst="rect">
            <a:avLst/>
          </a:prstGeom>
          <a:solidFill>
            <a:srgbClr val="F5D59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BA9B402-1F7C-0A4A-AAFD-E357BBAA72B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8750"/>
          <a:stretch/>
        </p:blipFill>
        <p:spPr>
          <a:xfrm>
            <a:off x="7518401" y="1254035"/>
            <a:ext cx="3999439" cy="5562309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B7102C31-CE31-324E-BFCC-3A7E8C100314}"/>
              </a:ext>
            </a:extLst>
          </p:cNvPr>
          <p:cNvSpPr/>
          <p:nvPr/>
        </p:nvSpPr>
        <p:spPr>
          <a:xfrm>
            <a:off x="334771" y="1254035"/>
            <a:ext cx="3174267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vi-VN" sz="4267" b="1" kern="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PT Serif"/>
              </a:rPr>
              <a:t>b. Lưỡng Hà</a:t>
            </a:r>
            <a:endParaRPr lang="en-VN" sz="1467" kern="0" dirty="0">
              <a:solidFill>
                <a:srgbClr val="0070C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5978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6" presetClass="entr" presetSubtype="3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6" grpId="0" animBg="1"/>
          <p:bldP spid="8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62750"/>
            <a:lum/>
          </a:blip>
          <a:srcRect/>
          <a:stretch>
            <a:fillRect l="-1000" r="-1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85FE6F6-FC34-044D-B20C-424FD46B2EBB}"/>
              </a:ext>
            </a:extLst>
          </p:cNvPr>
          <p:cNvSpPr/>
          <p:nvPr/>
        </p:nvSpPr>
        <p:spPr>
          <a:xfrm>
            <a:off x="1356242" y="381001"/>
            <a:ext cx="9479518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Tên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gọi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của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các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vị</a:t>
            </a:r>
            <a:r>
              <a:rPr lang="en-US" sz="7200" b="1" kern="0" dirty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 </a:t>
            </a:r>
            <a:r>
              <a:rPr lang="en-US" sz="7200" b="1" kern="0" dirty="0" err="1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Snell Roundhand Black" panose="02000603080000090004" pitchFamily="2" charset="77"/>
                <a:ea typeface="Brush Script MT" panose="03060802040406070304" pitchFamily="66" charset="-122"/>
                <a:cs typeface="Brush Script MT" panose="03060802040406070304" pitchFamily="66" charset="-122"/>
                <a:sym typeface="Arial"/>
              </a:rPr>
              <a:t>vua</a:t>
            </a:r>
            <a:endParaRPr lang="en-US" sz="7200" b="1" kern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Snell Roundhand Black" panose="02000603080000090004" pitchFamily="2" charset="77"/>
              <a:ea typeface="Brush Script MT" panose="03060802040406070304" pitchFamily="66" charset="-122"/>
              <a:cs typeface="Brush Script MT" panose="03060802040406070304" pitchFamily="66" charset="-122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F0BA46B-11CE-FC4A-8216-30509DFADF2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111" r="26667" b="5555"/>
          <a:stretch/>
        </p:blipFill>
        <p:spPr>
          <a:xfrm>
            <a:off x="4988433" y="1670119"/>
            <a:ext cx="2443507" cy="440756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EBA428C-3F74-8944-95C8-F18885EE13E9}"/>
              </a:ext>
            </a:extLst>
          </p:cNvPr>
          <p:cNvSpPr/>
          <p:nvPr/>
        </p:nvSpPr>
        <p:spPr>
          <a:xfrm>
            <a:off x="1677998" y="6077685"/>
            <a:ext cx="181331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sz="3733" kern="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tử</a:t>
            </a:r>
            <a:endParaRPr lang="en-VN" sz="3733" kern="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2B0444B-114A-BC47-8B1E-85AE13ECD61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8010" r="30137"/>
          <a:stretch/>
        </p:blipFill>
        <p:spPr>
          <a:xfrm>
            <a:off x="1700577" y="1672501"/>
            <a:ext cx="1990329" cy="4405185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B9F9C18-AB73-4B40-B6C5-457497175BE9}"/>
              </a:ext>
            </a:extLst>
          </p:cNvPr>
          <p:cNvSpPr/>
          <p:nvPr/>
        </p:nvSpPr>
        <p:spPr>
          <a:xfrm>
            <a:off x="5177378" y="6057721"/>
            <a:ext cx="2069797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Pha</a:t>
            </a:r>
            <a:r>
              <a:rPr lang="en-US" sz="3733" kern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-ra-</a:t>
            </a:r>
            <a:r>
              <a:rPr lang="en-US" sz="3733" kern="0" dirty="0" err="1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ôn</a:t>
            </a:r>
            <a:endParaRPr lang="en-VN" sz="3733" kern="0" dirty="0">
              <a:solidFill>
                <a:srgbClr val="00B0F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BF5B6B8E-89A6-384B-A031-DB33E7B1553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21600" y="1612107"/>
            <a:ext cx="3335867" cy="4318000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43398B03-22E1-2F42-B7F9-C095E4AB15A7}"/>
              </a:ext>
            </a:extLst>
          </p:cNvPr>
          <p:cNvSpPr/>
          <p:nvPr/>
        </p:nvSpPr>
        <p:spPr>
          <a:xfrm>
            <a:off x="8869641" y="6042833"/>
            <a:ext cx="1192955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n-US" sz="3733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En-si</a:t>
            </a:r>
            <a:endParaRPr lang="en-US" sz="3733" kern="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90EDC75-2983-414F-9F16-39FD87F4F775}"/>
              </a:ext>
            </a:extLst>
          </p:cNvPr>
          <p:cNvSpPr txBox="1"/>
          <p:nvPr/>
        </p:nvSpPr>
        <p:spPr>
          <a:xfrm>
            <a:off x="742365" y="2209800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FFFFFF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Trung Quốc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7FD5234-7E40-C24D-A27E-A9881B5BD029}"/>
              </a:ext>
            </a:extLst>
          </p:cNvPr>
          <p:cNvSpPr txBox="1"/>
          <p:nvPr/>
        </p:nvSpPr>
        <p:spPr>
          <a:xfrm>
            <a:off x="3834655" y="2209801"/>
            <a:ext cx="12192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Ai Cập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D91CA7-D0F9-5D49-8B21-359E389EBE54}"/>
              </a:ext>
            </a:extLst>
          </p:cNvPr>
          <p:cNvSpPr txBox="1"/>
          <p:nvPr/>
        </p:nvSpPr>
        <p:spPr>
          <a:xfrm>
            <a:off x="7468453" y="1899365"/>
            <a:ext cx="121920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VN" sz="2667" kern="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 Hà</a:t>
            </a:r>
          </a:p>
        </p:txBody>
      </p:sp>
    </p:spTree>
    <p:extLst>
      <p:ext uri="{BB962C8B-B14F-4D97-AF65-F5344CB8AC3E}">
        <p14:creationId xmlns:p14="http://schemas.microsoft.com/office/powerpoint/2010/main" val="26108281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spd="slow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1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1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1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2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1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4)">
                                          <p:cBhvr>
                                            <p:cTn id="25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1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8)">
                                          <p:cBhvr>
                                            <p:cTn id="2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6" presetClass="entr" presetSubtype="37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12" grpId="0"/>
          <p:bldP spid="15" grpId="0"/>
          <p:bldP spid="18" grpId="0"/>
          <p:bldP spid="3" grpId="0"/>
          <p:bldP spid="11" grpId="0"/>
          <p:bldP spid="13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" name="Google Shape;5642;p54"/>
          <p:cNvSpPr txBox="1">
            <a:spLocks noGrp="1"/>
          </p:cNvSpPr>
          <p:nvPr>
            <p:ph type="title"/>
          </p:nvPr>
        </p:nvSpPr>
        <p:spPr>
          <a:xfrm>
            <a:off x="972040" y="3429001"/>
            <a:ext cx="4531832" cy="172595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TẬP, VẬN DỤNG</a:t>
            </a:r>
            <a:endParaRPr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643" name="Google Shape;5643;p54"/>
          <p:cNvSpPr txBox="1">
            <a:spLocks noGrp="1"/>
          </p:cNvSpPr>
          <p:nvPr>
            <p:ph type="title" idx="2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dirty="0"/>
              <a:t>B.</a:t>
            </a:r>
            <a:endParaRPr dirty="0"/>
          </a:p>
        </p:txBody>
      </p:sp>
      <p:cxnSp>
        <p:nvCxnSpPr>
          <p:cNvPr id="5691" name="Google Shape;5691;p54"/>
          <p:cNvCxnSpPr/>
          <p:nvPr/>
        </p:nvCxnSpPr>
        <p:spPr>
          <a:xfrm>
            <a:off x="931400" y="3314000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451801"/>
            <a:ext cx="5588000" cy="5970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5CAE304F-2A2C-CB42-BDB6-7116D9027F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1" y="6101381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E2449167-088F-6647-B22A-85DF1DE073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2994954" y="6142268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22E947C3-F8A9-C548-855B-9498C2E15E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5989908" y="6183155"/>
            <a:ext cx="2994953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6" descr="Animation Animated GIF | Ocean illustration waves, Wave illustration, Waves  cartoon">
            <a:extLst>
              <a:ext uri="{FF2B5EF4-FFF2-40B4-BE49-F238E27FC236}">
                <a16:creationId xmlns:a16="http://schemas.microsoft.com/office/drawing/2014/main" id="{DF07FD7A-6AE9-9A4A-B3F1-2D3444EA13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34" t="57777"/>
          <a:stretch/>
        </p:blipFill>
        <p:spPr bwMode="auto">
          <a:xfrm>
            <a:off x="8984861" y="6224041"/>
            <a:ext cx="3207140" cy="733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15737C00-F24B-A843-B494-CC3857FA78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112" y="147675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>
            <a:extLst>
              <a:ext uri="{FF2B5EF4-FFF2-40B4-BE49-F238E27FC236}">
                <a16:creationId xmlns:a16="http://schemas.microsoft.com/office/drawing/2014/main" id="{177A52E4-2E16-914B-B08A-C56861154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8824" y="702049"/>
            <a:ext cx="2286000" cy="20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516923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6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6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642" grpId="0"/>
          <p:bldP spid="5643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8"/>
          <p:cNvGrpSpPr/>
          <p:nvPr/>
        </p:nvGrpSpPr>
        <p:grpSpPr>
          <a:xfrm>
            <a:off x="13614400" y="-3868535"/>
            <a:ext cx="4064000" cy="5451349"/>
            <a:chOff x="4529725" y="1974475"/>
            <a:chExt cx="455425" cy="596825"/>
          </a:xfrm>
        </p:grpSpPr>
        <p:sp>
          <p:nvSpPr>
            <p:cNvPr id="1481" name="Google Shape;1481;p48"/>
            <p:cNvSpPr/>
            <p:nvPr/>
          </p:nvSpPr>
          <p:spPr>
            <a:xfrm>
              <a:off x="4547275" y="2052175"/>
              <a:ext cx="400075" cy="519125"/>
            </a:xfrm>
            <a:custGeom>
              <a:avLst/>
              <a:gdLst/>
              <a:ahLst/>
              <a:cxnLst/>
              <a:rect l="l" t="t" r="r" b="b"/>
              <a:pathLst>
                <a:path w="16003" h="20765" extrusionOk="0">
                  <a:moveTo>
                    <a:pt x="4263" y="0"/>
                  </a:moveTo>
                  <a:lnTo>
                    <a:pt x="2727" y="524"/>
                  </a:lnTo>
                  <a:lnTo>
                    <a:pt x="1" y="1453"/>
                  </a:lnTo>
                  <a:lnTo>
                    <a:pt x="751" y="2870"/>
                  </a:lnTo>
                  <a:lnTo>
                    <a:pt x="8145" y="16848"/>
                  </a:lnTo>
                  <a:lnTo>
                    <a:pt x="10216" y="20765"/>
                  </a:lnTo>
                  <a:cubicBezTo>
                    <a:pt x="12931" y="20717"/>
                    <a:pt x="14181" y="19538"/>
                    <a:pt x="14788" y="19086"/>
                  </a:cubicBezTo>
                  <a:cubicBezTo>
                    <a:pt x="14967" y="18967"/>
                    <a:pt x="15050" y="18872"/>
                    <a:pt x="15050" y="18872"/>
                  </a:cubicBezTo>
                  <a:lnTo>
                    <a:pt x="16003" y="17431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1482;p48"/>
            <p:cNvSpPr/>
            <p:nvPr/>
          </p:nvSpPr>
          <p:spPr>
            <a:xfrm>
              <a:off x="4615450" y="2052175"/>
              <a:ext cx="331900" cy="477150"/>
            </a:xfrm>
            <a:custGeom>
              <a:avLst/>
              <a:gdLst/>
              <a:ahLst/>
              <a:cxnLst/>
              <a:rect l="l" t="t" r="r" b="b"/>
              <a:pathLst>
                <a:path w="13276" h="19086" extrusionOk="0">
                  <a:moveTo>
                    <a:pt x="1536" y="0"/>
                  </a:moveTo>
                  <a:lnTo>
                    <a:pt x="0" y="524"/>
                  </a:lnTo>
                  <a:cubicBezTo>
                    <a:pt x="560" y="1143"/>
                    <a:pt x="977" y="1596"/>
                    <a:pt x="977" y="1596"/>
                  </a:cubicBezTo>
                  <a:lnTo>
                    <a:pt x="12061" y="19086"/>
                  </a:lnTo>
                  <a:cubicBezTo>
                    <a:pt x="12240" y="18967"/>
                    <a:pt x="12323" y="18872"/>
                    <a:pt x="12323" y="18872"/>
                  </a:cubicBezTo>
                  <a:lnTo>
                    <a:pt x="13276" y="174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87724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1483;p48"/>
            <p:cNvSpPr/>
            <p:nvPr/>
          </p:nvSpPr>
          <p:spPr>
            <a:xfrm>
              <a:off x="4652350" y="2000675"/>
              <a:ext cx="332800" cy="541150"/>
            </a:xfrm>
            <a:custGeom>
              <a:avLst/>
              <a:gdLst/>
              <a:ahLst/>
              <a:cxnLst/>
              <a:rect l="l" t="t" r="r" b="b"/>
              <a:pathLst>
                <a:path w="13312" h="21646" extrusionOk="0">
                  <a:moveTo>
                    <a:pt x="1596" y="0"/>
                  </a:moveTo>
                  <a:lnTo>
                    <a:pt x="429" y="2763"/>
                  </a:lnTo>
                  <a:lnTo>
                    <a:pt x="1" y="3787"/>
                  </a:lnTo>
                  <a:lnTo>
                    <a:pt x="1298" y="5811"/>
                  </a:lnTo>
                  <a:lnTo>
                    <a:pt x="2084" y="5382"/>
                  </a:lnTo>
                  <a:lnTo>
                    <a:pt x="2072" y="6882"/>
                  </a:lnTo>
                  <a:lnTo>
                    <a:pt x="6311" y="13847"/>
                  </a:lnTo>
                  <a:lnTo>
                    <a:pt x="7573" y="13859"/>
                  </a:lnTo>
                  <a:lnTo>
                    <a:pt x="6823" y="14502"/>
                  </a:lnTo>
                  <a:lnTo>
                    <a:pt x="8942" y="17824"/>
                  </a:lnTo>
                  <a:lnTo>
                    <a:pt x="9335" y="17372"/>
                  </a:lnTo>
                  <a:lnTo>
                    <a:pt x="9692" y="19193"/>
                  </a:lnTo>
                  <a:lnTo>
                    <a:pt x="11324" y="21646"/>
                  </a:lnTo>
                  <a:lnTo>
                    <a:pt x="11383" y="21646"/>
                  </a:lnTo>
                  <a:cubicBezTo>
                    <a:pt x="11681" y="21634"/>
                    <a:pt x="12967" y="21467"/>
                    <a:pt x="13312" y="19372"/>
                  </a:cubicBezTo>
                  <a:lnTo>
                    <a:pt x="10788" y="15217"/>
                  </a:lnTo>
                  <a:lnTo>
                    <a:pt x="8049" y="10680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1484;p48"/>
            <p:cNvSpPr/>
            <p:nvPr/>
          </p:nvSpPr>
          <p:spPr>
            <a:xfrm>
              <a:off x="4922025" y="2380775"/>
              <a:ext cx="63125" cy="161050"/>
            </a:xfrm>
            <a:custGeom>
              <a:avLst/>
              <a:gdLst/>
              <a:ahLst/>
              <a:cxnLst/>
              <a:rect l="l" t="t" r="r" b="b"/>
              <a:pathLst>
                <a:path w="2525" h="6442" extrusionOk="0">
                  <a:moveTo>
                    <a:pt x="1" y="1"/>
                  </a:moveTo>
                  <a:lnTo>
                    <a:pt x="1" y="1"/>
                  </a:lnTo>
                  <a:cubicBezTo>
                    <a:pt x="382" y="917"/>
                    <a:pt x="679" y="1870"/>
                    <a:pt x="822" y="2858"/>
                  </a:cubicBezTo>
                  <a:cubicBezTo>
                    <a:pt x="1001" y="4049"/>
                    <a:pt x="977" y="5299"/>
                    <a:pt x="596" y="6442"/>
                  </a:cubicBezTo>
                  <a:cubicBezTo>
                    <a:pt x="894" y="6430"/>
                    <a:pt x="2180" y="6263"/>
                    <a:pt x="2525" y="415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6AE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1485;p48"/>
            <p:cNvSpPr/>
            <p:nvPr/>
          </p:nvSpPr>
          <p:spPr>
            <a:xfrm>
              <a:off x="4663075" y="2000375"/>
              <a:ext cx="190525" cy="267025"/>
            </a:xfrm>
            <a:custGeom>
              <a:avLst/>
              <a:gdLst/>
              <a:ahLst/>
              <a:cxnLst/>
              <a:rect l="l" t="t" r="r" b="b"/>
              <a:pathLst>
                <a:path w="7621" h="10681" extrusionOk="0">
                  <a:moveTo>
                    <a:pt x="1167" y="1"/>
                  </a:moveTo>
                  <a:lnTo>
                    <a:pt x="0" y="2739"/>
                  </a:lnTo>
                  <a:cubicBezTo>
                    <a:pt x="107" y="2798"/>
                    <a:pt x="215" y="2882"/>
                    <a:pt x="298" y="2953"/>
                  </a:cubicBezTo>
                  <a:cubicBezTo>
                    <a:pt x="1370" y="3858"/>
                    <a:pt x="2346" y="4977"/>
                    <a:pt x="3310" y="5989"/>
                  </a:cubicBezTo>
                  <a:cubicBezTo>
                    <a:pt x="4787" y="7525"/>
                    <a:pt x="6227" y="9085"/>
                    <a:pt x="7620" y="10680"/>
                  </a:cubicBezTo>
                  <a:lnTo>
                    <a:pt x="1167" y="1"/>
                  </a:lnTo>
                  <a:close/>
                </a:path>
              </a:pathLst>
            </a:custGeom>
            <a:solidFill>
              <a:srgbClr val="9982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1486;p48"/>
            <p:cNvSpPr/>
            <p:nvPr/>
          </p:nvSpPr>
          <p:spPr>
            <a:xfrm>
              <a:off x="4529725" y="1974475"/>
              <a:ext cx="179200" cy="137550"/>
            </a:xfrm>
            <a:custGeom>
              <a:avLst/>
              <a:gdLst/>
              <a:ahLst/>
              <a:cxnLst/>
              <a:rect l="l" t="t" r="r" b="b"/>
              <a:pathLst>
                <a:path w="7168" h="5502" extrusionOk="0">
                  <a:moveTo>
                    <a:pt x="4472" y="0"/>
                  </a:moveTo>
                  <a:cubicBezTo>
                    <a:pt x="3768" y="0"/>
                    <a:pt x="2991" y="224"/>
                    <a:pt x="2274" y="679"/>
                  </a:cubicBezTo>
                  <a:cubicBezTo>
                    <a:pt x="691" y="1679"/>
                    <a:pt x="0" y="3418"/>
                    <a:pt x="727" y="4561"/>
                  </a:cubicBezTo>
                  <a:cubicBezTo>
                    <a:pt x="1128" y="5183"/>
                    <a:pt x="1862" y="5502"/>
                    <a:pt x="2702" y="5502"/>
                  </a:cubicBezTo>
                  <a:cubicBezTo>
                    <a:pt x="3406" y="5502"/>
                    <a:pt x="4184" y="5278"/>
                    <a:pt x="4906" y="4823"/>
                  </a:cubicBezTo>
                  <a:cubicBezTo>
                    <a:pt x="6477" y="3823"/>
                    <a:pt x="7168" y="2084"/>
                    <a:pt x="6442" y="941"/>
                  </a:cubicBezTo>
                  <a:cubicBezTo>
                    <a:pt x="6046" y="319"/>
                    <a:pt x="5312" y="0"/>
                    <a:pt x="447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1487;p48"/>
            <p:cNvSpPr/>
            <p:nvPr/>
          </p:nvSpPr>
          <p:spPr>
            <a:xfrm>
              <a:off x="4542225" y="1984375"/>
              <a:ext cx="153600" cy="117850"/>
            </a:xfrm>
            <a:custGeom>
              <a:avLst/>
              <a:gdLst/>
              <a:ahLst/>
              <a:cxnLst/>
              <a:rect l="l" t="t" r="r" b="b"/>
              <a:pathLst>
                <a:path w="6144" h="4714" extrusionOk="0">
                  <a:moveTo>
                    <a:pt x="3834" y="1"/>
                  </a:moveTo>
                  <a:cubicBezTo>
                    <a:pt x="3234" y="1"/>
                    <a:pt x="2570" y="191"/>
                    <a:pt x="1953" y="581"/>
                  </a:cubicBezTo>
                  <a:cubicBezTo>
                    <a:pt x="596" y="1426"/>
                    <a:pt x="0" y="2915"/>
                    <a:pt x="631" y="3903"/>
                  </a:cubicBezTo>
                  <a:cubicBezTo>
                    <a:pt x="968" y="4440"/>
                    <a:pt x="1593" y="4713"/>
                    <a:pt x="2311" y="4713"/>
                  </a:cubicBezTo>
                  <a:cubicBezTo>
                    <a:pt x="2914" y="4713"/>
                    <a:pt x="3584" y="4520"/>
                    <a:pt x="4203" y="4129"/>
                  </a:cubicBezTo>
                  <a:cubicBezTo>
                    <a:pt x="5549" y="3284"/>
                    <a:pt x="6144" y="1795"/>
                    <a:pt x="5525" y="807"/>
                  </a:cubicBezTo>
                  <a:cubicBezTo>
                    <a:pt x="5181" y="275"/>
                    <a:pt x="4553" y="1"/>
                    <a:pt x="3834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1488;p48"/>
            <p:cNvSpPr/>
            <p:nvPr/>
          </p:nvSpPr>
          <p:spPr>
            <a:xfrm>
              <a:off x="4553525" y="1992700"/>
              <a:ext cx="131300" cy="101100"/>
            </a:xfrm>
            <a:custGeom>
              <a:avLst/>
              <a:gdLst/>
              <a:ahLst/>
              <a:cxnLst/>
              <a:rect l="l" t="t" r="r" b="b"/>
              <a:pathLst>
                <a:path w="5252" h="4044" extrusionOk="0">
                  <a:moveTo>
                    <a:pt x="3262" y="0"/>
                  </a:moveTo>
                  <a:cubicBezTo>
                    <a:pt x="2750" y="0"/>
                    <a:pt x="2186" y="164"/>
                    <a:pt x="1668" y="498"/>
                  </a:cubicBezTo>
                  <a:cubicBezTo>
                    <a:pt x="501" y="1236"/>
                    <a:pt x="1" y="2510"/>
                    <a:pt x="537" y="3344"/>
                  </a:cubicBezTo>
                  <a:cubicBezTo>
                    <a:pt x="815" y="3809"/>
                    <a:pt x="1346" y="4043"/>
                    <a:pt x="1960" y="4043"/>
                  </a:cubicBezTo>
                  <a:cubicBezTo>
                    <a:pt x="2476" y="4043"/>
                    <a:pt x="3052" y="3878"/>
                    <a:pt x="3585" y="3546"/>
                  </a:cubicBezTo>
                  <a:cubicBezTo>
                    <a:pt x="4740" y="2808"/>
                    <a:pt x="5251" y="1534"/>
                    <a:pt x="4716" y="700"/>
                  </a:cubicBezTo>
                  <a:cubicBezTo>
                    <a:pt x="4423" y="238"/>
                    <a:pt x="3880" y="0"/>
                    <a:pt x="3262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1489;p48"/>
            <p:cNvSpPr/>
            <p:nvPr/>
          </p:nvSpPr>
          <p:spPr>
            <a:xfrm>
              <a:off x="4562475" y="1999625"/>
              <a:ext cx="113725" cy="87675"/>
            </a:xfrm>
            <a:custGeom>
              <a:avLst/>
              <a:gdLst/>
              <a:ahLst/>
              <a:cxnLst/>
              <a:rect l="l" t="t" r="r" b="b"/>
              <a:pathLst>
                <a:path w="4549" h="3507" extrusionOk="0">
                  <a:moveTo>
                    <a:pt x="2832" y="1"/>
                  </a:moveTo>
                  <a:cubicBezTo>
                    <a:pt x="2390" y="1"/>
                    <a:pt x="1901" y="143"/>
                    <a:pt x="1441" y="435"/>
                  </a:cubicBezTo>
                  <a:cubicBezTo>
                    <a:pt x="429" y="1078"/>
                    <a:pt x="0" y="2174"/>
                    <a:pt x="452" y="2912"/>
                  </a:cubicBezTo>
                  <a:cubicBezTo>
                    <a:pt x="704" y="3305"/>
                    <a:pt x="1168" y="3506"/>
                    <a:pt x="1699" y="3506"/>
                  </a:cubicBezTo>
                  <a:cubicBezTo>
                    <a:pt x="2150" y="3506"/>
                    <a:pt x="2649" y="3362"/>
                    <a:pt x="3108" y="3067"/>
                  </a:cubicBezTo>
                  <a:cubicBezTo>
                    <a:pt x="4120" y="2436"/>
                    <a:pt x="4548" y="1328"/>
                    <a:pt x="4084" y="602"/>
                  </a:cubicBezTo>
                  <a:cubicBezTo>
                    <a:pt x="3824" y="206"/>
                    <a:pt x="3362" y="1"/>
                    <a:pt x="2832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1490;p48"/>
            <p:cNvSpPr/>
            <p:nvPr/>
          </p:nvSpPr>
          <p:spPr>
            <a:xfrm>
              <a:off x="4573175" y="2007525"/>
              <a:ext cx="92300" cy="71450"/>
            </a:xfrm>
            <a:custGeom>
              <a:avLst/>
              <a:gdLst/>
              <a:ahLst/>
              <a:cxnLst/>
              <a:rect l="l" t="t" r="r" b="b"/>
              <a:pathLst>
                <a:path w="3692" h="2858" extrusionOk="0">
                  <a:moveTo>
                    <a:pt x="2303" y="0"/>
                  </a:moveTo>
                  <a:cubicBezTo>
                    <a:pt x="1937" y="0"/>
                    <a:pt x="1531" y="118"/>
                    <a:pt x="1156" y="357"/>
                  </a:cubicBezTo>
                  <a:cubicBezTo>
                    <a:pt x="358" y="881"/>
                    <a:pt x="1" y="1774"/>
                    <a:pt x="370" y="2370"/>
                  </a:cubicBezTo>
                  <a:cubicBezTo>
                    <a:pt x="570" y="2693"/>
                    <a:pt x="949" y="2858"/>
                    <a:pt x="1383" y="2858"/>
                  </a:cubicBezTo>
                  <a:cubicBezTo>
                    <a:pt x="1749" y="2858"/>
                    <a:pt x="2154" y="2740"/>
                    <a:pt x="2525" y="2501"/>
                  </a:cubicBezTo>
                  <a:cubicBezTo>
                    <a:pt x="3334" y="1977"/>
                    <a:pt x="3692" y="1084"/>
                    <a:pt x="3322" y="488"/>
                  </a:cubicBezTo>
                  <a:cubicBezTo>
                    <a:pt x="3116" y="165"/>
                    <a:pt x="2737" y="0"/>
                    <a:pt x="2303" y="0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1491;p48"/>
            <p:cNvSpPr/>
            <p:nvPr/>
          </p:nvSpPr>
          <p:spPr>
            <a:xfrm>
              <a:off x="4582700" y="2014000"/>
              <a:ext cx="71175" cy="55875"/>
            </a:xfrm>
            <a:custGeom>
              <a:avLst/>
              <a:gdLst/>
              <a:ahLst/>
              <a:cxnLst/>
              <a:rect l="l" t="t" r="r" b="b"/>
              <a:pathLst>
                <a:path w="2847" h="2235" extrusionOk="0">
                  <a:moveTo>
                    <a:pt x="1724" y="0"/>
                  </a:moveTo>
                  <a:cubicBezTo>
                    <a:pt x="1449" y="0"/>
                    <a:pt x="1150" y="86"/>
                    <a:pt x="882" y="265"/>
                  </a:cubicBezTo>
                  <a:cubicBezTo>
                    <a:pt x="274" y="670"/>
                    <a:pt x="1" y="1361"/>
                    <a:pt x="298" y="1837"/>
                  </a:cubicBezTo>
                  <a:cubicBezTo>
                    <a:pt x="466" y="2098"/>
                    <a:pt x="776" y="2235"/>
                    <a:pt x="1126" y="2235"/>
                  </a:cubicBezTo>
                  <a:cubicBezTo>
                    <a:pt x="1398" y="2235"/>
                    <a:pt x="1694" y="2152"/>
                    <a:pt x="1965" y="1980"/>
                  </a:cubicBezTo>
                  <a:cubicBezTo>
                    <a:pt x="2584" y="1575"/>
                    <a:pt x="2846" y="872"/>
                    <a:pt x="2549" y="396"/>
                  </a:cubicBezTo>
                  <a:cubicBezTo>
                    <a:pt x="2383" y="137"/>
                    <a:pt x="2072" y="0"/>
                    <a:pt x="1724" y="0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1492;p48"/>
            <p:cNvSpPr/>
            <p:nvPr/>
          </p:nvSpPr>
          <p:spPr>
            <a:xfrm>
              <a:off x="4593125" y="2022125"/>
              <a:ext cx="50625" cy="40025"/>
            </a:xfrm>
            <a:custGeom>
              <a:avLst/>
              <a:gdLst/>
              <a:ahLst/>
              <a:cxnLst/>
              <a:rect l="l" t="t" r="r" b="b"/>
              <a:pathLst>
                <a:path w="2025" h="1601" extrusionOk="0">
                  <a:moveTo>
                    <a:pt x="1226" y="1"/>
                  </a:moveTo>
                  <a:cubicBezTo>
                    <a:pt x="1032" y="1"/>
                    <a:pt x="823" y="61"/>
                    <a:pt x="631" y="190"/>
                  </a:cubicBezTo>
                  <a:cubicBezTo>
                    <a:pt x="179" y="476"/>
                    <a:pt x="0" y="976"/>
                    <a:pt x="215" y="1309"/>
                  </a:cubicBezTo>
                  <a:cubicBezTo>
                    <a:pt x="262" y="1369"/>
                    <a:pt x="298" y="1428"/>
                    <a:pt x="358" y="1464"/>
                  </a:cubicBezTo>
                  <a:cubicBezTo>
                    <a:pt x="480" y="1553"/>
                    <a:pt x="638" y="1600"/>
                    <a:pt x="808" y="1600"/>
                  </a:cubicBezTo>
                  <a:cubicBezTo>
                    <a:pt x="1003" y="1600"/>
                    <a:pt x="1215" y="1538"/>
                    <a:pt x="1405" y="1405"/>
                  </a:cubicBezTo>
                  <a:cubicBezTo>
                    <a:pt x="1846" y="1131"/>
                    <a:pt x="2024" y="643"/>
                    <a:pt x="1822" y="297"/>
                  </a:cubicBezTo>
                  <a:cubicBezTo>
                    <a:pt x="1798" y="262"/>
                    <a:pt x="1774" y="238"/>
                    <a:pt x="1762" y="214"/>
                  </a:cubicBezTo>
                  <a:cubicBezTo>
                    <a:pt x="1637" y="76"/>
                    <a:pt x="1442" y="1"/>
                    <a:pt x="1226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1493;p48"/>
            <p:cNvSpPr/>
            <p:nvPr/>
          </p:nvSpPr>
          <p:spPr>
            <a:xfrm>
              <a:off x="4593125" y="2022025"/>
              <a:ext cx="44075" cy="36125"/>
            </a:xfrm>
            <a:custGeom>
              <a:avLst/>
              <a:gdLst/>
              <a:ahLst/>
              <a:cxnLst/>
              <a:rect l="l" t="t" r="r" b="b"/>
              <a:pathLst>
                <a:path w="1763" h="1445" extrusionOk="0">
                  <a:moveTo>
                    <a:pt x="1210" y="1"/>
                  </a:moveTo>
                  <a:cubicBezTo>
                    <a:pt x="1021" y="1"/>
                    <a:pt x="817" y="55"/>
                    <a:pt x="631" y="170"/>
                  </a:cubicBezTo>
                  <a:cubicBezTo>
                    <a:pt x="179" y="444"/>
                    <a:pt x="0" y="956"/>
                    <a:pt x="215" y="1278"/>
                  </a:cubicBezTo>
                  <a:cubicBezTo>
                    <a:pt x="250" y="1337"/>
                    <a:pt x="298" y="1397"/>
                    <a:pt x="358" y="1444"/>
                  </a:cubicBezTo>
                  <a:cubicBezTo>
                    <a:pt x="393" y="1361"/>
                    <a:pt x="429" y="1266"/>
                    <a:pt x="512" y="1182"/>
                  </a:cubicBezTo>
                  <a:cubicBezTo>
                    <a:pt x="587" y="1282"/>
                    <a:pt x="714" y="1333"/>
                    <a:pt x="858" y="1333"/>
                  </a:cubicBezTo>
                  <a:cubicBezTo>
                    <a:pt x="988" y="1333"/>
                    <a:pt x="1132" y="1291"/>
                    <a:pt x="1262" y="1206"/>
                  </a:cubicBezTo>
                  <a:cubicBezTo>
                    <a:pt x="1560" y="1016"/>
                    <a:pt x="1703" y="670"/>
                    <a:pt x="1548" y="444"/>
                  </a:cubicBezTo>
                  <a:lnTo>
                    <a:pt x="1501" y="397"/>
                  </a:lnTo>
                  <a:cubicBezTo>
                    <a:pt x="1584" y="349"/>
                    <a:pt x="1667" y="266"/>
                    <a:pt x="1762" y="218"/>
                  </a:cubicBezTo>
                  <a:cubicBezTo>
                    <a:pt x="1634" y="76"/>
                    <a:pt x="1432" y="1"/>
                    <a:pt x="1210" y="1"/>
                  </a:cubicBezTo>
                  <a:close/>
                </a:path>
              </a:pathLst>
            </a:custGeom>
            <a:solidFill>
              <a:srgbClr val="A9935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1494;p48"/>
            <p:cNvSpPr/>
            <p:nvPr/>
          </p:nvSpPr>
          <p:spPr>
            <a:xfrm>
              <a:off x="4566325" y="2123900"/>
              <a:ext cx="184875" cy="349475"/>
            </a:xfrm>
            <a:custGeom>
              <a:avLst/>
              <a:gdLst/>
              <a:ahLst/>
              <a:cxnLst/>
              <a:rect l="l" t="t" r="r" b="b"/>
              <a:pathLst>
                <a:path w="7395" h="13979" extrusionOk="0">
                  <a:moveTo>
                    <a:pt x="1" y="1"/>
                  </a:moveTo>
                  <a:lnTo>
                    <a:pt x="7395" y="13979"/>
                  </a:lnTo>
                  <a:cubicBezTo>
                    <a:pt x="7395" y="13907"/>
                    <a:pt x="7383" y="13836"/>
                    <a:pt x="7383" y="13752"/>
                  </a:cubicBezTo>
                  <a:cubicBezTo>
                    <a:pt x="7061" y="8395"/>
                    <a:pt x="4263" y="3263"/>
                    <a:pt x="1" y="1"/>
                  </a:cubicBezTo>
                  <a:close/>
                </a:path>
              </a:pathLst>
            </a:custGeom>
            <a:solidFill>
              <a:srgbClr val="D9B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1495;p48"/>
            <p:cNvSpPr/>
            <p:nvPr/>
          </p:nvSpPr>
          <p:spPr>
            <a:xfrm>
              <a:off x="4692550" y="2275075"/>
              <a:ext cx="194975" cy="127150"/>
            </a:xfrm>
            <a:custGeom>
              <a:avLst/>
              <a:gdLst/>
              <a:ahLst/>
              <a:cxnLst/>
              <a:rect l="l" t="t" r="r" b="b"/>
              <a:pathLst>
                <a:path w="7799" h="5086" extrusionOk="0">
                  <a:moveTo>
                    <a:pt x="6797" y="0"/>
                  </a:moveTo>
                  <a:cubicBezTo>
                    <a:pt x="6678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36" y="4645"/>
                  </a:cubicBezTo>
                  <a:cubicBezTo>
                    <a:pt x="107" y="5086"/>
                    <a:pt x="750" y="5086"/>
                    <a:pt x="750" y="5086"/>
                  </a:cubicBezTo>
                  <a:cubicBezTo>
                    <a:pt x="750" y="5086"/>
                    <a:pt x="2953" y="4955"/>
                    <a:pt x="4167" y="4288"/>
                  </a:cubicBezTo>
                  <a:cubicBezTo>
                    <a:pt x="5394" y="3598"/>
                    <a:pt x="7799" y="1014"/>
                    <a:pt x="7513" y="431"/>
                  </a:cubicBezTo>
                  <a:cubicBezTo>
                    <a:pt x="7394" y="204"/>
                    <a:pt x="7215" y="85"/>
                    <a:pt x="7072" y="50"/>
                  </a:cubicBezTo>
                  <a:cubicBezTo>
                    <a:pt x="6972" y="12"/>
                    <a:pt x="6876" y="0"/>
                    <a:pt x="6797" y="0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1496;p48"/>
            <p:cNvSpPr/>
            <p:nvPr/>
          </p:nvSpPr>
          <p:spPr>
            <a:xfrm>
              <a:off x="4692250" y="2275075"/>
              <a:ext cx="176825" cy="118475"/>
            </a:xfrm>
            <a:custGeom>
              <a:avLst/>
              <a:gdLst/>
              <a:ahLst/>
              <a:cxnLst/>
              <a:rect l="l" t="t" r="r" b="b"/>
              <a:pathLst>
                <a:path w="7073" h="4739" extrusionOk="0">
                  <a:moveTo>
                    <a:pt x="6792" y="0"/>
                  </a:moveTo>
                  <a:cubicBezTo>
                    <a:pt x="6673" y="0"/>
                    <a:pt x="6596" y="26"/>
                    <a:pt x="6596" y="26"/>
                  </a:cubicBezTo>
                  <a:cubicBezTo>
                    <a:pt x="4931" y="3710"/>
                    <a:pt x="1636" y="4028"/>
                    <a:pt x="548" y="4028"/>
                  </a:cubicBezTo>
                  <a:cubicBezTo>
                    <a:pt x="321" y="4028"/>
                    <a:pt x="191" y="4014"/>
                    <a:pt x="191" y="4014"/>
                  </a:cubicBezTo>
                  <a:cubicBezTo>
                    <a:pt x="48" y="4288"/>
                    <a:pt x="0" y="4491"/>
                    <a:pt x="24" y="4645"/>
                  </a:cubicBezTo>
                  <a:cubicBezTo>
                    <a:pt x="307" y="4710"/>
                    <a:pt x="601" y="4739"/>
                    <a:pt x="897" y="4739"/>
                  </a:cubicBezTo>
                  <a:cubicBezTo>
                    <a:pt x="2022" y="4739"/>
                    <a:pt x="3193" y="4324"/>
                    <a:pt x="4013" y="3871"/>
                  </a:cubicBezTo>
                  <a:cubicBezTo>
                    <a:pt x="4703" y="3479"/>
                    <a:pt x="5263" y="2931"/>
                    <a:pt x="5775" y="2324"/>
                  </a:cubicBezTo>
                  <a:cubicBezTo>
                    <a:pt x="6358" y="1633"/>
                    <a:pt x="6894" y="919"/>
                    <a:pt x="7072" y="50"/>
                  </a:cubicBezTo>
                  <a:cubicBezTo>
                    <a:pt x="6968" y="12"/>
                    <a:pt x="6871" y="0"/>
                    <a:pt x="6792" y="0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1497;p48"/>
            <p:cNvSpPr/>
            <p:nvPr/>
          </p:nvSpPr>
          <p:spPr>
            <a:xfrm>
              <a:off x="4837800" y="2174975"/>
              <a:ext cx="89900" cy="104325"/>
            </a:xfrm>
            <a:custGeom>
              <a:avLst/>
              <a:gdLst/>
              <a:ahLst/>
              <a:cxnLst/>
              <a:rect l="l" t="t" r="r" b="b"/>
              <a:pathLst>
                <a:path w="3596" h="4173" extrusionOk="0">
                  <a:moveTo>
                    <a:pt x="2166" y="1"/>
                  </a:moveTo>
                  <a:cubicBezTo>
                    <a:pt x="1852" y="1"/>
                    <a:pt x="1629" y="170"/>
                    <a:pt x="1620" y="315"/>
                  </a:cubicBezTo>
                  <a:cubicBezTo>
                    <a:pt x="1608" y="565"/>
                    <a:pt x="1751" y="1053"/>
                    <a:pt x="1334" y="2053"/>
                  </a:cubicBezTo>
                  <a:cubicBezTo>
                    <a:pt x="917" y="3065"/>
                    <a:pt x="131" y="3661"/>
                    <a:pt x="131" y="3661"/>
                  </a:cubicBezTo>
                  <a:cubicBezTo>
                    <a:pt x="131" y="3673"/>
                    <a:pt x="119" y="3685"/>
                    <a:pt x="119" y="3708"/>
                  </a:cubicBezTo>
                  <a:cubicBezTo>
                    <a:pt x="0" y="4054"/>
                    <a:pt x="381" y="4173"/>
                    <a:pt x="381" y="4173"/>
                  </a:cubicBezTo>
                  <a:cubicBezTo>
                    <a:pt x="381" y="4173"/>
                    <a:pt x="858" y="3875"/>
                    <a:pt x="1512" y="3292"/>
                  </a:cubicBezTo>
                  <a:cubicBezTo>
                    <a:pt x="2167" y="2708"/>
                    <a:pt x="2917" y="1470"/>
                    <a:pt x="3048" y="1232"/>
                  </a:cubicBezTo>
                  <a:cubicBezTo>
                    <a:pt x="3179" y="994"/>
                    <a:pt x="3596" y="839"/>
                    <a:pt x="2929" y="303"/>
                  </a:cubicBezTo>
                  <a:cubicBezTo>
                    <a:pt x="2751" y="160"/>
                    <a:pt x="2560" y="77"/>
                    <a:pt x="2393" y="29"/>
                  </a:cubicBezTo>
                  <a:cubicBezTo>
                    <a:pt x="2314" y="9"/>
                    <a:pt x="2237" y="1"/>
                    <a:pt x="2166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1498;p48"/>
            <p:cNvSpPr/>
            <p:nvPr/>
          </p:nvSpPr>
          <p:spPr>
            <a:xfrm>
              <a:off x="4840775" y="2174975"/>
              <a:ext cx="57475" cy="92725"/>
            </a:xfrm>
            <a:custGeom>
              <a:avLst/>
              <a:gdLst/>
              <a:ahLst/>
              <a:cxnLst/>
              <a:rect l="l" t="t" r="r" b="b"/>
              <a:pathLst>
                <a:path w="2299" h="3709" extrusionOk="0">
                  <a:moveTo>
                    <a:pt x="2042" y="1"/>
                  </a:moveTo>
                  <a:cubicBezTo>
                    <a:pt x="1725" y="1"/>
                    <a:pt x="1510" y="170"/>
                    <a:pt x="1501" y="315"/>
                  </a:cubicBezTo>
                  <a:cubicBezTo>
                    <a:pt x="1477" y="565"/>
                    <a:pt x="1632" y="1053"/>
                    <a:pt x="1215" y="2053"/>
                  </a:cubicBezTo>
                  <a:cubicBezTo>
                    <a:pt x="798" y="3065"/>
                    <a:pt x="12" y="3661"/>
                    <a:pt x="12" y="3661"/>
                  </a:cubicBezTo>
                  <a:cubicBezTo>
                    <a:pt x="12" y="3673"/>
                    <a:pt x="0" y="3696"/>
                    <a:pt x="0" y="3708"/>
                  </a:cubicBezTo>
                  <a:cubicBezTo>
                    <a:pt x="798" y="3363"/>
                    <a:pt x="1465" y="2744"/>
                    <a:pt x="1870" y="1946"/>
                  </a:cubicBezTo>
                  <a:cubicBezTo>
                    <a:pt x="2167" y="1351"/>
                    <a:pt x="2298" y="684"/>
                    <a:pt x="2274" y="29"/>
                  </a:cubicBezTo>
                  <a:cubicBezTo>
                    <a:pt x="2193" y="9"/>
                    <a:pt x="2115" y="1"/>
                    <a:pt x="2042" y="1"/>
                  </a:cubicBezTo>
                  <a:close/>
                </a:path>
              </a:pathLst>
            </a:custGeom>
            <a:solidFill>
              <a:srgbClr val="7C40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1499;p48"/>
            <p:cNvSpPr/>
            <p:nvPr/>
          </p:nvSpPr>
          <p:spPr>
            <a:xfrm>
              <a:off x="4800600" y="2148350"/>
              <a:ext cx="64600" cy="114550"/>
            </a:xfrm>
            <a:custGeom>
              <a:avLst/>
              <a:gdLst/>
              <a:ahLst/>
              <a:cxnLst/>
              <a:rect l="l" t="t" r="r" b="b"/>
              <a:pathLst>
                <a:path w="2584" h="4582" extrusionOk="0">
                  <a:moveTo>
                    <a:pt x="1078" y="1"/>
                  </a:moveTo>
                  <a:cubicBezTo>
                    <a:pt x="948" y="1"/>
                    <a:pt x="828" y="26"/>
                    <a:pt x="750" y="82"/>
                  </a:cubicBezTo>
                  <a:cubicBezTo>
                    <a:pt x="714" y="118"/>
                    <a:pt x="679" y="142"/>
                    <a:pt x="655" y="178"/>
                  </a:cubicBezTo>
                  <a:cubicBezTo>
                    <a:pt x="500" y="308"/>
                    <a:pt x="452" y="392"/>
                    <a:pt x="250" y="606"/>
                  </a:cubicBezTo>
                  <a:cubicBezTo>
                    <a:pt x="0" y="856"/>
                    <a:pt x="155" y="856"/>
                    <a:pt x="155" y="951"/>
                  </a:cubicBezTo>
                  <a:cubicBezTo>
                    <a:pt x="155" y="1023"/>
                    <a:pt x="417" y="856"/>
                    <a:pt x="1024" y="1963"/>
                  </a:cubicBezTo>
                  <a:cubicBezTo>
                    <a:pt x="1310" y="2475"/>
                    <a:pt x="1488" y="2999"/>
                    <a:pt x="1607" y="3404"/>
                  </a:cubicBezTo>
                  <a:cubicBezTo>
                    <a:pt x="1726" y="3845"/>
                    <a:pt x="1762" y="4166"/>
                    <a:pt x="1762" y="4166"/>
                  </a:cubicBezTo>
                  <a:cubicBezTo>
                    <a:pt x="1842" y="4506"/>
                    <a:pt x="2057" y="4581"/>
                    <a:pt x="2230" y="4581"/>
                  </a:cubicBezTo>
                  <a:cubicBezTo>
                    <a:pt x="2366" y="4581"/>
                    <a:pt x="2477" y="4535"/>
                    <a:pt x="2477" y="4535"/>
                  </a:cubicBezTo>
                  <a:cubicBezTo>
                    <a:pt x="2584" y="3487"/>
                    <a:pt x="1881" y="1428"/>
                    <a:pt x="1869" y="1344"/>
                  </a:cubicBezTo>
                  <a:cubicBezTo>
                    <a:pt x="1822" y="1261"/>
                    <a:pt x="1726" y="618"/>
                    <a:pt x="1738" y="332"/>
                  </a:cubicBezTo>
                  <a:cubicBezTo>
                    <a:pt x="1747" y="140"/>
                    <a:pt x="1385" y="1"/>
                    <a:pt x="1078" y="1"/>
                  </a:cubicBezTo>
                  <a:close/>
                </a:path>
              </a:pathLst>
            </a:custGeom>
            <a:solidFill>
              <a:srgbClr val="9050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1500;p48"/>
            <p:cNvSpPr/>
            <p:nvPr/>
          </p:nvSpPr>
          <p:spPr>
            <a:xfrm>
              <a:off x="4800000" y="2152775"/>
              <a:ext cx="41700" cy="80700"/>
            </a:xfrm>
            <a:custGeom>
              <a:avLst/>
              <a:gdLst/>
              <a:ahLst/>
              <a:cxnLst/>
              <a:rect l="l" t="t" r="r" b="b"/>
              <a:pathLst>
                <a:path w="1668" h="3228" extrusionOk="0">
                  <a:moveTo>
                    <a:pt x="655" y="1"/>
                  </a:moveTo>
                  <a:cubicBezTo>
                    <a:pt x="512" y="131"/>
                    <a:pt x="465" y="215"/>
                    <a:pt x="262" y="429"/>
                  </a:cubicBezTo>
                  <a:cubicBezTo>
                    <a:pt x="0" y="679"/>
                    <a:pt x="167" y="679"/>
                    <a:pt x="167" y="774"/>
                  </a:cubicBezTo>
                  <a:cubicBezTo>
                    <a:pt x="167" y="846"/>
                    <a:pt x="417" y="679"/>
                    <a:pt x="1036" y="1786"/>
                  </a:cubicBezTo>
                  <a:cubicBezTo>
                    <a:pt x="1310" y="2298"/>
                    <a:pt x="1488" y="2822"/>
                    <a:pt x="1608" y="3227"/>
                  </a:cubicBezTo>
                  <a:cubicBezTo>
                    <a:pt x="1667" y="2263"/>
                    <a:pt x="1453" y="1274"/>
                    <a:pt x="941" y="429"/>
                  </a:cubicBezTo>
                  <a:cubicBezTo>
                    <a:pt x="869" y="274"/>
                    <a:pt x="762" y="131"/>
                    <a:pt x="655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1501;p48"/>
            <p:cNvSpPr/>
            <p:nvPr/>
          </p:nvSpPr>
          <p:spPr>
            <a:xfrm>
              <a:off x="4680625" y="2251525"/>
              <a:ext cx="197375" cy="126900"/>
            </a:xfrm>
            <a:custGeom>
              <a:avLst/>
              <a:gdLst/>
              <a:ahLst/>
              <a:cxnLst/>
              <a:rect l="l" t="t" r="r" b="b"/>
              <a:pathLst>
                <a:path w="7895" h="5076" extrusionOk="0">
                  <a:moveTo>
                    <a:pt x="6863" y="1"/>
                  </a:moveTo>
                  <a:cubicBezTo>
                    <a:pt x="6697" y="1"/>
                    <a:pt x="6573" y="39"/>
                    <a:pt x="6573" y="39"/>
                  </a:cubicBezTo>
                  <a:cubicBezTo>
                    <a:pt x="6335" y="551"/>
                    <a:pt x="6073" y="1015"/>
                    <a:pt x="5775" y="1420"/>
                  </a:cubicBezTo>
                  <a:cubicBezTo>
                    <a:pt x="4042" y="3779"/>
                    <a:pt x="1570" y="4020"/>
                    <a:pt x="632" y="4020"/>
                  </a:cubicBezTo>
                  <a:cubicBezTo>
                    <a:pt x="391" y="4020"/>
                    <a:pt x="251" y="4004"/>
                    <a:pt x="251" y="4004"/>
                  </a:cubicBezTo>
                  <a:cubicBezTo>
                    <a:pt x="1" y="4480"/>
                    <a:pt x="72" y="4742"/>
                    <a:pt x="239" y="4885"/>
                  </a:cubicBezTo>
                  <a:cubicBezTo>
                    <a:pt x="453" y="5075"/>
                    <a:pt x="822" y="5075"/>
                    <a:pt x="822" y="5075"/>
                  </a:cubicBezTo>
                  <a:cubicBezTo>
                    <a:pt x="822" y="5075"/>
                    <a:pt x="3025" y="4944"/>
                    <a:pt x="4239" y="4278"/>
                  </a:cubicBezTo>
                  <a:cubicBezTo>
                    <a:pt x="5466" y="3587"/>
                    <a:pt x="7895" y="992"/>
                    <a:pt x="7573" y="408"/>
                  </a:cubicBezTo>
                  <a:cubicBezTo>
                    <a:pt x="7395" y="72"/>
                    <a:pt x="7090" y="1"/>
                    <a:pt x="6863" y="1"/>
                  </a:cubicBezTo>
                  <a:close/>
                </a:path>
              </a:pathLst>
            </a:custGeom>
            <a:solidFill>
              <a:srgbClr val="A2633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1502;p48"/>
            <p:cNvSpPr/>
            <p:nvPr/>
          </p:nvSpPr>
          <p:spPr>
            <a:xfrm>
              <a:off x="4680625" y="2287025"/>
              <a:ext cx="144100" cy="86625"/>
            </a:xfrm>
            <a:custGeom>
              <a:avLst/>
              <a:gdLst/>
              <a:ahLst/>
              <a:cxnLst/>
              <a:rect l="l" t="t" r="r" b="b"/>
              <a:pathLst>
                <a:path w="5764" h="3465" extrusionOk="0">
                  <a:moveTo>
                    <a:pt x="251" y="2584"/>
                  </a:move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lnTo>
                    <a:pt x="251" y="2584"/>
                  </a:lnTo>
                  <a:cubicBezTo>
                    <a:pt x="251" y="2584"/>
                    <a:pt x="251" y="2584"/>
                    <a:pt x="251" y="2584"/>
                  </a:cubicBezTo>
                  <a:close/>
                  <a:moveTo>
                    <a:pt x="5763" y="0"/>
                  </a:moveTo>
                  <a:cubicBezTo>
                    <a:pt x="4030" y="2359"/>
                    <a:pt x="1558" y="2600"/>
                    <a:pt x="626" y="2600"/>
                  </a:cubicBezTo>
                  <a:cubicBezTo>
                    <a:pt x="390" y="2600"/>
                    <a:pt x="253" y="2584"/>
                    <a:pt x="251" y="2584"/>
                  </a:cubicBezTo>
                  <a:lnTo>
                    <a:pt x="251" y="2584"/>
                  </a:lnTo>
                  <a:cubicBezTo>
                    <a:pt x="1" y="3060"/>
                    <a:pt x="72" y="3322"/>
                    <a:pt x="239" y="3465"/>
                  </a:cubicBezTo>
                  <a:cubicBezTo>
                    <a:pt x="548" y="3453"/>
                    <a:pt x="870" y="3405"/>
                    <a:pt x="1072" y="3393"/>
                  </a:cubicBezTo>
                  <a:cubicBezTo>
                    <a:pt x="1727" y="3334"/>
                    <a:pt x="2394" y="3215"/>
                    <a:pt x="2977" y="2905"/>
                  </a:cubicBezTo>
                  <a:cubicBezTo>
                    <a:pt x="3525" y="2608"/>
                    <a:pt x="4025" y="2167"/>
                    <a:pt x="4466" y="1727"/>
                  </a:cubicBezTo>
                  <a:cubicBezTo>
                    <a:pt x="4978" y="1203"/>
                    <a:pt x="5406" y="619"/>
                    <a:pt x="5763" y="0"/>
                  </a:cubicBezTo>
                  <a:close/>
                </a:path>
              </a:pathLst>
            </a:custGeom>
            <a:solidFill>
              <a:srgbClr val="B874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692D5FE-8393-8749-B534-089C6D5805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60814" y="508167"/>
            <a:ext cx="7416799" cy="1122400"/>
          </a:xfrm>
        </p:spPr>
        <p:txBody>
          <a:bodyPr/>
          <a:lstStyle/>
          <a:p>
            <a:pPr algn="ctr"/>
            <a:r>
              <a:rPr lang="en-VN" sz="8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pic>
        <p:nvPicPr>
          <p:cNvPr id="3074" name="Picture 2">
            <a:extLst>
              <a:ext uri="{FF2B5EF4-FFF2-40B4-BE49-F238E27FC236}">
                <a16:creationId xmlns:a16="http://schemas.microsoft.com/office/drawing/2014/main" id="{7732C338-2DB1-2048-BB71-A9734FE9FB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623"/>
          <a:stretch/>
        </p:blipFill>
        <p:spPr bwMode="auto">
          <a:xfrm>
            <a:off x="521235" y="1897485"/>
            <a:ext cx="5821799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>
            <a:extLst>
              <a:ext uri="{FF2B5EF4-FFF2-40B4-BE49-F238E27FC236}">
                <a16:creationId xmlns:a16="http://schemas.microsoft.com/office/drawing/2014/main" id="{50C123C4-697C-C140-88E8-B74FA6A73A9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22" t="47623"/>
          <a:stretch/>
        </p:blipFill>
        <p:spPr bwMode="auto">
          <a:xfrm flipH="1">
            <a:off x="6299199" y="1897483"/>
            <a:ext cx="5371565" cy="4681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1612810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0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62000"/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vong quay"/>
          <p:cNvGrpSpPr/>
          <p:nvPr/>
        </p:nvGrpSpPr>
        <p:grpSpPr>
          <a:xfrm>
            <a:off x="5825984" y="478509"/>
            <a:ext cx="5042125" cy="5036856"/>
            <a:chOff x="5425622" y="292790"/>
            <a:chExt cx="5834378" cy="582828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25622" y="292790"/>
              <a:ext cx="5834378" cy="5828280"/>
            </a:xfrm>
            <a:prstGeom prst="rect">
              <a:avLst/>
            </a:prstGeom>
          </p:spPr>
        </p:pic>
        <p:sp>
          <p:nvSpPr>
            <p:cNvPr id="9" name="TextBox 8"/>
            <p:cNvSpPr txBox="1"/>
            <p:nvPr/>
          </p:nvSpPr>
          <p:spPr>
            <a:xfrm rot="14949661">
              <a:off x="6674685" y="1269284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30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 rot="12232592">
              <a:off x="5742638" y="2184872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40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17590276">
              <a:off x="8020996" y="1266362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20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20155085">
              <a:off x="8917980" y="2189474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10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9501114">
              <a:off x="5697322" y="352466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50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 rot="6703311">
              <a:off x="6660975" y="4492995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60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3829829">
              <a:off x="8019633" y="4500236"/>
              <a:ext cx="2025647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70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 rot="1321648">
              <a:off x="8940448" y="3556175"/>
              <a:ext cx="2025648" cy="676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  <a:sym typeface="Arial"/>
                </a:rPr>
                <a:t>80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</p:grpSp>
      <p:sp>
        <p:nvSpPr>
          <p:cNvPr id="23" name="Isosceles Triangle 2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5" name="quay dung"/>
          <p:cNvSpPr/>
          <p:nvPr/>
        </p:nvSpPr>
        <p:spPr>
          <a:xfrm>
            <a:off x="9287693" y="5878287"/>
            <a:ext cx="2704012" cy="849085"/>
          </a:xfrm>
          <a:prstGeom prst="roundRect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QUAY</a:t>
            </a:r>
            <a:endParaRPr kumimoji="0" lang="vi-VN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ounded Rectangle 25">
            <a:hlinkClick r:id="rId6" action="ppaction://hlinksldjump"/>
          </p:cNvPr>
          <p:cNvSpPr/>
          <p:nvPr/>
        </p:nvSpPr>
        <p:spPr>
          <a:xfrm>
            <a:off x="857805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7" name="Rounded Rectangle 26">
            <a:hlinkClick r:id="rId7" action="ppaction://hlinksldjump"/>
          </p:cNvPr>
          <p:cNvSpPr/>
          <p:nvPr/>
        </p:nvSpPr>
        <p:spPr>
          <a:xfrm>
            <a:off x="2355723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2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8" name="Rounded Rectangle 27">
            <a:hlinkClick r:id="rId8" action="ppaction://hlinksldjump"/>
          </p:cNvPr>
          <p:cNvSpPr/>
          <p:nvPr/>
        </p:nvSpPr>
        <p:spPr>
          <a:xfrm>
            <a:off x="3853639" y="2186976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5" name="Rounded Rectangle 34">
            <a:hlinkClick r:id="rId9" action="ppaction://hlinksldjump"/>
          </p:cNvPr>
          <p:cNvSpPr/>
          <p:nvPr/>
        </p:nvSpPr>
        <p:spPr>
          <a:xfrm>
            <a:off x="858564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36" name="Rounded Rectangle 35">
            <a:hlinkClick r:id="rId10" action="ppaction://hlinksldjump"/>
          </p:cNvPr>
          <p:cNvSpPr/>
          <p:nvPr/>
        </p:nvSpPr>
        <p:spPr>
          <a:xfrm>
            <a:off x="2356480" y="3733049"/>
            <a:ext cx="1337688" cy="1337688"/>
          </a:xfrm>
          <a:prstGeom prst="roundRect">
            <a:avLst/>
          </a:prstGeom>
          <a:solidFill>
            <a:srgbClr val="92D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5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402427" y="95112"/>
            <a:ext cx="5121915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VÒNG QUAY 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MAY MẮN</a:t>
            </a:r>
          </a:p>
        </p:txBody>
      </p:sp>
      <p:pic>
        <p:nvPicPr>
          <p:cNvPr id="44" name="Picture 4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09" y="845533"/>
            <a:ext cx="495300" cy="43815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9741" y="1207473"/>
            <a:ext cx="495300" cy="43815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9151" y="680279"/>
            <a:ext cx="495300" cy="438151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31" y="478510"/>
            <a:ext cx="714376" cy="11906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6195" y="2397345"/>
            <a:ext cx="1354215" cy="1155064"/>
          </a:xfrm>
          <a:prstGeom prst="rect">
            <a:avLst/>
          </a:prstGeom>
        </p:spPr>
      </p:pic>
      <p:pic>
        <p:nvPicPr>
          <p:cNvPr id="3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714152" y="-693733"/>
            <a:ext cx="609600" cy="609600"/>
          </a:xfrm>
          <a:prstGeom prst="rect">
            <a:avLst/>
          </a:prstGeom>
        </p:spPr>
      </p:pic>
      <p:sp>
        <p:nvSpPr>
          <p:cNvPr id="31" name="Isosceles Triangle 3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2" name="Isosceles Triangle 3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3" name="Isosceles Triangle 3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34" name="Isosceles Triangle 3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Isosceles Triangle 4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3" name="Isosceles Triangle 4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8" name="Isosceles Triangle 4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9" name="Isosceles Triangle 4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0" name="Isosceles Triangle 4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1" name="Isosceles Triangle 5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2" name="Isosceles Triangle 51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3" name="Isosceles Triangle 52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4" name="Isosceles Triangle 53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5" name="Isosceles Triangle 54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6" name="Isosceles Triangle 55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7" name="Isosceles Triangle 56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8" name="Isosceles Triangle 57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59" name="Isosceles Triangle 58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0" name="Isosceles Triangle 59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61" name="Isosceles Triangle 60"/>
          <p:cNvSpPr/>
          <p:nvPr/>
        </p:nvSpPr>
        <p:spPr>
          <a:xfrm rot="16200000">
            <a:off x="10840538" y="2330647"/>
            <a:ext cx="605716" cy="1320072"/>
          </a:xfrm>
          <a:prstGeom prst="triangl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24" name="Heart 23">
            <a:hlinkClick r:id="" action="ppaction://noaction"/>
          </p:cNvPr>
          <p:cNvSpPr/>
          <p:nvPr/>
        </p:nvSpPr>
        <p:spPr>
          <a:xfrm rot="5400000">
            <a:off x="11351622" y="2586449"/>
            <a:ext cx="783772" cy="783771"/>
          </a:xfrm>
          <a:prstGeom prst="heart">
            <a:avLst/>
          </a:prstGeom>
          <a:solidFill>
            <a:srgbClr val="FFC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5465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25E-6 -2.59259E-6 L 1.25E-6 -0.02407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04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9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0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4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8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5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2" dur="3040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7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8" fill="hold">
                      <p:stCondLst>
                        <p:cond delay="0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7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81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2" fill="hold">
                      <p:stCondLst>
                        <p:cond delay="0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  <p:set>
                                      <p:cBhvr>
                                        <p:cTn id="1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1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18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0" fill="hold">
                      <p:stCondLst>
                        <p:cond delay="0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</p:childTnLst>
        </p:cTn>
      </p:par>
    </p:tnLst>
    <p:bldLst>
      <p:bldP spid="41" grpId="0"/>
      <p:bldP spid="31" grpId="0" animBg="1"/>
      <p:bldP spid="32" grpId="0" animBg="1"/>
      <p:bldP spid="33" grpId="0" animBg="1"/>
      <p:bldP spid="34" grpId="0" animBg="1"/>
      <p:bldP spid="42" grpId="0" animBg="1"/>
      <p:bldP spid="43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106051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1: Hai con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gắn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liền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với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thành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phát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triển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nền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minh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04801" y="1949347"/>
            <a:ext cx="5712219" cy="11048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6" y="1953536"/>
            <a:ext cx="6010584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Ti-gơ-rơ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04800" y="3228116"/>
            <a:ext cx="571221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Ơ-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phơ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rát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208851" y="3233727"/>
            <a:ext cx="593234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1" y="2274565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1" y="3261480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13233" y="3291735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590" y="1981762"/>
            <a:ext cx="804743" cy="707197"/>
          </a:xfrm>
          <a:prstGeom prst="rect">
            <a:avLst/>
          </a:prstGeom>
        </p:spPr>
      </p:pic>
      <p:sp>
        <p:nvSpPr>
          <p:cNvPr id="57" name="Cloud 56">
            <a:hlinkClick r:id="rId14" action="ppaction://hlinksldjump"/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BBD0921-1ABE-47BB-A94E-5AF53A84CD2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7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1783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7" y="199870"/>
            <a:ext cx="10343364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2: </a:t>
            </a:r>
            <a:r>
              <a:rPr kumimoji="0" lang="vi-VN" sz="42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Ai Cập cổ đại được hình thành trên lưu vực con sông nào?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Ấn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Nin.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Hằng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Sông</a:t>
            </a:r>
            <a:r>
              <a:rPr kumimoji="0" lang="en-US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Hồng</a:t>
            </a:r>
            <a:endParaRPr kumimoji="0" lang="vi-VN" sz="42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B1150BBE-D379-4518-ABA4-3463BB36EF7B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D942F57D-FD2C-204E-9B42-C22EED82531F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6959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3: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Đứng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đầu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nước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?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En-xin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ruộng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đất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Tầng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lớp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tăng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lữ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11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5131882" y="1974822"/>
            <a:ext cx="885137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1994792"/>
            <a:ext cx="804743" cy="70719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C2829D15-FABD-4472-9032-1F0F325D447E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4" action="ppaction://hlinksldjump"/>
            <a:extLst>
              <a:ext uri="{FF2B5EF4-FFF2-40B4-BE49-F238E27FC236}">
                <a16:creationId xmlns:a16="http://schemas.microsoft.com/office/drawing/2014/main" id="{73B85942-A5B3-7541-83DB-6AD817C5FF8D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071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3909" y="4042749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36" y="199870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4: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Việc nhà nước Ai Cập, Lưỡng Hà cổ đại hình thành ở lưu vực các con sông gây ra khó khăn gì cho cư dân ở đây?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91081" y="2187546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cắt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về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5711477" y="2191735"/>
            <a:ext cx="5170895" cy="99876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hán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kéo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dài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691081" y="3724435"/>
            <a:ext cx="4906799" cy="1104900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Tình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trạng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lũ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lụt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ra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mùa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0" cap="none" spc="0" normalizeH="0" baseline="0" noProof="0" dirty="0" err="1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mưa</a:t>
            </a: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776997" y="3746250"/>
            <a:ext cx="5185119" cy="115672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Sự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tranh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chấp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lãnh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thổ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xả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ra.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129" y="2281566"/>
            <a:ext cx="447751" cy="819097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6514" y="3702616"/>
            <a:ext cx="611365" cy="101813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9395" y="4178872"/>
            <a:ext cx="413408" cy="756273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7506" y="2165697"/>
            <a:ext cx="513316" cy="939041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24CFCA7D-A349-4D92-B8EE-3B764B778669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0" name="Cloud 19">
            <a:hlinkClick r:id="rId13" action="ppaction://hlinksldjump"/>
            <a:extLst>
              <a:ext uri="{FF2B5EF4-FFF2-40B4-BE49-F238E27FC236}">
                <a16:creationId xmlns:a16="http://schemas.microsoft.com/office/drawing/2014/main" id="{238F2C79-6418-994D-9DE5-4C74AE4858D8}"/>
              </a:ext>
            </a:extLst>
          </p:cNvPr>
          <p:cNvSpPr/>
          <p:nvPr/>
        </p:nvSpPr>
        <p:spPr>
          <a:xfrm>
            <a:off x="4667495" y="530294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1095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4165" y="3769133"/>
            <a:ext cx="1086500" cy="118292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6938" y="4515855"/>
            <a:ext cx="812889" cy="88503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1979" y="5130389"/>
            <a:ext cx="520392" cy="566576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67252" y="2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5: </a:t>
            </a:r>
            <a:r>
              <a:rPr kumimoji="0" lang="vi-VN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Người đứng đầu nhà nước ở Ai Cập cổ đại là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110221" y="1949347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A.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En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-xi.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683347" y="4902196"/>
            <a:ext cx="567115" cy="349211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1" name="Cloud 40"/>
          <p:cNvSpPr/>
          <p:nvPr/>
        </p:nvSpPr>
        <p:spPr>
          <a:xfrm>
            <a:off x="13632601" y="4702501"/>
            <a:ext cx="891420" cy="548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6130617" y="1953536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-ra-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ông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110221" y="2838519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Thiên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tử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130617" y="2842708"/>
            <a:ext cx="4906799" cy="77081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D.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Địa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chủ</a:t>
            </a:r>
            <a:r>
              <a:rPr kumimoji="0" lang="en-US" sz="37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vi-VN" sz="373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296" y="1974822"/>
            <a:ext cx="805723" cy="708060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2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5212483" y="2871883"/>
            <a:ext cx="804536" cy="704088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883480"/>
            <a:ext cx="804743" cy="707197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2673" y="2026494"/>
            <a:ext cx="804743" cy="64379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E06630C8-3D68-4203-B27B-11306F465F06}"/>
              </a:ext>
            </a:extLst>
          </p:cNvPr>
          <p:cNvSpPr/>
          <p:nvPr/>
        </p:nvSpPr>
        <p:spPr>
          <a:xfrm>
            <a:off x="10361979" y="6624320"/>
            <a:ext cx="1779221" cy="2082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21" name="Cloud 20">
            <a:hlinkClick r:id="rId14" action="ppaction://hlinksldjump"/>
            <a:extLst>
              <a:ext uri="{FF2B5EF4-FFF2-40B4-BE49-F238E27FC236}">
                <a16:creationId xmlns:a16="http://schemas.microsoft.com/office/drawing/2014/main" id="{88652F08-FBFD-4349-B896-BB2EB7931C27}"/>
              </a:ext>
            </a:extLst>
          </p:cNvPr>
          <p:cNvSpPr/>
          <p:nvPr/>
        </p:nvSpPr>
        <p:spPr>
          <a:xfrm>
            <a:off x="4667495" y="4508308"/>
            <a:ext cx="2944253" cy="1299093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QUAY VỀ</a:t>
            </a:r>
            <a:endParaRPr kumimoji="0" 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7409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1" grpId="0" animBg="1"/>
      <p:bldP spid="42" grpId="0" animBg="1"/>
      <p:bldP spid="43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7619" y="290804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430" y="2877811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61053"/>
              <a:gd name="adj2" fmla="val 75000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Cho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đang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thuyết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3025262" y="259187"/>
            <a:ext cx="3651311" cy="2195284"/>
          </a:xfrm>
          <a:prstGeom prst="wedgeEllipseCallout">
            <a:avLst>
              <a:gd name="adj1" fmla="val -28556"/>
              <a:gd name="adj2" fmla="val 70201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chúng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5107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DE3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E4C7A-EB67-DB48-BBFC-B9CDAF01351C}"/>
              </a:ext>
            </a:extLst>
          </p:cNvPr>
          <p:cNvSpPr/>
          <p:nvPr/>
        </p:nvSpPr>
        <p:spPr>
          <a:xfrm>
            <a:off x="658665" y="2403079"/>
            <a:ext cx="3862596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vi-VN" sz="7200" b="1" i="0" u="none" strike="noStrike" kern="0" cap="none" spc="0" normalizeH="0" baseline="0" noProof="0" dirty="0">
                <a:ln w="10160">
                  <a:solidFill>
                    <a:srgbClr val="0097A7"/>
                  </a:solidFill>
                  <a:prstDash val="solid"/>
                </a:ln>
                <a:solidFill>
                  <a:srgbClr val="C0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  <a:reflection blurRad="6350" stA="60000" endA="900" endPos="58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DẶN DÒ</a:t>
            </a:r>
            <a:endParaRPr kumimoji="0" lang="en-VN" sz="7200" b="1" i="0" u="none" strike="noStrike" kern="0" cap="none" spc="0" normalizeH="0" baseline="0" noProof="0" dirty="0">
              <a:ln w="10160">
                <a:solidFill>
                  <a:srgbClr val="0097A7"/>
                </a:solidFill>
                <a:prstDash val="solid"/>
              </a:ln>
              <a:solidFill>
                <a:srgbClr val="C0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  <a:reflection blurRad="6350" stA="60000" endA="900" endPos="58000" dir="5400000" sy="-100000" algn="bl" rotWithShape="0"/>
              </a:effectLst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3235B47-9615-4445-BBB1-A8D7ECF1EB75}"/>
              </a:ext>
            </a:extLst>
          </p:cNvPr>
          <p:cNvGrpSpPr/>
          <p:nvPr/>
        </p:nvGrpSpPr>
        <p:grpSpPr>
          <a:xfrm>
            <a:off x="5283200" y="225629"/>
            <a:ext cx="6604000" cy="6406743"/>
            <a:chOff x="7205472" y="0"/>
            <a:chExt cx="4846320" cy="6675120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4DA1675C-9747-A140-8BAF-5E8589760AFC}"/>
                </a:ext>
              </a:extLst>
            </p:cNvPr>
            <p:cNvSpPr/>
            <p:nvPr/>
          </p:nvSpPr>
          <p:spPr>
            <a:xfrm>
              <a:off x="7205472" y="0"/>
              <a:ext cx="4846320" cy="6675120"/>
            </a:xfrm>
            <a:prstGeom prst="roundRect">
              <a:avLst/>
            </a:prstGeom>
            <a:noFill/>
            <a:ln w="1143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A4D30C02-F641-4748-87E9-6CA6CEC44008}"/>
                </a:ext>
              </a:extLst>
            </p:cNvPr>
            <p:cNvSpPr/>
            <p:nvPr/>
          </p:nvSpPr>
          <p:spPr>
            <a:xfrm>
              <a:off x="7379340" y="265178"/>
              <a:ext cx="4446665" cy="6192367"/>
            </a:xfrm>
            <a:prstGeom prst="roundRect">
              <a:avLst/>
            </a:prstGeom>
            <a:noFill/>
            <a:ln w="571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20860A81-5B07-F346-B68C-497FF6BF87B9}"/>
              </a:ext>
            </a:extLst>
          </p:cNvPr>
          <p:cNvSpPr/>
          <p:nvPr/>
        </p:nvSpPr>
        <p:spPr>
          <a:xfrm>
            <a:off x="5853523" y="1270961"/>
            <a:ext cx="5469419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kumimoji="0" lang="vi-VN" sz="5400" b="1" i="0" u="none" strike="noStrike" kern="0" cap="none" spc="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 bài cũ.</a:t>
            </a:r>
          </a:p>
          <a:p>
            <a:pPr marL="685800" marR="0" lvl="0" indent="-68580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Char char="-"/>
              <a:tabLst/>
              <a:defRPr/>
            </a:pPr>
            <a:r>
              <a:rPr lang="vi-VN" sz="5400" b="1" kern="0" baseline="0" dirty="0">
                <a:solidFill>
                  <a:srgbClr val="00B0F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Chuẩn bị bài mới!</a:t>
            </a:r>
            <a:endParaRPr kumimoji="0" lang="vi-VN" sz="54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C76B2E69-AA5E-FE46-843E-1CE3CFE55B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603" t="10806" r="11645" b="7001"/>
          <a:stretch/>
        </p:blipFill>
        <p:spPr>
          <a:xfrm>
            <a:off x="8935310" y="4575535"/>
            <a:ext cx="1823948" cy="1879757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247A5429-A4F5-2A46-9D03-EE0FA4EC351F}"/>
              </a:ext>
            </a:extLst>
          </p:cNvPr>
          <p:cNvGrpSpPr/>
          <p:nvPr/>
        </p:nvGrpSpPr>
        <p:grpSpPr>
          <a:xfrm>
            <a:off x="-416794" y="562018"/>
            <a:ext cx="6013735" cy="4988333"/>
            <a:chOff x="-312596" y="421513"/>
            <a:chExt cx="4510301" cy="3741250"/>
          </a:xfrm>
        </p:grpSpPr>
        <p:pic>
          <p:nvPicPr>
            <p:cNvPr id="285" name="Google Shape;285;p3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12596" y="421513"/>
              <a:ext cx="4510301" cy="37412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A51779F0-F737-DF45-AD36-52FCBA7C438D}"/>
                </a:ext>
              </a:extLst>
            </p:cNvPr>
            <p:cNvSpPr/>
            <p:nvPr/>
          </p:nvSpPr>
          <p:spPr>
            <a:xfrm>
              <a:off x="2667000" y="724620"/>
              <a:ext cx="304800" cy="228600"/>
            </a:xfrm>
            <a:prstGeom prst="ellipse">
              <a:avLst/>
            </a:prstGeom>
            <a:solidFill>
              <a:srgbClr val="E066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16251E2-3746-F74F-9CF1-EB52A64643B2}"/>
                </a:ext>
              </a:extLst>
            </p:cNvPr>
            <p:cNvSpPr/>
            <p:nvPr/>
          </p:nvSpPr>
          <p:spPr>
            <a:xfrm>
              <a:off x="349268" y="1333263"/>
              <a:ext cx="304800" cy="228600"/>
            </a:xfrm>
            <a:prstGeom prst="ellipse">
              <a:avLst/>
            </a:prstGeom>
            <a:solidFill>
              <a:srgbClr val="9A20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546DCD8-3DCC-0846-9791-D8ED57B541FC}"/>
                </a:ext>
              </a:extLst>
            </p:cNvPr>
            <p:cNvSpPr/>
            <p:nvPr/>
          </p:nvSpPr>
          <p:spPr>
            <a:xfrm>
              <a:off x="2636025" y="3714750"/>
              <a:ext cx="259575" cy="181184"/>
            </a:xfrm>
            <a:prstGeom prst="ellipse">
              <a:avLst/>
            </a:prstGeom>
            <a:solidFill>
              <a:srgbClr val="CD2F2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131578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0" dur="750"/>
                                            <p:tgtEl>
                                              <p:spTgt spid="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2" presetID="21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3)">
                                          <p:cBhvr>
                                            <p:cTn id="24" dur="750"/>
                                            <p:tgtEl>
                                              <p:spTgt spid="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6" presetID="45" presetClass="entr" presetSubtype="0" repeatCount="2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 fmla="#ppt_w*sin(2.5*pi*$)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20112" y="177800"/>
            <a:ext cx="8378000" cy="4707200"/>
          </a:xfrm>
        </p:spPr>
        <p:txBody>
          <a:bodyPr/>
          <a:lstStyle/>
          <a:p>
            <a:r>
              <a:rPr lang="en-US" sz="7333" dirty="0"/>
              <a:t>CẢM ƠN SỰ THEO DÕI CỦA CÁC EM!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:a16="http://schemas.microsoft.com/office/drawing/2014/main" id="{3B7954E3-4912-2B44-B4D6-08C3F13D4C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43" y="4749986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1D488753-8DC4-E44D-B467-99AFA304CE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06460" y="485719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B7048D5-17B8-1C48-8850-9E613BA160E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55200" y="152538"/>
            <a:ext cx="1849821" cy="2488924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88696857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600"/>
                            </p:stCondLst>
                            <p:childTnLst>
                              <p:par>
                                <p:cTn id="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3716" y="1233716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435430" y="2413001"/>
            <a:ext cx="3651311" cy="2195284"/>
          </a:xfrm>
          <a:prstGeom prst="wedgeEllipseCallout">
            <a:avLst>
              <a:gd name="adj1" fmla="val 64196"/>
              <a:gd name="adj2" fmla="val -154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387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389150" y="18145"/>
            <a:ext cx="5521669" cy="2527137"/>
          </a:xfrm>
          <a:custGeom>
            <a:avLst/>
            <a:gdLst/>
            <a:ahLst/>
            <a:cxnLst/>
            <a:rect l="l" t="t" r="r" b="b"/>
            <a:pathLst>
              <a:path w="4192904" h="1978660">
                <a:moveTo>
                  <a:pt x="0" y="1978445"/>
                </a:moveTo>
                <a:lnTo>
                  <a:pt x="4192477" y="1978445"/>
                </a:lnTo>
                <a:lnTo>
                  <a:pt x="4192477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35428" y="3485585"/>
            <a:ext cx="11463579" cy="2527137"/>
          </a:xfrm>
          <a:custGeom>
            <a:avLst/>
            <a:gdLst/>
            <a:ahLst/>
            <a:cxnLst/>
            <a:rect l="l" t="t" r="r" b="b"/>
            <a:pathLst>
              <a:path w="8594725" h="1978660">
                <a:moveTo>
                  <a:pt x="0" y="1978445"/>
                </a:moveTo>
                <a:lnTo>
                  <a:pt x="8594579" y="1978445"/>
                </a:lnTo>
                <a:lnTo>
                  <a:pt x="8594579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35428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35429" y="-3268"/>
            <a:ext cx="5619103" cy="3321151"/>
            <a:chOff x="206660" y="1622823"/>
            <a:chExt cx="4192904" cy="2597785"/>
          </a:xfrm>
        </p:grpSpPr>
        <p:sp>
          <p:nvSpPr>
            <p:cNvPr id="9" name="object 9"/>
            <p:cNvSpPr/>
            <p:nvPr/>
          </p:nvSpPr>
          <p:spPr>
            <a:xfrm>
              <a:off x="206660" y="1622823"/>
              <a:ext cx="4192904" cy="1978660"/>
            </a:xfrm>
            <a:custGeom>
              <a:avLst/>
              <a:gdLst/>
              <a:ahLst/>
              <a:cxnLst/>
              <a:rect l="l" t="t" r="r" b="b"/>
              <a:pathLst>
                <a:path w="4192904" h="1978660">
                  <a:moveTo>
                    <a:pt x="0" y="1978445"/>
                  </a:moveTo>
                  <a:lnTo>
                    <a:pt x="4192477" y="1978445"/>
                  </a:lnTo>
                  <a:lnTo>
                    <a:pt x="4192477" y="0"/>
                  </a:lnTo>
                  <a:lnTo>
                    <a:pt x="0" y="0"/>
                  </a:lnTo>
                  <a:lnTo>
                    <a:pt x="0" y="1978445"/>
                  </a:lnTo>
                  <a:close/>
                </a:path>
              </a:pathLst>
            </a:custGeom>
            <a:solidFill>
              <a:srgbClr val="FDF4E3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06660" y="3601268"/>
              <a:ext cx="4192904" cy="619760"/>
            </a:xfrm>
            <a:custGeom>
              <a:avLst/>
              <a:gdLst/>
              <a:ahLst/>
              <a:cxnLst/>
              <a:rect l="l" t="t" r="r" b="b"/>
              <a:pathLst>
                <a:path w="4192904" h="619760">
                  <a:moveTo>
                    <a:pt x="4192477" y="619343"/>
                  </a:moveTo>
                  <a:lnTo>
                    <a:pt x="0" y="619343"/>
                  </a:lnTo>
                  <a:lnTo>
                    <a:pt x="0" y="0"/>
                  </a:lnTo>
                  <a:lnTo>
                    <a:pt x="4192477" y="0"/>
                  </a:lnTo>
                  <a:lnTo>
                    <a:pt x="4192477" y="619343"/>
                  </a:lnTo>
                  <a:close/>
                </a:path>
              </a:pathLst>
            </a:custGeom>
            <a:solidFill>
              <a:srgbClr val="FDDFBE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6389150" y="2526895"/>
            <a:ext cx="5521669" cy="791555"/>
          </a:xfrm>
          <a:custGeom>
            <a:avLst/>
            <a:gdLst/>
            <a:ahLst/>
            <a:cxnLst/>
            <a:rect l="l" t="t" r="r" b="b"/>
            <a:pathLst>
              <a:path w="4192904" h="619760">
                <a:moveTo>
                  <a:pt x="4192477" y="619343"/>
                </a:moveTo>
                <a:lnTo>
                  <a:pt x="0" y="619343"/>
                </a:lnTo>
                <a:lnTo>
                  <a:pt x="0" y="0"/>
                </a:lnTo>
                <a:lnTo>
                  <a:pt x="4192477" y="0"/>
                </a:lnTo>
                <a:lnTo>
                  <a:pt x="4192477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4587" y="6048304"/>
            <a:ext cx="11318461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4190" y="314987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4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81427" y="1377335"/>
            <a:ext cx="288603" cy="26743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4016753" y="4961032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83873" y="4262660"/>
            <a:ext cx="402231" cy="377125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pPr defTabSz="914377"/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2396" y="5776697"/>
            <a:ext cx="2359909" cy="69359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07733" y="630075"/>
            <a:ext cx="2855755" cy="264167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15117" y="520879"/>
            <a:ext cx="2459737" cy="2847568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6705618" y="4260485"/>
            <a:ext cx="1833031" cy="2216516"/>
            <a:chOff x="4845174" y="5257883"/>
            <a:chExt cx="1391920" cy="1735455"/>
          </a:xfrm>
        </p:grpSpPr>
        <p:sp>
          <p:nvSpPr>
            <p:cNvPr id="22" name="object 22"/>
            <p:cNvSpPr/>
            <p:nvPr/>
          </p:nvSpPr>
          <p:spPr>
            <a:xfrm>
              <a:off x="4845174" y="5257883"/>
              <a:ext cx="1205865" cy="1585595"/>
            </a:xfrm>
            <a:custGeom>
              <a:avLst/>
              <a:gdLst/>
              <a:ahLst/>
              <a:cxnLst/>
              <a:rect l="l" t="t" r="r" b="b"/>
              <a:pathLst>
                <a:path w="1205864" h="1585595">
                  <a:moveTo>
                    <a:pt x="419173" y="1585027"/>
                  </a:moveTo>
                  <a:lnTo>
                    <a:pt x="384798" y="1578758"/>
                  </a:lnTo>
                  <a:lnTo>
                    <a:pt x="361729" y="1563258"/>
                  </a:lnTo>
                  <a:lnTo>
                    <a:pt x="349181" y="1544218"/>
                  </a:lnTo>
                  <a:lnTo>
                    <a:pt x="340128" y="1522045"/>
                  </a:lnTo>
                  <a:lnTo>
                    <a:pt x="327548" y="1497148"/>
                  </a:lnTo>
                  <a:lnTo>
                    <a:pt x="300050" y="1462972"/>
                  </a:lnTo>
                  <a:lnTo>
                    <a:pt x="265529" y="1434289"/>
                  </a:lnTo>
                  <a:lnTo>
                    <a:pt x="226128" y="1412542"/>
                  </a:lnTo>
                  <a:lnTo>
                    <a:pt x="183987" y="1399171"/>
                  </a:lnTo>
                  <a:lnTo>
                    <a:pt x="132957" y="1387944"/>
                  </a:lnTo>
                  <a:lnTo>
                    <a:pt x="90828" y="1373573"/>
                  </a:lnTo>
                  <a:lnTo>
                    <a:pt x="56813" y="1350940"/>
                  </a:lnTo>
                  <a:lnTo>
                    <a:pt x="30124" y="1314925"/>
                  </a:lnTo>
                  <a:lnTo>
                    <a:pt x="9975" y="1260409"/>
                  </a:lnTo>
                  <a:lnTo>
                    <a:pt x="0" y="1205920"/>
                  </a:lnTo>
                  <a:lnTo>
                    <a:pt x="658" y="1159006"/>
                  </a:lnTo>
                  <a:lnTo>
                    <a:pt x="11508" y="1117653"/>
                  </a:lnTo>
                  <a:lnTo>
                    <a:pt x="32109" y="1079845"/>
                  </a:lnTo>
                  <a:lnTo>
                    <a:pt x="62018" y="1043568"/>
                  </a:lnTo>
                  <a:lnTo>
                    <a:pt x="100796" y="1006806"/>
                  </a:lnTo>
                  <a:lnTo>
                    <a:pt x="137234" y="974408"/>
                  </a:lnTo>
                  <a:lnTo>
                    <a:pt x="170239" y="941399"/>
                  </a:lnTo>
                  <a:lnTo>
                    <a:pt x="197691" y="905745"/>
                  </a:lnTo>
                  <a:lnTo>
                    <a:pt x="217471" y="865412"/>
                  </a:lnTo>
                  <a:lnTo>
                    <a:pt x="227460" y="818368"/>
                  </a:lnTo>
                  <a:lnTo>
                    <a:pt x="227679" y="767076"/>
                  </a:lnTo>
                  <a:lnTo>
                    <a:pt x="221735" y="716112"/>
                  </a:lnTo>
                  <a:lnTo>
                    <a:pt x="213051" y="665284"/>
                  </a:lnTo>
                  <a:lnTo>
                    <a:pt x="205052" y="614403"/>
                  </a:lnTo>
                  <a:lnTo>
                    <a:pt x="201162" y="563276"/>
                  </a:lnTo>
                  <a:lnTo>
                    <a:pt x="203952" y="517809"/>
                  </a:lnTo>
                  <a:lnTo>
                    <a:pt x="212432" y="468443"/>
                  </a:lnTo>
                  <a:lnTo>
                    <a:pt x="224957" y="418191"/>
                  </a:lnTo>
                  <a:lnTo>
                    <a:pt x="239882" y="370063"/>
                  </a:lnTo>
                  <a:lnTo>
                    <a:pt x="255560" y="327070"/>
                  </a:lnTo>
                  <a:lnTo>
                    <a:pt x="265823" y="284701"/>
                  </a:lnTo>
                  <a:lnTo>
                    <a:pt x="268587" y="242240"/>
                  </a:lnTo>
                  <a:lnTo>
                    <a:pt x="271505" y="200442"/>
                  </a:lnTo>
                  <a:lnTo>
                    <a:pt x="282228" y="160063"/>
                  </a:lnTo>
                  <a:lnTo>
                    <a:pt x="303423" y="118315"/>
                  </a:lnTo>
                  <a:lnTo>
                    <a:pt x="328435" y="82626"/>
                  </a:lnTo>
                  <a:lnTo>
                    <a:pt x="357839" y="53138"/>
                  </a:lnTo>
                  <a:lnTo>
                    <a:pt x="392208" y="29990"/>
                  </a:lnTo>
                  <a:lnTo>
                    <a:pt x="432118" y="13324"/>
                  </a:lnTo>
                  <a:lnTo>
                    <a:pt x="478143" y="3280"/>
                  </a:lnTo>
                  <a:lnTo>
                    <a:pt x="530859" y="0"/>
                  </a:lnTo>
                  <a:lnTo>
                    <a:pt x="584723" y="1034"/>
                  </a:lnTo>
                  <a:lnTo>
                    <a:pt x="635807" y="4337"/>
                  </a:lnTo>
                  <a:lnTo>
                    <a:pt x="684670" y="10669"/>
                  </a:lnTo>
                  <a:lnTo>
                    <a:pt x="731872" y="20792"/>
                  </a:lnTo>
                  <a:lnTo>
                    <a:pt x="777973" y="35469"/>
                  </a:lnTo>
                  <a:lnTo>
                    <a:pt x="823532" y="55461"/>
                  </a:lnTo>
                  <a:lnTo>
                    <a:pt x="869110" y="81530"/>
                  </a:lnTo>
                  <a:lnTo>
                    <a:pt x="915267" y="114439"/>
                  </a:lnTo>
                  <a:lnTo>
                    <a:pt x="949159" y="147196"/>
                  </a:lnTo>
                  <a:lnTo>
                    <a:pt x="974702" y="184721"/>
                  </a:lnTo>
                  <a:lnTo>
                    <a:pt x="992433" y="225957"/>
                  </a:lnTo>
                  <a:lnTo>
                    <a:pt x="1002888" y="269846"/>
                  </a:lnTo>
                  <a:lnTo>
                    <a:pt x="1006606" y="315330"/>
                  </a:lnTo>
                  <a:lnTo>
                    <a:pt x="1004123" y="361352"/>
                  </a:lnTo>
                  <a:lnTo>
                    <a:pt x="995976" y="406854"/>
                  </a:lnTo>
                  <a:lnTo>
                    <a:pt x="982704" y="450778"/>
                  </a:lnTo>
                  <a:lnTo>
                    <a:pt x="967374" y="496209"/>
                  </a:lnTo>
                  <a:lnTo>
                    <a:pt x="960176" y="537559"/>
                  </a:lnTo>
                  <a:lnTo>
                    <a:pt x="966172" y="577571"/>
                  </a:lnTo>
                  <a:lnTo>
                    <a:pt x="990424" y="618991"/>
                  </a:lnTo>
                  <a:lnTo>
                    <a:pt x="1024617" y="651992"/>
                  </a:lnTo>
                  <a:lnTo>
                    <a:pt x="1061120" y="679398"/>
                  </a:lnTo>
                  <a:lnTo>
                    <a:pt x="1094797" y="709310"/>
                  </a:lnTo>
                  <a:lnTo>
                    <a:pt x="1120515" y="749830"/>
                  </a:lnTo>
                  <a:lnTo>
                    <a:pt x="1129791" y="788172"/>
                  </a:lnTo>
                  <a:lnTo>
                    <a:pt x="1126523" y="821891"/>
                  </a:lnTo>
                  <a:lnTo>
                    <a:pt x="1114955" y="852272"/>
                  </a:lnTo>
                  <a:lnTo>
                    <a:pt x="1099333" y="880601"/>
                  </a:lnTo>
                  <a:lnTo>
                    <a:pt x="1083904" y="908161"/>
                  </a:lnTo>
                  <a:lnTo>
                    <a:pt x="1072913" y="936238"/>
                  </a:lnTo>
                  <a:lnTo>
                    <a:pt x="1070606" y="966117"/>
                  </a:lnTo>
                  <a:lnTo>
                    <a:pt x="1081229" y="999083"/>
                  </a:lnTo>
                  <a:lnTo>
                    <a:pt x="1109027" y="1036420"/>
                  </a:lnTo>
                  <a:lnTo>
                    <a:pt x="1168909" y="1093618"/>
                  </a:lnTo>
                  <a:lnTo>
                    <a:pt x="1190561" y="1124465"/>
                  </a:lnTo>
                  <a:lnTo>
                    <a:pt x="1203502" y="1167254"/>
                  </a:lnTo>
                  <a:lnTo>
                    <a:pt x="1205807" y="1210884"/>
                  </a:lnTo>
                  <a:lnTo>
                    <a:pt x="1199874" y="1257275"/>
                  </a:lnTo>
                  <a:lnTo>
                    <a:pt x="1184776" y="1300322"/>
                  </a:lnTo>
                  <a:lnTo>
                    <a:pt x="1159585" y="1333921"/>
                  </a:lnTo>
                  <a:lnTo>
                    <a:pt x="1123731" y="1353841"/>
                  </a:lnTo>
                  <a:lnTo>
                    <a:pt x="1084272" y="1359433"/>
                  </a:lnTo>
                  <a:lnTo>
                    <a:pt x="1043340" y="1357248"/>
                  </a:lnTo>
                  <a:lnTo>
                    <a:pt x="1003065" y="1353841"/>
                  </a:lnTo>
                  <a:lnTo>
                    <a:pt x="951306" y="1354908"/>
                  </a:lnTo>
                  <a:lnTo>
                    <a:pt x="908096" y="1364477"/>
                  </a:lnTo>
                  <a:lnTo>
                    <a:pt x="868537" y="1384040"/>
                  </a:lnTo>
                  <a:lnTo>
                    <a:pt x="827729" y="1415090"/>
                  </a:lnTo>
                  <a:lnTo>
                    <a:pt x="790570" y="1445649"/>
                  </a:lnTo>
                  <a:lnTo>
                    <a:pt x="752888" y="1473197"/>
                  </a:lnTo>
                  <a:lnTo>
                    <a:pt x="714214" y="1497789"/>
                  </a:lnTo>
                  <a:lnTo>
                    <a:pt x="674079" y="1519479"/>
                  </a:lnTo>
                  <a:lnTo>
                    <a:pt x="632013" y="1538323"/>
                  </a:lnTo>
                  <a:lnTo>
                    <a:pt x="587549" y="1554375"/>
                  </a:lnTo>
                  <a:lnTo>
                    <a:pt x="540216" y="1567689"/>
                  </a:lnTo>
                  <a:lnTo>
                    <a:pt x="462366" y="1582557"/>
                  </a:lnTo>
                  <a:lnTo>
                    <a:pt x="419173" y="158502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4955248" y="6238138"/>
              <a:ext cx="462915" cy="755015"/>
            </a:xfrm>
            <a:custGeom>
              <a:avLst/>
              <a:gdLst/>
              <a:ahLst/>
              <a:cxnLst/>
              <a:rect l="l" t="t" r="r" b="b"/>
              <a:pathLst>
                <a:path w="462914" h="755015">
                  <a:moveTo>
                    <a:pt x="462864" y="224840"/>
                  </a:moveTo>
                  <a:lnTo>
                    <a:pt x="460286" y="178155"/>
                  </a:lnTo>
                  <a:lnTo>
                    <a:pt x="447522" y="132930"/>
                  </a:lnTo>
                  <a:lnTo>
                    <a:pt x="424675" y="90995"/>
                  </a:lnTo>
                  <a:lnTo>
                    <a:pt x="391845" y="54152"/>
                  </a:lnTo>
                  <a:lnTo>
                    <a:pt x="351472" y="25692"/>
                  </a:lnTo>
                  <a:lnTo>
                    <a:pt x="307124" y="7670"/>
                  </a:lnTo>
                  <a:lnTo>
                    <a:pt x="260616" y="0"/>
                  </a:lnTo>
                  <a:lnTo>
                    <a:pt x="213753" y="2565"/>
                  </a:lnTo>
                  <a:lnTo>
                    <a:pt x="168351" y="15278"/>
                  </a:lnTo>
                  <a:lnTo>
                    <a:pt x="126250" y="38023"/>
                  </a:lnTo>
                  <a:lnTo>
                    <a:pt x="89242" y="70713"/>
                  </a:lnTo>
                  <a:lnTo>
                    <a:pt x="60667" y="110934"/>
                  </a:lnTo>
                  <a:lnTo>
                    <a:pt x="42583" y="155117"/>
                  </a:lnTo>
                  <a:lnTo>
                    <a:pt x="34874" y="201460"/>
                  </a:lnTo>
                  <a:lnTo>
                    <a:pt x="36283" y="226987"/>
                  </a:lnTo>
                  <a:lnTo>
                    <a:pt x="35026" y="226885"/>
                  </a:lnTo>
                  <a:lnTo>
                    <a:pt x="0" y="754888"/>
                  </a:lnTo>
                  <a:lnTo>
                    <a:pt x="347357" y="754888"/>
                  </a:lnTo>
                  <a:lnTo>
                    <a:pt x="457784" y="260756"/>
                  </a:lnTo>
                  <a:lnTo>
                    <a:pt x="456895" y="260692"/>
                  </a:lnTo>
                  <a:lnTo>
                    <a:pt x="462864" y="224840"/>
                  </a:lnTo>
                  <a:close/>
                </a:path>
              </a:pathLst>
            </a:custGeom>
            <a:solidFill>
              <a:srgbClr val="0D508B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5063731" y="5852019"/>
              <a:ext cx="922019" cy="1141095"/>
            </a:xfrm>
            <a:custGeom>
              <a:avLst/>
              <a:gdLst/>
              <a:ahLst/>
              <a:cxnLst/>
              <a:rect l="l" t="t" r="r" b="b"/>
              <a:pathLst>
                <a:path w="922020" h="1141095">
                  <a:moveTo>
                    <a:pt x="921461" y="660285"/>
                  </a:moveTo>
                  <a:lnTo>
                    <a:pt x="905383" y="534670"/>
                  </a:lnTo>
                  <a:lnTo>
                    <a:pt x="826008" y="445439"/>
                  </a:lnTo>
                  <a:lnTo>
                    <a:pt x="559917" y="422325"/>
                  </a:lnTo>
                  <a:lnTo>
                    <a:pt x="500900" y="0"/>
                  </a:lnTo>
                  <a:lnTo>
                    <a:pt x="289826" y="0"/>
                  </a:lnTo>
                  <a:lnTo>
                    <a:pt x="272846" y="397383"/>
                  </a:lnTo>
                  <a:lnTo>
                    <a:pt x="119291" y="384035"/>
                  </a:lnTo>
                  <a:lnTo>
                    <a:pt x="93472" y="393992"/>
                  </a:lnTo>
                  <a:lnTo>
                    <a:pt x="41135" y="438721"/>
                  </a:lnTo>
                  <a:lnTo>
                    <a:pt x="0" y="540537"/>
                  </a:lnTo>
                  <a:lnTo>
                    <a:pt x="7747" y="721728"/>
                  </a:lnTo>
                  <a:lnTo>
                    <a:pt x="49834" y="1141006"/>
                  </a:lnTo>
                  <a:lnTo>
                    <a:pt x="803351" y="1141006"/>
                  </a:lnTo>
                  <a:lnTo>
                    <a:pt x="894969" y="820775"/>
                  </a:lnTo>
                  <a:lnTo>
                    <a:pt x="907059" y="772325"/>
                  </a:lnTo>
                  <a:lnTo>
                    <a:pt x="921461" y="66028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4967617" y="6236055"/>
              <a:ext cx="1017905" cy="757555"/>
            </a:xfrm>
            <a:custGeom>
              <a:avLst/>
              <a:gdLst/>
              <a:ahLst/>
              <a:cxnLst/>
              <a:rect l="l" t="t" r="r" b="b"/>
              <a:pathLst>
                <a:path w="1017904" h="757554">
                  <a:moveTo>
                    <a:pt x="1017574" y="276250"/>
                  </a:moveTo>
                  <a:lnTo>
                    <a:pt x="1001496" y="150634"/>
                  </a:lnTo>
                  <a:lnTo>
                    <a:pt x="922121" y="61404"/>
                  </a:lnTo>
                  <a:lnTo>
                    <a:pt x="657098" y="38366"/>
                  </a:lnTo>
                  <a:lnTo>
                    <a:pt x="647255" y="61366"/>
                  </a:lnTo>
                  <a:lnTo>
                    <a:pt x="611035" y="109880"/>
                  </a:lnTo>
                  <a:lnTo>
                    <a:pt x="538467" y="153238"/>
                  </a:lnTo>
                  <a:lnTo>
                    <a:pt x="419557" y="160756"/>
                  </a:lnTo>
                  <a:lnTo>
                    <a:pt x="400291" y="155028"/>
                  </a:lnTo>
                  <a:lnTo>
                    <a:pt x="363969" y="133172"/>
                  </a:lnTo>
                  <a:lnTo>
                    <a:pt x="342798" y="88277"/>
                  </a:lnTo>
                  <a:lnTo>
                    <a:pt x="368973" y="13347"/>
                  </a:lnTo>
                  <a:lnTo>
                    <a:pt x="215404" y="0"/>
                  </a:lnTo>
                  <a:lnTo>
                    <a:pt x="189585" y="9956"/>
                  </a:lnTo>
                  <a:lnTo>
                    <a:pt x="137248" y="54686"/>
                  </a:lnTo>
                  <a:lnTo>
                    <a:pt x="96113" y="156502"/>
                  </a:lnTo>
                  <a:lnTo>
                    <a:pt x="101739" y="288378"/>
                  </a:lnTo>
                  <a:lnTo>
                    <a:pt x="78930" y="340880"/>
                  </a:lnTo>
                  <a:lnTo>
                    <a:pt x="1498" y="488061"/>
                  </a:lnTo>
                  <a:lnTo>
                    <a:pt x="0" y="512660"/>
                  </a:lnTo>
                  <a:lnTo>
                    <a:pt x="14058" y="573862"/>
                  </a:lnTo>
                  <a:lnTo>
                    <a:pt x="71564" y="652754"/>
                  </a:lnTo>
                  <a:lnTo>
                    <a:pt x="139598" y="693788"/>
                  </a:lnTo>
                  <a:lnTo>
                    <a:pt x="145948" y="756970"/>
                  </a:lnTo>
                  <a:lnTo>
                    <a:pt x="899464" y="756970"/>
                  </a:lnTo>
                  <a:lnTo>
                    <a:pt x="991082" y="436740"/>
                  </a:lnTo>
                  <a:lnTo>
                    <a:pt x="1003173" y="388289"/>
                  </a:lnTo>
                  <a:lnTo>
                    <a:pt x="1017574" y="276250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168018" y="5321099"/>
              <a:ext cx="568960" cy="756920"/>
            </a:xfrm>
            <a:custGeom>
              <a:avLst/>
              <a:gdLst/>
              <a:ahLst/>
              <a:cxnLst/>
              <a:rect l="l" t="t" r="r" b="b"/>
              <a:pathLst>
                <a:path w="568960" h="756920">
                  <a:moveTo>
                    <a:pt x="111749" y="756515"/>
                  </a:moveTo>
                  <a:lnTo>
                    <a:pt x="73697" y="751362"/>
                  </a:lnTo>
                  <a:lnTo>
                    <a:pt x="17444" y="626366"/>
                  </a:lnTo>
                  <a:lnTo>
                    <a:pt x="3445" y="478344"/>
                  </a:lnTo>
                  <a:lnTo>
                    <a:pt x="0" y="346877"/>
                  </a:lnTo>
                  <a:lnTo>
                    <a:pt x="352" y="290129"/>
                  </a:lnTo>
                  <a:lnTo>
                    <a:pt x="4053" y="245093"/>
                  </a:lnTo>
                  <a:lnTo>
                    <a:pt x="13820" y="197926"/>
                  </a:lnTo>
                  <a:lnTo>
                    <a:pt x="28363" y="153121"/>
                  </a:lnTo>
                  <a:lnTo>
                    <a:pt x="46393" y="115171"/>
                  </a:lnTo>
                  <a:lnTo>
                    <a:pt x="78049" y="72986"/>
                  </a:lnTo>
                  <a:lnTo>
                    <a:pt x="116281" y="41354"/>
                  </a:lnTo>
                  <a:lnTo>
                    <a:pt x="160066" y="19298"/>
                  </a:lnTo>
                  <a:lnTo>
                    <a:pt x="208379" y="5839"/>
                  </a:lnTo>
                  <a:lnTo>
                    <a:pt x="260196" y="0"/>
                  </a:lnTo>
                  <a:lnTo>
                    <a:pt x="314494" y="800"/>
                  </a:lnTo>
                  <a:lnTo>
                    <a:pt x="371508" y="8311"/>
                  </a:lnTo>
                  <a:lnTo>
                    <a:pt x="420245" y="22205"/>
                  </a:lnTo>
                  <a:lnTo>
                    <a:pt x="461167" y="42180"/>
                  </a:lnTo>
                  <a:lnTo>
                    <a:pt x="494734" y="67934"/>
                  </a:lnTo>
                  <a:lnTo>
                    <a:pt x="521410" y="99166"/>
                  </a:lnTo>
                  <a:lnTo>
                    <a:pt x="541656" y="135574"/>
                  </a:lnTo>
                  <a:lnTo>
                    <a:pt x="555934" y="176858"/>
                  </a:lnTo>
                  <a:lnTo>
                    <a:pt x="564704" y="222716"/>
                  </a:lnTo>
                  <a:lnTo>
                    <a:pt x="568431" y="272846"/>
                  </a:lnTo>
                  <a:lnTo>
                    <a:pt x="567482" y="314031"/>
                  </a:lnTo>
                  <a:lnTo>
                    <a:pt x="562588" y="358553"/>
                  </a:lnTo>
                  <a:lnTo>
                    <a:pt x="553731" y="405140"/>
                  </a:lnTo>
                  <a:lnTo>
                    <a:pt x="540889" y="452518"/>
                  </a:lnTo>
                  <a:lnTo>
                    <a:pt x="524044" y="499414"/>
                  </a:lnTo>
                  <a:lnTo>
                    <a:pt x="503174" y="544556"/>
                  </a:lnTo>
                  <a:lnTo>
                    <a:pt x="478261" y="586670"/>
                  </a:lnTo>
                  <a:lnTo>
                    <a:pt x="449284" y="624482"/>
                  </a:lnTo>
                  <a:lnTo>
                    <a:pt x="416223" y="656720"/>
                  </a:lnTo>
                  <a:lnTo>
                    <a:pt x="379058" y="682111"/>
                  </a:lnTo>
                  <a:lnTo>
                    <a:pt x="337770" y="699381"/>
                  </a:lnTo>
                  <a:lnTo>
                    <a:pt x="303115" y="710567"/>
                  </a:lnTo>
                  <a:lnTo>
                    <a:pt x="258591" y="725262"/>
                  </a:lnTo>
                  <a:lnTo>
                    <a:pt x="208791" y="740076"/>
                  </a:lnTo>
                  <a:lnTo>
                    <a:pt x="158312" y="751624"/>
                  </a:lnTo>
                  <a:lnTo>
                    <a:pt x="111749" y="75651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165819" y="5268404"/>
              <a:ext cx="633730" cy="724535"/>
            </a:xfrm>
            <a:custGeom>
              <a:avLst/>
              <a:gdLst/>
              <a:ahLst/>
              <a:cxnLst/>
              <a:rect l="l" t="t" r="r" b="b"/>
              <a:pathLst>
                <a:path w="633729" h="724535">
                  <a:moveTo>
                    <a:pt x="418473" y="724211"/>
                  </a:moveTo>
                  <a:lnTo>
                    <a:pt x="431921" y="435187"/>
                  </a:lnTo>
                  <a:lnTo>
                    <a:pt x="381780" y="366474"/>
                  </a:lnTo>
                  <a:lnTo>
                    <a:pt x="345125" y="296452"/>
                  </a:lnTo>
                  <a:lnTo>
                    <a:pt x="322635" y="242037"/>
                  </a:lnTo>
                  <a:lnTo>
                    <a:pt x="314988" y="220140"/>
                  </a:lnTo>
                  <a:lnTo>
                    <a:pt x="150853" y="180219"/>
                  </a:lnTo>
                  <a:lnTo>
                    <a:pt x="57634" y="212629"/>
                  </a:lnTo>
                  <a:lnTo>
                    <a:pt x="15930" y="268162"/>
                  </a:lnTo>
                  <a:lnTo>
                    <a:pt x="6340" y="297608"/>
                  </a:lnTo>
                  <a:lnTo>
                    <a:pt x="0" y="167604"/>
                  </a:lnTo>
                  <a:lnTo>
                    <a:pt x="49901" y="77362"/>
                  </a:lnTo>
                  <a:lnTo>
                    <a:pt x="112081" y="24768"/>
                  </a:lnTo>
                  <a:lnTo>
                    <a:pt x="142578" y="7707"/>
                  </a:lnTo>
                  <a:lnTo>
                    <a:pt x="360403" y="0"/>
                  </a:lnTo>
                  <a:lnTo>
                    <a:pt x="512050" y="74245"/>
                  </a:lnTo>
                  <a:lnTo>
                    <a:pt x="600702" y="166029"/>
                  </a:lnTo>
                  <a:lnTo>
                    <a:pt x="629544" y="210938"/>
                  </a:lnTo>
                  <a:lnTo>
                    <a:pt x="633420" y="425579"/>
                  </a:lnTo>
                  <a:lnTo>
                    <a:pt x="556769" y="587078"/>
                  </a:lnTo>
                  <a:lnTo>
                    <a:pt x="463738" y="688826"/>
                  </a:lnTo>
                  <a:lnTo>
                    <a:pt x="418473" y="72421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1480" y="5679478"/>
              <a:ext cx="125693" cy="1456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705945" y="6309727"/>
              <a:ext cx="530860" cy="683895"/>
            </a:xfrm>
            <a:custGeom>
              <a:avLst/>
              <a:gdLst/>
              <a:ahLst/>
              <a:cxnLst/>
              <a:rect l="l" t="t" r="r" b="b"/>
              <a:pathLst>
                <a:path w="530860" h="683895">
                  <a:moveTo>
                    <a:pt x="530694" y="683298"/>
                  </a:moveTo>
                  <a:lnTo>
                    <a:pt x="426783" y="188518"/>
                  </a:lnTo>
                  <a:lnTo>
                    <a:pt x="425907" y="188760"/>
                  </a:lnTo>
                  <a:lnTo>
                    <a:pt x="419531" y="153009"/>
                  </a:lnTo>
                  <a:lnTo>
                    <a:pt x="401472" y="109855"/>
                  </a:lnTo>
                  <a:lnTo>
                    <a:pt x="374294" y="71475"/>
                  </a:lnTo>
                  <a:lnTo>
                    <a:pt x="338721" y="39522"/>
                  </a:lnTo>
                  <a:lnTo>
                    <a:pt x="295427" y="15671"/>
                  </a:lnTo>
                  <a:lnTo>
                    <a:pt x="247853" y="2247"/>
                  </a:lnTo>
                  <a:lnTo>
                    <a:pt x="200012" y="0"/>
                  </a:lnTo>
                  <a:lnTo>
                    <a:pt x="153593" y="8216"/>
                  </a:lnTo>
                  <a:lnTo>
                    <a:pt x="110274" y="26200"/>
                  </a:lnTo>
                  <a:lnTo>
                    <a:pt x="71742" y="53263"/>
                  </a:lnTo>
                  <a:lnTo>
                    <a:pt x="39674" y="88696"/>
                  </a:lnTo>
                  <a:lnTo>
                    <a:pt x="15748" y="131800"/>
                  </a:lnTo>
                  <a:lnTo>
                    <a:pt x="2260" y="179222"/>
                  </a:lnTo>
                  <a:lnTo>
                    <a:pt x="0" y="226885"/>
                  </a:lnTo>
                  <a:lnTo>
                    <a:pt x="8229" y="273126"/>
                  </a:lnTo>
                  <a:lnTo>
                    <a:pt x="18097" y="296748"/>
                  </a:lnTo>
                  <a:lnTo>
                    <a:pt x="16903" y="297065"/>
                  </a:lnTo>
                  <a:lnTo>
                    <a:pt x="161810" y="683298"/>
                  </a:lnTo>
                  <a:lnTo>
                    <a:pt x="530694" y="683298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338469" y="5305448"/>
              <a:ext cx="709295" cy="1412875"/>
            </a:xfrm>
            <a:custGeom>
              <a:avLst/>
              <a:gdLst/>
              <a:ahLst/>
              <a:cxnLst/>
              <a:rect l="l" t="t" r="r" b="b"/>
              <a:pathLst>
                <a:path w="709295" h="1412875">
                  <a:moveTo>
                    <a:pt x="243926" y="1412471"/>
                  </a:moveTo>
                  <a:lnTo>
                    <a:pt x="196106" y="1406605"/>
                  </a:lnTo>
                  <a:lnTo>
                    <a:pt x="153664" y="1363044"/>
                  </a:lnTo>
                  <a:lnTo>
                    <a:pt x="145591" y="1292828"/>
                  </a:lnTo>
                  <a:lnTo>
                    <a:pt x="140731" y="1253641"/>
                  </a:lnTo>
                  <a:lnTo>
                    <a:pt x="125175" y="1210662"/>
                  </a:lnTo>
                  <a:lnTo>
                    <a:pt x="81558" y="1139777"/>
                  </a:lnTo>
                  <a:lnTo>
                    <a:pt x="69024" y="1101776"/>
                  </a:lnTo>
                  <a:lnTo>
                    <a:pt x="73027" y="1055339"/>
                  </a:lnTo>
                  <a:lnTo>
                    <a:pt x="93845" y="1014310"/>
                  </a:lnTo>
                  <a:lnTo>
                    <a:pt x="125227" y="983036"/>
                  </a:lnTo>
                  <a:lnTo>
                    <a:pt x="161177" y="955683"/>
                  </a:lnTo>
                  <a:lnTo>
                    <a:pt x="195696" y="926417"/>
                  </a:lnTo>
                  <a:lnTo>
                    <a:pt x="222786" y="889402"/>
                  </a:lnTo>
                  <a:lnTo>
                    <a:pt x="238801" y="843410"/>
                  </a:lnTo>
                  <a:lnTo>
                    <a:pt x="241150" y="800459"/>
                  </a:lnTo>
                  <a:lnTo>
                    <a:pt x="232702" y="759966"/>
                  </a:lnTo>
                  <a:lnTo>
                    <a:pt x="216322" y="721345"/>
                  </a:lnTo>
                  <a:lnTo>
                    <a:pt x="194879" y="684011"/>
                  </a:lnTo>
                  <a:lnTo>
                    <a:pt x="171241" y="647379"/>
                  </a:lnTo>
                  <a:lnTo>
                    <a:pt x="148273" y="610864"/>
                  </a:lnTo>
                  <a:lnTo>
                    <a:pt x="128845" y="573881"/>
                  </a:lnTo>
                  <a:lnTo>
                    <a:pt x="115823" y="535845"/>
                  </a:lnTo>
                  <a:lnTo>
                    <a:pt x="112074" y="496171"/>
                  </a:lnTo>
                  <a:lnTo>
                    <a:pt x="115527" y="459599"/>
                  </a:lnTo>
                  <a:lnTo>
                    <a:pt x="121706" y="421062"/>
                  </a:lnTo>
                  <a:lnTo>
                    <a:pt x="129182" y="381234"/>
                  </a:lnTo>
                  <a:lnTo>
                    <a:pt x="136524" y="340791"/>
                  </a:lnTo>
                  <a:lnTo>
                    <a:pt x="142302" y="300408"/>
                  </a:lnTo>
                  <a:lnTo>
                    <a:pt x="145085" y="260760"/>
                  </a:lnTo>
                  <a:lnTo>
                    <a:pt x="143442" y="222523"/>
                  </a:lnTo>
                  <a:lnTo>
                    <a:pt x="121159" y="152980"/>
                  </a:lnTo>
                  <a:lnTo>
                    <a:pt x="64009" y="97179"/>
                  </a:lnTo>
                  <a:lnTo>
                    <a:pt x="18782" y="76121"/>
                  </a:lnTo>
                  <a:lnTo>
                    <a:pt x="0" y="57423"/>
                  </a:lnTo>
                  <a:lnTo>
                    <a:pt x="19897" y="24063"/>
                  </a:lnTo>
                  <a:lnTo>
                    <a:pt x="51910" y="5897"/>
                  </a:lnTo>
                  <a:lnTo>
                    <a:pt x="90815" y="0"/>
                  </a:lnTo>
                  <a:lnTo>
                    <a:pt x="131385" y="3441"/>
                  </a:lnTo>
                  <a:lnTo>
                    <a:pt x="181285" y="21122"/>
                  </a:lnTo>
                  <a:lnTo>
                    <a:pt x="227415" y="50602"/>
                  </a:lnTo>
                  <a:lnTo>
                    <a:pt x="269567" y="84535"/>
                  </a:lnTo>
                  <a:lnTo>
                    <a:pt x="307534" y="115577"/>
                  </a:lnTo>
                  <a:lnTo>
                    <a:pt x="348821" y="145514"/>
                  </a:lnTo>
                  <a:lnTo>
                    <a:pt x="389903" y="177723"/>
                  </a:lnTo>
                  <a:lnTo>
                    <a:pt x="425045" y="215723"/>
                  </a:lnTo>
                  <a:lnTo>
                    <a:pt x="448509" y="263031"/>
                  </a:lnTo>
                  <a:lnTo>
                    <a:pt x="458179" y="307897"/>
                  </a:lnTo>
                  <a:lnTo>
                    <a:pt x="461870" y="352184"/>
                  </a:lnTo>
                  <a:lnTo>
                    <a:pt x="461576" y="395801"/>
                  </a:lnTo>
                  <a:lnTo>
                    <a:pt x="459293" y="438659"/>
                  </a:lnTo>
                  <a:lnTo>
                    <a:pt x="457015" y="480664"/>
                  </a:lnTo>
                  <a:lnTo>
                    <a:pt x="456736" y="521727"/>
                  </a:lnTo>
                  <a:lnTo>
                    <a:pt x="460450" y="561756"/>
                  </a:lnTo>
                  <a:lnTo>
                    <a:pt x="470152" y="600660"/>
                  </a:lnTo>
                  <a:lnTo>
                    <a:pt x="487837" y="638347"/>
                  </a:lnTo>
                  <a:lnTo>
                    <a:pt x="515498" y="674728"/>
                  </a:lnTo>
                  <a:lnTo>
                    <a:pt x="561846" y="703582"/>
                  </a:lnTo>
                  <a:lnTo>
                    <a:pt x="584852" y="723422"/>
                  </a:lnTo>
                  <a:lnTo>
                    <a:pt x="600905" y="758331"/>
                  </a:lnTo>
                  <a:lnTo>
                    <a:pt x="603308" y="784571"/>
                  </a:lnTo>
                  <a:lnTo>
                    <a:pt x="600342" y="811131"/>
                  </a:lnTo>
                  <a:lnTo>
                    <a:pt x="595203" y="836864"/>
                  </a:lnTo>
                  <a:lnTo>
                    <a:pt x="591087" y="860625"/>
                  </a:lnTo>
                  <a:lnTo>
                    <a:pt x="594859" y="910472"/>
                  </a:lnTo>
                  <a:lnTo>
                    <a:pt x="614570" y="950470"/>
                  </a:lnTo>
                  <a:lnTo>
                    <a:pt x="643568" y="986622"/>
                  </a:lnTo>
                  <a:lnTo>
                    <a:pt x="675199" y="1024933"/>
                  </a:lnTo>
                  <a:lnTo>
                    <a:pt x="702810" y="1071406"/>
                  </a:lnTo>
                  <a:lnTo>
                    <a:pt x="700778" y="1151880"/>
                  </a:lnTo>
                  <a:lnTo>
                    <a:pt x="680265" y="1197789"/>
                  </a:lnTo>
                  <a:lnTo>
                    <a:pt x="648814" y="1239341"/>
                  </a:lnTo>
                  <a:lnTo>
                    <a:pt x="607966" y="1270432"/>
                  </a:lnTo>
                  <a:lnTo>
                    <a:pt x="572720" y="1280003"/>
                  </a:lnTo>
                  <a:lnTo>
                    <a:pt x="534384" y="1277971"/>
                  </a:lnTo>
                  <a:lnTo>
                    <a:pt x="494190" y="1271068"/>
                  </a:lnTo>
                  <a:lnTo>
                    <a:pt x="453373" y="1266026"/>
                  </a:lnTo>
                  <a:lnTo>
                    <a:pt x="413167" y="1269578"/>
                  </a:lnTo>
                  <a:lnTo>
                    <a:pt x="374806" y="1288456"/>
                  </a:lnTo>
                  <a:lnTo>
                    <a:pt x="346826" y="1320149"/>
                  </a:lnTo>
                  <a:lnTo>
                    <a:pt x="331211" y="1353050"/>
                  </a:lnTo>
                  <a:lnTo>
                    <a:pt x="316498" y="1382507"/>
                  </a:lnTo>
                  <a:lnTo>
                    <a:pt x="291224" y="1403865"/>
                  </a:lnTo>
                  <a:lnTo>
                    <a:pt x="243926" y="141247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283811" y="3303873"/>
            <a:ext cx="2507036" cy="3245700"/>
            <a:chOff x="3111593" y="4452254"/>
            <a:chExt cx="1903730" cy="2541270"/>
          </a:xfrm>
        </p:grpSpPr>
        <p:sp>
          <p:nvSpPr>
            <p:cNvPr id="32" name="object 32"/>
            <p:cNvSpPr/>
            <p:nvPr/>
          </p:nvSpPr>
          <p:spPr>
            <a:xfrm>
              <a:off x="3886238" y="5331020"/>
              <a:ext cx="515620" cy="1115060"/>
            </a:xfrm>
            <a:custGeom>
              <a:avLst/>
              <a:gdLst/>
              <a:ahLst/>
              <a:cxnLst/>
              <a:rect l="l" t="t" r="r" b="b"/>
              <a:pathLst>
                <a:path w="515620" h="1115060">
                  <a:moveTo>
                    <a:pt x="35175" y="1114551"/>
                  </a:moveTo>
                  <a:lnTo>
                    <a:pt x="4510" y="1101068"/>
                  </a:lnTo>
                  <a:lnTo>
                    <a:pt x="0" y="1063338"/>
                  </a:lnTo>
                  <a:lnTo>
                    <a:pt x="10085" y="1047531"/>
                  </a:lnTo>
                  <a:lnTo>
                    <a:pt x="27060" y="1034218"/>
                  </a:lnTo>
                  <a:lnTo>
                    <a:pt x="44887" y="1021026"/>
                  </a:lnTo>
                  <a:lnTo>
                    <a:pt x="57528" y="1005586"/>
                  </a:lnTo>
                  <a:lnTo>
                    <a:pt x="63168" y="985922"/>
                  </a:lnTo>
                  <a:lnTo>
                    <a:pt x="62977" y="967572"/>
                  </a:lnTo>
                  <a:lnTo>
                    <a:pt x="59865" y="949638"/>
                  </a:lnTo>
                  <a:lnTo>
                    <a:pt x="56739" y="931225"/>
                  </a:lnTo>
                  <a:lnTo>
                    <a:pt x="51810" y="911711"/>
                  </a:lnTo>
                  <a:lnTo>
                    <a:pt x="45412" y="896394"/>
                  </a:lnTo>
                  <a:lnTo>
                    <a:pt x="42039" y="879441"/>
                  </a:lnTo>
                  <a:lnTo>
                    <a:pt x="46183" y="855019"/>
                  </a:lnTo>
                  <a:lnTo>
                    <a:pt x="53229" y="839219"/>
                  </a:lnTo>
                  <a:lnTo>
                    <a:pt x="62408" y="826785"/>
                  </a:lnTo>
                  <a:lnTo>
                    <a:pt x="72855" y="815118"/>
                  </a:lnTo>
                  <a:lnTo>
                    <a:pt x="83708" y="801619"/>
                  </a:lnTo>
                  <a:lnTo>
                    <a:pt x="106206" y="767409"/>
                  </a:lnTo>
                  <a:lnTo>
                    <a:pt x="121913" y="733471"/>
                  </a:lnTo>
                  <a:lnTo>
                    <a:pt x="127967" y="696676"/>
                  </a:lnTo>
                  <a:lnTo>
                    <a:pt x="121505" y="653893"/>
                  </a:lnTo>
                  <a:lnTo>
                    <a:pt x="101802" y="612694"/>
                  </a:lnTo>
                  <a:lnTo>
                    <a:pt x="78754" y="576377"/>
                  </a:lnTo>
                  <a:lnTo>
                    <a:pt x="66246" y="538307"/>
                  </a:lnTo>
                  <a:lnTo>
                    <a:pt x="78168" y="491849"/>
                  </a:lnTo>
                  <a:lnTo>
                    <a:pt x="101273" y="460502"/>
                  </a:lnTo>
                  <a:lnTo>
                    <a:pt x="123350" y="438368"/>
                  </a:lnTo>
                  <a:lnTo>
                    <a:pt x="138940" y="413326"/>
                  </a:lnTo>
                  <a:lnTo>
                    <a:pt x="142583" y="373256"/>
                  </a:lnTo>
                  <a:lnTo>
                    <a:pt x="135368" y="343540"/>
                  </a:lnTo>
                  <a:lnTo>
                    <a:pt x="122491" y="324242"/>
                  </a:lnTo>
                  <a:lnTo>
                    <a:pt x="106879" y="292237"/>
                  </a:lnTo>
                  <a:lnTo>
                    <a:pt x="91457" y="224398"/>
                  </a:lnTo>
                  <a:lnTo>
                    <a:pt x="14470" y="11479"/>
                  </a:lnTo>
                  <a:lnTo>
                    <a:pt x="28783" y="0"/>
                  </a:lnTo>
                  <a:lnTo>
                    <a:pt x="71643" y="5177"/>
                  </a:lnTo>
                  <a:lnTo>
                    <a:pt x="117667" y="16671"/>
                  </a:lnTo>
                  <a:lnTo>
                    <a:pt x="184758" y="45936"/>
                  </a:lnTo>
                  <a:lnTo>
                    <a:pt x="227442" y="70190"/>
                  </a:lnTo>
                  <a:lnTo>
                    <a:pt x="268847" y="97046"/>
                  </a:lnTo>
                  <a:lnTo>
                    <a:pt x="308299" y="126647"/>
                  </a:lnTo>
                  <a:lnTo>
                    <a:pt x="345118" y="159137"/>
                  </a:lnTo>
                  <a:lnTo>
                    <a:pt x="378628" y="194660"/>
                  </a:lnTo>
                  <a:lnTo>
                    <a:pt x="408151" y="233360"/>
                  </a:lnTo>
                  <a:lnTo>
                    <a:pt x="433011" y="275381"/>
                  </a:lnTo>
                  <a:lnTo>
                    <a:pt x="450387" y="321028"/>
                  </a:lnTo>
                  <a:lnTo>
                    <a:pt x="456502" y="363531"/>
                  </a:lnTo>
                  <a:lnTo>
                    <a:pt x="455404" y="404505"/>
                  </a:lnTo>
                  <a:lnTo>
                    <a:pt x="451139" y="445564"/>
                  </a:lnTo>
                  <a:lnTo>
                    <a:pt x="447755" y="488324"/>
                  </a:lnTo>
                  <a:lnTo>
                    <a:pt x="449299" y="534400"/>
                  </a:lnTo>
                  <a:lnTo>
                    <a:pt x="459171" y="555859"/>
                  </a:lnTo>
                  <a:lnTo>
                    <a:pt x="477887" y="571236"/>
                  </a:lnTo>
                  <a:lnTo>
                    <a:pt x="497997" y="587126"/>
                  </a:lnTo>
                  <a:lnTo>
                    <a:pt x="512049" y="610125"/>
                  </a:lnTo>
                  <a:lnTo>
                    <a:pt x="511972" y="666967"/>
                  </a:lnTo>
                  <a:lnTo>
                    <a:pt x="487693" y="718809"/>
                  </a:lnTo>
                  <a:lnTo>
                    <a:pt x="433281" y="746861"/>
                  </a:lnTo>
                  <a:lnTo>
                    <a:pt x="405328" y="759219"/>
                  </a:lnTo>
                  <a:lnTo>
                    <a:pt x="385839" y="779413"/>
                  </a:lnTo>
                  <a:lnTo>
                    <a:pt x="381515" y="804288"/>
                  </a:lnTo>
                  <a:lnTo>
                    <a:pt x="385020" y="833329"/>
                  </a:lnTo>
                  <a:lnTo>
                    <a:pt x="388420" y="864002"/>
                  </a:lnTo>
                  <a:lnTo>
                    <a:pt x="358343" y="934247"/>
                  </a:lnTo>
                  <a:lnTo>
                    <a:pt x="291496" y="960896"/>
                  </a:lnTo>
                  <a:lnTo>
                    <a:pt x="254276" y="967753"/>
                  </a:lnTo>
                  <a:lnTo>
                    <a:pt x="217315" y="984087"/>
                  </a:lnTo>
                  <a:lnTo>
                    <a:pt x="190124" y="1011663"/>
                  </a:lnTo>
                  <a:lnTo>
                    <a:pt x="172050" y="1042955"/>
                  </a:lnTo>
                  <a:lnTo>
                    <a:pt x="150967" y="1073624"/>
                  </a:lnTo>
                  <a:lnTo>
                    <a:pt x="114745" y="1099335"/>
                  </a:lnTo>
                  <a:lnTo>
                    <a:pt x="76937" y="1111426"/>
                  </a:lnTo>
                  <a:lnTo>
                    <a:pt x="35175" y="111455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901008" y="6272567"/>
              <a:ext cx="447040" cy="720725"/>
            </a:xfrm>
            <a:custGeom>
              <a:avLst/>
              <a:gdLst/>
              <a:ahLst/>
              <a:cxnLst/>
              <a:rect l="l" t="t" r="r" b="b"/>
              <a:pathLst>
                <a:path w="447039" h="720725">
                  <a:moveTo>
                    <a:pt x="446862" y="720458"/>
                  </a:moveTo>
                  <a:lnTo>
                    <a:pt x="413613" y="219367"/>
                  </a:lnTo>
                  <a:lnTo>
                    <a:pt x="412407" y="219468"/>
                  </a:lnTo>
                  <a:lnTo>
                    <a:pt x="413778" y="194767"/>
                  </a:lnTo>
                  <a:lnTo>
                    <a:pt x="406323" y="149974"/>
                  </a:lnTo>
                  <a:lnTo>
                    <a:pt x="388835" y="107264"/>
                  </a:lnTo>
                  <a:lnTo>
                    <a:pt x="361213" y="68376"/>
                  </a:lnTo>
                  <a:lnTo>
                    <a:pt x="325437" y="36766"/>
                  </a:lnTo>
                  <a:lnTo>
                    <a:pt x="284734" y="14770"/>
                  </a:lnTo>
                  <a:lnTo>
                    <a:pt x="240842" y="2476"/>
                  </a:lnTo>
                  <a:lnTo>
                    <a:pt x="195529" y="0"/>
                  </a:lnTo>
                  <a:lnTo>
                    <a:pt x="150558" y="7429"/>
                  </a:lnTo>
                  <a:lnTo>
                    <a:pt x="107683" y="24853"/>
                  </a:lnTo>
                  <a:lnTo>
                    <a:pt x="68656" y="52374"/>
                  </a:lnTo>
                  <a:lnTo>
                    <a:pt x="36918" y="88011"/>
                  </a:lnTo>
                  <a:lnTo>
                    <a:pt x="14820" y="128549"/>
                  </a:lnTo>
                  <a:lnTo>
                    <a:pt x="2489" y="172275"/>
                  </a:lnTo>
                  <a:lnTo>
                    <a:pt x="0" y="217398"/>
                  </a:lnTo>
                  <a:lnTo>
                    <a:pt x="5740" y="252018"/>
                  </a:lnTo>
                  <a:lnTo>
                    <a:pt x="4914" y="252082"/>
                  </a:lnTo>
                  <a:lnTo>
                    <a:pt x="109575" y="720458"/>
                  </a:lnTo>
                  <a:lnTo>
                    <a:pt x="446862" y="720458"/>
                  </a:lnTo>
                  <a:close/>
                </a:path>
              </a:pathLst>
            </a:custGeom>
            <a:solidFill>
              <a:srgbClr val="C72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3352723" y="5899289"/>
              <a:ext cx="890905" cy="1094105"/>
            </a:xfrm>
            <a:custGeom>
              <a:avLst/>
              <a:gdLst/>
              <a:ahLst/>
              <a:cxnLst/>
              <a:rect l="l" t="t" r="r" b="b"/>
              <a:pathLst>
                <a:path w="890904" h="1094104">
                  <a:moveTo>
                    <a:pt x="890854" y="522579"/>
                  </a:moveTo>
                  <a:lnTo>
                    <a:pt x="851090" y="424154"/>
                  </a:lnTo>
                  <a:lnTo>
                    <a:pt x="800493" y="380911"/>
                  </a:lnTo>
                  <a:lnTo>
                    <a:pt x="775538" y="371297"/>
                  </a:lnTo>
                  <a:lnTo>
                    <a:pt x="627062" y="384200"/>
                  </a:lnTo>
                  <a:lnTo>
                    <a:pt x="610654" y="0"/>
                  </a:lnTo>
                  <a:lnTo>
                    <a:pt x="406628" y="0"/>
                  </a:lnTo>
                  <a:lnTo>
                    <a:pt x="349542" y="408292"/>
                  </a:lnTo>
                  <a:lnTo>
                    <a:pt x="92265" y="430618"/>
                  </a:lnTo>
                  <a:lnTo>
                    <a:pt x="15544" y="516890"/>
                  </a:lnTo>
                  <a:lnTo>
                    <a:pt x="0" y="638352"/>
                  </a:lnTo>
                  <a:lnTo>
                    <a:pt x="13919" y="746658"/>
                  </a:lnTo>
                  <a:lnTo>
                    <a:pt x="25603" y="793496"/>
                  </a:lnTo>
                  <a:lnTo>
                    <a:pt x="111531" y="1093736"/>
                  </a:lnTo>
                  <a:lnTo>
                    <a:pt x="843661" y="1093736"/>
                  </a:lnTo>
                  <a:lnTo>
                    <a:pt x="883361" y="697750"/>
                  </a:lnTo>
                  <a:lnTo>
                    <a:pt x="890854" y="522579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3352723" y="6270586"/>
              <a:ext cx="984250" cy="722630"/>
            </a:xfrm>
            <a:custGeom>
              <a:avLst/>
              <a:gdLst/>
              <a:ahLst/>
              <a:cxnLst/>
              <a:rect l="l" t="t" r="r" b="b"/>
              <a:pathLst>
                <a:path w="984250" h="722629">
                  <a:moveTo>
                    <a:pt x="983830" y="495617"/>
                  </a:moveTo>
                  <a:lnTo>
                    <a:pt x="982370" y="471843"/>
                  </a:lnTo>
                  <a:lnTo>
                    <a:pt x="907503" y="329526"/>
                  </a:lnTo>
                  <a:lnTo>
                    <a:pt x="885393" y="278688"/>
                  </a:lnTo>
                  <a:lnTo>
                    <a:pt x="890854" y="151282"/>
                  </a:lnTo>
                  <a:lnTo>
                    <a:pt x="851090" y="52857"/>
                  </a:lnTo>
                  <a:lnTo>
                    <a:pt x="800493" y="9613"/>
                  </a:lnTo>
                  <a:lnTo>
                    <a:pt x="775538" y="0"/>
                  </a:lnTo>
                  <a:lnTo>
                    <a:pt x="627062" y="12877"/>
                  </a:lnTo>
                  <a:lnTo>
                    <a:pt x="652360" y="85318"/>
                  </a:lnTo>
                  <a:lnTo>
                    <a:pt x="631888" y="128727"/>
                  </a:lnTo>
                  <a:lnTo>
                    <a:pt x="596773" y="149834"/>
                  </a:lnTo>
                  <a:lnTo>
                    <a:pt x="578154" y="155371"/>
                  </a:lnTo>
                  <a:lnTo>
                    <a:pt x="463181" y="148120"/>
                  </a:lnTo>
                  <a:lnTo>
                    <a:pt x="393039" y="106197"/>
                  </a:lnTo>
                  <a:lnTo>
                    <a:pt x="358051" y="59270"/>
                  </a:lnTo>
                  <a:lnTo>
                    <a:pt x="348538" y="37045"/>
                  </a:lnTo>
                  <a:lnTo>
                    <a:pt x="92265" y="59321"/>
                  </a:lnTo>
                  <a:lnTo>
                    <a:pt x="15544" y="145592"/>
                  </a:lnTo>
                  <a:lnTo>
                    <a:pt x="0" y="267055"/>
                  </a:lnTo>
                  <a:lnTo>
                    <a:pt x="13919" y="375361"/>
                  </a:lnTo>
                  <a:lnTo>
                    <a:pt x="25603" y="422198"/>
                  </a:lnTo>
                  <a:lnTo>
                    <a:pt x="111531" y="722439"/>
                  </a:lnTo>
                  <a:lnTo>
                    <a:pt x="843661" y="722439"/>
                  </a:lnTo>
                  <a:lnTo>
                    <a:pt x="848842" y="670763"/>
                  </a:lnTo>
                  <a:lnTo>
                    <a:pt x="914628" y="631075"/>
                  </a:lnTo>
                  <a:lnTo>
                    <a:pt x="970229" y="554799"/>
                  </a:lnTo>
                  <a:lnTo>
                    <a:pt x="983830" y="49561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593242" y="5385966"/>
              <a:ext cx="549910" cy="730885"/>
            </a:xfrm>
            <a:custGeom>
              <a:avLst/>
              <a:gdLst/>
              <a:ahLst/>
              <a:cxnLst/>
              <a:rect l="l" t="t" r="r" b="b"/>
              <a:pathLst>
                <a:path w="549910" h="730885">
                  <a:moveTo>
                    <a:pt x="427200" y="730762"/>
                  </a:moveTo>
                  <a:lnTo>
                    <a:pt x="372286" y="721715"/>
                  </a:lnTo>
                  <a:lnTo>
                    <a:pt x="315242" y="706137"/>
                  </a:lnTo>
                  <a:lnTo>
                    <a:pt x="223007" y="676194"/>
                  </a:lnTo>
                  <a:lnTo>
                    <a:pt x="183089" y="659498"/>
                  </a:lnTo>
                  <a:lnTo>
                    <a:pt x="147156" y="634950"/>
                  </a:lnTo>
                  <a:lnTo>
                    <a:pt x="115189" y="603781"/>
                  </a:lnTo>
                  <a:lnTo>
                    <a:pt x="87170" y="567223"/>
                  </a:lnTo>
                  <a:lnTo>
                    <a:pt x="63079" y="526507"/>
                  </a:lnTo>
                  <a:lnTo>
                    <a:pt x="42899" y="482863"/>
                  </a:lnTo>
                  <a:lnTo>
                    <a:pt x="26611" y="437523"/>
                  </a:lnTo>
                  <a:lnTo>
                    <a:pt x="14196" y="391717"/>
                  </a:lnTo>
                  <a:lnTo>
                    <a:pt x="5634" y="346678"/>
                  </a:lnTo>
                  <a:lnTo>
                    <a:pt x="908" y="303637"/>
                  </a:lnTo>
                  <a:lnTo>
                    <a:pt x="0" y="263823"/>
                  </a:lnTo>
                  <a:lnTo>
                    <a:pt x="3594" y="215346"/>
                  </a:lnTo>
                  <a:lnTo>
                    <a:pt x="12068" y="171005"/>
                  </a:lnTo>
                  <a:lnTo>
                    <a:pt x="25866" y="131090"/>
                  </a:lnTo>
                  <a:lnTo>
                    <a:pt x="45436" y="95891"/>
                  </a:lnTo>
                  <a:lnTo>
                    <a:pt x="71225" y="65698"/>
                  </a:lnTo>
                  <a:lnTo>
                    <a:pt x="103680" y="40800"/>
                  </a:lnTo>
                  <a:lnTo>
                    <a:pt x="143247" y="21488"/>
                  </a:lnTo>
                  <a:lnTo>
                    <a:pt x="190373" y="8049"/>
                  </a:lnTo>
                  <a:lnTo>
                    <a:pt x="245505" y="775"/>
                  </a:lnTo>
                  <a:lnTo>
                    <a:pt x="298000" y="0"/>
                  </a:lnTo>
                  <a:lnTo>
                    <a:pt x="348098" y="5648"/>
                  </a:lnTo>
                  <a:lnTo>
                    <a:pt x="394808" y="18666"/>
                  </a:lnTo>
                  <a:lnTo>
                    <a:pt x="437140" y="39999"/>
                  </a:lnTo>
                  <a:lnTo>
                    <a:pt x="474100" y="70591"/>
                  </a:lnTo>
                  <a:lnTo>
                    <a:pt x="504698" y="111389"/>
                  </a:lnTo>
                  <a:lnTo>
                    <a:pt x="522111" y="148053"/>
                  </a:lnTo>
                  <a:lnTo>
                    <a:pt x="536161" y="191365"/>
                  </a:lnTo>
                  <a:lnTo>
                    <a:pt x="545600" y="236970"/>
                  </a:lnTo>
                  <a:lnTo>
                    <a:pt x="549182" y="280512"/>
                  </a:lnTo>
                  <a:lnTo>
                    <a:pt x="549530" y="335377"/>
                  </a:lnTo>
                  <a:lnTo>
                    <a:pt x="546211" y="462480"/>
                  </a:lnTo>
                  <a:lnTo>
                    <a:pt x="532683" y="605585"/>
                  </a:lnTo>
                  <a:lnTo>
                    <a:pt x="502402" y="708457"/>
                  </a:lnTo>
                  <a:lnTo>
                    <a:pt x="472926" y="728076"/>
                  </a:lnTo>
                  <a:lnTo>
                    <a:pt x="427200" y="730762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532551" y="5335043"/>
              <a:ext cx="612775" cy="700405"/>
            </a:xfrm>
            <a:custGeom>
              <a:avLst/>
              <a:gdLst/>
              <a:ahLst/>
              <a:cxnLst/>
              <a:rect l="l" t="t" r="r" b="b"/>
              <a:pathLst>
                <a:path w="612775" h="700404">
                  <a:moveTo>
                    <a:pt x="207780" y="700157"/>
                  </a:moveTo>
                  <a:lnTo>
                    <a:pt x="164023" y="665949"/>
                  </a:lnTo>
                  <a:lnTo>
                    <a:pt x="74093" y="567584"/>
                  </a:lnTo>
                  <a:lnTo>
                    <a:pt x="0" y="411450"/>
                  </a:lnTo>
                  <a:lnTo>
                    <a:pt x="3754" y="203936"/>
                  </a:lnTo>
                  <a:lnTo>
                    <a:pt x="31638" y="160517"/>
                  </a:lnTo>
                  <a:lnTo>
                    <a:pt x="117347" y="71779"/>
                  </a:lnTo>
                  <a:lnTo>
                    <a:pt x="263962" y="0"/>
                  </a:lnTo>
                  <a:lnTo>
                    <a:pt x="474563" y="7456"/>
                  </a:lnTo>
                  <a:lnTo>
                    <a:pt x="504045" y="23947"/>
                  </a:lnTo>
                  <a:lnTo>
                    <a:pt x="564157" y="74789"/>
                  </a:lnTo>
                  <a:lnTo>
                    <a:pt x="612400" y="162036"/>
                  </a:lnTo>
                  <a:lnTo>
                    <a:pt x="606272" y="287742"/>
                  </a:lnTo>
                  <a:lnTo>
                    <a:pt x="597000" y="259267"/>
                  </a:lnTo>
                  <a:lnTo>
                    <a:pt x="556677" y="205566"/>
                  </a:lnTo>
                  <a:lnTo>
                    <a:pt x="466548" y="174221"/>
                  </a:lnTo>
                  <a:lnTo>
                    <a:pt x="307856" y="212815"/>
                  </a:lnTo>
                  <a:lnTo>
                    <a:pt x="300457" y="233985"/>
                  </a:lnTo>
                  <a:lnTo>
                    <a:pt x="278701" y="286596"/>
                  </a:lnTo>
                  <a:lnTo>
                    <a:pt x="243251" y="354297"/>
                  </a:lnTo>
                  <a:lnTo>
                    <a:pt x="194770" y="420737"/>
                  </a:lnTo>
                  <a:lnTo>
                    <a:pt x="207780" y="70015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1552" y="5732442"/>
              <a:ext cx="121466" cy="14083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11589" y="6341782"/>
              <a:ext cx="511175" cy="651510"/>
            </a:xfrm>
            <a:custGeom>
              <a:avLst/>
              <a:gdLst/>
              <a:ahLst/>
              <a:cxnLst/>
              <a:rect l="l" t="t" r="r" b="b"/>
              <a:pathLst>
                <a:path w="511175" h="651509">
                  <a:moveTo>
                    <a:pt x="511124" y="219367"/>
                  </a:moveTo>
                  <a:lnTo>
                    <a:pt x="508939" y="173291"/>
                  </a:lnTo>
                  <a:lnTo>
                    <a:pt x="495922" y="127457"/>
                  </a:lnTo>
                  <a:lnTo>
                    <a:pt x="472782" y="85763"/>
                  </a:lnTo>
                  <a:lnTo>
                    <a:pt x="441769" y="51498"/>
                  </a:lnTo>
                  <a:lnTo>
                    <a:pt x="404507" y="25323"/>
                  </a:lnTo>
                  <a:lnTo>
                    <a:pt x="362623" y="7937"/>
                  </a:lnTo>
                  <a:lnTo>
                    <a:pt x="317741" y="0"/>
                  </a:lnTo>
                  <a:lnTo>
                    <a:pt x="271475" y="2184"/>
                  </a:lnTo>
                  <a:lnTo>
                    <a:pt x="225463" y="15163"/>
                  </a:lnTo>
                  <a:lnTo>
                    <a:pt x="183616" y="38201"/>
                  </a:lnTo>
                  <a:lnTo>
                    <a:pt x="149212" y="69100"/>
                  </a:lnTo>
                  <a:lnTo>
                    <a:pt x="122948" y="106210"/>
                  </a:lnTo>
                  <a:lnTo>
                    <a:pt x="105486" y="147929"/>
                  </a:lnTo>
                  <a:lnTo>
                    <a:pt x="99314" y="182499"/>
                  </a:lnTo>
                  <a:lnTo>
                    <a:pt x="98501" y="182270"/>
                  </a:lnTo>
                  <a:lnTo>
                    <a:pt x="0" y="651243"/>
                  </a:lnTo>
                  <a:lnTo>
                    <a:pt x="358203" y="651243"/>
                  </a:lnTo>
                  <a:lnTo>
                    <a:pt x="494766" y="287197"/>
                  </a:lnTo>
                  <a:lnTo>
                    <a:pt x="493598" y="286893"/>
                  </a:lnTo>
                  <a:lnTo>
                    <a:pt x="503148" y="264083"/>
                  </a:lnTo>
                  <a:lnTo>
                    <a:pt x="511124" y="21936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376382" y="5420955"/>
              <a:ext cx="515620" cy="1024890"/>
            </a:xfrm>
            <a:custGeom>
              <a:avLst/>
              <a:gdLst/>
              <a:ahLst/>
              <a:cxnLst/>
              <a:rect l="l" t="t" r="r" b="b"/>
              <a:pathLst>
                <a:path w="515620" h="1024889">
                  <a:moveTo>
                    <a:pt x="480239" y="1024595"/>
                  </a:moveTo>
                  <a:lnTo>
                    <a:pt x="438474" y="1021485"/>
                  </a:lnTo>
                  <a:lnTo>
                    <a:pt x="400684" y="1009400"/>
                  </a:lnTo>
                  <a:lnTo>
                    <a:pt x="364460" y="983685"/>
                  </a:lnTo>
                  <a:lnTo>
                    <a:pt x="325306" y="921704"/>
                  </a:lnTo>
                  <a:lnTo>
                    <a:pt x="298114" y="894123"/>
                  </a:lnTo>
                  <a:lnTo>
                    <a:pt x="261153" y="877804"/>
                  </a:lnTo>
                  <a:lnTo>
                    <a:pt x="223935" y="870955"/>
                  </a:lnTo>
                  <a:lnTo>
                    <a:pt x="188554" y="863237"/>
                  </a:lnTo>
                  <a:lnTo>
                    <a:pt x="157106" y="844311"/>
                  </a:lnTo>
                  <a:lnTo>
                    <a:pt x="131686" y="803837"/>
                  </a:lnTo>
                  <a:lnTo>
                    <a:pt x="127030" y="774066"/>
                  </a:lnTo>
                  <a:lnTo>
                    <a:pt x="130423" y="743391"/>
                  </a:lnTo>
                  <a:lnTo>
                    <a:pt x="133934" y="714345"/>
                  </a:lnTo>
                  <a:lnTo>
                    <a:pt x="129629" y="689461"/>
                  </a:lnTo>
                  <a:lnTo>
                    <a:pt x="110112" y="669277"/>
                  </a:lnTo>
                  <a:lnTo>
                    <a:pt x="82138" y="656924"/>
                  </a:lnTo>
                  <a:lnTo>
                    <a:pt x="52436" y="645693"/>
                  </a:lnTo>
                  <a:lnTo>
                    <a:pt x="27735" y="628874"/>
                  </a:lnTo>
                  <a:lnTo>
                    <a:pt x="12964" y="605801"/>
                  </a:lnTo>
                  <a:lnTo>
                    <a:pt x="3456" y="577032"/>
                  </a:lnTo>
                  <a:lnTo>
                    <a:pt x="0" y="547013"/>
                  </a:lnTo>
                  <a:lnTo>
                    <a:pt x="3380" y="520190"/>
                  </a:lnTo>
                  <a:lnTo>
                    <a:pt x="17431" y="497191"/>
                  </a:lnTo>
                  <a:lnTo>
                    <a:pt x="37541" y="481300"/>
                  </a:lnTo>
                  <a:lnTo>
                    <a:pt x="56258" y="465923"/>
                  </a:lnTo>
                  <a:lnTo>
                    <a:pt x="66129" y="444465"/>
                  </a:lnTo>
                  <a:lnTo>
                    <a:pt x="65474" y="405829"/>
                  </a:lnTo>
                  <a:lnTo>
                    <a:pt x="58906" y="367506"/>
                  </a:lnTo>
                  <a:lnTo>
                    <a:pt x="52421" y="329213"/>
                  </a:lnTo>
                  <a:lnTo>
                    <a:pt x="52011" y="290667"/>
                  </a:lnTo>
                  <a:lnTo>
                    <a:pt x="81797" y="208038"/>
                  </a:lnTo>
                  <a:lnTo>
                    <a:pt x="109613" y="157831"/>
                  </a:lnTo>
                  <a:lnTo>
                    <a:pt x="142510" y="108123"/>
                  </a:lnTo>
                  <a:lnTo>
                    <a:pt x="177836" y="63734"/>
                  </a:lnTo>
                  <a:lnTo>
                    <a:pt x="212940" y="29482"/>
                  </a:lnTo>
                  <a:lnTo>
                    <a:pt x="294543" y="0"/>
                  </a:lnTo>
                  <a:lnTo>
                    <a:pt x="339840" y="2927"/>
                  </a:lnTo>
                  <a:lnTo>
                    <a:pt x="381909" y="16151"/>
                  </a:lnTo>
                  <a:lnTo>
                    <a:pt x="421599" y="36849"/>
                  </a:lnTo>
                  <a:lnTo>
                    <a:pt x="459758" y="62201"/>
                  </a:lnTo>
                  <a:lnTo>
                    <a:pt x="423972" y="134463"/>
                  </a:lnTo>
                  <a:lnTo>
                    <a:pt x="408548" y="202302"/>
                  </a:lnTo>
                  <a:lnTo>
                    <a:pt x="392935" y="234307"/>
                  </a:lnTo>
                  <a:lnTo>
                    <a:pt x="380060" y="253605"/>
                  </a:lnTo>
                  <a:lnTo>
                    <a:pt x="372846" y="283321"/>
                  </a:lnTo>
                  <a:lnTo>
                    <a:pt x="376494" y="323391"/>
                  </a:lnTo>
                  <a:lnTo>
                    <a:pt x="392093" y="348432"/>
                  </a:lnTo>
                  <a:lnTo>
                    <a:pt x="414172" y="370566"/>
                  </a:lnTo>
                  <a:lnTo>
                    <a:pt x="437260" y="401914"/>
                  </a:lnTo>
                  <a:lnTo>
                    <a:pt x="449189" y="448372"/>
                  </a:lnTo>
                  <a:lnTo>
                    <a:pt x="436692" y="486442"/>
                  </a:lnTo>
                  <a:lnTo>
                    <a:pt x="413645" y="522759"/>
                  </a:lnTo>
                  <a:lnTo>
                    <a:pt x="393923" y="563958"/>
                  </a:lnTo>
                  <a:lnTo>
                    <a:pt x="387457" y="606736"/>
                  </a:lnTo>
                  <a:lnTo>
                    <a:pt x="393506" y="643525"/>
                  </a:lnTo>
                  <a:lnTo>
                    <a:pt x="409223" y="677462"/>
                  </a:lnTo>
                  <a:lnTo>
                    <a:pt x="431761" y="711684"/>
                  </a:lnTo>
                  <a:lnTo>
                    <a:pt x="442591" y="725182"/>
                  </a:lnTo>
                  <a:lnTo>
                    <a:pt x="453031" y="736850"/>
                  </a:lnTo>
                  <a:lnTo>
                    <a:pt x="462217" y="749284"/>
                  </a:lnTo>
                  <a:lnTo>
                    <a:pt x="469286" y="765084"/>
                  </a:lnTo>
                  <a:lnTo>
                    <a:pt x="473406" y="789506"/>
                  </a:lnTo>
                  <a:lnTo>
                    <a:pt x="470021" y="806459"/>
                  </a:lnTo>
                  <a:lnTo>
                    <a:pt x="463620" y="821776"/>
                  </a:lnTo>
                  <a:lnTo>
                    <a:pt x="458690" y="841290"/>
                  </a:lnTo>
                  <a:lnTo>
                    <a:pt x="455559" y="859702"/>
                  </a:lnTo>
                  <a:lnTo>
                    <a:pt x="452438" y="877636"/>
                  </a:lnTo>
                  <a:lnTo>
                    <a:pt x="452247" y="895987"/>
                  </a:lnTo>
                  <a:lnTo>
                    <a:pt x="457900" y="915651"/>
                  </a:lnTo>
                  <a:lnTo>
                    <a:pt x="470543" y="931090"/>
                  </a:lnTo>
                  <a:lnTo>
                    <a:pt x="488371" y="944277"/>
                  </a:lnTo>
                  <a:lnTo>
                    <a:pt x="505347" y="957577"/>
                  </a:lnTo>
                  <a:lnTo>
                    <a:pt x="515429" y="973357"/>
                  </a:lnTo>
                  <a:lnTo>
                    <a:pt x="510913" y="1011097"/>
                  </a:lnTo>
                  <a:lnTo>
                    <a:pt x="480239" y="1024595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948290" y="4452264"/>
              <a:ext cx="1066800" cy="1304290"/>
            </a:xfrm>
            <a:custGeom>
              <a:avLst/>
              <a:gdLst/>
              <a:ahLst/>
              <a:cxnLst/>
              <a:rect l="l" t="t" r="r" b="b"/>
              <a:pathLst>
                <a:path w="1066800" h="1304289">
                  <a:moveTo>
                    <a:pt x="743127" y="340156"/>
                  </a:moveTo>
                  <a:lnTo>
                    <a:pt x="737984" y="296760"/>
                  </a:lnTo>
                  <a:lnTo>
                    <a:pt x="727570" y="254076"/>
                  </a:lnTo>
                  <a:lnTo>
                    <a:pt x="711822" y="212585"/>
                  </a:lnTo>
                  <a:lnTo>
                    <a:pt x="690689" y="172783"/>
                  </a:lnTo>
                  <a:lnTo>
                    <a:pt x="664108" y="135153"/>
                  </a:lnTo>
                  <a:lnTo>
                    <a:pt x="631367" y="99631"/>
                  </a:lnTo>
                  <a:lnTo>
                    <a:pt x="595007" y="69418"/>
                  </a:lnTo>
                  <a:lnTo>
                    <a:pt x="555612" y="44577"/>
                  </a:lnTo>
                  <a:lnTo>
                    <a:pt x="513727" y="25158"/>
                  </a:lnTo>
                  <a:lnTo>
                    <a:pt x="469925" y="11214"/>
                  </a:lnTo>
                  <a:lnTo>
                    <a:pt x="424776" y="2806"/>
                  </a:lnTo>
                  <a:lnTo>
                    <a:pt x="378841" y="0"/>
                  </a:lnTo>
                  <a:lnTo>
                    <a:pt x="329044" y="3289"/>
                  </a:lnTo>
                  <a:lnTo>
                    <a:pt x="279717" y="13233"/>
                  </a:lnTo>
                  <a:lnTo>
                    <a:pt x="231546" y="29883"/>
                  </a:lnTo>
                  <a:lnTo>
                    <a:pt x="185242" y="53314"/>
                  </a:lnTo>
                  <a:lnTo>
                    <a:pt x="141516" y="83604"/>
                  </a:lnTo>
                  <a:lnTo>
                    <a:pt x="106616" y="115163"/>
                  </a:lnTo>
                  <a:lnTo>
                    <a:pt x="76517" y="149923"/>
                  </a:lnTo>
                  <a:lnTo>
                    <a:pt x="51269" y="187363"/>
                  </a:lnTo>
                  <a:lnTo>
                    <a:pt x="30949" y="227012"/>
                  </a:lnTo>
                  <a:lnTo>
                    <a:pt x="15595" y="268389"/>
                  </a:lnTo>
                  <a:lnTo>
                    <a:pt x="5283" y="310997"/>
                  </a:lnTo>
                  <a:lnTo>
                    <a:pt x="63" y="354368"/>
                  </a:lnTo>
                  <a:lnTo>
                    <a:pt x="0" y="397979"/>
                  </a:lnTo>
                  <a:lnTo>
                    <a:pt x="5143" y="441375"/>
                  </a:lnTo>
                  <a:lnTo>
                    <a:pt x="15557" y="484060"/>
                  </a:lnTo>
                  <a:lnTo>
                    <a:pt x="31305" y="525551"/>
                  </a:lnTo>
                  <a:lnTo>
                    <a:pt x="52438" y="565353"/>
                  </a:lnTo>
                  <a:lnTo>
                    <a:pt x="79006" y="602983"/>
                  </a:lnTo>
                  <a:lnTo>
                    <a:pt x="124561" y="650074"/>
                  </a:lnTo>
                  <a:lnTo>
                    <a:pt x="176428" y="687247"/>
                  </a:lnTo>
                  <a:lnTo>
                    <a:pt x="149504" y="737717"/>
                  </a:lnTo>
                  <a:lnTo>
                    <a:pt x="107873" y="784275"/>
                  </a:lnTo>
                  <a:lnTo>
                    <a:pt x="69634" y="818426"/>
                  </a:lnTo>
                  <a:lnTo>
                    <a:pt x="52857" y="831697"/>
                  </a:lnTo>
                  <a:lnTo>
                    <a:pt x="56375" y="832827"/>
                  </a:lnTo>
                  <a:lnTo>
                    <a:pt x="66294" y="835304"/>
                  </a:lnTo>
                  <a:lnTo>
                    <a:pt x="81749" y="837780"/>
                  </a:lnTo>
                  <a:lnTo>
                    <a:pt x="101803" y="838898"/>
                  </a:lnTo>
                  <a:lnTo>
                    <a:pt x="132410" y="836282"/>
                  </a:lnTo>
                  <a:lnTo>
                    <a:pt x="167132" y="826617"/>
                  </a:lnTo>
                  <a:lnTo>
                    <a:pt x="204165" y="807173"/>
                  </a:lnTo>
                  <a:lnTo>
                    <a:pt x="241693" y="775208"/>
                  </a:lnTo>
                  <a:lnTo>
                    <a:pt x="277888" y="728002"/>
                  </a:lnTo>
                  <a:lnTo>
                    <a:pt x="299224" y="732409"/>
                  </a:lnTo>
                  <a:lnTo>
                    <a:pt x="320789" y="735558"/>
                  </a:lnTo>
                  <a:lnTo>
                    <a:pt x="342531" y="737450"/>
                  </a:lnTo>
                  <a:lnTo>
                    <a:pt x="364375" y="738085"/>
                  </a:lnTo>
                  <a:lnTo>
                    <a:pt x="414147" y="734796"/>
                  </a:lnTo>
                  <a:lnTo>
                    <a:pt x="463461" y="724865"/>
                  </a:lnTo>
                  <a:lnTo>
                    <a:pt x="511619" y="708228"/>
                  </a:lnTo>
                  <a:lnTo>
                    <a:pt x="557898" y="684809"/>
                  </a:lnTo>
                  <a:lnTo>
                    <a:pt x="601599" y="654532"/>
                  </a:lnTo>
                  <a:lnTo>
                    <a:pt x="636511" y="622960"/>
                  </a:lnTo>
                  <a:lnTo>
                    <a:pt x="666610" y="588213"/>
                  </a:lnTo>
                  <a:lnTo>
                    <a:pt x="691857" y="550773"/>
                  </a:lnTo>
                  <a:lnTo>
                    <a:pt x="712177" y="511124"/>
                  </a:lnTo>
                  <a:lnTo>
                    <a:pt x="727532" y="469747"/>
                  </a:lnTo>
                  <a:lnTo>
                    <a:pt x="737844" y="427139"/>
                  </a:lnTo>
                  <a:lnTo>
                    <a:pt x="743064" y="383768"/>
                  </a:lnTo>
                  <a:lnTo>
                    <a:pt x="743127" y="340156"/>
                  </a:lnTo>
                  <a:close/>
                </a:path>
                <a:path w="1066800" h="1304289">
                  <a:moveTo>
                    <a:pt x="1066736" y="1284706"/>
                  </a:moveTo>
                  <a:lnTo>
                    <a:pt x="1053553" y="1279613"/>
                  </a:lnTo>
                  <a:lnTo>
                    <a:pt x="1022743" y="1265567"/>
                  </a:lnTo>
                  <a:lnTo>
                    <a:pt x="987361" y="1244384"/>
                  </a:lnTo>
                  <a:lnTo>
                    <a:pt x="960475" y="1217866"/>
                  </a:lnTo>
                  <a:lnTo>
                    <a:pt x="973836" y="1201737"/>
                  </a:lnTo>
                  <a:lnTo>
                    <a:pt x="985812" y="1184313"/>
                  </a:lnTo>
                  <a:lnTo>
                    <a:pt x="996315" y="1165644"/>
                  </a:lnTo>
                  <a:lnTo>
                    <a:pt x="1005230" y="1145755"/>
                  </a:lnTo>
                  <a:lnTo>
                    <a:pt x="1018425" y="1098638"/>
                  </a:lnTo>
                  <a:lnTo>
                    <a:pt x="1021651" y="1051191"/>
                  </a:lnTo>
                  <a:lnTo>
                    <a:pt x="1015479" y="1004709"/>
                  </a:lnTo>
                  <a:lnTo>
                    <a:pt x="1000480" y="960437"/>
                  </a:lnTo>
                  <a:lnTo>
                    <a:pt x="977226" y="919645"/>
                  </a:lnTo>
                  <a:lnTo>
                    <a:pt x="946277" y="883602"/>
                  </a:lnTo>
                  <a:lnTo>
                    <a:pt x="908215" y="853579"/>
                  </a:lnTo>
                  <a:lnTo>
                    <a:pt x="863612" y="830846"/>
                  </a:lnTo>
                  <a:lnTo>
                    <a:pt x="817676" y="817651"/>
                  </a:lnTo>
                  <a:lnTo>
                    <a:pt x="771525" y="813371"/>
                  </a:lnTo>
                  <a:lnTo>
                    <a:pt x="723341" y="818057"/>
                  </a:lnTo>
                  <a:lnTo>
                    <a:pt x="677519" y="831773"/>
                  </a:lnTo>
                  <a:lnTo>
                    <a:pt x="635381" y="853922"/>
                  </a:lnTo>
                  <a:lnTo>
                    <a:pt x="598284" y="883958"/>
                  </a:lnTo>
                  <a:lnTo>
                    <a:pt x="567588" y="921308"/>
                  </a:lnTo>
                  <a:lnTo>
                    <a:pt x="544614" y="965403"/>
                  </a:lnTo>
                  <a:lnTo>
                    <a:pt x="531418" y="1012520"/>
                  </a:lnTo>
                  <a:lnTo>
                    <a:pt x="528193" y="1059954"/>
                  </a:lnTo>
                  <a:lnTo>
                    <a:pt x="534365" y="1106436"/>
                  </a:lnTo>
                  <a:lnTo>
                    <a:pt x="549363" y="1150708"/>
                  </a:lnTo>
                  <a:lnTo>
                    <a:pt x="572617" y="1191501"/>
                  </a:lnTo>
                  <a:lnTo>
                    <a:pt x="603567" y="1227531"/>
                  </a:lnTo>
                  <a:lnTo>
                    <a:pt x="641629" y="1257554"/>
                  </a:lnTo>
                  <a:lnTo>
                    <a:pt x="686244" y="1280299"/>
                  </a:lnTo>
                  <a:lnTo>
                    <a:pt x="732129" y="1293482"/>
                  </a:lnTo>
                  <a:lnTo>
                    <a:pt x="778243" y="1297774"/>
                  </a:lnTo>
                  <a:lnTo>
                    <a:pt x="811644" y="1295527"/>
                  </a:lnTo>
                  <a:lnTo>
                    <a:pt x="844130" y="1288910"/>
                  </a:lnTo>
                  <a:lnTo>
                    <a:pt x="875258" y="1278115"/>
                  </a:lnTo>
                  <a:lnTo>
                    <a:pt x="904570" y="1263332"/>
                  </a:lnTo>
                  <a:lnTo>
                    <a:pt x="931494" y="1282979"/>
                  </a:lnTo>
                  <a:lnTo>
                    <a:pt x="956983" y="1295527"/>
                  </a:lnTo>
                  <a:lnTo>
                    <a:pt x="980668" y="1302169"/>
                  </a:lnTo>
                  <a:lnTo>
                    <a:pt x="1002207" y="1304112"/>
                  </a:lnTo>
                  <a:lnTo>
                    <a:pt x="1028827" y="1301076"/>
                  </a:lnTo>
                  <a:lnTo>
                    <a:pt x="1049172" y="1294409"/>
                  </a:lnTo>
                  <a:lnTo>
                    <a:pt x="1062164" y="1287729"/>
                  </a:lnTo>
                  <a:lnTo>
                    <a:pt x="1066736" y="1284706"/>
                  </a:lnTo>
                  <a:close/>
                </a:path>
              </a:pathLst>
            </a:custGeom>
            <a:solidFill>
              <a:srgbClr val="85D8F6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051487" y="616979"/>
            <a:ext cx="1548851" cy="2005323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9148332" y="129516"/>
            <a:ext cx="2645016" cy="1665835"/>
            <a:chOff x="6701373" y="1791866"/>
            <a:chExt cx="2008505" cy="1304290"/>
          </a:xfrm>
        </p:grpSpPr>
        <p:sp>
          <p:nvSpPr>
            <p:cNvPr id="44" name="object 44"/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  <p:pic>
        <p:nvPicPr>
          <p:cNvPr id="73" name="object 7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8046" y="4735287"/>
            <a:ext cx="2735457" cy="1776759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742805" y="630924"/>
            <a:ext cx="869769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181635" y="710988"/>
            <a:ext cx="845435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31741" y="3533780"/>
            <a:ext cx="1099688" cy="475823"/>
          </a:xfrm>
          <a:prstGeom prst="rect">
            <a:avLst/>
          </a:prstGeom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2979" b="1" spc="-7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Đó</a:t>
            </a:r>
            <a:r>
              <a:rPr sz="2979" b="1" spc="-109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2979" b="1" dirty="0">
                <a:solidFill>
                  <a:srgbClr val="FFFFFF"/>
                </a:solidFill>
                <a:latin typeface="Times New Roman"/>
                <a:cs typeface="Times New Roman"/>
                <a:sym typeface="Arial"/>
              </a:rPr>
              <a:t>là</a:t>
            </a:r>
            <a:endParaRPr sz="2979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807873" y="60452"/>
            <a:ext cx="2972271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Pha-ra-ông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484371" y="1969570"/>
            <a:ext cx="2020348" cy="105918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</a:pP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Kim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tự</a:t>
            </a:r>
            <a:r>
              <a:rPr sz="3385" b="1" spc="-41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tháp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52057" y="3755070"/>
            <a:ext cx="2864697" cy="538276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defTabSz="914377">
              <a:spcBef>
                <a:spcPts val="135"/>
              </a:spcBef>
            </a:pP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Tượng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nhân</a:t>
            </a:r>
            <a:r>
              <a:rPr sz="3385" b="1" spc="-48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 </a:t>
            </a:r>
            <a:r>
              <a:rPr sz="3385" b="1" spc="-55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sư</a:t>
            </a:r>
            <a:endParaRPr sz="3385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89562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5175" y="1233715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 descr="Action verbs in present continuous | Baamboozle">
            <a:extLst>
              <a:ext uri="{FF2B5EF4-FFF2-40B4-BE49-F238E27FC236}">
                <a16:creationId xmlns:a16="http://schemas.microsoft.com/office/drawing/2014/main" id="{9A4B09BD-E9D2-453F-9850-2C5B3E8478F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446" y="2775858"/>
            <a:ext cx="3950583" cy="4451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1C264D8D-BADC-47CA-91AE-FDC4EE642887}"/>
              </a:ext>
            </a:extLst>
          </p:cNvPr>
          <p:cNvSpPr/>
          <p:nvPr/>
        </p:nvSpPr>
        <p:spPr>
          <a:xfrm>
            <a:off x="7259185" y="816430"/>
            <a:ext cx="4717143" cy="2195285"/>
          </a:xfrm>
          <a:prstGeom prst="wedgeRoundRectCallout">
            <a:avLst>
              <a:gd name="adj1" fmla="val -3526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Ôi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tập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cô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giáo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giao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ạ.</a:t>
            </a:r>
          </a:p>
        </p:txBody>
      </p:sp>
      <p:sp>
        <p:nvSpPr>
          <p:cNvPr id="7" name="Speech Bubble: Oval 6">
            <a:extLst>
              <a:ext uri="{FF2B5EF4-FFF2-40B4-BE49-F238E27FC236}">
                <a16:creationId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11913" y="2209800"/>
            <a:ext cx="4238171" cy="3048000"/>
          </a:xfrm>
          <a:prstGeom prst="wedgeEllipseCallout">
            <a:avLst>
              <a:gd name="adj1" fmla="val 52401"/>
              <a:gd name="adj2" fmla="val -326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còn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khi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nhắc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Lưỡng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H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à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1865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389150" y="3279502"/>
            <a:ext cx="5521669" cy="43543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6048304"/>
            <a:ext cx="12003048" cy="791555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pPr defTabSz="914377">
              <a:defRPr/>
            </a:pPr>
            <a:endParaRPr sz="2437">
              <a:solidFill>
                <a:prstClr val="black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18" name="object 1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07184" y="4157590"/>
            <a:ext cx="1830565" cy="2227983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9095935" y="248252"/>
            <a:ext cx="2853064" cy="149469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7196" rIns="0" bIns="0" rtlCol="0">
            <a:spAutoFit/>
          </a:bodyPr>
          <a:lstStyle/>
          <a:p>
            <a:pPr algn="ctr" defTabSz="914377">
              <a:spcBef>
                <a:spcPts val="135"/>
              </a:spcBef>
              <a:defRPr/>
            </a:pPr>
            <a:r>
              <a:rPr lang="vi-VN" sz="4800" b="1" spc="-7" dirty="0">
                <a:solidFill>
                  <a:prstClr val="black"/>
                </a:solidFill>
                <a:latin typeface="Times New Roman"/>
                <a:cs typeface="Times New Roman"/>
                <a:sym typeface="Arial"/>
              </a:rPr>
              <a:t>Thành Babylon</a:t>
            </a:r>
            <a:endParaRPr sz="4800" b="1" dirty="0">
              <a:solidFill>
                <a:prstClr val="black"/>
              </a:solidFill>
              <a:latin typeface="Times New Roman"/>
              <a:cs typeface="Times New Roman"/>
              <a:sym typeface="Arial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128" y="2921072"/>
            <a:ext cx="2195285" cy="2195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046C4E8-D6AF-E74F-8677-EBE2E52774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4470" y="-40752"/>
            <a:ext cx="9073435" cy="6089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9793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2101" y="0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2157201" y="1884324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72" y="504256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6241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2445387" y="799928"/>
            <a:ext cx="2576346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 defTabSz="914377">
              <a:defRPr/>
            </a:pP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 7</a:t>
            </a:r>
            <a:r>
              <a:rPr lang="en-US" sz="6600" b="1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latin typeface="SVN-Gotham Bold" panose="02000604040000020004" pitchFamily="2" charset="0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64B6F49D-4D8D-7B48-B878-373025D62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16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913" y="2239929"/>
            <a:ext cx="6931884" cy="2154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6400" dirty="0">
                <a:solidFill>
                  <a:srgbClr val="A01127"/>
                </a:solidFill>
                <a:latin typeface="PT Serif"/>
                <a:sym typeface="PT Serif"/>
              </a:rPr>
              <a:t>AI CẬP, LƯỠNG HÀ CỔ ĐẠI</a:t>
            </a:r>
            <a:endParaRPr lang="en-VN" sz="6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178641D8-3C3C-8A45-A258-EEDBC80A8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7040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5A9E4E89-605B-054E-BEF0-32331119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9796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/>
          <p:cNvSpPr txBox="1">
            <a:spLocks noGrp="1"/>
          </p:cNvSpPr>
          <p:nvPr>
            <p:ph type="title"/>
          </p:nvPr>
        </p:nvSpPr>
        <p:spPr>
          <a:xfrm>
            <a:off x="1561682" y="382160"/>
            <a:ext cx="5744741" cy="12721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l" rtl="0"/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Nội</a:t>
            </a:r>
            <a:r>
              <a:rPr lang="en-US" sz="6400" dirty="0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 dung </a:t>
            </a:r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chính</a:t>
            </a:r>
            <a:endParaRPr lang="en-US" sz="6400" dirty="0">
              <a:solidFill>
                <a:srgbClr val="C00000"/>
              </a:solidFill>
              <a:latin typeface="Times New Roman" panose="02020603050405020304" pitchFamily="18" charset="0"/>
              <a:ea typeface="Brush Script MT" panose="03060802040406070304" pitchFamily="66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84E6EC-2D71-3943-B23B-0C15ADFDB514}"/>
              </a:ext>
            </a:extLst>
          </p:cNvPr>
          <p:cNvSpPr/>
          <p:nvPr/>
        </p:nvSpPr>
        <p:spPr>
          <a:xfrm>
            <a:off x="1801827" y="1777133"/>
            <a:ext cx="785017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1. Tặng phẩm của những dòng sông.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B26E6F-1A78-D549-9613-BD0478CDAE87}"/>
              </a:ext>
            </a:extLst>
          </p:cNvPr>
          <p:cNvSpPr/>
          <p:nvPr/>
        </p:nvSpPr>
        <p:spPr>
          <a:xfrm>
            <a:off x="1801826" y="3142536"/>
            <a:ext cx="771429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vi-VN" altLang="vi-VN" sz="3733" b="1" dirty="0">
                <a:solidFill>
                  <a:srgbClr val="C00000"/>
                </a:solidFill>
                <a:latin typeface="Times New Roman" panose="02020603050405020304" pitchFamily="18" charset="0"/>
                <a:cs typeface="Arial"/>
                <a:sym typeface="Arial"/>
              </a:rPr>
              <a:t>2. Hành trình lập quốc của người Ai Cập và Lưỡng Hà.</a:t>
            </a:r>
            <a:endParaRPr lang="en-US" altLang="vi-VN" sz="3733" b="1" dirty="0">
              <a:solidFill>
                <a:srgbClr val="C00000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5C13B2D-8D7A-F14E-B17C-7E6CFE2508BB}"/>
              </a:ext>
            </a:extLst>
          </p:cNvPr>
          <p:cNvSpPr/>
          <p:nvPr/>
        </p:nvSpPr>
        <p:spPr>
          <a:xfrm>
            <a:off x="825234" y="1777132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98CEBC9-8CD1-5F41-A046-0FD9C1089E2C}"/>
              </a:ext>
            </a:extLst>
          </p:cNvPr>
          <p:cNvSpPr/>
          <p:nvPr/>
        </p:nvSpPr>
        <p:spPr>
          <a:xfrm>
            <a:off x="807828" y="3096883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pic>
        <p:nvPicPr>
          <p:cNvPr id="66" name="Graphic 65" descr="Globe">
            <a:extLst>
              <a:ext uri="{FF2B5EF4-FFF2-40B4-BE49-F238E27FC236}">
                <a16:creationId xmlns:a16="http://schemas.microsoft.com/office/drawing/2014/main" id="{0685D358-9567-E54E-B4E7-DE28030058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6564" y="1844629"/>
            <a:ext cx="706256" cy="706256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8D25AA76-46BB-784D-8A4A-F63F982D69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7347" y="3096883"/>
            <a:ext cx="883640" cy="883640"/>
          </a:xfrm>
          <a:prstGeom prst="rect">
            <a:avLst/>
          </a:prstGeom>
        </p:spPr>
      </p:pic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C20C9EF9-C6F1-7648-8BD8-14EB9F286E20}"/>
              </a:ext>
            </a:extLst>
          </p:cNvPr>
          <p:cNvCxnSpPr>
            <a:cxnSpLocks/>
          </p:cNvCxnSpPr>
          <p:nvPr/>
        </p:nvCxnSpPr>
        <p:spPr>
          <a:xfrm flipV="1">
            <a:off x="2294956" y="1534628"/>
            <a:ext cx="2785045" cy="1545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08AEFCB2-8969-6D46-A94F-98DEBC7FDAAE}"/>
              </a:ext>
            </a:extLst>
          </p:cNvPr>
          <p:cNvSpPr/>
          <p:nvPr/>
        </p:nvSpPr>
        <p:spPr>
          <a:xfrm>
            <a:off x="1684550" y="4605007"/>
            <a:ext cx="805955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3.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Những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thành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tựu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hoá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chủ</a:t>
            </a:r>
            <a:r>
              <a:rPr lang="en-US" altLang="vi-VN" sz="3733" b="1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sz="3733" b="1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yếu</a:t>
            </a:r>
            <a:endParaRPr lang="en-US" altLang="vi-VN" sz="3733" b="1" dirty="0">
              <a:solidFill>
                <a:srgbClr val="0000FF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F82CAD4-1235-854B-A7E9-D1CFD85559B0}"/>
              </a:ext>
            </a:extLst>
          </p:cNvPr>
          <p:cNvSpPr/>
          <p:nvPr/>
        </p:nvSpPr>
        <p:spPr>
          <a:xfrm>
            <a:off x="741611" y="4486515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VN" sz="1867" kern="0">
              <a:solidFill>
                <a:prstClr val="white"/>
              </a:solidFill>
              <a:latin typeface="Calibri"/>
              <a:sym typeface="Arial"/>
            </a:endParaRPr>
          </a:p>
        </p:txBody>
      </p:sp>
      <p:grpSp>
        <p:nvGrpSpPr>
          <p:cNvPr id="50" name="Google Shape;593;p39">
            <a:extLst>
              <a:ext uri="{FF2B5EF4-FFF2-40B4-BE49-F238E27FC236}">
                <a16:creationId xmlns:a16="http://schemas.microsoft.com/office/drawing/2014/main" id="{D166E344-7707-8949-B8EE-21F542B17C78}"/>
              </a:ext>
            </a:extLst>
          </p:cNvPr>
          <p:cNvGrpSpPr/>
          <p:nvPr/>
        </p:nvGrpSpPr>
        <p:grpSpPr>
          <a:xfrm>
            <a:off x="938747" y="4691789"/>
            <a:ext cx="601669" cy="577147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:a16="http://schemas.microsoft.com/office/drawing/2014/main" id="{09F7905E-1675-6D44-BF1A-35D61539101B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:a16="http://schemas.microsoft.com/office/drawing/2014/main" id="{36311F14-24B1-F743-8C3E-D581B9C722BC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:a16="http://schemas.microsoft.com/office/drawing/2014/main" id="{86AF6446-B061-114E-9E00-DBE70D2CEC7D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:a16="http://schemas.microsoft.com/office/drawing/2014/main" id="{8935C812-2810-BC49-B4A4-45CD29EF0B1A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:a16="http://schemas.microsoft.com/office/drawing/2014/main" id="{9AB8EB04-54A0-1043-92EE-492C6FB142A9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:a16="http://schemas.microsoft.com/office/drawing/2014/main" id="{238DF101-CE6C-A841-A696-8A509CA02A40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11C04BA-4045-3541-8959-CD6041232A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06563" y="211169"/>
            <a:ext cx="2486896" cy="1910568"/>
          </a:xfrm>
          <a:prstGeom prst="rect">
            <a:avLst/>
          </a:prstGeom>
        </p:spPr>
      </p:pic>
      <p:grpSp>
        <p:nvGrpSpPr>
          <p:cNvPr id="23" name="object 43">
            <a:extLst>
              <a:ext uri="{FF2B5EF4-FFF2-40B4-BE49-F238E27FC236}">
                <a16:creationId xmlns:a16="http://schemas.microsoft.com/office/drawing/2014/main" id="{B8F053C8-B4E2-2646-ADBD-7FCDD94BE6B2}"/>
              </a:ext>
            </a:extLst>
          </p:cNvPr>
          <p:cNvGrpSpPr/>
          <p:nvPr/>
        </p:nvGrpSpPr>
        <p:grpSpPr>
          <a:xfrm>
            <a:off x="9516120" y="4246520"/>
            <a:ext cx="2675881" cy="2332081"/>
            <a:chOff x="6701373" y="1791866"/>
            <a:chExt cx="2008505" cy="1304290"/>
          </a:xfrm>
        </p:grpSpPr>
        <p:sp>
          <p:nvSpPr>
            <p:cNvPr id="24" name="object 44">
              <a:extLst>
                <a:ext uri="{FF2B5EF4-FFF2-40B4-BE49-F238E27FC236}">
                  <a16:creationId xmlns:a16="http://schemas.microsoft.com/office/drawing/2014/main" id="{9519FC8E-4566-7247-8E0D-75D0E83925F4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5" name="object 45">
              <a:extLst>
                <a:ext uri="{FF2B5EF4-FFF2-40B4-BE49-F238E27FC236}">
                  <a16:creationId xmlns:a16="http://schemas.microsoft.com/office/drawing/2014/main" id="{BF08A4E0-A343-A343-8B0D-675D8959E41B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6" name="object 46">
              <a:extLst>
                <a:ext uri="{FF2B5EF4-FFF2-40B4-BE49-F238E27FC236}">
                  <a16:creationId xmlns:a16="http://schemas.microsoft.com/office/drawing/2014/main" id="{911F3500-0EB2-8149-BB60-141E1FADA178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7" name="object 47">
              <a:extLst>
                <a:ext uri="{FF2B5EF4-FFF2-40B4-BE49-F238E27FC236}">
                  <a16:creationId xmlns:a16="http://schemas.microsoft.com/office/drawing/2014/main" id="{DAAC19C4-2244-8A42-8E1D-21BCBF8F3506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8" name="object 48">
              <a:extLst>
                <a:ext uri="{FF2B5EF4-FFF2-40B4-BE49-F238E27FC236}">
                  <a16:creationId xmlns:a16="http://schemas.microsoft.com/office/drawing/2014/main" id="{8E5E1732-4551-AD49-9DCF-96D33AF0C197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29" name="object 49">
              <a:extLst>
                <a:ext uri="{FF2B5EF4-FFF2-40B4-BE49-F238E27FC236}">
                  <a16:creationId xmlns:a16="http://schemas.microsoft.com/office/drawing/2014/main" id="{BD33EA2D-9425-DE49-B2D6-B807B01E8FE8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0" name="object 50">
              <a:extLst>
                <a:ext uri="{FF2B5EF4-FFF2-40B4-BE49-F238E27FC236}">
                  <a16:creationId xmlns:a16="http://schemas.microsoft.com/office/drawing/2014/main" id="{8041B0B6-64A4-F845-A4AE-30216C39ED3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1" name="object 51">
              <a:extLst>
                <a:ext uri="{FF2B5EF4-FFF2-40B4-BE49-F238E27FC236}">
                  <a16:creationId xmlns:a16="http://schemas.microsoft.com/office/drawing/2014/main" id="{5E65BC6D-B5A1-1F41-8777-7F37BD165CB9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2" name="object 52">
              <a:extLst>
                <a:ext uri="{FF2B5EF4-FFF2-40B4-BE49-F238E27FC236}">
                  <a16:creationId xmlns:a16="http://schemas.microsoft.com/office/drawing/2014/main" id="{D67C4525-44B6-3844-85FE-55A280F87CEA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3" name="object 53">
              <a:extLst>
                <a:ext uri="{FF2B5EF4-FFF2-40B4-BE49-F238E27FC236}">
                  <a16:creationId xmlns:a16="http://schemas.microsoft.com/office/drawing/2014/main" id="{0DDD4CF9-6651-424F-B930-DE90FD1C8EFB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4" name="object 54">
              <a:extLst>
                <a:ext uri="{FF2B5EF4-FFF2-40B4-BE49-F238E27FC236}">
                  <a16:creationId xmlns:a16="http://schemas.microsoft.com/office/drawing/2014/main" id="{8FE90DBA-3785-EB45-8BBC-8716EBD890C0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5" name="object 55">
              <a:extLst>
                <a:ext uri="{FF2B5EF4-FFF2-40B4-BE49-F238E27FC236}">
                  <a16:creationId xmlns:a16="http://schemas.microsoft.com/office/drawing/2014/main" id="{C4572F04-83F3-E24A-AB4F-CB8C1B9D03BF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6" name="object 56">
              <a:extLst>
                <a:ext uri="{FF2B5EF4-FFF2-40B4-BE49-F238E27FC236}">
                  <a16:creationId xmlns:a16="http://schemas.microsoft.com/office/drawing/2014/main" id="{8F0DCD53-1D4E-EA41-84A0-1E37FD75BD82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7" name="object 57">
              <a:extLst>
                <a:ext uri="{FF2B5EF4-FFF2-40B4-BE49-F238E27FC236}">
                  <a16:creationId xmlns:a16="http://schemas.microsoft.com/office/drawing/2014/main" id="{A9B9B352-3383-0941-A297-7B6F24D37C08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8" name="object 58">
              <a:extLst>
                <a:ext uri="{FF2B5EF4-FFF2-40B4-BE49-F238E27FC236}">
                  <a16:creationId xmlns:a16="http://schemas.microsoft.com/office/drawing/2014/main" id="{C5CF0F7E-E8EF-9849-9820-2A3B8D8B6734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39" name="object 59">
              <a:extLst>
                <a:ext uri="{FF2B5EF4-FFF2-40B4-BE49-F238E27FC236}">
                  <a16:creationId xmlns:a16="http://schemas.microsoft.com/office/drawing/2014/main" id="{162F6C26-5459-4A48-B88F-F39C8F9C0F64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0" name="object 60">
              <a:extLst>
                <a:ext uri="{FF2B5EF4-FFF2-40B4-BE49-F238E27FC236}">
                  <a16:creationId xmlns:a16="http://schemas.microsoft.com/office/drawing/2014/main" id="{A69B81CC-D9BA-8243-9BDD-D737CBF0FA33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1" name="object 61">
              <a:extLst>
                <a:ext uri="{FF2B5EF4-FFF2-40B4-BE49-F238E27FC236}">
                  <a16:creationId xmlns:a16="http://schemas.microsoft.com/office/drawing/2014/main" id="{E8129E10-EA93-8F42-808E-61C580562980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2" name="object 62">
              <a:extLst>
                <a:ext uri="{FF2B5EF4-FFF2-40B4-BE49-F238E27FC236}">
                  <a16:creationId xmlns:a16="http://schemas.microsoft.com/office/drawing/2014/main" id="{DA8FE643-FE84-434E-9304-AACD33CE503B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3" name="object 63">
              <a:extLst>
                <a:ext uri="{FF2B5EF4-FFF2-40B4-BE49-F238E27FC236}">
                  <a16:creationId xmlns:a16="http://schemas.microsoft.com/office/drawing/2014/main" id="{14C73625-07B4-3A42-99E5-AD7560EE28E6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4" name="object 64">
              <a:extLst>
                <a:ext uri="{FF2B5EF4-FFF2-40B4-BE49-F238E27FC236}">
                  <a16:creationId xmlns:a16="http://schemas.microsoft.com/office/drawing/2014/main" id="{CD144D96-D14A-534F-9E71-4E21F357AC6F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5" name="object 65">
              <a:extLst>
                <a:ext uri="{FF2B5EF4-FFF2-40B4-BE49-F238E27FC236}">
                  <a16:creationId xmlns:a16="http://schemas.microsoft.com/office/drawing/2014/main" id="{6EC8B7DF-2292-BB48-B4FC-C9C86A79B919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6" name="object 66">
              <a:extLst>
                <a:ext uri="{FF2B5EF4-FFF2-40B4-BE49-F238E27FC236}">
                  <a16:creationId xmlns:a16="http://schemas.microsoft.com/office/drawing/2014/main" id="{7CF7CC45-0A45-634F-BE3C-23B36014BAB5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49" name="object 67">
              <a:extLst>
                <a:ext uri="{FF2B5EF4-FFF2-40B4-BE49-F238E27FC236}">
                  <a16:creationId xmlns:a16="http://schemas.microsoft.com/office/drawing/2014/main" id="{4C9011A6-A831-6148-A302-F5871503338C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7" name="object 68">
              <a:extLst>
                <a:ext uri="{FF2B5EF4-FFF2-40B4-BE49-F238E27FC236}">
                  <a16:creationId xmlns:a16="http://schemas.microsoft.com/office/drawing/2014/main" id="{9ABA2260-7CF6-8845-9353-DD175DB497CB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8" name="object 69">
              <a:extLst>
                <a:ext uri="{FF2B5EF4-FFF2-40B4-BE49-F238E27FC236}">
                  <a16:creationId xmlns:a16="http://schemas.microsoft.com/office/drawing/2014/main" id="{A8CCD9FC-8AE1-6745-9C69-A399425790CA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sp>
          <p:nvSpPr>
            <p:cNvPr id="59" name="object 70">
              <a:extLst>
                <a:ext uri="{FF2B5EF4-FFF2-40B4-BE49-F238E27FC236}">
                  <a16:creationId xmlns:a16="http://schemas.microsoft.com/office/drawing/2014/main" id="{D3E08FC5-A692-614E-9E3B-85D0FB2E9DDE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  <p:pic>
          <p:nvPicPr>
            <p:cNvPr id="60" name="object 71">
              <a:extLst>
                <a:ext uri="{FF2B5EF4-FFF2-40B4-BE49-F238E27FC236}">
                  <a16:creationId xmlns:a16="http://schemas.microsoft.com/office/drawing/2014/main" id="{5711F0AF-859A-0741-B87E-C4B781BA4654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61" name="object 72">
              <a:extLst>
                <a:ext uri="{FF2B5EF4-FFF2-40B4-BE49-F238E27FC236}">
                  <a16:creationId xmlns:a16="http://schemas.microsoft.com/office/drawing/2014/main" id="{8C970239-B85F-AB4F-88AE-DC66F0903A9C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defTabSz="914377"/>
              <a:endParaRPr sz="2437">
                <a:solidFill>
                  <a:prstClr val="black"/>
                </a:solidFill>
                <a:latin typeface="Calibri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7434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5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_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</TotalTime>
  <Words>851</Words>
  <Application>Microsoft Office PowerPoint</Application>
  <PresentationFormat>Widescreen</PresentationFormat>
  <Paragraphs>150</Paragraphs>
  <Slides>31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31</vt:i4>
      </vt:variant>
    </vt:vector>
  </HeadingPairs>
  <TitlesOfParts>
    <vt:vector size="58" baseType="lpstr">
      <vt:lpstr>等线</vt:lpstr>
      <vt:lpstr>微软雅黑</vt:lpstr>
      <vt:lpstr>Arial</vt:lpstr>
      <vt:lpstr>Calibri</vt:lpstr>
      <vt:lpstr>Calibri Light</vt:lpstr>
      <vt:lpstr>Livvic</vt:lpstr>
      <vt:lpstr>Open Sans</vt:lpstr>
      <vt:lpstr>PT Serif</vt:lpstr>
      <vt:lpstr>Roboto Condensed</vt:lpstr>
      <vt:lpstr>Roboto Condensed Light</vt:lpstr>
      <vt:lpstr>Roboto Slab</vt:lpstr>
      <vt:lpstr>Snell Roundhand Black</vt:lpstr>
      <vt:lpstr>SVN-Blenda Script</vt:lpstr>
      <vt:lpstr>SVN-Gotham Bold</vt:lpstr>
      <vt:lpstr>Tahoma</vt:lpstr>
      <vt:lpstr>Times New Roman</vt:lpstr>
      <vt:lpstr>小白</vt:lpstr>
      <vt:lpstr>Office Theme</vt:lpstr>
      <vt:lpstr>Lección de Historia de España by Slidesgo</vt:lpstr>
      <vt:lpstr>Simple Light</vt:lpstr>
      <vt:lpstr>3_Office Theme</vt:lpstr>
      <vt:lpstr>2_Lección de Historia de España by Slidesgo</vt:lpstr>
      <vt:lpstr>1_Lección de Historia de España by Slidesgo</vt:lpstr>
      <vt:lpstr>2_Office Theme</vt:lpstr>
      <vt:lpstr>4_Office Theme</vt:lpstr>
      <vt:lpstr>1_Simple Light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AI CẬP, LƯỠNG HÀ CỔ ĐẠI</vt:lpstr>
      <vt:lpstr>Nội dung chính</vt:lpstr>
      <vt:lpstr>Tặng phẩm của những dòng sông.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2. Hành trình lập quốc của người Ai Cập và Lưỡng Hà.</vt:lpstr>
      <vt:lpstr>1. Điều kiện tự nhiên.</vt:lpstr>
      <vt:lpstr>PowerPoint Presentation</vt:lpstr>
      <vt:lpstr>PowerPoint Presentation</vt:lpstr>
      <vt:lpstr>PowerPoint Presentation</vt:lpstr>
      <vt:lpstr>PowerPoint Presentation</vt:lpstr>
      <vt:lpstr>LUYỆN TẬP, VẬN DỤNG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SỰ THEO DÕI CỦA CÁC EM!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A.  Khởi Động</dc:title>
  <dc:creator>Nguyễn hướng đức</dc:creator>
  <cp:lastModifiedBy>THANH HOÀI</cp:lastModifiedBy>
  <cp:revision>10</cp:revision>
  <dcterms:created xsi:type="dcterms:W3CDTF">2021-11-04T09:09:28Z</dcterms:created>
  <dcterms:modified xsi:type="dcterms:W3CDTF">2023-10-12T07:20:12Z</dcterms:modified>
</cp:coreProperties>
</file>