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5.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6.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7.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8.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9.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4" r:id="rId3"/>
    <p:sldMasterId id="2147483668" r:id="rId4"/>
    <p:sldMasterId id="2147483672" r:id="rId5"/>
    <p:sldMasterId id="2147483676" r:id="rId6"/>
    <p:sldMasterId id="2147483680" r:id="rId7"/>
    <p:sldMasterId id="2147483684" r:id="rId8"/>
    <p:sldMasterId id="2147483688" r:id="rId9"/>
    <p:sldMasterId id="2147483692" r:id="rId10"/>
  </p:sldMasterIdLst>
  <p:notesMasterIdLst>
    <p:notesMasterId r:id="rId39"/>
  </p:notesMasterIdLst>
  <p:sldIdLst>
    <p:sldId id="470" r:id="rId11"/>
    <p:sldId id="1014" r:id="rId12"/>
    <p:sldId id="257" r:id="rId13"/>
    <p:sldId id="256" r:id="rId14"/>
    <p:sldId id="258" r:id="rId15"/>
    <p:sldId id="259" r:id="rId16"/>
    <p:sldId id="260" r:id="rId17"/>
    <p:sldId id="261" r:id="rId18"/>
    <p:sldId id="262" r:id="rId19"/>
    <p:sldId id="493" r:id="rId20"/>
    <p:sldId id="1043" r:id="rId21"/>
    <p:sldId id="472" r:id="rId22"/>
    <p:sldId id="1044" r:id="rId23"/>
    <p:sldId id="1022" r:id="rId24"/>
    <p:sldId id="1018" r:id="rId25"/>
    <p:sldId id="1027" r:id="rId26"/>
    <p:sldId id="1026" r:id="rId27"/>
    <p:sldId id="1045" r:id="rId28"/>
    <p:sldId id="1028" r:id="rId29"/>
    <p:sldId id="1029" r:id="rId30"/>
    <p:sldId id="1030" r:id="rId31"/>
    <p:sldId id="1019" r:id="rId32"/>
    <p:sldId id="1033" r:id="rId33"/>
    <p:sldId id="1020" r:id="rId34"/>
    <p:sldId id="1034" r:id="rId35"/>
    <p:sldId id="1021" r:id="rId36"/>
    <p:sldId id="1042" r:id="rId37"/>
    <p:sldId id="297" r:id="rId38"/>
  </p:sldIdLst>
  <p:sldSz cx="12190413" cy="6859588"/>
  <p:notesSz cx="6858000" cy="9144000"/>
  <p:custDataLst>
    <p:tags r:id="rId4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99E55"/>
    <a:srgbClr val="F6EAEE"/>
    <a:srgbClr val="699E56"/>
    <a:srgbClr val="6FAD32"/>
    <a:srgbClr val="ED6D4A"/>
    <a:srgbClr val="0C8983"/>
    <a:srgbClr val="DF5924"/>
    <a:srgbClr val="8D5153"/>
    <a:srgbClr val="3BB29C"/>
    <a:srgbClr val="6D9C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223" autoAdjust="0"/>
    <p:restoredTop sz="95695" autoAdjust="0"/>
  </p:normalViewPr>
  <p:slideViewPr>
    <p:cSldViewPr snapToGrid="0" showGuides="1">
      <p:cViewPr varScale="1">
        <p:scale>
          <a:sx n="81" d="100"/>
          <a:sy n="81" d="100"/>
        </p:scale>
        <p:origin x="612" y="84"/>
      </p:cViewPr>
      <p:guideLst>
        <p:guide orient="horz" pos="2161"/>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notesMaster" Target="notesMasters/notesMaster1.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tags" Target="tags/tag1.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theme" Target="theme/theme1.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12C8C0-A3D3-487B-AECC-CB6663EAE28D}" type="datetimeFigureOut">
              <a:rPr lang="zh-CN" altLang="en-US" smtClean="0"/>
              <a:t>2023/8/11</a:t>
            </a:fld>
            <a:endParaRPr lang="zh-CN" altLang="en-US"/>
          </a:p>
        </p:txBody>
      </p:sp>
      <p:sp>
        <p:nvSpPr>
          <p:cNvPr id="4" name="幻灯片图像占位符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49D3E0-124D-4DFF-AE99-4EA4CC201DB4}" type="slidenum">
              <a:rPr lang="zh-CN" altLang="en-US" smtClean="0"/>
              <a:t>‹#›</a:t>
            </a:fld>
            <a:endParaRPr lang="zh-CN" altLang="en-US"/>
          </a:p>
        </p:txBody>
      </p:sp>
    </p:spTree>
    <p:extLst>
      <p:ext uri="{BB962C8B-B14F-4D97-AF65-F5344CB8AC3E}">
        <p14:creationId xmlns:p14="http://schemas.microsoft.com/office/powerpoint/2010/main" val="9417776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1</a:t>
            </a:fld>
            <a:endParaRPr lang="zh-CN" altLang="en-US"/>
          </a:p>
        </p:txBody>
      </p:sp>
    </p:spTree>
    <p:extLst>
      <p:ext uri="{BB962C8B-B14F-4D97-AF65-F5344CB8AC3E}">
        <p14:creationId xmlns:p14="http://schemas.microsoft.com/office/powerpoint/2010/main" val="11810328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26</a:t>
            </a:fld>
            <a:endParaRPr lang="zh-CN" altLang="en-US"/>
          </a:p>
        </p:txBody>
      </p:sp>
    </p:spTree>
    <p:extLst>
      <p:ext uri="{BB962C8B-B14F-4D97-AF65-F5344CB8AC3E}">
        <p14:creationId xmlns:p14="http://schemas.microsoft.com/office/powerpoint/2010/main" val="24212993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28</a:t>
            </a:fld>
            <a:endParaRPr lang="zh-CN" altLang="en-US"/>
          </a:p>
        </p:txBody>
      </p:sp>
    </p:spTree>
    <p:extLst>
      <p:ext uri="{BB962C8B-B14F-4D97-AF65-F5344CB8AC3E}">
        <p14:creationId xmlns:p14="http://schemas.microsoft.com/office/powerpoint/2010/main" val="3819202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10</a:t>
            </a:fld>
            <a:endParaRPr lang="zh-CN" altLang="en-US"/>
          </a:p>
        </p:txBody>
      </p:sp>
    </p:spTree>
    <p:extLst>
      <p:ext uri="{BB962C8B-B14F-4D97-AF65-F5344CB8AC3E}">
        <p14:creationId xmlns:p14="http://schemas.microsoft.com/office/powerpoint/2010/main" val="15283158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11</a:t>
            </a:fld>
            <a:endParaRPr lang="zh-CN" altLang="en-US"/>
          </a:p>
        </p:txBody>
      </p:sp>
    </p:spTree>
    <p:extLst>
      <p:ext uri="{BB962C8B-B14F-4D97-AF65-F5344CB8AC3E}">
        <p14:creationId xmlns:p14="http://schemas.microsoft.com/office/powerpoint/2010/main" val="25056722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12</a:t>
            </a:fld>
            <a:endParaRPr lang="zh-CN" altLang="en-US"/>
          </a:p>
        </p:txBody>
      </p:sp>
    </p:spTree>
    <p:extLst>
      <p:ext uri="{BB962C8B-B14F-4D97-AF65-F5344CB8AC3E}">
        <p14:creationId xmlns:p14="http://schemas.microsoft.com/office/powerpoint/2010/main" val="37688321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13</a:t>
            </a:fld>
            <a:endParaRPr lang="zh-CN" altLang="en-US"/>
          </a:p>
        </p:txBody>
      </p:sp>
    </p:spTree>
    <p:extLst>
      <p:ext uri="{BB962C8B-B14F-4D97-AF65-F5344CB8AC3E}">
        <p14:creationId xmlns:p14="http://schemas.microsoft.com/office/powerpoint/2010/main" val="29190194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15</a:t>
            </a:fld>
            <a:endParaRPr lang="zh-CN" altLang="en-US"/>
          </a:p>
        </p:txBody>
      </p:sp>
    </p:spTree>
    <p:extLst>
      <p:ext uri="{BB962C8B-B14F-4D97-AF65-F5344CB8AC3E}">
        <p14:creationId xmlns:p14="http://schemas.microsoft.com/office/powerpoint/2010/main" val="214921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16</a:t>
            </a:fld>
            <a:endParaRPr lang="zh-CN" altLang="en-US"/>
          </a:p>
        </p:txBody>
      </p:sp>
    </p:spTree>
    <p:extLst>
      <p:ext uri="{BB962C8B-B14F-4D97-AF65-F5344CB8AC3E}">
        <p14:creationId xmlns:p14="http://schemas.microsoft.com/office/powerpoint/2010/main" val="29570419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22</a:t>
            </a:fld>
            <a:endParaRPr lang="zh-CN" altLang="en-US"/>
          </a:p>
        </p:txBody>
      </p:sp>
    </p:spTree>
    <p:extLst>
      <p:ext uri="{BB962C8B-B14F-4D97-AF65-F5344CB8AC3E}">
        <p14:creationId xmlns:p14="http://schemas.microsoft.com/office/powerpoint/2010/main" val="37940375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24</a:t>
            </a:fld>
            <a:endParaRPr lang="zh-CN" altLang="en-US"/>
          </a:p>
        </p:txBody>
      </p:sp>
    </p:spTree>
    <p:extLst>
      <p:ext uri="{BB962C8B-B14F-4D97-AF65-F5344CB8AC3E}">
        <p14:creationId xmlns:p14="http://schemas.microsoft.com/office/powerpoint/2010/main" val="9045158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microsoft.com/office/2007/relationships/hdphoto" Target="../media/hdphoto1.wdp"/></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4" Type="http://schemas.microsoft.com/office/2007/relationships/hdphoto" Target="../media/hdphoto1.wdp"/></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 Id="rId4" Type="http://schemas.microsoft.com/office/2007/relationships/hdphoto" Target="../media/hdphoto1.wdp"/></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 Id="rId4" Type="http://schemas.microsoft.com/office/2007/relationships/hdphoto" Target="../media/hdphoto1.wdp"/></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8.xml"/><Relationship Id="rId4" Type="http://schemas.microsoft.com/office/2007/relationships/hdphoto" Target="../media/hdphoto1.wdp"/></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9.xml"/><Relationship Id="rId4" Type="http://schemas.microsoft.com/office/2007/relationships/hdphoto" Target="../media/hdphoto1.wdp"/></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3802" y="1122624"/>
            <a:ext cx="9142810" cy="2388153"/>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3802" y="3602873"/>
            <a:ext cx="9142810" cy="165614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2023/8/11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036915558"/>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2023/8/11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73770020"/>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3764" y="365209"/>
            <a:ext cx="2628558" cy="5813184"/>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092" y="365209"/>
            <a:ext cx="7733293" cy="5813184"/>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2023/8/11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292723526"/>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11/8/2023</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632798120"/>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11/8/2023</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83489971"/>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11/8/2023</a:t>
            </a:fld>
            <a:endParaRPr lang="en-JM" dirty="0">
              <a:solidFill>
                <a:prstClr val="black">
                  <a:tint val="75000"/>
                </a:prstClr>
              </a:solidFill>
            </a:endParaRPr>
          </a:p>
        </p:txBody>
      </p:sp>
    </p:spTree>
    <p:extLst>
      <p:ext uri="{BB962C8B-B14F-4D97-AF65-F5344CB8AC3E}">
        <p14:creationId xmlns:p14="http://schemas.microsoft.com/office/powerpoint/2010/main" val="1255497097"/>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11/8/2023</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746453402"/>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11/8/2023</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2170962210"/>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11/8/2023</a:t>
            </a:fld>
            <a:endParaRPr lang="en-JM" dirty="0">
              <a:solidFill>
                <a:prstClr val="black">
                  <a:tint val="75000"/>
                </a:prstClr>
              </a:solidFill>
            </a:endParaRPr>
          </a:p>
        </p:txBody>
      </p:sp>
    </p:spTree>
    <p:extLst>
      <p:ext uri="{BB962C8B-B14F-4D97-AF65-F5344CB8AC3E}">
        <p14:creationId xmlns:p14="http://schemas.microsoft.com/office/powerpoint/2010/main" val="2718168417"/>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11/8/2023</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928932927"/>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11/8/2023</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1697907939"/>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2023/8/11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875678660"/>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11/8/2023</a:t>
            </a:fld>
            <a:endParaRPr lang="en-JM" dirty="0">
              <a:solidFill>
                <a:prstClr val="black">
                  <a:tint val="75000"/>
                </a:prstClr>
              </a:solidFill>
            </a:endParaRPr>
          </a:p>
        </p:txBody>
      </p:sp>
    </p:spTree>
    <p:extLst>
      <p:ext uri="{BB962C8B-B14F-4D97-AF65-F5344CB8AC3E}">
        <p14:creationId xmlns:p14="http://schemas.microsoft.com/office/powerpoint/2010/main" val="2214738144"/>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11/8/2023</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90303932"/>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11/8/2023</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2945302849"/>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hf hd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11/8/2023</a:t>
            </a:fld>
            <a:endParaRPr lang="en-JM" dirty="0">
              <a:solidFill>
                <a:prstClr val="black">
                  <a:tint val="75000"/>
                </a:prstClr>
              </a:solidFill>
            </a:endParaRPr>
          </a:p>
        </p:txBody>
      </p:sp>
    </p:spTree>
    <p:extLst>
      <p:ext uri="{BB962C8B-B14F-4D97-AF65-F5344CB8AC3E}">
        <p14:creationId xmlns:p14="http://schemas.microsoft.com/office/powerpoint/2010/main" val="4162990736"/>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11/8/2023</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737292218"/>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11/8/2023</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1174124145"/>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hf hd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11/8/2023</a:t>
            </a:fld>
            <a:endParaRPr lang="en-JM" dirty="0">
              <a:solidFill>
                <a:prstClr val="black">
                  <a:tint val="75000"/>
                </a:prstClr>
              </a:solidFill>
            </a:endParaRPr>
          </a:p>
        </p:txBody>
      </p:sp>
    </p:spTree>
    <p:extLst>
      <p:ext uri="{BB962C8B-B14F-4D97-AF65-F5344CB8AC3E}">
        <p14:creationId xmlns:p14="http://schemas.microsoft.com/office/powerpoint/2010/main" val="2118474266"/>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11/8/2023</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946944412"/>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11/8/2023</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1502747024"/>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hf hd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11/8/2023</a:t>
            </a:fld>
            <a:endParaRPr lang="en-JM" dirty="0">
              <a:solidFill>
                <a:prstClr val="black">
                  <a:tint val="75000"/>
                </a:prstClr>
              </a:solidFill>
            </a:endParaRPr>
          </a:p>
        </p:txBody>
      </p:sp>
    </p:spTree>
    <p:extLst>
      <p:ext uri="{BB962C8B-B14F-4D97-AF65-F5344CB8AC3E}">
        <p14:creationId xmlns:p14="http://schemas.microsoft.com/office/powerpoint/2010/main" val="3380151556"/>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743" y="1710135"/>
            <a:ext cx="10514231" cy="2853398"/>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743" y="4590527"/>
            <a:ext cx="10514231" cy="1500534"/>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2023/8/11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568261975"/>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11/8/2023</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3521294096"/>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11/8/2023</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218163827"/>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hf hd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11/8/2023</a:t>
            </a:fld>
            <a:endParaRPr lang="en-JM" dirty="0">
              <a:solidFill>
                <a:prstClr val="black">
                  <a:tint val="75000"/>
                </a:prstClr>
              </a:solidFill>
            </a:endParaRPr>
          </a:p>
        </p:txBody>
      </p:sp>
    </p:spTree>
    <p:extLst>
      <p:ext uri="{BB962C8B-B14F-4D97-AF65-F5344CB8AC3E}">
        <p14:creationId xmlns:p14="http://schemas.microsoft.com/office/powerpoint/2010/main" val="2932136213"/>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11/8/2023</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1963950714"/>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11/8/2023</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3552026902"/>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hf hd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11/8/2023</a:t>
            </a:fld>
            <a:endParaRPr lang="en-JM" dirty="0">
              <a:solidFill>
                <a:prstClr val="black">
                  <a:tint val="75000"/>
                </a:prstClr>
              </a:solidFill>
            </a:endParaRPr>
          </a:p>
        </p:txBody>
      </p:sp>
    </p:spTree>
    <p:extLst>
      <p:ext uri="{BB962C8B-B14F-4D97-AF65-F5344CB8AC3E}">
        <p14:creationId xmlns:p14="http://schemas.microsoft.com/office/powerpoint/2010/main" val="1915925690"/>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82" y="2130922"/>
            <a:ext cx="10361851" cy="1470365"/>
          </a:xfrm>
        </p:spPr>
        <p:txBody>
          <a:bodyPr/>
          <a:lstStyle/>
          <a:p>
            <a:r>
              <a:rPr lang="en-US"/>
              <a:t>Click to edit Master title style</a:t>
            </a:r>
          </a:p>
        </p:txBody>
      </p:sp>
      <p:sp>
        <p:nvSpPr>
          <p:cNvPr id="3" name="Subtitle 2"/>
          <p:cNvSpPr>
            <a:spLocks noGrp="1"/>
          </p:cNvSpPr>
          <p:nvPr>
            <p:ph type="subTitle" idx="1"/>
          </p:nvPr>
        </p:nvSpPr>
        <p:spPr>
          <a:xfrm>
            <a:off x="1828563" y="3887100"/>
            <a:ext cx="8533289" cy="1753006"/>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8/11/2023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89626290"/>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8/11/2023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11562813"/>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60" y="4407923"/>
            <a:ext cx="10361851" cy="1362390"/>
          </a:xfrm>
        </p:spPr>
        <p:txBody>
          <a:bodyPr anchor="t"/>
          <a:lstStyle>
            <a:lvl1pPr algn="l">
              <a:defRPr sz="5400" b="1" cap="all"/>
            </a:lvl1pPr>
          </a:lstStyle>
          <a:p>
            <a:r>
              <a:rPr lang="en-US"/>
              <a:t>Click to edit Master title style</a:t>
            </a:r>
          </a:p>
        </p:txBody>
      </p:sp>
      <p:sp>
        <p:nvSpPr>
          <p:cNvPr id="3" name="Text Placeholder 2"/>
          <p:cNvSpPr>
            <a:spLocks noGrp="1"/>
          </p:cNvSpPr>
          <p:nvPr>
            <p:ph type="body" idx="1"/>
          </p:nvPr>
        </p:nvSpPr>
        <p:spPr>
          <a:xfrm>
            <a:off x="962960" y="2907387"/>
            <a:ext cx="10361851" cy="1500534"/>
          </a:xfrm>
        </p:spPr>
        <p:txBody>
          <a:bodyPr anchor="b"/>
          <a:lstStyle>
            <a:lvl1pPr marL="0" indent="0">
              <a:buNone/>
              <a:defRPr sz="2700">
                <a:solidFill>
                  <a:schemeClr val="tx1">
                    <a:tint val="75000"/>
                  </a:schemeClr>
                </a:solidFill>
              </a:defRPr>
            </a:lvl1pPr>
            <a:lvl2pPr marL="609585" indent="0">
              <a:buNone/>
              <a:defRPr sz="2400">
                <a:solidFill>
                  <a:schemeClr val="tx1">
                    <a:tint val="75000"/>
                  </a:schemeClr>
                </a:solidFill>
              </a:defRPr>
            </a:lvl2pPr>
            <a:lvl3pPr marL="1219170" indent="0">
              <a:buNone/>
              <a:defRPr sz="2200">
                <a:solidFill>
                  <a:schemeClr val="tx1">
                    <a:tint val="75000"/>
                  </a:schemeClr>
                </a:solidFill>
              </a:defRPr>
            </a:lvl3pPr>
            <a:lvl4pPr marL="1828754" indent="0">
              <a:buNone/>
              <a:defRPr sz="1900">
                <a:solidFill>
                  <a:schemeClr val="tx1">
                    <a:tint val="75000"/>
                  </a:schemeClr>
                </a:solidFill>
              </a:defRPr>
            </a:lvl4pPr>
            <a:lvl5pPr marL="2438339" indent="0">
              <a:buNone/>
              <a:defRPr sz="1900">
                <a:solidFill>
                  <a:schemeClr val="tx1">
                    <a:tint val="75000"/>
                  </a:schemeClr>
                </a:solidFill>
              </a:defRPr>
            </a:lvl5pPr>
            <a:lvl6pPr marL="3047924" indent="0">
              <a:buNone/>
              <a:defRPr sz="1900">
                <a:solidFill>
                  <a:schemeClr val="tx1">
                    <a:tint val="75000"/>
                  </a:schemeClr>
                </a:solidFill>
              </a:defRPr>
            </a:lvl6pPr>
            <a:lvl7pPr marL="3657509" indent="0">
              <a:buNone/>
              <a:defRPr sz="1900">
                <a:solidFill>
                  <a:schemeClr val="tx1">
                    <a:tint val="75000"/>
                  </a:schemeClr>
                </a:solidFill>
              </a:defRPr>
            </a:lvl7pPr>
            <a:lvl8pPr marL="4267093" indent="0">
              <a:buNone/>
              <a:defRPr sz="1900">
                <a:solidFill>
                  <a:schemeClr val="tx1">
                    <a:tint val="75000"/>
                  </a:schemeClr>
                </a:solidFill>
              </a:defRPr>
            </a:lvl8pPr>
            <a:lvl9pPr marL="4876678"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8/11/2023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51570088"/>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522"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6794"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8/11/2023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9661496"/>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091" y="1826048"/>
            <a:ext cx="5180926" cy="435234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1396" y="1826048"/>
            <a:ext cx="5180926" cy="435234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2023/8/11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828902318"/>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522" y="1535469"/>
            <a:ext cx="5386216" cy="639911"/>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4" name="Content Placeholder 3"/>
          <p:cNvSpPr>
            <a:spLocks noGrp="1"/>
          </p:cNvSpPr>
          <p:nvPr>
            <p:ph sz="half" idx="2"/>
          </p:nvPr>
        </p:nvSpPr>
        <p:spPr>
          <a:xfrm>
            <a:off x="609522" y="2175380"/>
            <a:ext cx="5386216"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567" y="1535469"/>
            <a:ext cx="5388332" cy="639911"/>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2567" y="2175380"/>
            <a:ext cx="5388332"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8/11/2023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49414329"/>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8/11/2023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40117460"/>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485" y="1031497"/>
            <a:ext cx="9911444" cy="4290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899289" y="6453393"/>
            <a:ext cx="391838" cy="22015"/>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8/11/2023</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2992" y="6397708"/>
            <a:ext cx="2844430" cy="365210"/>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96887435"/>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5321500"/>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4" y="273113"/>
            <a:ext cx="4010562" cy="1162320"/>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113" y="273117"/>
            <a:ext cx="6814780" cy="5854468"/>
          </a:xfr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524" y="1435437"/>
            <a:ext cx="4010562" cy="4692149"/>
          </a:xfr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8/11/2023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71293340"/>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1714"/>
            <a:ext cx="7314248" cy="566870"/>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406" y="612918"/>
            <a:ext cx="7314248" cy="4115753"/>
          </a:xfrm>
        </p:spPr>
        <p:txBody>
          <a:bodyPr/>
          <a:lstStyle>
            <a:lvl1pPr marL="0" indent="0">
              <a:buNone/>
              <a:defRPr sz="4300"/>
            </a:lvl1pPr>
            <a:lvl2pPr marL="609585" indent="0">
              <a:buNone/>
              <a:defRPr sz="3800"/>
            </a:lvl2pPr>
            <a:lvl3pPr marL="1219170" indent="0">
              <a:buNone/>
              <a:defRPr sz="3200"/>
            </a:lvl3pPr>
            <a:lvl4pPr marL="1828754" indent="0">
              <a:buNone/>
              <a:defRPr sz="2700"/>
            </a:lvl4pPr>
            <a:lvl5pPr marL="2438339" indent="0">
              <a:buNone/>
              <a:defRPr sz="2700"/>
            </a:lvl5pPr>
            <a:lvl6pPr marL="3047924" indent="0">
              <a:buNone/>
              <a:defRPr sz="2700"/>
            </a:lvl6pPr>
            <a:lvl7pPr marL="3657509" indent="0">
              <a:buNone/>
              <a:defRPr sz="2700"/>
            </a:lvl7pPr>
            <a:lvl8pPr marL="4267093" indent="0">
              <a:buNone/>
              <a:defRPr sz="2700"/>
            </a:lvl8pPr>
            <a:lvl9pPr marL="4876678" indent="0">
              <a:buNone/>
              <a:defRPr sz="2700"/>
            </a:lvl9pPr>
          </a:lstStyle>
          <a:p>
            <a:endParaRPr lang="en-US" dirty="0"/>
          </a:p>
        </p:txBody>
      </p:sp>
      <p:sp>
        <p:nvSpPr>
          <p:cNvPr id="4" name="Text Placeholder 3"/>
          <p:cNvSpPr>
            <a:spLocks noGrp="1"/>
          </p:cNvSpPr>
          <p:nvPr>
            <p:ph type="body" sz="half" idx="2"/>
          </p:nvPr>
        </p:nvSpPr>
        <p:spPr>
          <a:xfrm>
            <a:off x="2389406" y="5368584"/>
            <a:ext cx="7314248" cy="805049"/>
          </a:xfr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8/11/2023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37326704"/>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8/11/2023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838530"/>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50" y="274704"/>
            <a:ext cx="2742843" cy="58528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522" y="274704"/>
            <a:ext cx="8025355" cy="58528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8/11/2023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04671184"/>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1125951"/>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680" y="365211"/>
            <a:ext cx="10514231" cy="1325870"/>
          </a:xfrm>
        </p:spPr>
        <p:txBody>
          <a:bodyPr/>
          <a:lstStyle/>
          <a:p>
            <a:r>
              <a:rPr lang="zh-CN" altLang="en-US"/>
              <a:t>单击此处编辑母版标题样式</a:t>
            </a:r>
          </a:p>
        </p:txBody>
      </p:sp>
      <p:sp>
        <p:nvSpPr>
          <p:cNvPr id="3" name="文本占位符 2"/>
          <p:cNvSpPr>
            <a:spLocks noGrp="1"/>
          </p:cNvSpPr>
          <p:nvPr>
            <p:ph type="body" idx="1"/>
          </p:nvPr>
        </p:nvSpPr>
        <p:spPr>
          <a:xfrm>
            <a:off x="839679" y="1681553"/>
            <a:ext cx="5157116"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679" y="2505656"/>
            <a:ext cx="5157116" cy="3685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1398" y="1681553"/>
            <a:ext cx="5182513"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1398" y="2505656"/>
            <a:ext cx="5182513" cy="3685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C4388EF-52D1-4258-9BE5-BCD010C7D4DE}" type="datetimeFigureOut">
              <a:rPr lang="zh-CN" altLang="en-US" smtClean="0"/>
              <a:t>2023/8/11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59191107"/>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C4388EF-52D1-4258-9BE5-BCD010C7D4DE}" type="datetimeFigureOut">
              <a:rPr lang="zh-CN" altLang="en-US" smtClean="0"/>
              <a:t>2023/8/11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68750460"/>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C4388EF-52D1-4258-9BE5-BCD010C7D4DE}" type="datetimeFigureOut">
              <a:rPr lang="zh-CN" altLang="en-US" smtClean="0"/>
              <a:t>2023/8/11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239858109"/>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2514" y="987654"/>
            <a:ext cx="6171397" cy="487475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2023/8/11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088435494"/>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2514" y="987654"/>
            <a:ext cx="6171397" cy="487475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2023/8/11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226505172"/>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1.jp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1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092" y="365211"/>
            <a:ext cx="10514231" cy="1325870"/>
          </a:xfrm>
          <a:prstGeom prst="rect">
            <a:avLst/>
          </a:prstGeom>
        </p:spPr>
        <p:txBody>
          <a:bodyPr vert="horz" lIns="91436" tIns="45718" rIns="91436" bIns="45718" rtlCol="0" anchor="ctr">
            <a:normAutofit/>
          </a:bodyPr>
          <a:lstStyle/>
          <a:p>
            <a:r>
              <a:rPr lang="zh-CN" altLang="en-US"/>
              <a:t>单击此处编辑母版标题样式</a:t>
            </a:r>
          </a:p>
        </p:txBody>
      </p:sp>
      <p:sp>
        <p:nvSpPr>
          <p:cNvPr id="3" name="文本占位符 2"/>
          <p:cNvSpPr>
            <a:spLocks noGrp="1"/>
          </p:cNvSpPr>
          <p:nvPr>
            <p:ph type="body" idx="1"/>
          </p:nvPr>
        </p:nvSpPr>
        <p:spPr>
          <a:xfrm>
            <a:off x="838092" y="1826048"/>
            <a:ext cx="10514231" cy="4352346"/>
          </a:xfrm>
          <a:prstGeom prst="rect">
            <a:avLst/>
          </a:prstGeom>
        </p:spPr>
        <p:txBody>
          <a:bodyPr vert="horz" lIns="91436" tIns="45718" rIns="91436" bIns="45718"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092" y="6357823"/>
            <a:ext cx="2742843" cy="365210"/>
          </a:xfrm>
          <a:prstGeom prst="rect">
            <a:avLst/>
          </a:prstGeom>
        </p:spPr>
        <p:txBody>
          <a:bodyPr vert="horz" lIns="91436" tIns="45718" rIns="91436" bIns="45718" rtlCol="0" anchor="ctr"/>
          <a:lstStyle>
            <a:lvl1pPr algn="l">
              <a:defRPr sz="1200">
                <a:solidFill>
                  <a:schemeClr val="tx1">
                    <a:tint val="75000"/>
                  </a:schemeClr>
                </a:solidFill>
              </a:defRPr>
            </a:lvl1pPr>
          </a:lstStyle>
          <a:p>
            <a:fld id="{4C4388EF-52D1-4258-9BE5-BCD010C7D4DE}" type="datetimeFigureOut">
              <a:rPr lang="zh-CN" altLang="en-US" smtClean="0"/>
              <a:t>2023/8/11</a:t>
            </a:fld>
            <a:endParaRPr lang="zh-CN" altLang="en-US"/>
          </a:p>
        </p:txBody>
      </p:sp>
      <p:sp>
        <p:nvSpPr>
          <p:cNvPr id="5" name="页脚占位符 4"/>
          <p:cNvSpPr>
            <a:spLocks noGrp="1"/>
          </p:cNvSpPr>
          <p:nvPr>
            <p:ph type="ftr" sz="quarter" idx="3"/>
          </p:nvPr>
        </p:nvSpPr>
        <p:spPr>
          <a:xfrm>
            <a:off x="4038075" y="6357823"/>
            <a:ext cx="4114264" cy="365210"/>
          </a:xfrm>
          <a:prstGeom prst="rect">
            <a:avLst/>
          </a:prstGeom>
        </p:spPr>
        <p:txBody>
          <a:bodyPr vert="horz" lIns="91436" tIns="45718" rIns="91436" bIns="45718"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09480" y="6357823"/>
            <a:ext cx="2742843" cy="365210"/>
          </a:xfrm>
          <a:prstGeom prst="rect">
            <a:avLst/>
          </a:prstGeom>
        </p:spPr>
        <p:txBody>
          <a:bodyPr vert="horz" lIns="91436" tIns="45718" rIns="91436" bIns="45718" rtlCol="0" anchor="ctr"/>
          <a:lstStyle>
            <a:lvl1pPr algn="r">
              <a:defRPr sz="1200">
                <a:solidFill>
                  <a:schemeClr val="tx1">
                    <a:tint val="75000"/>
                  </a:schemeClr>
                </a:solidFill>
              </a:defRPr>
            </a:lvl1p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934026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521" y="27470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2"/>
            <a:ext cx="10971372" cy="4527011"/>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521" y="6357825"/>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8/11/2023</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57825"/>
            <a:ext cx="3860297" cy="365210"/>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6463" y="6357825"/>
            <a:ext cx="2844430" cy="365210"/>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5906510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Lst>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hf hdr="0" ftr="0" dt="0"/>
  <p:txStyles>
    <p:titleStyle>
      <a:lvl1pPr algn="ctr" defTabSz="1219170" rtl="0" eaLnBrk="1" latinLnBrk="0" hangingPunct="1">
        <a:spcBef>
          <a:spcPct val="0"/>
        </a:spcBef>
        <a:buNone/>
        <a:defRPr sz="5900"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8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11/8/2023</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7515703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11/8/2023</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717608757"/>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Lst>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11/8/2023</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404781561"/>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Lst>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11/8/2023</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63941391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11/8/2023</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1589209868"/>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Lst>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11/8/2023</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198839385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Lst>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11/8/2023</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04848604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Lst>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11/8/2023</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284714260"/>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Lst>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2.xml"/><Relationship Id="rId7" Type="http://schemas.openxmlformats.org/officeDocument/2006/relationships/image" Target="../media/image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jpg"/><Relationship Id="rId5" Type="http://schemas.openxmlformats.org/officeDocument/2006/relationships/notesSlide" Target="../notesSlides/notesSlide1.xml"/><Relationship Id="rId4" Type="http://schemas.openxmlformats.org/officeDocument/2006/relationships/slideLayout" Target="../slideLayouts/slideLayout43.xml"/></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43.xml"/></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4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4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3.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image" Target="../media/image32.png"/><Relationship Id="rId1" Type="http://schemas.openxmlformats.org/officeDocument/2006/relationships/slideLayout" Target="../slideLayouts/slideLayout43.xml"/><Relationship Id="rId6" Type="http://schemas.openxmlformats.org/officeDocument/2006/relationships/image" Target="../media/image35.png"/><Relationship Id="rId5" Type="http://schemas.microsoft.com/office/2007/relationships/hdphoto" Target="../media/hdphoto3.wdp"/><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3.xml"/><Relationship Id="rId6" Type="http://schemas.openxmlformats.org/officeDocument/2006/relationships/image" Target="../media/image35.png"/><Relationship Id="rId5" Type="http://schemas.microsoft.com/office/2007/relationships/hdphoto" Target="../media/hdphoto3.wdp"/><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8.png"/><Relationship Id="rId5" Type="http://schemas.microsoft.com/office/2007/relationships/hdphoto" Target="../media/hdphoto2.wdp"/><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4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4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xml"/><Relationship Id="rId1" Type="http://schemas.openxmlformats.org/officeDocument/2006/relationships/slideLayout" Target="../slideLayouts/slideLayout43.xml"/></Relationships>
</file>

<file path=ppt/slides/_rels/slide2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tags" Target="../tags/tag5.xml"/><Relationship Id="rId7" Type="http://schemas.openxmlformats.org/officeDocument/2006/relationships/image" Target="../media/image39.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slideLayout" Target="../slideLayouts/slideLayout43.xml"/><Relationship Id="rId5" Type="http://schemas.openxmlformats.org/officeDocument/2006/relationships/tags" Target="../tags/tag7.xml"/><Relationship Id="rId10" Type="http://schemas.openxmlformats.org/officeDocument/2006/relationships/image" Target="../media/image42.png"/><Relationship Id="rId4" Type="http://schemas.openxmlformats.org/officeDocument/2006/relationships/tags" Target="../tags/tag6.xml"/><Relationship Id="rId9"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1.xml"/><Relationship Id="rId1" Type="http://schemas.openxmlformats.org/officeDocument/2006/relationships/slideLayout" Target="../slideLayouts/slideLayout43.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slide" Target="slide7.xml"/><Relationship Id="rId18" Type="http://schemas.openxmlformats.org/officeDocument/2006/relationships/image" Target="../media/image19.png"/><Relationship Id="rId3" Type="http://schemas.openxmlformats.org/officeDocument/2006/relationships/image" Target="../media/image9.jpeg"/><Relationship Id="rId21" Type="http://schemas.openxmlformats.org/officeDocument/2006/relationships/image" Target="../media/image21.png"/><Relationship Id="rId7" Type="http://schemas.openxmlformats.org/officeDocument/2006/relationships/slide" Target="slide5.xml"/><Relationship Id="rId12" Type="http://schemas.openxmlformats.org/officeDocument/2006/relationships/image" Target="../media/image15.png"/><Relationship Id="rId17" Type="http://schemas.openxmlformats.org/officeDocument/2006/relationships/image" Target="../media/image18.png"/><Relationship Id="rId2" Type="http://schemas.openxmlformats.org/officeDocument/2006/relationships/slide" Target="slide11.xml"/><Relationship Id="rId16" Type="http://schemas.openxmlformats.org/officeDocument/2006/relationships/slide" Target="slide8.xml"/><Relationship Id="rId20" Type="http://schemas.openxmlformats.org/officeDocument/2006/relationships/image" Target="../media/image20.png"/><Relationship Id="rId1" Type="http://schemas.openxmlformats.org/officeDocument/2006/relationships/slideLayout" Target="../slideLayouts/slideLayout36.xml"/><Relationship Id="rId6" Type="http://schemas.openxmlformats.org/officeDocument/2006/relationships/image" Target="../media/image11.png"/><Relationship Id="rId11" Type="http://schemas.openxmlformats.org/officeDocument/2006/relationships/image" Target="../media/image14.png"/><Relationship Id="rId5" Type="http://schemas.openxmlformats.org/officeDocument/2006/relationships/image" Target="../media/image10.png"/><Relationship Id="rId15" Type="http://schemas.openxmlformats.org/officeDocument/2006/relationships/image" Target="../media/image17.png"/><Relationship Id="rId23" Type="http://schemas.openxmlformats.org/officeDocument/2006/relationships/slide" Target="slide13.xml"/><Relationship Id="rId10" Type="http://schemas.openxmlformats.org/officeDocument/2006/relationships/slide" Target="slide6.xml"/><Relationship Id="rId19" Type="http://schemas.openxmlformats.org/officeDocument/2006/relationships/slide" Target="slide9.xml"/><Relationship Id="rId4" Type="http://schemas.openxmlformats.org/officeDocument/2006/relationships/slide" Target="slide4.xml"/><Relationship Id="rId9" Type="http://schemas.openxmlformats.org/officeDocument/2006/relationships/image" Target="../media/image13.png"/><Relationship Id="rId14" Type="http://schemas.openxmlformats.org/officeDocument/2006/relationships/image" Target="../media/image16.png"/><Relationship Id="rId22" Type="http://schemas.openxmlformats.org/officeDocument/2006/relationships/image" Target="../media/image22.gif"/></Relationships>
</file>

<file path=ppt/slides/_rels/slide4.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image" Target="../media/image29.gif"/><Relationship Id="rId3" Type="http://schemas.openxmlformats.org/officeDocument/2006/relationships/audio" Target="../media/audio2.wav"/><Relationship Id="rId7" Type="http://schemas.openxmlformats.org/officeDocument/2006/relationships/image" Target="../media/image11.png"/><Relationship Id="rId12" Type="http://schemas.openxmlformats.org/officeDocument/2006/relationships/image" Target="../media/image28.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36.xml"/><Relationship Id="rId6" Type="http://schemas.openxmlformats.org/officeDocument/2006/relationships/image" Target="../media/image10.png"/><Relationship Id="rId11" Type="http://schemas.openxmlformats.org/officeDocument/2006/relationships/image" Target="../media/image27.gif"/><Relationship Id="rId5" Type="http://schemas.openxmlformats.org/officeDocument/2006/relationships/image" Target="../media/image24.gif"/><Relationship Id="rId15" Type="http://schemas.openxmlformats.org/officeDocument/2006/relationships/image" Target="../media/image31.gif"/><Relationship Id="rId10" Type="http://schemas.openxmlformats.org/officeDocument/2006/relationships/image" Target="../media/image26.gif"/><Relationship Id="rId4" Type="http://schemas.openxmlformats.org/officeDocument/2006/relationships/image" Target="../media/image23.png"/><Relationship Id="rId9" Type="http://schemas.openxmlformats.org/officeDocument/2006/relationships/slide" Target="slide3.xml"/><Relationship Id="rId14" Type="http://schemas.openxmlformats.org/officeDocument/2006/relationships/image" Target="../media/image30.gif"/></Relationships>
</file>

<file path=ppt/slides/_rels/slide5.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image" Target="../media/image29.gif"/><Relationship Id="rId3" Type="http://schemas.openxmlformats.org/officeDocument/2006/relationships/audio" Target="../media/audio2.wav"/><Relationship Id="rId7" Type="http://schemas.openxmlformats.org/officeDocument/2006/relationships/image" Target="../media/image13.png"/><Relationship Id="rId12" Type="http://schemas.openxmlformats.org/officeDocument/2006/relationships/image" Target="../media/image28.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36.xml"/><Relationship Id="rId6" Type="http://schemas.openxmlformats.org/officeDocument/2006/relationships/image" Target="../media/image12.png"/><Relationship Id="rId11" Type="http://schemas.openxmlformats.org/officeDocument/2006/relationships/image" Target="../media/image27.gif"/><Relationship Id="rId5" Type="http://schemas.openxmlformats.org/officeDocument/2006/relationships/image" Target="../media/image24.gif"/><Relationship Id="rId15" Type="http://schemas.openxmlformats.org/officeDocument/2006/relationships/image" Target="../media/image31.gif"/><Relationship Id="rId10" Type="http://schemas.openxmlformats.org/officeDocument/2006/relationships/image" Target="../media/image26.gif"/><Relationship Id="rId4" Type="http://schemas.openxmlformats.org/officeDocument/2006/relationships/image" Target="../media/image23.png"/><Relationship Id="rId9" Type="http://schemas.openxmlformats.org/officeDocument/2006/relationships/slide" Target="slide3.xml"/><Relationship Id="rId14" Type="http://schemas.openxmlformats.org/officeDocument/2006/relationships/image" Target="../media/image30.gif"/></Relationships>
</file>

<file path=ppt/slides/_rels/slide6.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image" Target="../media/image29.gif"/><Relationship Id="rId3" Type="http://schemas.openxmlformats.org/officeDocument/2006/relationships/audio" Target="../media/audio2.wav"/><Relationship Id="rId7" Type="http://schemas.openxmlformats.org/officeDocument/2006/relationships/image" Target="../media/image15.png"/><Relationship Id="rId12" Type="http://schemas.openxmlformats.org/officeDocument/2006/relationships/image" Target="../media/image28.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36.xml"/><Relationship Id="rId6" Type="http://schemas.openxmlformats.org/officeDocument/2006/relationships/image" Target="../media/image14.png"/><Relationship Id="rId11" Type="http://schemas.openxmlformats.org/officeDocument/2006/relationships/image" Target="../media/image27.gif"/><Relationship Id="rId5" Type="http://schemas.openxmlformats.org/officeDocument/2006/relationships/image" Target="../media/image24.gif"/><Relationship Id="rId15" Type="http://schemas.openxmlformats.org/officeDocument/2006/relationships/image" Target="../media/image31.gif"/><Relationship Id="rId10" Type="http://schemas.openxmlformats.org/officeDocument/2006/relationships/image" Target="../media/image26.gif"/><Relationship Id="rId4" Type="http://schemas.openxmlformats.org/officeDocument/2006/relationships/image" Target="../media/image23.png"/><Relationship Id="rId9" Type="http://schemas.openxmlformats.org/officeDocument/2006/relationships/slide" Target="slide3.xml"/><Relationship Id="rId14" Type="http://schemas.openxmlformats.org/officeDocument/2006/relationships/image" Target="../media/image30.gif"/></Relationships>
</file>

<file path=ppt/slides/_rels/slide7.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image" Target="../media/image29.gif"/><Relationship Id="rId3" Type="http://schemas.openxmlformats.org/officeDocument/2006/relationships/audio" Target="../media/audio2.wav"/><Relationship Id="rId7" Type="http://schemas.openxmlformats.org/officeDocument/2006/relationships/image" Target="../media/image17.png"/><Relationship Id="rId12" Type="http://schemas.openxmlformats.org/officeDocument/2006/relationships/image" Target="../media/image28.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36.xml"/><Relationship Id="rId6" Type="http://schemas.openxmlformats.org/officeDocument/2006/relationships/image" Target="../media/image16.png"/><Relationship Id="rId11" Type="http://schemas.openxmlformats.org/officeDocument/2006/relationships/image" Target="../media/image27.gif"/><Relationship Id="rId5" Type="http://schemas.openxmlformats.org/officeDocument/2006/relationships/image" Target="../media/image24.gif"/><Relationship Id="rId15" Type="http://schemas.openxmlformats.org/officeDocument/2006/relationships/image" Target="../media/image31.gif"/><Relationship Id="rId10" Type="http://schemas.openxmlformats.org/officeDocument/2006/relationships/image" Target="../media/image26.gif"/><Relationship Id="rId4" Type="http://schemas.openxmlformats.org/officeDocument/2006/relationships/image" Target="../media/image23.png"/><Relationship Id="rId9" Type="http://schemas.openxmlformats.org/officeDocument/2006/relationships/slide" Target="slide3.xml"/><Relationship Id="rId14" Type="http://schemas.openxmlformats.org/officeDocument/2006/relationships/image" Target="../media/image30.gif"/></Relationships>
</file>

<file path=ppt/slides/_rels/slide8.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image" Target="../media/image29.gif"/><Relationship Id="rId3" Type="http://schemas.openxmlformats.org/officeDocument/2006/relationships/audio" Target="../media/audio2.wav"/><Relationship Id="rId7" Type="http://schemas.openxmlformats.org/officeDocument/2006/relationships/image" Target="../media/image19.png"/><Relationship Id="rId12" Type="http://schemas.openxmlformats.org/officeDocument/2006/relationships/image" Target="../media/image28.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36.xml"/><Relationship Id="rId6" Type="http://schemas.openxmlformats.org/officeDocument/2006/relationships/image" Target="../media/image18.png"/><Relationship Id="rId11" Type="http://schemas.openxmlformats.org/officeDocument/2006/relationships/image" Target="../media/image27.gif"/><Relationship Id="rId5" Type="http://schemas.openxmlformats.org/officeDocument/2006/relationships/image" Target="../media/image24.gif"/><Relationship Id="rId15" Type="http://schemas.openxmlformats.org/officeDocument/2006/relationships/image" Target="../media/image31.gif"/><Relationship Id="rId10" Type="http://schemas.openxmlformats.org/officeDocument/2006/relationships/image" Target="../media/image26.gif"/><Relationship Id="rId4" Type="http://schemas.openxmlformats.org/officeDocument/2006/relationships/image" Target="../media/image23.png"/><Relationship Id="rId9" Type="http://schemas.openxmlformats.org/officeDocument/2006/relationships/slide" Target="slide3.xml"/><Relationship Id="rId14" Type="http://schemas.openxmlformats.org/officeDocument/2006/relationships/image" Target="../media/image30.gif"/></Relationships>
</file>

<file path=ppt/slides/_rels/slide9.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image" Target="../media/image29.gif"/><Relationship Id="rId3" Type="http://schemas.openxmlformats.org/officeDocument/2006/relationships/audio" Target="../media/audio2.wav"/><Relationship Id="rId7" Type="http://schemas.openxmlformats.org/officeDocument/2006/relationships/image" Target="../media/image21.png"/><Relationship Id="rId12" Type="http://schemas.openxmlformats.org/officeDocument/2006/relationships/image" Target="../media/image28.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36.xml"/><Relationship Id="rId6" Type="http://schemas.openxmlformats.org/officeDocument/2006/relationships/image" Target="../media/image20.png"/><Relationship Id="rId11" Type="http://schemas.openxmlformats.org/officeDocument/2006/relationships/image" Target="../media/image27.gif"/><Relationship Id="rId5" Type="http://schemas.openxmlformats.org/officeDocument/2006/relationships/image" Target="../media/image24.gif"/><Relationship Id="rId15" Type="http://schemas.openxmlformats.org/officeDocument/2006/relationships/image" Target="../media/image31.gif"/><Relationship Id="rId10" Type="http://schemas.openxmlformats.org/officeDocument/2006/relationships/image" Target="../media/image26.gif"/><Relationship Id="rId4" Type="http://schemas.openxmlformats.org/officeDocument/2006/relationships/image" Target="../media/image23.png"/><Relationship Id="rId9" Type="http://schemas.openxmlformats.org/officeDocument/2006/relationships/slide" Target="slide3.xml"/><Relationship Id="rId14" Type="http://schemas.openxmlformats.org/officeDocument/2006/relationships/image" Target="../media/image30.gi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0" y="1240"/>
            <a:ext cx="12190413" cy="6857107"/>
          </a:xfrm>
          <a:prstGeom prst="rect">
            <a:avLst/>
          </a:prstGeom>
        </p:spPr>
      </p:pic>
      <p:pic>
        <p:nvPicPr>
          <p:cNvPr id="27" name="PA_MakeIt Last.mp3">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7" cstate="print"/>
          <a:stretch>
            <a:fillRect/>
          </a:stretch>
        </p:blipFill>
        <p:spPr>
          <a:xfrm>
            <a:off x="-765599" y="-1676722"/>
            <a:ext cx="609600" cy="609600"/>
          </a:xfrm>
          <a:prstGeom prst="rect">
            <a:avLst/>
          </a:prstGeom>
        </p:spPr>
      </p:pic>
      <p:sp>
        <p:nvSpPr>
          <p:cNvPr id="2" name="Rectangle 1">
            <a:extLst>
              <a:ext uri="{FF2B5EF4-FFF2-40B4-BE49-F238E27FC236}">
                <a16:creationId xmlns:a16="http://schemas.microsoft.com/office/drawing/2014/main" id="{119DFF67-FABB-D048-902B-E0116FE8EF36}"/>
              </a:ext>
            </a:extLst>
          </p:cNvPr>
          <p:cNvSpPr/>
          <p:nvPr/>
        </p:nvSpPr>
        <p:spPr>
          <a:xfrm>
            <a:off x="1643789" y="2159566"/>
            <a:ext cx="8902834" cy="1754326"/>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err="1">
                <a:ln/>
                <a:solidFill>
                  <a:schemeClr val="accent3"/>
                </a:solidFill>
                <a:effectLst/>
                <a:latin typeface="Times New Roman" panose="02020603050405020304" pitchFamily="18" charset="0"/>
                <a:cs typeface="Times New Roman" panose="02020603050405020304" pitchFamily="18" charset="0"/>
              </a:rPr>
              <a:t>Chào</a:t>
            </a:r>
            <a:r>
              <a:rPr lang="en-US" sz="5400" b="1" cap="none" spc="0" dirty="0">
                <a:ln/>
                <a:solidFill>
                  <a:schemeClr val="accent3"/>
                </a:solidFill>
                <a:effectLst/>
                <a:latin typeface="Times New Roman" panose="02020603050405020304" pitchFamily="18" charset="0"/>
                <a:cs typeface="Times New Roman" panose="02020603050405020304" pitchFamily="18" charset="0"/>
              </a:rPr>
              <a:t> </a:t>
            </a:r>
            <a:r>
              <a:rPr lang="en-US" sz="5400" b="1" cap="none" spc="0" dirty="0" err="1">
                <a:ln/>
                <a:solidFill>
                  <a:schemeClr val="accent3"/>
                </a:solidFill>
                <a:effectLst/>
                <a:latin typeface="Times New Roman" panose="02020603050405020304" pitchFamily="18" charset="0"/>
                <a:cs typeface="Times New Roman" panose="02020603050405020304" pitchFamily="18" charset="0"/>
              </a:rPr>
              <a:t>mừng</a:t>
            </a:r>
            <a:r>
              <a:rPr lang="en-US" sz="5400" b="1" cap="none" spc="0" dirty="0">
                <a:ln/>
                <a:solidFill>
                  <a:schemeClr val="accent3"/>
                </a:solidFill>
                <a:effectLst/>
                <a:latin typeface="Times New Roman" panose="02020603050405020304" pitchFamily="18" charset="0"/>
                <a:cs typeface="Times New Roman" panose="02020603050405020304" pitchFamily="18" charset="0"/>
              </a:rPr>
              <a:t> </a:t>
            </a:r>
            <a:r>
              <a:rPr lang="en-US" sz="5400" b="1" cap="none" spc="0" dirty="0" err="1">
                <a:ln/>
                <a:solidFill>
                  <a:schemeClr val="accent3"/>
                </a:solidFill>
                <a:effectLst/>
                <a:latin typeface="Times New Roman" panose="02020603050405020304" pitchFamily="18" charset="0"/>
                <a:cs typeface="Times New Roman" panose="02020603050405020304" pitchFamily="18" charset="0"/>
              </a:rPr>
              <a:t>quý</a:t>
            </a:r>
            <a:r>
              <a:rPr lang="en-US" sz="5400" b="1" cap="none" spc="0" dirty="0">
                <a:ln/>
                <a:solidFill>
                  <a:schemeClr val="accent3"/>
                </a:solidFill>
                <a:effectLst/>
                <a:latin typeface="Times New Roman" panose="02020603050405020304" pitchFamily="18" charset="0"/>
                <a:cs typeface="Times New Roman" panose="02020603050405020304" pitchFamily="18" charset="0"/>
              </a:rPr>
              <a:t> </a:t>
            </a:r>
            <a:r>
              <a:rPr lang="en-US" sz="5400" b="1" cap="none" spc="0" dirty="0" err="1">
                <a:ln/>
                <a:solidFill>
                  <a:schemeClr val="accent3"/>
                </a:solidFill>
                <a:effectLst/>
                <a:latin typeface="Times New Roman" panose="02020603050405020304" pitchFamily="18" charset="0"/>
                <a:cs typeface="Times New Roman" panose="02020603050405020304" pitchFamily="18" charset="0"/>
              </a:rPr>
              <a:t>thầy</a:t>
            </a:r>
            <a:r>
              <a:rPr lang="en-US" sz="5400" b="1" cap="none" spc="0" dirty="0">
                <a:ln/>
                <a:solidFill>
                  <a:schemeClr val="accent3"/>
                </a:solidFill>
                <a:effectLst/>
                <a:latin typeface="Times New Roman" panose="02020603050405020304" pitchFamily="18" charset="0"/>
                <a:cs typeface="Times New Roman" panose="02020603050405020304" pitchFamily="18" charset="0"/>
              </a:rPr>
              <a:t> </a:t>
            </a:r>
            <a:r>
              <a:rPr lang="en-US" sz="5400" b="1" cap="none" spc="0" dirty="0" err="1">
                <a:ln/>
                <a:solidFill>
                  <a:schemeClr val="accent3"/>
                </a:solidFill>
                <a:effectLst/>
                <a:latin typeface="Times New Roman" panose="02020603050405020304" pitchFamily="18" charset="0"/>
                <a:cs typeface="Times New Roman" panose="02020603050405020304" pitchFamily="18" charset="0"/>
              </a:rPr>
              <a:t>cô</a:t>
            </a:r>
            <a:r>
              <a:rPr lang="en-US" sz="5400" b="1" cap="none" spc="0" dirty="0">
                <a:ln/>
                <a:solidFill>
                  <a:schemeClr val="accent3"/>
                </a:solidFill>
                <a:effectLst/>
                <a:latin typeface="Times New Roman" panose="02020603050405020304" pitchFamily="18" charset="0"/>
                <a:cs typeface="Times New Roman" panose="02020603050405020304" pitchFamily="18" charset="0"/>
              </a:rPr>
              <a:t> </a:t>
            </a:r>
            <a:r>
              <a:rPr lang="en-US" sz="5400" b="1" cap="none" spc="0" dirty="0" err="1">
                <a:ln/>
                <a:solidFill>
                  <a:schemeClr val="accent3"/>
                </a:solidFill>
                <a:effectLst/>
                <a:latin typeface="Times New Roman" panose="02020603050405020304" pitchFamily="18" charset="0"/>
                <a:cs typeface="Times New Roman" panose="02020603050405020304" pitchFamily="18" charset="0"/>
              </a:rPr>
              <a:t>giáo</a:t>
            </a:r>
            <a:r>
              <a:rPr lang="en-US" sz="5400" b="1" cap="none" spc="0" dirty="0">
                <a:ln/>
                <a:solidFill>
                  <a:schemeClr val="accent3"/>
                </a:solidFill>
                <a:effectLst/>
                <a:latin typeface="Times New Roman" panose="02020603050405020304" pitchFamily="18" charset="0"/>
                <a:cs typeface="Times New Roman" panose="02020603050405020304" pitchFamily="18" charset="0"/>
              </a:rPr>
              <a:t> </a:t>
            </a:r>
            <a:r>
              <a:rPr lang="en-US" sz="5400" b="1" cap="none" spc="0" dirty="0" err="1">
                <a:ln/>
                <a:solidFill>
                  <a:schemeClr val="accent3"/>
                </a:solidFill>
                <a:effectLst/>
                <a:latin typeface="Times New Roman" panose="02020603050405020304" pitchFamily="18" charset="0"/>
                <a:cs typeface="Times New Roman" panose="02020603050405020304" pitchFamily="18" charset="0"/>
              </a:rPr>
              <a:t>và</a:t>
            </a:r>
            <a:r>
              <a:rPr lang="en-US" sz="5400" b="1" cap="none" spc="0" dirty="0">
                <a:ln/>
                <a:solidFill>
                  <a:schemeClr val="accent3"/>
                </a:solidFill>
                <a:effectLst/>
                <a:latin typeface="Times New Roman" panose="02020603050405020304" pitchFamily="18" charset="0"/>
                <a:cs typeface="Times New Roman" panose="02020603050405020304" pitchFamily="18" charset="0"/>
              </a:rPr>
              <a:t> </a:t>
            </a:r>
            <a:r>
              <a:rPr lang="en-US" sz="5400" b="1" cap="none" spc="0" dirty="0" err="1">
                <a:ln/>
                <a:solidFill>
                  <a:schemeClr val="accent3"/>
                </a:solidFill>
                <a:effectLst/>
                <a:latin typeface="Times New Roman" panose="02020603050405020304" pitchFamily="18" charset="0"/>
                <a:cs typeface="Times New Roman" panose="02020603050405020304" pitchFamily="18" charset="0"/>
              </a:rPr>
              <a:t>các</a:t>
            </a:r>
            <a:r>
              <a:rPr lang="en-US" sz="5400" b="1" cap="none" spc="0" dirty="0">
                <a:ln/>
                <a:solidFill>
                  <a:schemeClr val="accent3"/>
                </a:solidFill>
                <a:effectLst/>
                <a:latin typeface="Times New Roman" panose="02020603050405020304" pitchFamily="18" charset="0"/>
                <a:cs typeface="Times New Roman" panose="02020603050405020304" pitchFamily="18" charset="0"/>
              </a:rPr>
              <a:t> </a:t>
            </a:r>
            <a:r>
              <a:rPr lang="en-US" sz="5400" b="1" cap="none" spc="0" dirty="0" err="1">
                <a:ln/>
                <a:solidFill>
                  <a:schemeClr val="accent3"/>
                </a:solidFill>
                <a:effectLst/>
                <a:latin typeface="Times New Roman" panose="02020603050405020304" pitchFamily="18" charset="0"/>
                <a:cs typeface="Times New Roman" panose="02020603050405020304" pitchFamily="18" charset="0"/>
              </a:rPr>
              <a:t>bạn</a:t>
            </a:r>
            <a:r>
              <a:rPr lang="en-US" sz="5400" b="1" cap="none" spc="0" dirty="0">
                <a:ln/>
                <a:solidFill>
                  <a:schemeClr val="accent3"/>
                </a:solidFill>
                <a:effectLst/>
                <a:latin typeface="Times New Roman" panose="02020603050405020304" pitchFamily="18" charset="0"/>
                <a:cs typeface="Times New Roman" panose="02020603050405020304" pitchFamily="18" charset="0"/>
              </a:rPr>
              <a:t> </a:t>
            </a:r>
            <a:r>
              <a:rPr lang="en-US" sz="5400" b="1" cap="none" spc="0" dirty="0" err="1">
                <a:ln/>
                <a:solidFill>
                  <a:schemeClr val="accent3"/>
                </a:solidFill>
                <a:effectLst/>
                <a:latin typeface="Times New Roman" panose="02020603050405020304" pitchFamily="18" charset="0"/>
                <a:cs typeface="Times New Roman" panose="02020603050405020304" pitchFamily="18" charset="0"/>
              </a:rPr>
              <a:t>học</a:t>
            </a:r>
            <a:r>
              <a:rPr lang="en-US" sz="5400" b="1" cap="none" spc="0" dirty="0">
                <a:ln/>
                <a:solidFill>
                  <a:schemeClr val="accent3"/>
                </a:solidFill>
                <a:effectLst/>
                <a:latin typeface="Times New Roman" panose="02020603050405020304" pitchFamily="18" charset="0"/>
                <a:cs typeface="Times New Roman" panose="02020603050405020304" pitchFamily="18" charset="0"/>
              </a:rPr>
              <a:t> </a:t>
            </a:r>
            <a:r>
              <a:rPr lang="en-US" sz="5400" b="1" cap="none" spc="0" dirty="0" err="1">
                <a:ln/>
                <a:solidFill>
                  <a:schemeClr val="accent3"/>
                </a:solidFill>
                <a:effectLst/>
                <a:latin typeface="Times New Roman" panose="02020603050405020304" pitchFamily="18" charset="0"/>
                <a:cs typeface="Times New Roman" panose="02020603050405020304" pitchFamily="18" charset="0"/>
              </a:rPr>
              <a:t>sinh</a:t>
            </a:r>
            <a:endParaRPr lang="en-US" sz="5400" b="1" cap="none" spc="0" dirty="0">
              <a:ln/>
              <a:solidFill>
                <a:schemeClr val="accent3"/>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62424996"/>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2230" fill="hold"/>
                                        <p:tgtEl>
                                          <p:spTgt spid="27"/>
                                        </p:tgtEl>
                                      </p:cBhvr>
                                    </p:cmd>
                                  </p:childTnLst>
                                </p:cTn>
                              </p:par>
                              <p:par>
                                <p:cTn id="7" presetID="16" presetClass="entr" presetSubtype="21"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barn(inVertical)">
                                      <p:cBhvr>
                                        <p:cTn id="9"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0" repeatCount="indefinite" fill="hold" display="0">
                  <p:stCondLst>
                    <p:cond delay="indefinite"/>
                  </p:stCondLst>
                  <p:endCondLst>
                    <p:cond evt="onStopAudio" delay="0">
                      <p:tgtEl>
                        <p:sldTgt/>
                      </p:tgtEl>
                    </p:cond>
                  </p:endCondLst>
                </p:cTn>
                <p:tgtEl>
                  <p:spTgt spid="2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1240"/>
            <a:ext cx="12190413" cy="6857107"/>
          </a:xfrm>
          <a:prstGeom prst="rect">
            <a:avLst/>
          </a:prstGeom>
        </p:spPr>
      </p:pic>
      <p:sp>
        <p:nvSpPr>
          <p:cNvPr id="17" name="TextBox 4"/>
          <p:cNvSpPr txBox="1"/>
          <p:nvPr/>
        </p:nvSpPr>
        <p:spPr>
          <a:xfrm>
            <a:off x="1620982" y="2358065"/>
            <a:ext cx="9989127" cy="1107996"/>
          </a:xfrm>
          <a:prstGeom prst="rect">
            <a:avLst/>
          </a:prstGeom>
          <a:noFill/>
        </p:spPr>
        <p:txBody>
          <a:bodyPr wrap="square" rtlCol="0">
            <a:spAutoFit/>
          </a:bodyPr>
          <a:lstStyle/>
          <a:p>
            <a:pPr algn="ctr"/>
            <a:r>
              <a:rPr lang="en-US" altLang="zh-CN" sz="3600" b="1" spc="600" dirty="0" err="1" smtClean="0">
                <a:solidFill>
                  <a:srgbClr val="FF0000"/>
                </a:solidFill>
                <a:latin typeface="Times New Roman" panose="02020603050405020304" pitchFamily="18" charset="0"/>
                <a:ea typeface="张海山锐线体简" panose="02000000000000000000" pitchFamily="2" charset="-122"/>
                <a:cs typeface="Times New Roman" panose="02020603050405020304" pitchFamily="18" charset="0"/>
              </a:rPr>
              <a:t>Văn</a:t>
            </a:r>
            <a:r>
              <a:rPr lang="en-US" altLang="zh-CN" sz="3600" b="1" spc="600" dirty="0" smtClean="0">
                <a:solidFill>
                  <a:srgbClr val="FF0000"/>
                </a:solidFill>
                <a:latin typeface="Times New Roman" panose="02020603050405020304" pitchFamily="18" charset="0"/>
                <a:ea typeface="张海山锐线体简" panose="02000000000000000000" pitchFamily="2" charset="-122"/>
                <a:cs typeface="Times New Roman" panose="02020603050405020304" pitchFamily="18" charset="0"/>
              </a:rPr>
              <a:t> </a:t>
            </a:r>
            <a:r>
              <a:rPr lang="en-US" altLang="zh-CN" sz="3600" b="1" spc="600" dirty="0" err="1" smtClean="0">
                <a:solidFill>
                  <a:srgbClr val="FF0000"/>
                </a:solidFill>
                <a:latin typeface="Times New Roman" panose="02020603050405020304" pitchFamily="18" charset="0"/>
                <a:ea typeface="张海山锐线体简" panose="02000000000000000000" pitchFamily="2" charset="-122"/>
                <a:cs typeface="Times New Roman" panose="02020603050405020304" pitchFamily="18" charset="0"/>
              </a:rPr>
              <a:t>bản</a:t>
            </a:r>
            <a:r>
              <a:rPr lang="en-US" altLang="zh-CN" sz="3600" b="1" spc="600" dirty="0" smtClean="0">
                <a:solidFill>
                  <a:srgbClr val="FF0000"/>
                </a:solidFill>
                <a:latin typeface="Times New Roman" panose="02020603050405020304" pitchFamily="18" charset="0"/>
                <a:ea typeface="张海山锐线体简" panose="02000000000000000000" pitchFamily="2" charset="-122"/>
                <a:cs typeface="Times New Roman" panose="02020603050405020304" pitchFamily="18" charset="0"/>
              </a:rPr>
              <a:t> </a:t>
            </a:r>
            <a:r>
              <a:rPr lang="en-US" altLang="zh-CN" sz="6600" b="1" spc="600" dirty="0" smtClean="0">
                <a:solidFill>
                  <a:srgbClr val="FF0000"/>
                </a:solidFill>
                <a:latin typeface="Showcard Gothic" panose="04020904020102020604" pitchFamily="82" charset="0"/>
                <a:ea typeface="张海山锐线体简" panose="02000000000000000000" pitchFamily="2" charset="-122"/>
                <a:cs typeface="Times New Roman" panose="02020603050405020304" pitchFamily="18" charset="0"/>
              </a:rPr>
              <a:t>CÁI KÍNH</a:t>
            </a:r>
            <a:endParaRPr lang="en-US" altLang="zh-CN" sz="6600" b="1" spc="600" dirty="0">
              <a:solidFill>
                <a:srgbClr val="FF0000"/>
              </a:solidFill>
              <a:latin typeface="Showcard Gothic" panose="04020904020102020604" pitchFamily="82" charset="0"/>
              <a:ea typeface="张海山锐线体简" panose="02000000000000000000" pitchFamily="2" charset="-122"/>
              <a:cs typeface="Times New Roman" panose="02020603050405020304" pitchFamily="18" charset="0"/>
            </a:endParaRPr>
          </a:p>
        </p:txBody>
      </p:sp>
      <p:sp>
        <p:nvSpPr>
          <p:cNvPr id="2" name="TextBox 1"/>
          <p:cNvSpPr txBox="1"/>
          <p:nvPr/>
        </p:nvSpPr>
        <p:spPr>
          <a:xfrm>
            <a:off x="2493818" y="1496291"/>
            <a:ext cx="4738255" cy="861774"/>
          </a:xfrm>
          <a:prstGeom prst="rect">
            <a:avLst/>
          </a:prstGeom>
          <a:noFill/>
        </p:spPr>
        <p:txBody>
          <a:bodyPr wrap="square" rtlCol="0">
            <a:spAutoFit/>
          </a:bodyPr>
          <a:lstStyle/>
          <a:p>
            <a:r>
              <a:rPr lang="en-US" sz="3200" b="1" dirty="0" err="1">
                <a:latin typeface="Times New Roman" panose="02020603050405020304" pitchFamily="18" charset="0"/>
                <a:cs typeface="Times New Roman" panose="02020603050405020304" pitchFamily="18" charset="0"/>
              </a:rPr>
              <a:t>Tiết</a:t>
            </a:r>
            <a:r>
              <a:rPr lang="en-US" sz="3200" b="1" dirty="0">
                <a:latin typeface="Times New Roman" panose="02020603050405020304" pitchFamily="18" charset="0"/>
                <a:cs typeface="Times New Roman" panose="02020603050405020304" pitchFamily="18" charset="0"/>
              </a:rPr>
              <a:t> 48 -49 </a:t>
            </a:r>
            <a:endParaRPr lang="en-VN" sz="3200" b="1" dirty="0">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555655287"/>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childTnLst>
                          </p:cTn>
                        </p:par>
                        <p:par>
                          <p:cTn id="8" fill="hold">
                            <p:stCondLst>
                              <p:cond delay="750"/>
                            </p:stCondLst>
                            <p:childTnLst>
                              <p:par>
                                <p:cTn id="9" presetID="14" presetClass="entr" presetSubtype="10" fill="hold" grpId="0" nodeType="afterEffect">
                                  <p:stCondLst>
                                    <p:cond delay="0"/>
                                  </p:stCondLst>
                                  <p:iterate type="lt">
                                    <p:tmPct val="30000"/>
                                  </p:iterate>
                                  <p:childTnLst>
                                    <p:set>
                                      <p:cBhvr>
                                        <p:cTn id="10" dur="1" fill="hold">
                                          <p:stCondLst>
                                            <p:cond delay="0"/>
                                          </p:stCondLst>
                                        </p:cTn>
                                        <p:tgtEl>
                                          <p:spTgt spid="17"/>
                                        </p:tgtEl>
                                        <p:attrNameLst>
                                          <p:attrName>style.visibility</p:attrName>
                                        </p:attrNameLst>
                                      </p:cBhvr>
                                      <p:to>
                                        <p:strVal val="visible"/>
                                      </p:to>
                                    </p:set>
                                    <p:animEffect transition="in" filter="randombar(horizontal)">
                                      <p:cBhvr>
                                        <p:cTn id="11" dur="2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1240"/>
            <a:ext cx="12190413" cy="6857107"/>
          </a:xfrm>
          <a:prstGeom prst="rect">
            <a:avLst/>
          </a:prstGeom>
        </p:spPr>
      </p:pic>
      <p:sp>
        <p:nvSpPr>
          <p:cNvPr id="16" name="矩形 15"/>
          <p:cNvSpPr/>
          <p:nvPr/>
        </p:nvSpPr>
        <p:spPr>
          <a:xfrm>
            <a:off x="3069914" y="2658140"/>
            <a:ext cx="6004236" cy="1062443"/>
          </a:xfrm>
          <a:prstGeom prst="rect">
            <a:avLst/>
          </a:prstGeom>
          <a:noFill/>
          <a:ln>
            <a:solidFill>
              <a:srgbClr val="699E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Times New Roman" panose="02020603050405020304" pitchFamily="18" charset="0"/>
              <a:cs typeface="Times New Roman" panose="02020603050405020304" pitchFamily="18" charset="0"/>
            </a:endParaRPr>
          </a:p>
        </p:txBody>
      </p:sp>
      <p:sp>
        <p:nvSpPr>
          <p:cNvPr id="17" name="TextBox 4"/>
          <p:cNvSpPr txBox="1"/>
          <p:nvPr/>
        </p:nvSpPr>
        <p:spPr>
          <a:xfrm>
            <a:off x="2866777" y="2796946"/>
            <a:ext cx="6456857" cy="784830"/>
          </a:xfrm>
          <a:prstGeom prst="rect">
            <a:avLst/>
          </a:prstGeom>
          <a:noFill/>
        </p:spPr>
        <p:txBody>
          <a:bodyPr wrap="square" rtlCol="0">
            <a:spAutoFit/>
          </a:bodyPr>
          <a:lstStyle/>
          <a:p>
            <a:pPr algn="ctr"/>
            <a:r>
              <a:rPr lang="en-US" altLang="zh-CN" sz="4500" b="1" spc="600" dirty="0">
                <a:solidFill>
                  <a:srgbClr val="699E56"/>
                </a:solidFill>
                <a:latin typeface="Times New Roman" panose="02020603050405020304" pitchFamily="18" charset="0"/>
                <a:ea typeface="张海山锐线体简" panose="02000000000000000000" pitchFamily="2" charset="-122"/>
                <a:cs typeface="Times New Roman" panose="02020603050405020304" pitchFamily="18" charset="0"/>
              </a:rPr>
              <a:t>TÌM HIỂU CHUNG</a:t>
            </a:r>
          </a:p>
        </p:txBody>
      </p:sp>
      <p:sp>
        <p:nvSpPr>
          <p:cNvPr id="8" name="Diamond 7">
            <a:extLst>
              <a:ext uri="{FF2B5EF4-FFF2-40B4-BE49-F238E27FC236}">
                <a16:creationId xmlns:a16="http://schemas.microsoft.com/office/drawing/2014/main" id="{73C70D9A-FEB8-8048-ADE6-04B0D8157F31}"/>
              </a:ext>
            </a:extLst>
          </p:cNvPr>
          <p:cNvSpPr/>
          <p:nvPr/>
        </p:nvSpPr>
        <p:spPr>
          <a:xfrm>
            <a:off x="5349018" y="1264691"/>
            <a:ext cx="1446028" cy="1254642"/>
          </a:xfrm>
          <a:prstGeom prst="diamond">
            <a:avLst/>
          </a:prstGeom>
          <a:solidFill>
            <a:srgbClr val="699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6000" b="1" dirty="0">
                <a:latin typeface="Times New Roman" panose="02020603050405020304" pitchFamily="18" charset="0"/>
                <a:cs typeface="Times New Roman" panose="02020603050405020304" pitchFamily="18" charset="0"/>
              </a:rPr>
              <a:t>I</a:t>
            </a:r>
          </a:p>
        </p:txBody>
      </p:sp>
    </p:spTree>
    <p:extLst>
      <p:ext uri="{BB962C8B-B14F-4D97-AF65-F5344CB8AC3E}">
        <p14:creationId xmlns:p14="http://schemas.microsoft.com/office/powerpoint/2010/main" val="3705190661"/>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par>
                                <p:cTn id="8" presetID="22" presetClass="entr" presetSubtype="8" fill="hold" grpId="0" nodeType="withEffect" nodePh="1">
                                  <p:stCondLst>
                                    <p:cond delay="250"/>
                                  </p:stCondLst>
                                  <p:endCondLst>
                                    <p:cond evt="begin" delay="0">
                                      <p:tn val="8"/>
                                    </p:cond>
                                  </p:end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500"/>
                                        <p:tgtEl>
                                          <p:spTgt spid="16"/>
                                        </p:tgtEl>
                                      </p:cBhvr>
                                    </p:animEffect>
                                  </p:childTnLst>
                                </p:cTn>
                              </p:par>
                            </p:childTnLst>
                          </p:cTn>
                        </p:par>
                        <p:par>
                          <p:cTn id="11" fill="hold">
                            <p:stCondLst>
                              <p:cond delay="750"/>
                            </p:stCondLst>
                            <p:childTnLst>
                              <p:par>
                                <p:cTn id="12" presetID="14" presetClass="entr" presetSubtype="10" fill="hold" grpId="0" nodeType="afterEffect">
                                  <p:stCondLst>
                                    <p:cond delay="0"/>
                                  </p:stCondLst>
                                  <p:iterate type="lt">
                                    <p:tmPct val="30000"/>
                                  </p:iterate>
                                  <p:childTnLst>
                                    <p:set>
                                      <p:cBhvr>
                                        <p:cTn id="13" dur="1" fill="hold">
                                          <p:stCondLst>
                                            <p:cond delay="0"/>
                                          </p:stCondLst>
                                        </p:cTn>
                                        <p:tgtEl>
                                          <p:spTgt spid="17"/>
                                        </p:tgtEl>
                                        <p:attrNameLst>
                                          <p:attrName>style.visibility</p:attrName>
                                        </p:attrNameLst>
                                      </p:cBhvr>
                                      <p:to>
                                        <p:strVal val="visible"/>
                                      </p:to>
                                    </p:set>
                                    <p:animEffect transition="in" filter="randombar(horizontal)">
                                      <p:cBhvr>
                                        <p:cTn id="14" dur="250"/>
                                        <p:tgtEl>
                                          <p:spTgt spid="17"/>
                                        </p:tgtEl>
                                      </p:cBhvr>
                                    </p:animEffect>
                                  </p:childTnLst>
                                </p:cTn>
                              </p:par>
                              <p:par>
                                <p:cTn id="15" presetID="5" presetClass="entr" presetSubtype="1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heckerboard(across)">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687782" y="400050"/>
            <a:ext cx="7273636" cy="838200"/>
          </a:xfrm>
          <a:prstGeom prst="rect">
            <a:avLst/>
          </a:prstGeom>
          <a:solidFill>
            <a:srgbClr val="699E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b="1" cap="small"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I</a:t>
            </a:r>
            <a:r>
              <a:rPr lang="en-US" sz="3800" b="1" cap="small"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3800" b="1" cap="small"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ĐỌC VÀ </a:t>
            </a:r>
            <a:r>
              <a:rPr lang="en-US" sz="3800" b="1" cap="small"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TÌM HIỂU CHUNG</a:t>
            </a:r>
            <a:endParaRPr lang="en-US" sz="3800" b="1" cap="small"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1" name="Copyright Notice"/>
          <p:cNvSpPr>
            <a:spLocks/>
          </p:cNvSpPr>
          <p:nvPr/>
        </p:nvSpPr>
        <p:spPr bwMode="auto">
          <a:xfrm>
            <a:off x="4572000" y="623725"/>
            <a:ext cx="3048000" cy="604042"/>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500" cap="small" dirty="0">
              <a:solidFill>
                <a:schemeClr val="bg1"/>
              </a:solidFill>
              <a:latin typeface="#9Slide03 Arima Madurai" pitchFamily="2" charset="77"/>
              <a:ea typeface="微软雅黑" panose="020B0503020204020204" pitchFamily="34" charset="-122"/>
              <a:cs typeface="#9Slide03 Arima Madurai" pitchFamily="2" charset="77"/>
            </a:endParaRPr>
          </a:p>
        </p:txBody>
      </p:sp>
      <p:sp>
        <p:nvSpPr>
          <p:cNvPr id="14" name="Rounded Rectangle 13">
            <a:extLst>
              <a:ext uri="{FF2B5EF4-FFF2-40B4-BE49-F238E27FC236}">
                <a16:creationId xmlns:a16="http://schemas.microsoft.com/office/drawing/2014/main" id="{75867B5E-4CA8-3A41-B387-51654EC0FA5B}"/>
              </a:ext>
            </a:extLst>
          </p:cNvPr>
          <p:cNvSpPr/>
          <p:nvPr/>
        </p:nvSpPr>
        <p:spPr>
          <a:xfrm>
            <a:off x="1342914" y="1510539"/>
            <a:ext cx="3406097" cy="735235"/>
          </a:xfrm>
          <a:prstGeom prst="roundRect">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r>
              <a:rPr lang="en-US" sz="2400" b="1" dirty="0" smtClean="0">
                <a:latin typeface="Times New Roman" panose="02020603050405020304" pitchFamily="18" charset="0"/>
                <a:cs typeface="Times New Roman" panose="02020603050405020304" pitchFamily="18" charset="0"/>
              </a:rPr>
              <a:t>1. TÁC GIẢ</a:t>
            </a:r>
            <a:endParaRPr lang="en-VN" sz="2400" b="1" dirty="0">
              <a:latin typeface="Times New Roman" panose="02020603050405020304" pitchFamily="18" charset="0"/>
              <a:cs typeface="Times New Roman" panose="02020603050405020304" pitchFamily="18" charset="0"/>
            </a:endParaRPr>
          </a:p>
        </p:txBody>
      </p:sp>
      <p:sp>
        <p:nvSpPr>
          <p:cNvPr id="7" name="TextBox 6"/>
          <p:cNvSpPr txBox="1"/>
          <p:nvPr/>
        </p:nvSpPr>
        <p:spPr>
          <a:xfrm>
            <a:off x="1342914" y="2535381"/>
            <a:ext cx="9893122" cy="3108543"/>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 A-</a:t>
            </a:r>
            <a:r>
              <a:rPr lang="en-US" sz="2800" dirty="0" err="1">
                <a:latin typeface="Times New Roman" panose="02020603050405020304" pitchFamily="18" charset="0"/>
                <a:cs typeface="Times New Roman" panose="02020603050405020304" pitchFamily="18" charset="0"/>
              </a:rPr>
              <a:t>dít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Nê-xin</a:t>
            </a:r>
            <a:r>
              <a:rPr lang="en-US" sz="2800" dirty="0">
                <a:latin typeface="Times New Roman" panose="02020603050405020304" pitchFamily="18" charset="0"/>
                <a:cs typeface="Times New Roman" panose="02020603050405020304" pitchFamily="18" charset="0"/>
              </a:rPr>
              <a:t>: 1915-1995</a:t>
            </a: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Quê</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Kì</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phẩm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thuyết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dịch</a:t>
            </a:r>
            <a:r>
              <a:rPr lang="en-US" sz="2800" dirty="0">
                <a:latin typeface="Times New Roman" panose="02020603050405020304" pitchFamily="18" charset="0"/>
                <a:cs typeface="Times New Roman" panose="02020603050405020304" pitchFamily="18" charset="0"/>
              </a:rPr>
              <a:t> sang </a:t>
            </a:r>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Việt</a:t>
            </a:r>
            <a:r>
              <a:rPr lang="en-US" sz="2800" dirty="0">
                <a:latin typeface="Times New Roman" panose="02020603050405020304" pitchFamily="18" charset="0"/>
                <a:cs typeface="Times New Roman" panose="02020603050405020304" pitchFamily="18" charset="0"/>
              </a:rPr>
              <a:t>.</a:t>
            </a: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phẩm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đùa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bùm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a:t>
            </a:r>
            <a:r>
              <a:rPr lang="en-US" sz="2800" dirty="0">
                <a:latin typeface="Times New Roman" panose="02020603050405020304" pitchFamily="18" charset="0"/>
                <a:cs typeface="Times New Roman" panose="02020603050405020304" pitchFamily="18" charset="0"/>
              </a:rPr>
              <a:t>, … </a:t>
            </a:r>
          </a:p>
          <a:p>
            <a:pPr marL="342900" indent="-342900">
              <a:buAutoNum type="arabicPeriod"/>
            </a:pPr>
            <a:endParaRPr lang="en-US" sz="2800" dirty="0">
              <a:latin typeface="Times New Roman" panose="02020603050405020304" pitchFamily="18" charset="0"/>
              <a:cs typeface="Times New Roman" panose="02020603050405020304" pitchFamily="18" charset="0"/>
            </a:endParaRPr>
          </a:p>
        </p:txBody>
      </p:sp>
      <p:sp>
        <p:nvSpPr>
          <p:cNvPr id="3" name="5-Point Star 2"/>
          <p:cNvSpPr/>
          <p:nvPr/>
        </p:nvSpPr>
        <p:spPr>
          <a:xfrm>
            <a:off x="8271163" y="1717964"/>
            <a:ext cx="3089563" cy="1731818"/>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tx1"/>
                </a:solidFill>
              </a:rPr>
              <a:t>Nhóm</a:t>
            </a:r>
            <a:r>
              <a:rPr lang="en-US" dirty="0" smtClean="0">
                <a:solidFill>
                  <a:schemeClr val="tx1"/>
                </a:solidFill>
              </a:rPr>
              <a:t> 1 </a:t>
            </a:r>
            <a:r>
              <a:rPr lang="en-US" dirty="0" err="1" smtClean="0">
                <a:solidFill>
                  <a:schemeClr val="tx1"/>
                </a:solidFill>
              </a:rPr>
              <a:t>điều</a:t>
            </a:r>
            <a:r>
              <a:rPr lang="en-US" dirty="0" smtClean="0">
                <a:solidFill>
                  <a:schemeClr val="tx1"/>
                </a:solidFill>
              </a:rPr>
              <a:t> </a:t>
            </a:r>
            <a:r>
              <a:rPr lang="en-US" dirty="0" err="1" smtClean="0">
                <a:solidFill>
                  <a:schemeClr val="tx1"/>
                </a:solidFill>
              </a:rPr>
              <a:t>hành</a:t>
            </a:r>
            <a:endParaRPr lang="en-US" dirty="0">
              <a:solidFill>
                <a:schemeClr val="tx1"/>
              </a:solidFill>
            </a:endParaRPr>
          </a:p>
        </p:txBody>
      </p:sp>
    </p:spTree>
    <p:extLst>
      <p:ext uri="{BB962C8B-B14F-4D97-AF65-F5344CB8AC3E}">
        <p14:creationId xmlns:p14="http://schemas.microsoft.com/office/powerpoint/2010/main" val="1470598690"/>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7" grpId="0"/>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620982" y="400050"/>
            <a:ext cx="4142509" cy="838200"/>
          </a:xfrm>
          <a:prstGeom prst="rect">
            <a:avLst/>
          </a:prstGeom>
          <a:solidFill>
            <a:srgbClr val="699E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b="1" cap="small"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2. </a:t>
            </a:r>
            <a:r>
              <a:rPr lang="en-US" sz="3800" b="1" cap="small"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TÁC PHẨM</a:t>
            </a:r>
            <a:endParaRPr lang="en-US" sz="3800" b="1" cap="small"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1" name="Copyright Notice"/>
          <p:cNvSpPr>
            <a:spLocks/>
          </p:cNvSpPr>
          <p:nvPr/>
        </p:nvSpPr>
        <p:spPr bwMode="auto">
          <a:xfrm>
            <a:off x="4572000" y="623725"/>
            <a:ext cx="3048000" cy="604042"/>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500" cap="small" dirty="0">
              <a:solidFill>
                <a:schemeClr val="bg1"/>
              </a:solidFill>
              <a:latin typeface="#9Slide03 Arima Madurai" pitchFamily="2" charset="77"/>
              <a:ea typeface="微软雅黑" panose="020B0503020204020204" pitchFamily="34" charset="-122"/>
              <a:cs typeface="#9Slide03 Arima Madurai" pitchFamily="2" charset="77"/>
            </a:endParaRPr>
          </a:p>
        </p:txBody>
      </p:sp>
      <p:sp>
        <p:nvSpPr>
          <p:cNvPr id="14" name="Rounded Rectangle 13">
            <a:extLst>
              <a:ext uri="{FF2B5EF4-FFF2-40B4-BE49-F238E27FC236}">
                <a16:creationId xmlns:a16="http://schemas.microsoft.com/office/drawing/2014/main" id="{75867B5E-4CA8-3A41-B387-51654EC0FA5B}"/>
              </a:ext>
            </a:extLst>
          </p:cNvPr>
          <p:cNvSpPr/>
          <p:nvPr/>
        </p:nvSpPr>
        <p:spPr>
          <a:xfrm>
            <a:off x="1744696" y="1663726"/>
            <a:ext cx="3406097" cy="735235"/>
          </a:xfrm>
          <a:prstGeom prst="roundRect">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r>
              <a:rPr lang="en-US" sz="3000" b="1" dirty="0" smtClean="0">
                <a:latin typeface="Times New Roman" panose="02020603050405020304" pitchFamily="18" charset="0"/>
                <a:cs typeface="Times New Roman" panose="02020603050405020304" pitchFamily="18" charset="0"/>
              </a:rPr>
              <a:t>a. </a:t>
            </a:r>
            <a:r>
              <a:rPr lang="en-US" sz="3000" b="1" dirty="0" err="1" smtClean="0">
                <a:latin typeface="Times New Roman" panose="02020603050405020304" pitchFamily="18" charset="0"/>
                <a:cs typeface="Times New Roman" panose="02020603050405020304" pitchFamily="18" charset="0"/>
              </a:rPr>
              <a:t>Đọc</a:t>
            </a:r>
            <a:r>
              <a:rPr lang="en-US" sz="3000" b="1" dirty="0" smtClean="0">
                <a:latin typeface="Times New Roman" panose="02020603050405020304" pitchFamily="18" charset="0"/>
                <a:cs typeface="Times New Roman" panose="02020603050405020304" pitchFamily="18" charset="0"/>
              </a:rPr>
              <a:t>, </a:t>
            </a:r>
            <a:r>
              <a:rPr lang="en-US" sz="3000" b="1" dirty="0" err="1" smtClean="0">
                <a:latin typeface="Times New Roman" panose="02020603050405020304" pitchFamily="18" charset="0"/>
                <a:cs typeface="Times New Roman" panose="02020603050405020304" pitchFamily="18" charset="0"/>
              </a:rPr>
              <a:t>tóm</a:t>
            </a:r>
            <a:r>
              <a:rPr lang="en-US" sz="3000" b="1" dirty="0" smtClean="0">
                <a:latin typeface="Times New Roman" panose="02020603050405020304" pitchFamily="18" charset="0"/>
                <a:cs typeface="Times New Roman" panose="02020603050405020304" pitchFamily="18" charset="0"/>
              </a:rPr>
              <a:t> </a:t>
            </a:r>
            <a:r>
              <a:rPr lang="en-US" sz="3000" b="1" dirty="0" err="1" smtClean="0">
                <a:latin typeface="Times New Roman" panose="02020603050405020304" pitchFamily="18" charset="0"/>
                <a:cs typeface="Times New Roman" panose="02020603050405020304" pitchFamily="18" charset="0"/>
              </a:rPr>
              <a:t>tắt</a:t>
            </a:r>
            <a:endParaRPr lang="en-VN" sz="3000" b="1" dirty="0">
              <a:latin typeface="Times New Roman" panose="02020603050405020304" pitchFamily="18" charset="0"/>
              <a:cs typeface="Times New Roman" panose="02020603050405020304" pitchFamily="18" charset="0"/>
            </a:endParaRPr>
          </a:p>
        </p:txBody>
      </p:sp>
      <p:sp>
        <p:nvSpPr>
          <p:cNvPr id="7" name="TextBox 6"/>
          <p:cNvSpPr txBox="1"/>
          <p:nvPr/>
        </p:nvSpPr>
        <p:spPr>
          <a:xfrm>
            <a:off x="1342914" y="2535381"/>
            <a:ext cx="9893122" cy="3693319"/>
          </a:xfrm>
          <a:prstGeom prst="rect">
            <a:avLst/>
          </a:prstGeom>
          <a:noFill/>
        </p:spPr>
        <p:txBody>
          <a:bodyPr wrap="square" rtlCol="0">
            <a:spAutoFit/>
          </a:bodyPr>
          <a:lstStyle/>
          <a:p>
            <a:pPr marL="342900" indent="-342900">
              <a:buAutoNum type="arabicPeriod"/>
            </a:pPr>
            <a:r>
              <a:rPr lang="en-US" sz="2400" dirty="0" err="1" smtClean="0">
                <a:latin typeface="Times New Roman" panose="02020603050405020304" pitchFamily="18" charset="0"/>
                <a:cs typeface="Times New Roman" panose="02020603050405020304" pitchFamily="18" charset="0"/>
              </a:rPr>
              <a:t>Nhân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vật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tôi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mong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muốn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được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đeo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kính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để</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giống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như</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người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trí</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thức</a:t>
            </a:r>
            <a:endParaRPr lang="en-US" sz="2400" dirty="0" smtClean="0">
              <a:latin typeface="Times New Roman" panose="02020603050405020304" pitchFamily="18" charset="0"/>
              <a:cs typeface="Times New Roman" panose="02020603050405020304" pitchFamily="18" charset="0"/>
            </a:endParaRPr>
          </a:p>
          <a:p>
            <a:pPr marL="342900" indent="-342900">
              <a:buAutoNum type="arabicPeriod"/>
            </a:pPr>
            <a:r>
              <a:rPr lang="en-US" sz="2400" dirty="0" err="1" smtClean="0">
                <a:latin typeface="Times New Roman" panose="02020603050405020304" pitchFamily="18" charset="0"/>
                <a:cs typeface="Times New Roman" panose="02020603050405020304" pitchFamily="18" charset="0"/>
              </a:rPr>
              <a:t>Lần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đầu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khám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bác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sĩ</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đã</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nói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mắt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nhân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vật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tôi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bị</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cận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thị</a:t>
            </a:r>
            <a:r>
              <a:rPr lang="en-US" sz="2400" dirty="0" smtClean="0">
                <a:latin typeface="Times New Roman" panose="02020603050405020304" pitchFamily="18" charset="0"/>
                <a:cs typeface="Times New Roman" panose="02020603050405020304" pitchFamily="18" charset="0"/>
              </a:rPr>
              <a:t> 1,75 </a:t>
            </a:r>
            <a:r>
              <a:rPr lang="en-US" sz="2400" dirty="0" err="1" smtClean="0">
                <a:latin typeface="Times New Roman" panose="02020603050405020304" pitchFamily="18" charset="0"/>
                <a:cs typeface="Times New Roman" panose="02020603050405020304" pitchFamily="18" charset="0"/>
              </a:rPr>
              <a:t>đi</a:t>
            </a:r>
            <a:r>
              <a:rPr lang="en-US" sz="2400" dirty="0" smtClean="0">
                <a:latin typeface="Times New Roman" panose="02020603050405020304" pitchFamily="18" charset="0"/>
                <a:cs typeface="Times New Roman" panose="02020603050405020304" pitchFamily="18" charset="0"/>
              </a:rPr>
              <a:t> - </a:t>
            </a:r>
            <a:r>
              <a:rPr lang="en-US" sz="2400" dirty="0" err="1" smtClean="0">
                <a:latin typeface="Times New Roman" panose="02020603050405020304" pitchFamily="18" charset="0"/>
                <a:cs typeface="Times New Roman" panose="02020603050405020304" pitchFamily="18" charset="0"/>
              </a:rPr>
              <a:t>ốp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hậu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quả</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việc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đeo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kính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đó</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chính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bị</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nôn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thốc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nôn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tháo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nôn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cả</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mật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xanh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mật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không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nhìn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thấy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gì</a:t>
            </a:r>
            <a:r>
              <a:rPr lang="en-US" sz="2400" dirty="0" smtClean="0">
                <a:latin typeface="Times New Roman" panose="02020603050405020304" pitchFamily="18" charset="0"/>
                <a:cs typeface="Times New Roman" panose="02020603050405020304" pitchFamily="18" charset="0"/>
              </a:rPr>
              <a:t>.</a:t>
            </a:r>
          </a:p>
          <a:p>
            <a:pPr marL="342900" indent="-342900">
              <a:buAutoNum type="arabicPeriod"/>
            </a:pPr>
            <a:r>
              <a:rPr lang="en-US" sz="2400" dirty="0" err="1" smtClean="0">
                <a:latin typeface="Times New Roman" panose="02020603050405020304" pitchFamily="18" charset="0"/>
                <a:cs typeface="Times New Roman" panose="02020603050405020304" pitchFamily="18" charset="0"/>
              </a:rPr>
              <a:t>Sau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đó</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anh</a:t>
            </a:r>
            <a:r>
              <a:rPr lang="en-US" sz="2400" dirty="0" smtClean="0">
                <a:latin typeface="Times New Roman" panose="02020603050405020304" pitchFamily="18" charset="0"/>
                <a:cs typeface="Times New Roman" panose="02020603050405020304" pitchFamily="18" charset="0"/>
              </a:rPr>
              <a:t> ta </a:t>
            </a:r>
            <a:r>
              <a:rPr lang="en-US" sz="2400" dirty="0" err="1" smtClean="0">
                <a:latin typeface="Times New Roman" panose="02020603050405020304" pitchFamily="18" charset="0"/>
                <a:cs typeface="Times New Roman" panose="02020603050405020304" pitchFamily="18" charset="0"/>
              </a:rPr>
              <a:t>lại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mua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kính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mới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hậu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quả</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mắt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lại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bị</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đỏ</a:t>
            </a:r>
            <a:r>
              <a:rPr lang="en-US" sz="2400" dirty="0" smtClean="0">
                <a:latin typeface="Times New Roman" panose="02020603050405020304" pitchFamily="18" charset="0"/>
                <a:cs typeface="Times New Roman" panose="02020603050405020304" pitchFamily="18" charset="0"/>
              </a:rPr>
              <a:t> hoe </a:t>
            </a:r>
            <a:r>
              <a:rPr lang="en-US" sz="2400" dirty="0" err="1" smtClean="0">
                <a:latin typeface="Times New Roman" panose="02020603050405020304" pitchFamily="18" charset="0"/>
                <a:cs typeface="Times New Roman" panose="02020603050405020304" pitchFamily="18" charset="0"/>
              </a:rPr>
              <a:t>như</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khóc</a:t>
            </a:r>
            <a:endParaRPr lang="en-US" sz="2400" dirty="0" smtClean="0">
              <a:latin typeface="Times New Roman" panose="02020603050405020304" pitchFamily="18" charset="0"/>
              <a:cs typeface="Times New Roman" panose="02020603050405020304" pitchFamily="18" charset="0"/>
            </a:endParaRPr>
          </a:p>
          <a:p>
            <a:pPr marL="342900" indent="-342900">
              <a:buAutoNum type="arabicPeriod"/>
            </a:pPr>
            <a:r>
              <a:rPr lang="en-US" sz="2400" dirty="0" err="1" smtClean="0">
                <a:latin typeface="Times New Roman" panose="02020603050405020304" pitchFamily="18" charset="0"/>
                <a:cs typeface="Times New Roman" panose="02020603050405020304" pitchFamily="18" charset="0"/>
              </a:rPr>
              <a:t>Đến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lần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thứ</a:t>
            </a:r>
            <a:r>
              <a:rPr lang="en-US" sz="2400" dirty="0" smtClean="0">
                <a:latin typeface="Times New Roman" panose="02020603050405020304" pitchFamily="18" charset="0"/>
                <a:cs typeface="Times New Roman" panose="02020603050405020304" pitchFamily="18" charset="0"/>
              </a:rPr>
              <a:t> 3, </a:t>
            </a:r>
            <a:r>
              <a:rPr lang="en-US" sz="2400" dirty="0" err="1" smtClean="0">
                <a:latin typeface="Times New Roman" panose="02020603050405020304" pitchFamily="18" charset="0"/>
                <a:cs typeface="Times New Roman" panose="02020603050405020304" pitchFamily="18" charset="0"/>
              </a:rPr>
              <a:t>thứ</a:t>
            </a:r>
            <a:r>
              <a:rPr lang="en-US" sz="2400" dirty="0" smtClean="0">
                <a:latin typeface="Times New Roman" panose="02020603050405020304" pitchFamily="18" charset="0"/>
                <a:cs typeface="Times New Roman" panose="02020603050405020304" pitchFamily="18" charset="0"/>
              </a:rPr>
              <a:t> 4 </a:t>
            </a:r>
            <a:r>
              <a:rPr lang="en-US" sz="2400" dirty="0" err="1" smtClean="0">
                <a:latin typeface="Times New Roman" panose="02020603050405020304" pitchFamily="18" charset="0"/>
                <a:cs typeface="Times New Roman" panose="02020603050405020304" pitchFamily="18" charset="0"/>
              </a:rPr>
              <a:t>anh</a:t>
            </a:r>
            <a:r>
              <a:rPr lang="en-US" sz="2400" dirty="0" smtClean="0">
                <a:latin typeface="Times New Roman" panose="02020603050405020304" pitchFamily="18" charset="0"/>
                <a:cs typeface="Times New Roman" panose="02020603050405020304" pitchFamily="18" charset="0"/>
              </a:rPr>
              <a:t> ta </a:t>
            </a:r>
            <a:r>
              <a:rPr lang="en-US" sz="2400" dirty="0" err="1" smtClean="0">
                <a:latin typeface="Times New Roman" panose="02020603050405020304" pitchFamily="18" charset="0"/>
                <a:cs typeface="Times New Roman" panose="02020603050405020304" pitchFamily="18" charset="0"/>
              </a:rPr>
              <a:t>cũng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được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bác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sĩ</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phán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viễn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thị</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loạn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thị</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phải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đeo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kính</a:t>
            </a:r>
            <a:endParaRPr lang="en-US" sz="2400" dirty="0" smtClean="0">
              <a:latin typeface="Times New Roman" panose="02020603050405020304" pitchFamily="18" charset="0"/>
              <a:cs typeface="Times New Roman" panose="02020603050405020304" pitchFamily="18" charset="0"/>
            </a:endParaRPr>
          </a:p>
          <a:p>
            <a:pPr marL="342900" indent="-342900">
              <a:buAutoNum type="arabicPeriod"/>
            </a:pPr>
            <a:r>
              <a:rPr lang="en-US" sz="2400" dirty="0" err="1" smtClean="0">
                <a:latin typeface="Times New Roman" panose="02020603050405020304" pitchFamily="18" charset="0"/>
                <a:cs typeface="Times New Roman" panose="02020603050405020304" pitchFamily="18" charset="0"/>
              </a:rPr>
              <a:t>Cuối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cùng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anh</a:t>
            </a:r>
            <a:r>
              <a:rPr lang="en-US" sz="2400" dirty="0" smtClean="0">
                <a:latin typeface="Times New Roman" panose="02020603050405020304" pitchFamily="18" charset="0"/>
                <a:cs typeface="Times New Roman" panose="02020603050405020304" pitchFamily="18" charset="0"/>
              </a:rPr>
              <a:t> ta </a:t>
            </a:r>
            <a:r>
              <a:rPr lang="en-US" sz="2400" dirty="0" err="1" smtClean="0">
                <a:latin typeface="Times New Roman" panose="02020603050405020304" pitchFamily="18" charset="0"/>
                <a:cs typeface="Times New Roman" panose="02020603050405020304" pitchFamily="18" charset="0"/>
              </a:rPr>
              <a:t>bị</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rơi</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vỡ</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mất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tròng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kính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thì</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lại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thấy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mọi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vật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rõ</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mồn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một</a:t>
            </a:r>
            <a:r>
              <a:rPr lang="en-US" sz="2400" dirty="0" smtClean="0">
                <a:latin typeface="Times New Roman" panose="02020603050405020304" pitchFamily="18" charset="0"/>
                <a:cs typeface="Times New Roman" panose="02020603050405020304" pitchFamily="18" charset="0"/>
              </a:rPr>
              <a:t>.</a:t>
            </a:r>
          </a:p>
          <a:p>
            <a:pPr marL="342900" indent="-342900">
              <a:buAutoNum type="arabicPeriod"/>
            </a:pPr>
            <a:endParaRPr lang="en-US" dirty="0"/>
          </a:p>
        </p:txBody>
      </p:sp>
      <p:sp>
        <p:nvSpPr>
          <p:cNvPr id="3" name="5-Point Star 2"/>
          <p:cNvSpPr/>
          <p:nvPr/>
        </p:nvSpPr>
        <p:spPr>
          <a:xfrm>
            <a:off x="7620000" y="623725"/>
            <a:ext cx="3297382" cy="1689984"/>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solidFill>
                  <a:schemeClr val="tx1"/>
                </a:solidFill>
              </a:rPr>
              <a:t>Nhóm</a:t>
            </a:r>
            <a:r>
              <a:rPr lang="en-US" b="1" dirty="0" smtClean="0">
                <a:solidFill>
                  <a:schemeClr val="tx1"/>
                </a:solidFill>
              </a:rPr>
              <a:t> 2 </a:t>
            </a:r>
            <a:r>
              <a:rPr lang="en-US" b="1" dirty="0" err="1" smtClean="0">
                <a:solidFill>
                  <a:schemeClr val="tx1"/>
                </a:solidFill>
              </a:rPr>
              <a:t>điều</a:t>
            </a:r>
            <a:r>
              <a:rPr lang="en-US" b="1" dirty="0" smtClean="0">
                <a:solidFill>
                  <a:schemeClr val="tx1"/>
                </a:solidFill>
              </a:rPr>
              <a:t> </a:t>
            </a:r>
            <a:r>
              <a:rPr lang="en-US" b="1" dirty="0" err="1" smtClean="0">
                <a:solidFill>
                  <a:schemeClr val="tx1"/>
                </a:solidFill>
              </a:rPr>
              <a:t>hành</a:t>
            </a:r>
            <a:endParaRPr lang="en-US" b="1" dirty="0">
              <a:solidFill>
                <a:schemeClr val="tx1"/>
              </a:solidFill>
            </a:endParaRPr>
          </a:p>
        </p:txBody>
      </p:sp>
    </p:spTree>
    <p:extLst>
      <p:ext uri="{BB962C8B-B14F-4D97-AF65-F5344CB8AC3E}">
        <p14:creationId xmlns:p14="http://schemas.microsoft.com/office/powerpoint/2010/main" val="964013665"/>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FBDEDCE3-BFA1-4049-9CD5-1722081B2AD5}"/>
              </a:ext>
            </a:extLst>
          </p:cNvPr>
          <p:cNvGraphicFramePr>
            <a:graphicFrameLocks noGrp="1"/>
          </p:cNvGraphicFramePr>
          <p:nvPr>
            <p:extLst>
              <p:ext uri="{D42A27DB-BD31-4B8C-83A1-F6EECF244321}">
                <p14:modId xmlns:p14="http://schemas.microsoft.com/office/powerpoint/2010/main" val="3468580655"/>
              </p:ext>
            </p:extLst>
          </p:nvPr>
        </p:nvGraphicFramePr>
        <p:xfrm>
          <a:off x="1536989" y="1589279"/>
          <a:ext cx="9472694" cy="4170254"/>
        </p:xfrm>
        <a:graphic>
          <a:graphicData uri="http://schemas.openxmlformats.org/drawingml/2006/table">
            <a:tbl>
              <a:tblPr firstRow="1" bandRow="1">
                <a:tableStyleId>{5C22544A-7EE6-4342-B048-85BDC9FD1C3A}</a:tableStyleId>
              </a:tblPr>
              <a:tblGrid>
                <a:gridCol w="2944303">
                  <a:extLst>
                    <a:ext uri="{9D8B030D-6E8A-4147-A177-3AD203B41FA5}">
                      <a16:colId xmlns:a16="http://schemas.microsoft.com/office/drawing/2014/main" val="203157968"/>
                    </a:ext>
                  </a:extLst>
                </a:gridCol>
                <a:gridCol w="6528391">
                  <a:extLst>
                    <a:ext uri="{9D8B030D-6E8A-4147-A177-3AD203B41FA5}">
                      <a16:colId xmlns:a16="http://schemas.microsoft.com/office/drawing/2014/main" val="2721541801"/>
                    </a:ext>
                  </a:extLst>
                </a:gridCol>
              </a:tblGrid>
              <a:tr h="890196">
                <a:tc>
                  <a:txBody>
                    <a:bodyPr/>
                    <a:lstStyle/>
                    <a:p>
                      <a:r>
                        <a:rPr lang="en-US" sz="3200" b="1" dirty="0" smtClean="0">
                          <a:solidFill>
                            <a:schemeClr val="tx1"/>
                          </a:solidFill>
                          <a:latin typeface="Times New Roman" panose="02020603050405020304" pitchFamily="18" charset="0"/>
                          <a:cs typeface="Times New Roman" panose="02020603050405020304" pitchFamily="18" charset="0"/>
                        </a:rPr>
                        <a:t>- </a:t>
                      </a:r>
                      <a:r>
                        <a:rPr lang="en-VN" sz="3200" b="1" dirty="0" smtClean="0">
                          <a:solidFill>
                            <a:schemeClr val="tx1"/>
                          </a:solidFill>
                          <a:latin typeface="Times New Roman" panose="02020603050405020304" pitchFamily="18" charset="0"/>
                          <a:cs typeface="Times New Roman" panose="02020603050405020304" pitchFamily="18" charset="0"/>
                        </a:rPr>
                        <a:t>Thể </a:t>
                      </a:r>
                      <a:r>
                        <a:rPr lang="en-VN" sz="3200" b="1" dirty="0">
                          <a:solidFill>
                            <a:schemeClr val="tx1"/>
                          </a:solidFill>
                          <a:latin typeface="Times New Roman" panose="02020603050405020304" pitchFamily="18" charset="0"/>
                          <a:cs typeface="Times New Roman" panose="02020603050405020304" pitchFamily="18" charset="0"/>
                        </a:rPr>
                        <a:t>loại</a:t>
                      </a:r>
                    </a:p>
                  </a:txBody>
                  <a:tcPr anchor="ct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noFill/>
                  </a:tcPr>
                </a:tc>
                <a:tc>
                  <a:txBody>
                    <a:bodyPr/>
                    <a:lstStyle/>
                    <a:p>
                      <a:pPr algn="ctr"/>
                      <a:r>
                        <a:rPr lang="en-US" sz="3200" b="0" dirty="0" err="1" smtClean="0">
                          <a:solidFill>
                            <a:schemeClr val="tx1"/>
                          </a:solidFill>
                          <a:latin typeface="Times New Roman" panose="02020603050405020304" pitchFamily="18" charset="0"/>
                          <a:cs typeface="Times New Roman" panose="02020603050405020304" pitchFamily="18" charset="0"/>
                        </a:rPr>
                        <a:t>Truyện</a:t>
                      </a:r>
                      <a:r>
                        <a:rPr lang="en-US" sz="3200" b="0" dirty="0" smtClean="0">
                          <a:solidFill>
                            <a:schemeClr val="tx1"/>
                          </a:solidFill>
                          <a:latin typeface="Times New Roman" panose="02020603050405020304" pitchFamily="18" charset="0"/>
                          <a:cs typeface="Times New Roman" panose="02020603050405020304" pitchFamily="18" charset="0"/>
                        </a:rPr>
                        <a:t> </a:t>
                      </a:r>
                      <a:r>
                        <a:rPr lang="en-US" sz="3200" b="0" dirty="0" err="1" smtClean="0">
                          <a:solidFill>
                            <a:schemeClr val="tx1"/>
                          </a:solidFill>
                          <a:latin typeface="Times New Roman" panose="02020603050405020304" pitchFamily="18" charset="0"/>
                          <a:cs typeface="Times New Roman" panose="02020603050405020304" pitchFamily="18" charset="0"/>
                        </a:rPr>
                        <a:t>cười</a:t>
                      </a:r>
                      <a:endParaRPr lang="en-VN" sz="3200" b="0" dirty="0">
                        <a:solidFill>
                          <a:schemeClr val="tx1"/>
                        </a:solidFill>
                        <a:latin typeface="Times New Roman" panose="02020603050405020304" pitchFamily="18" charset="0"/>
                        <a:cs typeface="Times New Roman" panose="02020603050405020304" pitchFamily="18" charset="0"/>
                      </a:endParaRPr>
                    </a:p>
                  </a:txBody>
                  <a:tcPr anchor="ct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noFill/>
                  </a:tcPr>
                </a:tc>
                <a:extLst>
                  <a:ext uri="{0D108BD9-81ED-4DB2-BD59-A6C34878D82A}">
                    <a16:rowId xmlns:a16="http://schemas.microsoft.com/office/drawing/2014/main" val="2385010131"/>
                  </a:ext>
                </a:extLst>
              </a:tr>
              <a:tr h="1134652">
                <a:tc>
                  <a:txBody>
                    <a:bodyPr/>
                    <a:lstStyle/>
                    <a:p>
                      <a:r>
                        <a:rPr lang="en-US" sz="3200" b="1" dirty="0" smtClean="0">
                          <a:solidFill>
                            <a:schemeClr val="tx1"/>
                          </a:solidFill>
                          <a:latin typeface="Times New Roman" panose="02020603050405020304" pitchFamily="18" charset="0"/>
                          <a:cs typeface="Times New Roman" panose="02020603050405020304" pitchFamily="18" charset="0"/>
                        </a:rPr>
                        <a:t>- </a:t>
                      </a:r>
                      <a:r>
                        <a:rPr lang="en-VN" sz="3200" b="1" dirty="0" smtClean="0">
                          <a:solidFill>
                            <a:schemeClr val="tx1"/>
                          </a:solidFill>
                          <a:latin typeface="Times New Roman" panose="02020603050405020304" pitchFamily="18" charset="0"/>
                          <a:cs typeface="Times New Roman" panose="02020603050405020304" pitchFamily="18" charset="0"/>
                        </a:rPr>
                        <a:t>Phương </a:t>
                      </a:r>
                      <a:r>
                        <a:rPr lang="en-VN" sz="3200" b="1" dirty="0">
                          <a:solidFill>
                            <a:schemeClr val="tx1"/>
                          </a:solidFill>
                          <a:latin typeface="Times New Roman" panose="02020603050405020304" pitchFamily="18" charset="0"/>
                          <a:cs typeface="Times New Roman" panose="02020603050405020304" pitchFamily="18" charset="0"/>
                        </a:rPr>
                        <a:t>thức biểu đạt</a:t>
                      </a:r>
                    </a:p>
                  </a:txBody>
                  <a:tcPr anchor="ct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noFill/>
                  </a:tcPr>
                </a:tc>
                <a:tc>
                  <a:txBody>
                    <a:bodyPr/>
                    <a:lstStyle/>
                    <a:p>
                      <a:pPr algn="ctr"/>
                      <a:r>
                        <a:rPr lang="en-VN" sz="3200" b="0" dirty="0">
                          <a:solidFill>
                            <a:schemeClr val="tx1"/>
                          </a:solidFill>
                          <a:latin typeface="Times New Roman" panose="02020603050405020304" pitchFamily="18" charset="0"/>
                          <a:cs typeface="Times New Roman" panose="02020603050405020304" pitchFamily="18" charset="0"/>
                        </a:rPr>
                        <a:t>Tự sự</a:t>
                      </a:r>
                    </a:p>
                  </a:txBody>
                  <a:tcPr anchor="ct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noFill/>
                  </a:tcPr>
                </a:tc>
                <a:extLst>
                  <a:ext uri="{0D108BD9-81ED-4DB2-BD59-A6C34878D82A}">
                    <a16:rowId xmlns:a16="http://schemas.microsoft.com/office/drawing/2014/main" val="3513632572"/>
                  </a:ext>
                </a:extLst>
              </a:tr>
              <a:tr h="875872">
                <a:tc>
                  <a:txBody>
                    <a:bodyPr/>
                    <a:lstStyle/>
                    <a:p>
                      <a:r>
                        <a:rPr lang="en-US" sz="3200" b="1" dirty="0" smtClean="0">
                          <a:solidFill>
                            <a:schemeClr val="tx1"/>
                          </a:solidFill>
                          <a:latin typeface="Times New Roman" panose="02020603050405020304" pitchFamily="18" charset="0"/>
                          <a:cs typeface="Times New Roman" panose="02020603050405020304" pitchFamily="18" charset="0"/>
                        </a:rPr>
                        <a:t>- </a:t>
                      </a:r>
                      <a:r>
                        <a:rPr lang="en-VN" sz="3200" b="1" dirty="0" smtClean="0">
                          <a:solidFill>
                            <a:schemeClr val="tx1"/>
                          </a:solidFill>
                          <a:latin typeface="Times New Roman" panose="02020603050405020304" pitchFamily="18" charset="0"/>
                          <a:cs typeface="Times New Roman" panose="02020603050405020304" pitchFamily="18" charset="0"/>
                        </a:rPr>
                        <a:t>Ngôi </a:t>
                      </a:r>
                      <a:r>
                        <a:rPr lang="en-VN" sz="3200" b="1" dirty="0">
                          <a:solidFill>
                            <a:schemeClr val="tx1"/>
                          </a:solidFill>
                          <a:latin typeface="Times New Roman" panose="02020603050405020304" pitchFamily="18" charset="0"/>
                          <a:cs typeface="Times New Roman" panose="02020603050405020304" pitchFamily="18" charset="0"/>
                        </a:rPr>
                        <a:t>kể</a:t>
                      </a:r>
                    </a:p>
                  </a:txBody>
                  <a:tcPr anchor="ct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noFill/>
                  </a:tcPr>
                </a:tc>
                <a:tc>
                  <a:txBody>
                    <a:bodyPr/>
                    <a:lstStyle/>
                    <a:p>
                      <a:pPr algn="ctr"/>
                      <a:r>
                        <a:rPr lang="en-VN" sz="3200" b="0" dirty="0">
                          <a:solidFill>
                            <a:schemeClr val="tx1"/>
                          </a:solidFill>
                          <a:latin typeface="Times New Roman" panose="02020603050405020304" pitchFamily="18" charset="0"/>
                          <a:cs typeface="Times New Roman" panose="02020603050405020304" pitchFamily="18" charset="0"/>
                        </a:rPr>
                        <a:t>Ngôi thứ ba</a:t>
                      </a:r>
                    </a:p>
                  </a:txBody>
                  <a:tcPr anchor="ct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noFill/>
                  </a:tcPr>
                </a:tc>
                <a:extLst>
                  <a:ext uri="{0D108BD9-81ED-4DB2-BD59-A6C34878D82A}">
                    <a16:rowId xmlns:a16="http://schemas.microsoft.com/office/drawing/2014/main" val="3672411095"/>
                  </a:ext>
                </a:extLst>
              </a:tr>
              <a:tr h="1269534">
                <a:tc>
                  <a:txBody>
                    <a:bodyPr/>
                    <a:lstStyle/>
                    <a:p>
                      <a:r>
                        <a:rPr lang="en-US" sz="3200" b="1" dirty="0" smtClean="0">
                          <a:solidFill>
                            <a:schemeClr val="tx1"/>
                          </a:solidFill>
                          <a:latin typeface="Times New Roman" panose="02020603050405020304" pitchFamily="18" charset="0"/>
                          <a:cs typeface="Times New Roman" panose="02020603050405020304" pitchFamily="18" charset="0"/>
                        </a:rPr>
                        <a:t>- </a:t>
                      </a:r>
                      <a:r>
                        <a:rPr lang="en-VN" sz="3200" b="1" dirty="0" smtClean="0">
                          <a:solidFill>
                            <a:schemeClr val="tx1"/>
                          </a:solidFill>
                          <a:latin typeface="Times New Roman" panose="02020603050405020304" pitchFamily="18" charset="0"/>
                          <a:cs typeface="Times New Roman" panose="02020603050405020304" pitchFamily="18" charset="0"/>
                        </a:rPr>
                        <a:t>Bố </a:t>
                      </a:r>
                      <a:r>
                        <a:rPr lang="en-VN" sz="3200" b="1" dirty="0">
                          <a:solidFill>
                            <a:schemeClr val="tx1"/>
                          </a:solidFill>
                          <a:latin typeface="Times New Roman" panose="02020603050405020304" pitchFamily="18" charset="0"/>
                          <a:cs typeface="Times New Roman" panose="02020603050405020304" pitchFamily="18" charset="0"/>
                        </a:rPr>
                        <a:t>cục</a:t>
                      </a:r>
                    </a:p>
                  </a:txBody>
                  <a:tcPr anchor="ct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noFill/>
                  </a:tcPr>
                </a:tc>
                <a:tc>
                  <a:txBody>
                    <a:bodyPr/>
                    <a:lstStyle/>
                    <a:p>
                      <a:pPr marL="0" indent="0" algn="ctr">
                        <a:buFontTx/>
                        <a:buNone/>
                      </a:pPr>
                      <a:r>
                        <a:rPr lang="en-US" sz="3200" b="0" dirty="0" smtClean="0">
                          <a:solidFill>
                            <a:schemeClr val="tx1"/>
                          </a:solidFill>
                          <a:latin typeface="Times New Roman" panose="02020603050405020304" pitchFamily="18" charset="0"/>
                          <a:cs typeface="Times New Roman" panose="02020603050405020304" pitchFamily="18" charset="0"/>
                        </a:rPr>
                        <a:t>5</a:t>
                      </a:r>
                      <a:r>
                        <a:rPr lang="en-US" sz="3200" b="0" baseline="0" dirty="0" smtClean="0">
                          <a:solidFill>
                            <a:schemeClr val="tx1"/>
                          </a:solidFill>
                          <a:latin typeface="Times New Roman" panose="02020603050405020304" pitchFamily="18" charset="0"/>
                          <a:cs typeface="Times New Roman" panose="02020603050405020304" pitchFamily="18" charset="0"/>
                        </a:rPr>
                        <a:t> </a:t>
                      </a:r>
                      <a:r>
                        <a:rPr lang="en-US" sz="3200" b="0" baseline="0" dirty="0" err="1" smtClean="0">
                          <a:solidFill>
                            <a:schemeClr val="tx1"/>
                          </a:solidFill>
                          <a:latin typeface="Times New Roman" panose="02020603050405020304" pitchFamily="18" charset="0"/>
                          <a:cs typeface="Times New Roman" panose="02020603050405020304" pitchFamily="18" charset="0"/>
                        </a:rPr>
                        <a:t>phần</a:t>
                      </a:r>
                      <a:endParaRPr lang="en-VN" sz="3200" b="0" dirty="0">
                        <a:solidFill>
                          <a:schemeClr val="tx1"/>
                        </a:solidFill>
                        <a:latin typeface="Times New Roman" panose="02020603050405020304" pitchFamily="18" charset="0"/>
                        <a:cs typeface="Times New Roman" panose="02020603050405020304" pitchFamily="18" charset="0"/>
                      </a:endParaRPr>
                    </a:p>
                  </a:txBody>
                  <a:tcPr anchor="ct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noFill/>
                  </a:tcPr>
                </a:tc>
                <a:extLst>
                  <a:ext uri="{0D108BD9-81ED-4DB2-BD59-A6C34878D82A}">
                    <a16:rowId xmlns:a16="http://schemas.microsoft.com/office/drawing/2014/main" val="1436925600"/>
                  </a:ext>
                </a:extLst>
              </a:tr>
            </a:tbl>
          </a:graphicData>
        </a:graphic>
      </p:graphicFrame>
      <p:sp>
        <p:nvSpPr>
          <p:cNvPr id="4" name="Rounded Rectangle 3">
            <a:extLst>
              <a:ext uri="{FF2B5EF4-FFF2-40B4-BE49-F238E27FC236}">
                <a16:creationId xmlns:a16="http://schemas.microsoft.com/office/drawing/2014/main" id="{75867B5E-4CA8-3A41-B387-51654EC0FA5B}"/>
              </a:ext>
            </a:extLst>
          </p:cNvPr>
          <p:cNvSpPr/>
          <p:nvPr/>
        </p:nvSpPr>
        <p:spPr>
          <a:xfrm>
            <a:off x="2109992" y="644470"/>
            <a:ext cx="3406097" cy="735235"/>
          </a:xfrm>
          <a:prstGeom prst="roundRect">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r>
              <a:rPr lang="en-US" sz="3000" b="1" dirty="0" smtClean="0">
                <a:latin typeface="Times New Roman" panose="02020603050405020304" pitchFamily="18" charset="0"/>
                <a:cs typeface="Times New Roman" panose="02020603050405020304" pitchFamily="18" charset="0"/>
              </a:rPr>
              <a:t>c. </a:t>
            </a:r>
            <a:r>
              <a:rPr lang="en-US" sz="3000" b="1" dirty="0" err="1" smtClean="0">
                <a:latin typeface="Times New Roman" panose="02020603050405020304" pitchFamily="18" charset="0"/>
                <a:cs typeface="Times New Roman" panose="02020603050405020304" pitchFamily="18" charset="0"/>
              </a:rPr>
              <a:t>Tìm</a:t>
            </a:r>
            <a:r>
              <a:rPr lang="en-US" sz="3000" b="1" dirty="0" smtClean="0">
                <a:latin typeface="Times New Roman" panose="02020603050405020304" pitchFamily="18" charset="0"/>
                <a:cs typeface="Times New Roman" panose="02020603050405020304" pitchFamily="18" charset="0"/>
              </a:rPr>
              <a:t> </a:t>
            </a:r>
            <a:r>
              <a:rPr lang="en-US" sz="3000" b="1" dirty="0" err="1" smtClean="0">
                <a:latin typeface="Times New Roman" panose="02020603050405020304" pitchFamily="18" charset="0"/>
                <a:cs typeface="Times New Roman" panose="02020603050405020304" pitchFamily="18" charset="0"/>
              </a:rPr>
              <a:t>hiểu</a:t>
            </a:r>
            <a:r>
              <a:rPr lang="en-US" sz="3000" b="1" dirty="0" smtClean="0">
                <a:latin typeface="Times New Roman" panose="02020603050405020304" pitchFamily="18" charset="0"/>
                <a:cs typeface="Times New Roman" panose="02020603050405020304" pitchFamily="18" charset="0"/>
              </a:rPr>
              <a:t> </a:t>
            </a:r>
            <a:r>
              <a:rPr lang="en-US" sz="3000" b="1" dirty="0" err="1" smtClean="0">
                <a:latin typeface="Times New Roman" panose="02020603050405020304" pitchFamily="18" charset="0"/>
                <a:cs typeface="Times New Roman" panose="02020603050405020304" pitchFamily="18" charset="0"/>
              </a:rPr>
              <a:t>chung</a:t>
            </a:r>
            <a:endParaRPr lang="en-VN" sz="3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76220806"/>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1240"/>
            <a:ext cx="12190413" cy="6857107"/>
          </a:xfrm>
          <a:prstGeom prst="rect">
            <a:avLst/>
          </a:prstGeom>
        </p:spPr>
      </p:pic>
      <p:sp>
        <p:nvSpPr>
          <p:cNvPr id="16" name="矩形 15"/>
          <p:cNvSpPr/>
          <p:nvPr/>
        </p:nvSpPr>
        <p:spPr>
          <a:xfrm>
            <a:off x="3069914" y="2658140"/>
            <a:ext cx="6004236" cy="1062443"/>
          </a:xfrm>
          <a:prstGeom prst="rect">
            <a:avLst/>
          </a:prstGeom>
          <a:noFill/>
          <a:ln>
            <a:solidFill>
              <a:srgbClr val="699E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TextBox 4"/>
          <p:cNvSpPr txBox="1"/>
          <p:nvPr/>
        </p:nvSpPr>
        <p:spPr>
          <a:xfrm>
            <a:off x="2866777" y="2796946"/>
            <a:ext cx="6456857" cy="677108"/>
          </a:xfrm>
          <a:prstGeom prst="rect">
            <a:avLst/>
          </a:prstGeom>
          <a:noFill/>
        </p:spPr>
        <p:txBody>
          <a:bodyPr wrap="square" rtlCol="0">
            <a:spAutoFit/>
          </a:bodyPr>
          <a:lstStyle/>
          <a:p>
            <a:pPr algn="ctr"/>
            <a:r>
              <a:rPr lang="en-US" altLang="zh-CN" sz="3800" b="1" spc="600" dirty="0">
                <a:solidFill>
                  <a:srgbClr val="699E56"/>
                </a:solidFill>
                <a:latin typeface="Times New Roman" panose="02020603050405020304" pitchFamily="18" charset="0"/>
                <a:ea typeface="张海山锐线体简" panose="02000000000000000000" pitchFamily="2" charset="-122"/>
                <a:cs typeface="Times New Roman" panose="02020603050405020304" pitchFamily="18" charset="0"/>
              </a:rPr>
              <a:t>ĐỌC HIỂU VĂN BẢN</a:t>
            </a:r>
          </a:p>
        </p:txBody>
      </p:sp>
      <p:sp>
        <p:nvSpPr>
          <p:cNvPr id="2" name="Diamond 1">
            <a:extLst>
              <a:ext uri="{FF2B5EF4-FFF2-40B4-BE49-F238E27FC236}">
                <a16:creationId xmlns:a16="http://schemas.microsoft.com/office/drawing/2014/main" id="{C77BD4A5-C066-A442-B467-CC38DCCD6162}"/>
              </a:ext>
            </a:extLst>
          </p:cNvPr>
          <p:cNvSpPr/>
          <p:nvPr/>
        </p:nvSpPr>
        <p:spPr>
          <a:xfrm>
            <a:off x="5349018" y="1264691"/>
            <a:ext cx="1446028" cy="1254642"/>
          </a:xfrm>
          <a:prstGeom prst="diamond">
            <a:avLst/>
          </a:prstGeom>
          <a:solidFill>
            <a:srgbClr val="699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6000" dirty="0">
                <a:latin typeface="Times New Roman" panose="02020603050405020304" pitchFamily="18" charset="0"/>
                <a:cs typeface="Times New Roman" panose="02020603050405020304" pitchFamily="18" charset="0"/>
              </a:rPr>
              <a:t>II</a:t>
            </a:r>
          </a:p>
        </p:txBody>
      </p:sp>
    </p:spTree>
    <p:extLst>
      <p:ext uri="{BB962C8B-B14F-4D97-AF65-F5344CB8AC3E}">
        <p14:creationId xmlns:p14="http://schemas.microsoft.com/office/powerpoint/2010/main" val="3563849169"/>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par>
                                <p:cTn id="8" presetID="22" presetClass="entr" presetSubtype="8" fill="hold" grpId="0" nodeType="withEffect" nodePh="1">
                                  <p:stCondLst>
                                    <p:cond delay="250"/>
                                  </p:stCondLst>
                                  <p:endCondLst>
                                    <p:cond evt="begin" delay="0">
                                      <p:tn val="8"/>
                                    </p:cond>
                                  </p:end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500"/>
                                        <p:tgtEl>
                                          <p:spTgt spid="16"/>
                                        </p:tgtEl>
                                      </p:cBhvr>
                                    </p:animEffect>
                                  </p:childTnLst>
                                </p:cTn>
                              </p:par>
                            </p:childTnLst>
                          </p:cTn>
                        </p:par>
                        <p:par>
                          <p:cTn id="11" fill="hold">
                            <p:stCondLst>
                              <p:cond delay="750"/>
                            </p:stCondLst>
                            <p:childTnLst>
                              <p:par>
                                <p:cTn id="12" presetID="14" presetClass="entr" presetSubtype="10" fill="hold" grpId="0" nodeType="afterEffect">
                                  <p:stCondLst>
                                    <p:cond delay="0"/>
                                  </p:stCondLst>
                                  <p:iterate type="lt">
                                    <p:tmPct val="30000"/>
                                  </p:iterate>
                                  <p:childTnLst>
                                    <p:set>
                                      <p:cBhvr>
                                        <p:cTn id="13" dur="1" fill="hold">
                                          <p:stCondLst>
                                            <p:cond delay="0"/>
                                          </p:stCondLst>
                                        </p:cTn>
                                        <p:tgtEl>
                                          <p:spTgt spid="17"/>
                                        </p:tgtEl>
                                        <p:attrNameLst>
                                          <p:attrName>style.visibility</p:attrName>
                                        </p:attrNameLst>
                                      </p:cBhvr>
                                      <p:to>
                                        <p:strVal val="visible"/>
                                      </p:to>
                                    </p:set>
                                    <p:animEffect transition="in" filter="randombar(horizontal)">
                                      <p:cBhvr>
                                        <p:cTn id="14" dur="250"/>
                                        <p:tgtEl>
                                          <p:spTgt spid="17"/>
                                        </p:tgtEl>
                                      </p:cBhvr>
                                    </p:animEffect>
                                  </p:childTnLst>
                                </p:cTn>
                              </p:par>
                              <p:par>
                                <p:cTn id="15" presetID="5" presetClass="entr" presetSubtype="1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checkerboard(across)">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pyright Notice"/>
          <p:cNvSpPr>
            <a:spLocks/>
          </p:cNvSpPr>
          <p:nvPr/>
        </p:nvSpPr>
        <p:spPr bwMode="auto">
          <a:xfrm>
            <a:off x="4572000" y="623725"/>
            <a:ext cx="3048000" cy="604042"/>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500" cap="small" dirty="0">
              <a:solidFill>
                <a:schemeClr val="bg1"/>
              </a:solidFill>
              <a:latin typeface="#9Slide03 Arima Madurai" pitchFamily="2" charset="77"/>
              <a:ea typeface="微软雅黑" panose="020B0503020204020204" pitchFamily="34" charset="-122"/>
              <a:cs typeface="#9Slide03 Arima Madurai" pitchFamily="2" charset="77"/>
            </a:endParaRPr>
          </a:p>
        </p:txBody>
      </p:sp>
      <p:sp>
        <p:nvSpPr>
          <p:cNvPr id="3" name="Rounded Rectangle 2">
            <a:extLst>
              <a:ext uri="{FF2B5EF4-FFF2-40B4-BE49-F238E27FC236}">
                <a16:creationId xmlns:a16="http://schemas.microsoft.com/office/drawing/2014/main" id="{ABEFE1CB-EF44-7B46-95FC-AB8E238E5850}"/>
              </a:ext>
            </a:extLst>
          </p:cNvPr>
          <p:cNvSpPr/>
          <p:nvPr/>
        </p:nvSpPr>
        <p:spPr>
          <a:xfrm>
            <a:off x="1634836" y="425303"/>
            <a:ext cx="4718463" cy="802464"/>
          </a:xfrm>
          <a:prstGeom prst="roundRect">
            <a:avLst/>
          </a:prstGeom>
          <a:noFill/>
          <a:ln w="38100">
            <a:solidFill>
              <a:srgbClr val="699E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VN" sz="3500" b="1" dirty="0">
                <a:solidFill>
                  <a:srgbClr val="FF0000"/>
                </a:solidFill>
                <a:latin typeface="Times New Roman" panose="02020603050405020304" pitchFamily="18" charset="0"/>
                <a:cs typeface="Times New Roman" panose="02020603050405020304" pitchFamily="18" charset="0"/>
              </a:rPr>
              <a:t>1</a:t>
            </a:r>
            <a:r>
              <a:rPr lang="en-VN" sz="3500" b="1" dirty="0" smtClean="0">
                <a:solidFill>
                  <a:srgbClr val="FF0000"/>
                </a:solidFill>
                <a:latin typeface="Times New Roman" panose="02020603050405020304" pitchFamily="18" charset="0"/>
                <a:cs typeface="Times New Roman" panose="02020603050405020304" pitchFamily="18" charset="0"/>
              </a:rPr>
              <a:t>.</a:t>
            </a:r>
            <a:r>
              <a:rPr lang="en-US" sz="3500" b="1" dirty="0" smtClean="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Tình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huống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gây</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cười</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6" name="Oval 5"/>
          <p:cNvSpPr/>
          <p:nvPr/>
        </p:nvSpPr>
        <p:spPr>
          <a:xfrm>
            <a:off x="6747165" y="623725"/>
            <a:ext cx="4336472" cy="24799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 </a:t>
            </a:r>
            <a:r>
              <a:rPr lang="en-US" sz="2200" dirty="0" err="1">
                <a:solidFill>
                  <a:srgbClr val="FF0000"/>
                </a:solidFill>
                <a:latin typeface="Times New Roman" panose="02020603050405020304" pitchFamily="18" charset="0"/>
                <a:cs typeface="Times New Roman" panose="02020603050405020304" pitchFamily="18" charset="0"/>
              </a:rPr>
              <a:t>Vì</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sao</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nhân</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vật</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tôi</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lại</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quyết</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định</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đi</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đo</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kính</a:t>
            </a:r>
            <a:r>
              <a:rPr lang="en-US" sz="2200" dirty="0">
                <a:solidFill>
                  <a:srgbClr val="FF0000"/>
                </a:solidFill>
                <a:latin typeface="Times New Roman" panose="02020603050405020304" pitchFamily="18" charset="0"/>
                <a:cs typeface="Times New Roman" panose="02020603050405020304" pitchFamily="18" charset="0"/>
              </a:rPr>
              <a:t>?</a:t>
            </a:r>
          </a:p>
          <a:p>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Câu</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chuyện</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diễn</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ra</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xoay</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quanh</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sự</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kiện</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nào</a:t>
            </a:r>
            <a:r>
              <a:rPr lang="en-US" sz="2200" dirty="0">
                <a:solidFill>
                  <a:srgbClr val="FF0000"/>
                </a:solidFill>
                <a:latin typeface="Times New Roman" panose="02020603050405020304" pitchFamily="18" charset="0"/>
                <a:cs typeface="Times New Roman" panose="02020603050405020304" pitchFamily="18" charset="0"/>
              </a:rPr>
              <a:t>?</a:t>
            </a:r>
          </a:p>
          <a:p>
            <a:pPr algn="ctr"/>
            <a:endParaRPr lang="en-US" sz="3200" dirty="0">
              <a:latin typeface="Times New Roman" panose="02020603050405020304" pitchFamily="18" charset="0"/>
              <a:cs typeface="Times New Roman" panose="02020603050405020304" pitchFamily="18" charset="0"/>
            </a:endParaRPr>
          </a:p>
        </p:txBody>
      </p:sp>
      <p:sp>
        <p:nvSpPr>
          <p:cNvPr id="2" name="TextBox 1"/>
          <p:cNvSpPr txBox="1"/>
          <p:nvPr/>
        </p:nvSpPr>
        <p:spPr>
          <a:xfrm>
            <a:off x="1235034" y="1757548"/>
            <a:ext cx="9215252" cy="4062651"/>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kính</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vì</a:t>
            </a:r>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gợi</a:t>
            </a:r>
            <a:r>
              <a:rPr lang="en-US" sz="2400" dirty="0">
                <a:latin typeface="Times New Roman" panose="02020603050405020304" pitchFamily="18" charset="0"/>
                <a:cs typeface="Times New Roman" panose="02020603050405020304" pitchFamily="18" charset="0"/>
              </a:rPr>
              <a:t> ý.</a:t>
            </a: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Mắt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mờ</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hẳn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gặp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sẽ</a:t>
            </a:r>
            <a:r>
              <a:rPr lang="en-US" sz="2400" dirty="0">
                <a:latin typeface="Times New Roman" panose="02020603050405020304" pitchFamily="18" charset="0"/>
                <a:cs typeface="Times New Roman" panose="02020603050405020304" pitchFamily="18" charset="0"/>
              </a:rPr>
              <a:t> tri </a:t>
            </a:r>
            <a:r>
              <a:rPr lang="en-US" sz="2400" dirty="0" err="1">
                <a:latin typeface="Times New Roman" panose="02020603050405020304" pitchFamily="18" charset="0"/>
                <a:cs typeface="Times New Roman" panose="02020603050405020304" pitchFamily="18" charset="0"/>
              </a:rPr>
              <a:t>thức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hơn</a:t>
            </a:r>
            <a:r>
              <a:rPr lang="en-US" sz="2400" dirty="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sym typeface="Wingdings" panose="05000000000000000000" pitchFamily="2" charset="2"/>
              </a:rPr>
              <a: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mắt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nhìn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tri </a:t>
            </a:r>
            <a:r>
              <a:rPr lang="en-US" sz="2400" dirty="0" err="1">
                <a:latin typeface="Times New Roman" panose="02020603050405020304" pitchFamily="18" charset="0"/>
                <a:cs typeface="Times New Roman" panose="02020603050405020304" pitchFamily="18" charset="0"/>
              </a:rPr>
              <a:t>thức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thậm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tưởng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mắt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mờ</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khoe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khoang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trọng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vì</a:t>
            </a:r>
            <a:r>
              <a:rPr lang="en-US" sz="2400" dirty="0">
                <a:latin typeface="Times New Roman" panose="02020603050405020304" pitchFamily="18" charset="0"/>
                <a:cs typeface="Times New Roman" panose="02020603050405020304" pitchFamily="18" charset="0"/>
              </a:rPr>
              <a:t> “tri </a:t>
            </a:r>
            <a:r>
              <a:rPr lang="en-US" sz="2400" dirty="0" err="1">
                <a:latin typeface="Times New Roman" panose="02020603050405020304" pitchFamily="18" charset="0"/>
                <a:cs typeface="Times New Roman" panose="02020603050405020304" pitchFamily="18" charset="0"/>
              </a:rPr>
              <a:t>thức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mình</a:t>
            </a:r>
            <a:r>
              <a:rPr lang="en-US" sz="2400" dirty="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chuyện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xoay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tôi</a:t>
            </a:r>
            <a:r>
              <a:rPr lang="en-US" sz="2400" dirty="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sym typeface="Wingdings" panose="05000000000000000000" pitchFamily="2" charset="2"/>
              </a:rPr>
              <a: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bệnh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mắt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khám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đủ</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ngoài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a:t>
            </a:r>
          </a:p>
          <a:p>
            <a:endParaRPr lang="en-US" dirty="0"/>
          </a:p>
        </p:txBody>
      </p:sp>
    </p:spTree>
    <p:extLst>
      <p:ext uri="{BB962C8B-B14F-4D97-AF65-F5344CB8AC3E}">
        <p14:creationId xmlns:p14="http://schemas.microsoft.com/office/powerpoint/2010/main" val="1695813499"/>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video game&#10;&#10;Description automatically generated with low confidence">
            <a:extLst>
              <a:ext uri="{FF2B5EF4-FFF2-40B4-BE49-F238E27FC236}">
                <a16:creationId xmlns:a16="http://schemas.microsoft.com/office/drawing/2014/main" id="{56A50900-D346-9E40-AE8E-B909684A6BE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0609" y="905985"/>
            <a:ext cx="1755710" cy="175571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C3CB874B-1908-804A-8841-B99213FA52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8822" y="3722446"/>
            <a:ext cx="1387227" cy="1387227"/>
          </a:xfrm>
          <a:prstGeom prst="rect">
            <a:avLst/>
          </a:prstGeom>
        </p:spPr>
      </p:pic>
      <p:pic>
        <p:nvPicPr>
          <p:cNvPr id="10" name="Picture 9" descr="A picture containing tool, broom&#10;&#10;Description automatically generated">
            <a:extLst>
              <a:ext uri="{FF2B5EF4-FFF2-40B4-BE49-F238E27FC236}">
                <a16:creationId xmlns:a16="http://schemas.microsoft.com/office/drawing/2014/main" id="{6793BC13-0890-8B45-A8FC-B17775D6D7A3}"/>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81874" y="2381655"/>
            <a:ext cx="1429310" cy="1429310"/>
          </a:xfrm>
          <a:prstGeom prst="rect">
            <a:avLst/>
          </a:prstGeom>
        </p:spPr>
      </p:pic>
      <p:pic>
        <p:nvPicPr>
          <p:cNvPr id="21" name="Picture 20" descr="Arrow&#10;&#10;Description automatically generated">
            <a:extLst>
              <a:ext uri="{FF2B5EF4-FFF2-40B4-BE49-F238E27FC236}">
                <a16:creationId xmlns:a16="http://schemas.microsoft.com/office/drawing/2014/main" id="{B1E01F18-B56E-4D40-8B9D-7A4C78DAE595}"/>
              </a:ext>
            </a:extLst>
          </p:cNvPr>
          <p:cNvPicPr>
            <a:picLocks noChangeAspect="1"/>
          </p:cNvPicPr>
          <p:nvPr/>
        </p:nvPicPr>
        <p:blipFill rotWithShape="1">
          <a:blip r:embed="rId6">
            <a:extLst>
              <a:ext uri="{28A0092B-C50C-407E-A947-70E740481C1C}">
                <a14:useLocalDpi xmlns:a14="http://schemas.microsoft.com/office/drawing/2010/main" val="0"/>
              </a:ext>
            </a:extLst>
          </a:blip>
          <a:srcRect l="43117" t="72683" r="37375"/>
          <a:stretch/>
        </p:blipFill>
        <p:spPr>
          <a:xfrm>
            <a:off x="1241895" y="5238948"/>
            <a:ext cx="1275908" cy="1429310"/>
          </a:xfrm>
          <a:prstGeom prst="rect">
            <a:avLst/>
          </a:prstGeom>
        </p:spPr>
      </p:pic>
      <p:sp>
        <p:nvSpPr>
          <p:cNvPr id="25" name="矩形 1">
            <a:extLst>
              <a:ext uri="{FF2B5EF4-FFF2-40B4-BE49-F238E27FC236}">
                <a16:creationId xmlns:a16="http://schemas.microsoft.com/office/drawing/2014/main" id="{33D6D680-BADF-4F4E-BDC8-FC5EBE768486}"/>
              </a:ext>
            </a:extLst>
          </p:cNvPr>
          <p:cNvSpPr/>
          <p:nvPr/>
        </p:nvSpPr>
        <p:spPr>
          <a:xfrm>
            <a:off x="1510216" y="209832"/>
            <a:ext cx="9393268" cy="838200"/>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7F49668D-C888-804B-852E-322B253555CF}"/>
              </a:ext>
            </a:extLst>
          </p:cNvPr>
          <p:cNvSpPr txBox="1"/>
          <p:nvPr/>
        </p:nvSpPr>
        <p:spPr>
          <a:xfrm>
            <a:off x="1510216" y="306565"/>
            <a:ext cx="9393268" cy="523220"/>
          </a:xfrm>
          <a:prstGeom prst="rect">
            <a:avLst/>
          </a:prstGeom>
          <a:noFill/>
        </p:spPr>
        <p:txBody>
          <a:bodyPr wrap="square" rtlCol="0">
            <a:spAutoFit/>
          </a:bodyPr>
          <a:lstStyle/>
          <a:p>
            <a:pPr algn="ctr"/>
            <a:r>
              <a:rPr lang="en-US" sz="2800" b="1" dirty="0" smtClean="0">
                <a:solidFill>
                  <a:srgbClr val="FF0000"/>
                </a:solidFill>
                <a:latin typeface="Times New Roman" panose="02020603050405020304" pitchFamily="18" charset="0"/>
                <a:cs typeface="Times New Roman" panose="02020603050405020304" pitchFamily="18" charset="0"/>
              </a:rPr>
              <a:t>2. </a:t>
            </a:r>
            <a:r>
              <a:rPr lang="en-US" sz="2800" b="1" dirty="0" err="1">
                <a:solidFill>
                  <a:srgbClr val="FF0000"/>
                </a:solidFill>
                <a:latin typeface="Times New Roman" panose="02020603050405020304" pitchFamily="18" charset="0"/>
                <a:cs typeface="Times New Roman" panose="02020603050405020304" pitchFamily="18" charset="0"/>
              </a:rPr>
              <a:t>Sự</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việc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và</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nhân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vật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gây</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cười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những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lần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mua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kính</a:t>
            </a:r>
            <a:endParaRPr lang="en-VN" sz="2800" b="1" dirty="0">
              <a:solidFill>
                <a:srgbClr val="FF0000"/>
              </a:solidFill>
              <a:latin typeface="Times New Roman" panose="02020603050405020304" pitchFamily="18" charset="0"/>
              <a:cs typeface="Times New Roman" panose="02020603050405020304" pitchFamily="18" charset="0"/>
            </a:endParaRPr>
          </a:p>
        </p:txBody>
      </p:sp>
      <p:pic>
        <p:nvPicPr>
          <p:cNvPr id="1026" name="Picture 2" descr="Pastel Colors Naming Emotions Workshee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23210" y="1192897"/>
            <a:ext cx="6400800" cy="5666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2912291"/>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1)">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heel(1)">
                                      <p:cBhvr>
                                        <p:cTn id="22"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video game&#10;&#10;Description automatically generated with low confidence">
            <a:extLst>
              <a:ext uri="{FF2B5EF4-FFF2-40B4-BE49-F238E27FC236}">
                <a16:creationId xmlns:a16="http://schemas.microsoft.com/office/drawing/2014/main" id="{56A50900-D346-9E40-AE8E-B909684A6BE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0609" y="905985"/>
            <a:ext cx="1755710" cy="175571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C3CB874B-1908-804A-8841-B99213FA52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8822" y="3722446"/>
            <a:ext cx="1387227" cy="1387227"/>
          </a:xfrm>
          <a:prstGeom prst="rect">
            <a:avLst/>
          </a:prstGeom>
        </p:spPr>
      </p:pic>
      <p:pic>
        <p:nvPicPr>
          <p:cNvPr id="10" name="Picture 9" descr="A picture containing tool, broom&#10;&#10;Description automatically generated">
            <a:extLst>
              <a:ext uri="{FF2B5EF4-FFF2-40B4-BE49-F238E27FC236}">
                <a16:creationId xmlns:a16="http://schemas.microsoft.com/office/drawing/2014/main" id="{6793BC13-0890-8B45-A8FC-B17775D6D7A3}"/>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81874" y="2381655"/>
            <a:ext cx="1429310" cy="1429310"/>
          </a:xfrm>
          <a:prstGeom prst="rect">
            <a:avLst/>
          </a:prstGeom>
        </p:spPr>
      </p:pic>
      <p:sp>
        <p:nvSpPr>
          <p:cNvPr id="12" name="Rounded Rectangle 11">
            <a:extLst>
              <a:ext uri="{FF2B5EF4-FFF2-40B4-BE49-F238E27FC236}">
                <a16:creationId xmlns:a16="http://schemas.microsoft.com/office/drawing/2014/main" id="{FC68E355-14C8-C040-9AE5-225E02B6AE15}"/>
              </a:ext>
            </a:extLst>
          </p:cNvPr>
          <p:cNvSpPr/>
          <p:nvPr/>
        </p:nvSpPr>
        <p:spPr>
          <a:xfrm>
            <a:off x="2632102" y="1347757"/>
            <a:ext cx="8223490" cy="623547"/>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latin typeface="Times New Roman" panose="02020603050405020304" pitchFamily="18" charset="0"/>
              <a:cs typeface="Times New Roman" panose="02020603050405020304" pitchFamily="18" charset="0"/>
            </a:endParaRPr>
          </a:p>
        </p:txBody>
      </p:sp>
      <p:sp>
        <p:nvSpPr>
          <p:cNvPr id="14" name="Rounded Rectangle 13">
            <a:extLst>
              <a:ext uri="{FF2B5EF4-FFF2-40B4-BE49-F238E27FC236}">
                <a16:creationId xmlns:a16="http://schemas.microsoft.com/office/drawing/2014/main" id="{83224D26-F3AA-434E-B129-C5EE57C618BB}"/>
              </a:ext>
            </a:extLst>
          </p:cNvPr>
          <p:cNvSpPr/>
          <p:nvPr/>
        </p:nvSpPr>
        <p:spPr>
          <a:xfrm>
            <a:off x="2632103" y="2217193"/>
            <a:ext cx="8271381" cy="62724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latin typeface="Times New Roman" panose="02020603050405020304" pitchFamily="18" charset="0"/>
              <a:cs typeface="Times New Roman" panose="02020603050405020304" pitchFamily="18" charset="0"/>
            </a:endParaRPr>
          </a:p>
        </p:txBody>
      </p:sp>
      <p:sp>
        <p:nvSpPr>
          <p:cNvPr id="16" name="Rounded Rectangle 15">
            <a:extLst>
              <a:ext uri="{FF2B5EF4-FFF2-40B4-BE49-F238E27FC236}">
                <a16:creationId xmlns:a16="http://schemas.microsoft.com/office/drawing/2014/main" id="{A976580F-BBA0-744D-B934-AE041C0C7FC0}"/>
              </a:ext>
            </a:extLst>
          </p:cNvPr>
          <p:cNvSpPr/>
          <p:nvPr/>
        </p:nvSpPr>
        <p:spPr>
          <a:xfrm>
            <a:off x="2632103" y="3148980"/>
            <a:ext cx="8271381" cy="698500"/>
          </a:xfrm>
          <a:prstGeom prst="roundRect">
            <a:avLst/>
          </a:prstGeom>
          <a:ln/>
        </p:spPr>
        <p:style>
          <a:lnRef idx="3">
            <a:schemeClr val="lt1"/>
          </a:lnRef>
          <a:fillRef idx="1">
            <a:schemeClr val="accent5"/>
          </a:fillRef>
          <a:effectRef idx="1">
            <a:schemeClr val="accent5"/>
          </a:effectRef>
          <a:fontRef idx="minor">
            <a:schemeClr val="lt1"/>
          </a:fontRef>
        </p:style>
        <p:txBody>
          <a:bodyPr rtlCol="0" anchor="ctr"/>
          <a:lstStyle/>
          <a:p>
            <a:r>
              <a:rPr lang="en-US" sz="2000" dirty="0" err="1">
                <a:latin typeface="Times New Roman" panose="02020603050405020304" pitchFamily="18" charset="0"/>
                <a:cs typeface="Times New Roman" panose="02020603050405020304" pitchFamily="18" charset="0"/>
              </a:rPr>
              <a:t>Lần</a:t>
            </a:r>
            <a:r>
              <a:rPr lang="en-US" sz="2000" dirty="0">
                <a:latin typeface="Times New Roman" panose="02020603050405020304" pitchFamily="18" charset="0"/>
                <a:cs typeface="Times New Roman" panose="02020603050405020304" pitchFamily="18" charset="0"/>
              </a:rPr>
              <a:t> 3: </a:t>
            </a:r>
            <a:r>
              <a:rPr lang="en-US" sz="2000" dirty="0" err="1">
                <a:latin typeface="Times New Roman" panose="02020603050405020304" pitchFamily="18" charset="0"/>
                <a:cs typeface="Times New Roman" panose="02020603050405020304" pitchFamily="18" charset="0"/>
              </a:rPr>
              <a:t>Anh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đeo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kính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thì</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nhìn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gì</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cũng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lùi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khiến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anh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khăn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bắt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tay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ăn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uống</a:t>
            </a:r>
            <a:r>
              <a:rPr lang="en-US" sz="2000" dirty="0">
                <a:latin typeface="Times New Roman" panose="02020603050405020304" pitchFamily="18" charset="0"/>
                <a:cs typeface="Times New Roman" panose="02020603050405020304" pitchFamily="18" charset="0"/>
              </a:rPr>
              <a:t>.</a:t>
            </a:r>
          </a:p>
        </p:txBody>
      </p:sp>
      <p:pic>
        <p:nvPicPr>
          <p:cNvPr id="21" name="Picture 20" descr="Arrow&#10;&#10;Description automatically generated">
            <a:extLst>
              <a:ext uri="{FF2B5EF4-FFF2-40B4-BE49-F238E27FC236}">
                <a16:creationId xmlns:a16="http://schemas.microsoft.com/office/drawing/2014/main" id="{B1E01F18-B56E-4D40-8B9D-7A4C78DAE595}"/>
              </a:ext>
            </a:extLst>
          </p:cNvPr>
          <p:cNvPicPr>
            <a:picLocks noChangeAspect="1"/>
          </p:cNvPicPr>
          <p:nvPr/>
        </p:nvPicPr>
        <p:blipFill rotWithShape="1">
          <a:blip r:embed="rId6">
            <a:extLst>
              <a:ext uri="{28A0092B-C50C-407E-A947-70E740481C1C}">
                <a14:useLocalDpi xmlns:a14="http://schemas.microsoft.com/office/drawing/2010/main" val="0"/>
              </a:ext>
            </a:extLst>
          </a:blip>
          <a:srcRect l="43117" t="72683" r="37375"/>
          <a:stretch/>
        </p:blipFill>
        <p:spPr>
          <a:xfrm>
            <a:off x="1241895" y="5238948"/>
            <a:ext cx="1275908" cy="1429310"/>
          </a:xfrm>
          <a:prstGeom prst="rect">
            <a:avLst/>
          </a:prstGeom>
        </p:spPr>
      </p:pic>
      <p:sp>
        <p:nvSpPr>
          <p:cNvPr id="25" name="矩形 1">
            <a:extLst>
              <a:ext uri="{FF2B5EF4-FFF2-40B4-BE49-F238E27FC236}">
                <a16:creationId xmlns:a16="http://schemas.microsoft.com/office/drawing/2014/main" id="{33D6D680-BADF-4F4E-BDC8-FC5EBE768486}"/>
              </a:ext>
            </a:extLst>
          </p:cNvPr>
          <p:cNvSpPr/>
          <p:nvPr/>
        </p:nvSpPr>
        <p:spPr>
          <a:xfrm>
            <a:off x="1510216" y="209832"/>
            <a:ext cx="9393268" cy="838200"/>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7F49668D-C888-804B-852E-322B253555CF}"/>
              </a:ext>
            </a:extLst>
          </p:cNvPr>
          <p:cNvSpPr txBox="1"/>
          <p:nvPr/>
        </p:nvSpPr>
        <p:spPr>
          <a:xfrm>
            <a:off x="1510216" y="306565"/>
            <a:ext cx="9393268" cy="523220"/>
          </a:xfrm>
          <a:prstGeom prst="rect">
            <a:avLst/>
          </a:prstGeom>
          <a:noFill/>
        </p:spPr>
        <p:txBody>
          <a:bodyPr wrap="square" rtlCol="0">
            <a:spAutoFit/>
          </a:bodyPr>
          <a:lstStyle/>
          <a:p>
            <a:pPr algn="ctr"/>
            <a:r>
              <a:rPr lang="en-US" sz="2800" b="1" dirty="0" smtClean="0">
                <a:solidFill>
                  <a:srgbClr val="FF0000"/>
                </a:solidFill>
                <a:latin typeface="Times New Roman" panose="02020603050405020304" pitchFamily="18" charset="0"/>
                <a:cs typeface="Times New Roman" panose="02020603050405020304" pitchFamily="18" charset="0"/>
              </a:rPr>
              <a:t>2. </a:t>
            </a:r>
            <a:r>
              <a:rPr lang="en-US" sz="2800" b="1" dirty="0" err="1">
                <a:solidFill>
                  <a:srgbClr val="FF0000"/>
                </a:solidFill>
                <a:latin typeface="Times New Roman" panose="02020603050405020304" pitchFamily="18" charset="0"/>
                <a:cs typeface="Times New Roman" panose="02020603050405020304" pitchFamily="18" charset="0"/>
              </a:rPr>
              <a:t>Sự</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việc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và</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nhân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vật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gây</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cười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những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lần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mua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kính</a:t>
            </a:r>
            <a:endParaRPr lang="en-VN" sz="2800" b="1" dirty="0">
              <a:solidFill>
                <a:srgbClr val="FF0000"/>
              </a:solidFill>
              <a:latin typeface="Times New Roman" panose="02020603050405020304" pitchFamily="18" charset="0"/>
              <a:cs typeface="Times New Roman" panose="02020603050405020304" pitchFamily="18" charset="0"/>
            </a:endParaRPr>
          </a:p>
        </p:txBody>
      </p:sp>
      <p:sp>
        <p:nvSpPr>
          <p:cNvPr id="20" name="Rounded Rectangle 19">
            <a:extLst>
              <a:ext uri="{FF2B5EF4-FFF2-40B4-BE49-F238E27FC236}">
                <a16:creationId xmlns:a16="http://schemas.microsoft.com/office/drawing/2014/main" id="{A976580F-BBA0-744D-B934-AE041C0C7FC0}"/>
              </a:ext>
            </a:extLst>
          </p:cNvPr>
          <p:cNvSpPr/>
          <p:nvPr/>
        </p:nvSpPr>
        <p:spPr>
          <a:xfrm>
            <a:off x="2632102" y="4013599"/>
            <a:ext cx="8271381" cy="6985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latin typeface="Times New Roman" panose="02020603050405020304" pitchFamily="18" charset="0"/>
              <a:cs typeface="Times New Roman" panose="02020603050405020304" pitchFamily="18" charset="0"/>
            </a:endParaRPr>
          </a:p>
        </p:txBody>
      </p:sp>
      <p:sp>
        <p:nvSpPr>
          <p:cNvPr id="22" name="Rounded Rectangle 21">
            <a:extLst>
              <a:ext uri="{FF2B5EF4-FFF2-40B4-BE49-F238E27FC236}">
                <a16:creationId xmlns:a16="http://schemas.microsoft.com/office/drawing/2014/main" id="{A976580F-BBA0-744D-B934-AE041C0C7FC0}"/>
              </a:ext>
            </a:extLst>
          </p:cNvPr>
          <p:cNvSpPr/>
          <p:nvPr/>
        </p:nvSpPr>
        <p:spPr>
          <a:xfrm>
            <a:off x="2719449" y="4760423"/>
            <a:ext cx="8184033" cy="856606"/>
          </a:xfrm>
          <a:prstGeom prst="roundRect">
            <a:avLst/>
          </a:prstGeom>
          <a:ln/>
        </p:spPr>
        <p:style>
          <a:lnRef idx="3">
            <a:schemeClr val="lt1"/>
          </a:lnRef>
          <a:fillRef idx="1">
            <a:schemeClr val="accent4"/>
          </a:fillRef>
          <a:effectRef idx="1">
            <a:schemeClr val="accent4"/>
          </a:effectRef>
          <a:fontRef idx="minor">
            <a:schemeClr val="lt1"/>
          </a:fontRef>
        </p:style>
        <p:txBody>
          <a:bodyPr rtlCol="0" anchor="ctr"/>
          <a:lstStyle/>
          <a:p>
            <a:pPr algn="ctr"/>
            <a:endParaRPr lang="en-VN">
              <a:latin typeface="Times New Roman" panose="02020603050405020304" pitchFamily="18" charset="0"/>
              <a:cs typeface="Times New Roman" panose="02020603050405020304" pitchFamily="18" charset="0"/>
            </a:endParaRPr>
          </a:p>
        </p:txBody>
      </p:sp>
      <p:sp>
        <p:nvSpPr>
          <p:cNvPr id="3" name="TextBox 2"/>
          <p:cNvSpPr txBox="1"/>
          <p:nvPr/>
        </p:nvSpPr>
        <p:spPr>
          <a:xfrm>
            <a:off x="2632102" y="1347757"/>
            <a:ext cx="8271381" cy="67710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2000" dirty="0" err="1">
                <a:latin typeface="Times New Roman" panose="02020603050405020304" pitchFamily="18" charset="0"/>
                <a:cs typeface="Times New Roman" panose="02020603050405020304" pitchFamily="18" charset="0"/>
              </a:rPr>
              <a:t>Lần</a:t>
            </a:r>
            <a:r>
              <a:rPr lang="en-US" sz="2000" dirty="0">
                <a:latin typeface="Times New Roman" panose="02020603050405020304" pitchFamily="18" charset="0"/>
                <a:cs typeface="Times New Roman" panose="02020603050405020304" pitchFamily="18" charset="0"/>
              </a:rPr>
              <a:t> 1: </a:t>
            </a:r>
            <a:r>
              <a:rPr lang="en-US" sz="2000" dirty="0" err="1">
                <a:latin typeface="Times New Roman" panose="02020603050405020304" pitchFamily="18" charset="0"/>
                <a:cs typeface="Times New Roman" panose="02020603050405020304" pitchFamily="18" charset="0"/>
              </a:rPr>
              <a:t>Cứ</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đeo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tôi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thấy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mặt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mày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sầm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buồn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nôn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chịu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cs typeface="Times New Roman" panose="02020603050405020304" pitchFamily="18" charset="0"/>
              </a:rPr>
              <a:t>.</a:t>
            </a:r>
          </a:p>
          <a:p>
            <a:endParaRPr lang="en-US" dirty="0"/>
          </a:p>
        </p:txBody>
      </p:sp>
      <p:sp>
        <p:nvSpPr>
          <p:cNvPr id="5" name="TextBox 4"/>
          <p:cNvSpPr txBox="1"/>
          <p:nvPr/>
        </p:nvSpPr>
        <p:spPr>
          <a:xfrm>
            <a:off x="2632102" y="2217193"/>
            <a:ext cx="8271381" cy="707886"/>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en-US" sz="2000" dirty="0" err="1">
                <a:latin typeface="Times New Roman" panose="02020603050405020304" pitchFamily="18" charset="0"/>
                <a:cs typeface="Times New Roman" panose="02020603050405020304" pitchFamily="18" charset="0"/>
              </a:rPr>
              <a:t>Lần</a:t>
            </a:r>
            <a:r>
              <a:rPr lang="en-US" sz="2000" dirty="0">
                <a:latin typeface="Times New Roman" panose="02020603050405020304" pitchFamily="18" charset="0"/>
                <a:cs typeface="Times New Roman" panose="02020603050405020304" pitchFamily="18" charset="0"/>
              </a:rPr>
              <a:t> 2: </a:t>
            </a:r>
            <a:r>
              <a:rPr lang="en-US" sz="2000" dirty="0" err="1">
                <a:latin typeface="Times New Roman" panose="02020603050405020304" pitchFamily="18" charset="0"/>
                <a:cs typeface="Times New Roman" panose="02020603050405020304" pitchFamily="18" charset="0"/>
              </a:rPr>
              <a:t>Anh</a:t>
            </a:r>
            <a:r>
              <a:rPr lang="en-US" sz="2000" dirty="0">
                <a:latin typeface="Times New Roman" panose="02020603050405020304" pitchFamily="18" charset="0"/>
                <a:cs typeface="Times New Roman" panose="02020603050405020304" pitchFamily="18" charset="0"/>
              </a:rPr>
              <a:t> ta </a:t>
            </a:r>
            <a:r>
              <a:rPr lang="en-US" sz="2000" dirty="0" err="1">
                <a:latin typeface="Times New Roman" panose="02020603050405020304" pitchFamily="18" charset="0"/>
                <a:cs typeface="Times New Roman" panose="02020603050405020304" pitchFamily="18" charset="0"/>
              </a:rPr>
              <a:t>đeo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kính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mới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mắt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lúc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nào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cũng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đỏ</a:t>
            </a:r>
            <a:r>
              <a:rPr lang="en-US" sz="2000" dirty="0">
                <a:latin typeface="Times New Roman" panose="02020603050405020304" pitchFamily="18" charset="0"/>
                <a:cs typeface="Times New Roman" panose="02020603050405020304" pitchFamily="18" charset="0"/>
              </a:rPr>
              <a:t> hoe.</a:t>
            </a:r>
          </a:p>
          <a:p>
            <a:endParaRPr lang="en-US" sz="20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2632102" y="4013599"/>
            <a:ext cx="8271381" cy="707886"/>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n-US" sz="2000" dirty="0" err="1">
                <a:latin typeface="Times New Roman" panose="02020603050405020304" pitchFamily="18" charset="0"/>
                <a:cs typeface="Times New Roman" panose="02020603050405020304" pitchFamily="18" charset="0"/>
              </a:rPr>
              <a:t>Lần</a:t>
            </a:r>
            <a:r>
              <a:rPr lang="en-US" sz="2000" dirty="0">
                <a:latin typeface="Times New Roman" panose="02020603050405020304" pitchFamily="18" charset="0"/>
                <a:cs typeface="Times New Roman" panose="02020603050405020304" pitchFamily="18" charset="0"/>
              </a:rPr>
              <a:t> 4: </a:t>
            </a:r>
            <a:r>
              <a:rPr lang="en-US" sz="2000" dirty="0" err="1">
                <a:latin typeface="Times New Roman" panose="02020603050405020304" pitchFamily="18" charset="0"/>
                <a:cs typeface="Times New Roman" panose="02020603050405020304" pitchFamily="18" charset="0"/>
              </a:rPr>
              <a:t>Anh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đeo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kính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mới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nhìn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gì</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cũng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hóa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hai</a:t>
            </a:r>
            <a:r>
              <a:rPr lang="en-US" sz="2000" dirty="0">
                <a:latin typeface="Times New Roman" panose="02020603050405020304" pitchFamily="18" charset="0"/>
                <a:cs typeface="Times New Roman" panose="02020603050405020304" pitchFamily="18" charset="0"/>
              </a:rPr>
              <a:t>.</a:t>
            </a:r>
          </a:p>
          <a:p>
            <a:endParaRPr lang="en-US" sz="2000" dirty="0">
              <a:latin typeface="Times New Roman" panose="02020603050405020304" pitchFamily="18" charset="0"/>
              <a:cs typeface="Times New Roman" panose="02020603050405020304" pitchFamily="18" charset="0"/>
            </a:endParaRPr>
          </a:p>
        </p:txBody>
      </p:sp>
      <p:sp>
        <p:nvSpPr>
          <p:cNvPr id="27" name="TextBox 26"/>
          <p:cNvSpPr txBox="1"/>
          <p:nvPr/>
        </p:nvSpPr>
        <p:spPr>
          <a:xfrm>
            <a:off x="2719449" y="4889698"/>
            <a:ext cx="8184033" cy="400110"/>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r>
              <a:rPr lang="en-US" sz="2000" dirty="0" err="1">
                <a:latin typeface="Times New Roman" panose="02020603050405020304" pitchFamily="18" charset="0"/>
                <a:cs typeface="Times New Roman" panose="02020603050405020304" pitchFamily="18" charset="0"/>
              </a:rPr>
              <a:t>Lần</a:t>
            </a:r>
            <a:r>
              <a:rPr lang="en-US" sz="2000" dirty="0">
                <a:latin typeface="Times New Roman" panose="02020603050405020304" pitchFamily="18" charset="0"/>
                <a:cs typeface="Times New Roman" panose="02020603050405020304" pitchFamily="18" charset="0"/>
              </a:rPr>
              <a:t> 5: </a:t>
            </a:r>
            <a:r>
              <a:rPr lang="en-US" sz="2000" dirty="0" err="1">
                <a:latin typeface="Times New Roman" panose="02020603050405020304" pitchFamily="18" charset="0"/>
                <a:cs typeface="Times New Roman" panose="02020603050405020304" pitchFamily="18" charset="0"/>
              </a:rPr>
              <a:t>Anh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đổi</a:t>
            </a:r>
            <a:r>
              <a:rPr lang="en-US" sz="2000" dirty="0">
                <a:latin typeface="Times New Roman" panose="02020603050405020304" pitchFamily="18" charset="0"/>
                <a:cs typeface="Times New Roman" panose="02020603050405020304" pitchFamily="18" charset="0"/>
              </a:rPr>
              <a:t> sang </a:t>
            </a:r>
            <a:r>
              <a:rPr lang="en-US" sz="2000" dirty="0" err="1">
                <a:latin typeface="Times New Roman" panose="02020603050405020304" pitchFamily="18" charset="0"/>
                <a:cs typeface="Times New Roman" panose="02020603050405020304" pitchFamily="18" charset="0"/>
              </a:rPr>
              <a:t>kính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biệt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sáng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tối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nữa</a:t>
            </a:r>
            <a:r>
              <a:rPr lang="en-US" sz="2000"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07267603"/>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1)">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heel(1)">
                                      <p:cBhvr>
                                        <p:cTn id="22"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
            <a:extLst>
              <a:ext uri="{FF2B5EF4-FFF2-40B4-BE49-F238E27FC236}">
                <a16:creationId xmlns:a16="http://schemas.microsoft.com/office/drawing/2014/main" id="{D665EC9D-A4F2-304E-8F25-80A5BC4E0967}"/>
              </a:ext>
            </a:extLst>
          </p:cNvPr>
          <p:cNvSpPr/>
          <p:nvPr/>
        </p:nvSpPr>
        <p:spPr>
          <a:xfrm>
            <a:off x="2798618" y="209832"/>
            <a:ext cx="6705600" cy="838200"/>
          </a:xfrm>
          <a:prstGeom prst="rect">
            <a:avLst/>
          </a:prstGeom>
          <a:solidFill>
            <a:srgbClr val="699E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9E2E2282-69AF-534B-B615-E91271236CA8}"/>
              </a:ext>
            </a:extLst>
          </p:cNvPr>
          <p:cNvSpPr txBox="1"/>
          <p:nvPr/>
        </p:nvSpPr>
        <p:spPr>
          <a:xfrm>
            <a:off x="2314390" y="341410"/>
            <a:ext cx="7974418" cy="584775"/>
          </a:xfrm>
          <a:prstGeom prst="rect">
            <a:avLst/>
          </a:prstGeom>
          <a:noFill/>
        </p:spPr>
        <p:txBody>
          <a:bodyPr wrap="square" rtlCol="0">
            <a:spAutoFit/>
          </a:bodyPr>
          <a:lstStyle/>
          <a:p>
            <a:pPr algn="ctr"/>
            <a:r>
              <a:rPr lang="en-US" sz="3200" b="1" dirty="0" err="1" smtClean="0">
                <a:solidFill>
                  <a:schemeClr val="bg1"/>
                </a:solidFill>
                <a:latin typeface="Times New Roman" panose="02020603050405020304" pitchFamily="18" charset="0"/>
                <a:cs typeface="Times New Roman" panose="02020603050405020304" pitchFamily="18" charset="0"/>
              </a:rPr>
              <a:t>Nhận</a:t>
            </a:r>
            <a:r>
              <a:rPr lang="en-US" sz="3200" b="1" dirty="0" smtClean="0">
                <a:solidFill>
                  <a:schemeClr val="bg1"/>
                </a:solidFill>
                <a:latin typeface="Times New Roman" panose="02020603050405020304" pitchFamily="18" charset="0"/>
                <a:cs typeface="Times New Roman" panose="02020603050405020304" pitchFamily="18" charset="0"/>
              </a:rPr>
              <a:t> </a:t>
            </a:r>
            <a:r>
              <a:rPr lang="en-US" sz="3200" b="1" dirty="0" err="1" smtClean="0">
                <a:solidFill>
                  <a:schemeClr val="bg1"/>
                </a:solidFill>
                <a:latin typeface="Times New Roman" panose="02020603050405020304" pitchFamily="18" charset="0"/>
                <a:cs typeface="Times New Roman" panose="02020603050405020304" pitchFamily="18" charset="0"/>
              </a:rPr>
              <a:t>xét</a:t>
            </a:r>
            <a:endParaRPr lang="en-VN" sz="3200" b="1" dirty="0">
              <a:solidFill>
                <a:schemeClr val="bg1"/>
              </a:solidFill>
              <a:latin typeface="Times New Roman" panose="02020603050405020304" pitchFamily="18" charset="0"/>
              <a:cs typeface="Times New Roman" panose="02020603050405020304" pitchFamily="18" charset="0"/>
            </a:endParaRPr>
          </a:p>
        </p:txBody>
      </p:sp>
      <p:sp>
        <p:nvSpPr>
          <p:cNvPr id="4" name="Rounded Rectangle 3"/>
          <p:cNvSpPr/>
          <p:nvPr/>
        </p:nvSpPr>
        <p:spPr>
          <a:xfrm>
            <a:off x="2812473" y="1925782"/>
            <a:ext cx="7476335" cy="2327563"/>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truyện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Mắt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vốn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bệnh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rồi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bệnh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này</a:t>
            </a:r>
            <a:r>
              <a:rPr lang="en-US" sz="2400" dirty="0">
                <a:latin typeface="Times New Roman" panose="02020603050405020304" pitchFamily="18" charset="0"/>
                <a:cs typeface="Times New Roman" panose="02020603050405020304" pitchFamily="18" charset="0"/>
              </a:rPr>
              <a:t> sang </a:t>
            </a:r>
            <a:r>
              <a:rPr lang="en-US" sz="2400" dirty="0" err="1">
                <a:latin typeface="Times New Roman" panose="02020603050405020304" pitchFamily="18" charset="0"/>
                <a:cs typeface="Times New Roman" panose="02020603050405020304" pitchFamily="18" charset="0"/>
              </a:rPr>
              <a:t>bệnh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chê</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khám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53199826"/>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555EA4-F00B-431C-B665-58DC8538AA2B}"/>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97778" l="4961" r="92656"/>
                    </a14:imgEffect>
                  </a14:imgLayer>
                </a14:imgProps>
              </a:ext>
              <a:ext uri="{28A0092B-C50C-407E-A947-70E740481C1C}">
                <a14:useLocalDpi xmlns:a14="http://schemas.microsoft.com/office/drawing/2010/main" val="0"/>
              </a:ext>
            </a:extLst>
          </a:blip>
          <a:srcRect t="1615"/>
          <a:stretch/>
        </p:blipFill>
        <p:spPr>
          <a:xfrm>
            <a:off x="2209513" y="1240"/>
            <a:ext cx="7771384" cy="4300768"/>
          </a:xfrm>
          <a:prstGeom prst="rect">
            <a:avLst/>
          </a:prstGeom>
        </p:spPr>
      </p:pic>
      <p:sp>
        <p:nvSpPr>
          <p:cNvPr id="6" name="Rectangle 5">
            <a:extLst>
              <a:ext uri="{FF2B5EF4-FFF2-40B4-BE49-F238E27FC236}">
                <a16:creationId xmlns:a16="http://schemas.microsoft.com/office/drawing/2014/main" id="{6FE0A47F-DE0D-4AFB-A019-3B65ECEF2308}"/>
              </a:ext>
            </a:extLst>
          </p:cNvPr>
          <p:cNvSpPr/>
          <p:nvPr/>
        </p:nvSpPr>
        <p:spPr>
          <a:xfrm>
            <a:off x="4013817" y="4493915"/>
            <a:ext cx="4162777" cy="1641133"/>
          </a:xfrm>
          <a:prstGeom prst="rect">
            <a:avLst/>
          </a:prstGeom>
          <a:noFill/>
        </p:spPr>
        <p:txBody>
          <a:bodyPr wrap="none" lIns="91428" tIns="45714" rIns="91428" bIns="45714">
            <a:spAutoFit/>
          </a:bodyPr>
          <a:lstStyle/>
          <a:p>
            <a:pPr algn="ctr">
              <a:lnSpc>
                <a:spcPct val="150000"/>
              </a:lnSpc>
            </a:pPr>
            <a:r>
              <a:rPr lang="en-US" sz="3600" b="1" dirty="0">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TRÒ CH</a:t>
            </a:r>
            <a:r>
              <a:rPr lang="vi-VN" sz="3600" b="1" dirty="0">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Ơ</a:t>
            </a:r>
            <a:r>
              <a:rPr lang="en-US" sz="3600" b="1" dirty="0">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I </a:t>
            </a:r>
          </a:p>
          <a:p>
            <a:pPr algn="ctr">
              <a:lnSpc>
                <a:spcPct val="150000"/>
              </a:lnSpc>
            </a:pPr>
            <a:r>
              <a:rPr lang="en-US" sz="3600" b="1" dirty="0">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HỘP QUÀ BÍ MẬT</a:t>
            </a:r>
          </a:p>
        </p:txBody>
      </p:sp>
      <p:pic>
        <p:nvPicPr>
          <p:cNvPr id="18" name="chrysanthemum">
            <a:hlinkClick r:id="" action="ppaction://media"/>
            <a:extLst>
              <a:ext uri="{FF2B5EF4-FFF2-40B4-BE49-F238E27FC236}">
                <a16:creationId xmlns:a16="http://schemas.microsoft.com/office/drawing/2014/main" id="{8AE2F4B0-E4D2-402B-A75B-0B7FADBE231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60550" y="-799996"/>
            <a:ext cx="609521" cy="609521"/>
          </a:xfrm>
          <a:prstGeom prst="rect">
            <a:avLst/>
          </a:prstGeom>
        </p:spPr>
      </p:pic>
      <p:sp>
        <p:nvSpPr>
          <p:cNvPr id="2" name="Diamond 1">
            <a:extLst>
              <a:ext uri="{FF2B5EF4-FFF2-40B4-BE49-F238E27FC236}">
                <a16:creationId xmlns:a16="http://schemas.microsoft.com/office/drawing/2014/main" id="{559563D1-8991-DA4E-BFE5-CE6403E6566E}"/>
              </a:ext>
            </a:extLst>
          </p:cNvPr>
          <p:cNvSpPr/>
          <p:nvPr/>
        </p:nvSpPr>
        <p:spPr>
          <a:xfrm>
            <a:off x="-3043174" y="1241"/>
            <a:ext cx="6186454" cy="7333828"/>
          </a:xfrm>
          <a:prstGeom prst="diamond">
            <a:avLst/>
          </a:prstGeom>
          <a:solidFill>
            <a:srgbClr val="FF9966"/>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VN"/>
          </a:p>
        </p:txBody>
      </p:sp>
      <p:sp>
        <p:nvSpPr>
          <p:cNvPr id="7" name="Diamond 6">
            <a:extLst>
              <a:ext uri="{FF2B5EF4-FFF2-40B4-BE49-F238E27FC236}">
                <a16:creationId xmlns:a16="http://schemas.microsoft.com/office/drawing/2014/main" id="{1220FC59-1386-624D-B9B8-3681496A97D5}"/>
              </a:ext>
            </a:extLst>
          </p:cNvPr>
          <p:cNvSpPr/>
          <p:nvPr/>
        </p:nvSpPr>
        <p:spPr>
          <a:xfrm>
            <a:off x="9047129" y="1240"/>
            <a:ext cx="6186455" cy="7425965"/>
          </a:xfrm>
          <a:prstGeom prst="diamond">
            <a:avLst/>
          </a:prstGeom>
          <a:solidFill>
            <a:srgbClr val="FF9966"/>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10160148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iterate type="lt">
                                    <p:tmPct val="0"/>
                                  </p:iterate>
                                  <p:childTnLst>
                                    <p:animClr clrSpc="hsl" dir="cw">
                                      <p:cBhvr override="childStyle">
                                        <p:cTn id="6" dur="500" fill="hold"/>
                                        <p:tgtEl>
                                          <p:spTgt spid="6"/>
                                        </p:tgtEl>
                                        <p:attrNameLst>
                                          <p:attrName>style.color</p:attrName>
                                        </p:attrNameLst>
                                      </p:cBhvr>
                                      <p:by>
                                        <p:hsl h="7200000" s="0" l="0"/>
                                      </p:by>
                                    </p:animClr>
                                    <p:animClr clrSpc="hsl" dir="cw">
                                      <p:cBhvr>
                                        <p:cTn id="7" dur="500" fill="hold"/>
                                        <p:tgtEl>
                                          <p:spTgt spid="6"/>
                                        </p:tgtEl>
                                        <p:attrNameLst>
                                          <p:attrName>fillcolor</p:attrName>
                                        </p:attrNameLst>
                                      </p:cBhvr>
                                      <p:by>
                                        <p:hsl h="7200000" s="0" l="0"/>
                                      </p:by>
                                    </p:animClr>
                                    <p:animClr clrSpc="hsl" dir="cw">
                                      <p:cBhvr>
                                        <p:cTn id="8" dur="500" fill="hold"/>
                                        <p:tgtEl>
                                          <p:spTgt spid="6"/>
                                        </p:tgtEl>
                                        <p:attrNameLst>
                                          <p:attrName>stroke.color</p:attrName>
                                        </p:attrNameLst>
                                      </p:cBhvr>
                                      <p:by>
                                        <p:hsl h="7200000" s="0" l="0"/>
                                      </p:by>
                                    </p:animClr>
                                    <p:set>
                                      <p:cBhvr>
                                        <p:cTn id="9" dur="500" fill="hold"/>
                                        <p:tgtEl>
                                          <p:spTgt spid="6"/>
                                        </p:tgtEl>
                                        <p:attrNameLst>
                                          <p:attrName>fill.type</p:attrName>
                                        </p:attrNameLst>
                                      </p:cBhvr>
                                      <p:to>
                                        <p:strVal val="solid"/>
                                      </p:to>
                                    </p:set>
                                  </p:childTnLst>
                                </p:cTn>
                              </p:par>
                              <p:par>
                                <p:cTn id="10" presetID="34" presetClass="emph" presetSubtype="0" repeatCount="indefinite" fill="hold" grpId="1" nodeType="withEffect">
                                  <p:stCondLst>
                                    <p:cond delay="0"/>
                                  </p:stCondLst>
                                  <p:iterate type="lt">
                                    <p:tmPct val="10000"/>
                                  </p:iterate>
                                  <p:childTnLst>
                                    <p:animMotion origin="layout" path="M 0 2.59259E-6 L 0 -0.07222 " pathEditMode="relative" rAng="0" ptsTypes="AA">
                                      <p:cBhvr>
                                        <p:cTn id="11" dur="250" accel="50000" decel="50000" autoRev="1" fill="hold">
                                          <p:stCondLst>
                                            <p:cond delay="0"/>
                                          </p:stCondLst>
                                        </p:cTn>
                                        <p:tgtEl>
                                          <p:spTgt spid="6"/>
                                        </p:tgtEl>
                                        <p:attrNameLst>
                                          <p:attrName>ppt_x</p:attrName>
                                          <p:attrName>ppt_y</p:attrName>
                                        </p:attrNameLst>
                                      </p:cBhvr>
                                      <p:rCtr x="0" y="-3611"/>
                                    </p:animMotion>
                                    <p:animRot by="1500000">
                                      <p:cBhvr>
                                        <p:cTn id="12" dur="125" fill="hold">
                                          <p:stCondLst>
                                            <p:cond delay="0"/>
                                          </p:stCondLst>
                                        </p:cTn>
                                        <p:tgtEl>
                                          <p:spTgt spid="6"/>
                                        </p:tgtEl>
                                        <p:attrNameLst>
                                          <p:attrName>r</p:attrName>
                                        </p:attrNameLst>
                                      </p:cBhvr>
                                    </p:animRot>
                                    <p:animRot by="-1500000">
                                      <p:cBhvr>
                                        <p:cTn id="13" dur="125" fill="hold">
                                          <p:stCondLst>
                                            <p:cond delay="125"/>
                                          </p:stCondLst>
                                        </p:cTn>
                                        <p:tgtEl>
                                          <p:spTgt spid="6"/>
                                        </p:tgtEl>
                                        <p:attrNameLst>
                                          <p:attrName>r</p:attrName>
                                        </p:attrNameLst>
                                      </p:cBhvr>
                                    </p:animRot>
                                    <p:animRot by="-1500000">
                                      <p:cBhvr>
                                        <p:cTn id="14" dur="125" fill="hold">
                                          <p:stCondLst>
                                            <p:cond delay="250"/>
                                          </p:stCondLst>
                                        </p:cTn>
                                        <p:tgtEl>
                                          <p:spTgt spid="6"/>
                                        </p:tgtEl>
                                        <p:attrNameLst>
                                          <p:attrName>r</p:attrName>
                                        </p:attrNameLst>
                                      </p:cBhvr>
                                    </p:animRot>
                                    <p:animRot by="1500000">
                                      <p:cBhvr>
                                        <p:cTn id="15" dur="125" fill="hold">
                                          <p:stCondLst>
                                            <p:cond delay="375"/>
                                          </p:stCondLst>
                                        </p:cTn>
                                        <p:tgtEl>
                                          <p:spTgt spid="6"/>
                                        </p:tgtEl>
                                        <p:attrNameLst>
                                          <p:attrName>r</p:attrName>
                                        </p:attrNameLst>
                                      </p:cBhvr>
                                    </p:animRot>
                                  </p:childTnLst>
                                </p:cTn>
                              </p:par>
                              <p:par>
                                <p:cTn id="16" presetID="1" presetClass="mediacall" presetSubtype="0" fill="hold" nodeType="withEffect">
                                  <p:stCondLst>
                                    <p:cond delay="0"/>
                                  </p:stCondLst>
                                  <p:childTnLst>
                                    <p:cmd type="call" cmd="playFrom(0.0)">
                                      <p:cBhvr>
                                        <p:cTn id="17" dur="30000"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18"/>
                </p:tgtEl>
              </p:cMediaNode>
            </p:audio>
          </p:childTnLst>
        </p:cTn>
      </p:par>
    </p:tnLst>
    <p:bldLst>
      <p:bldP spid="6" grpId="0"/>
      <p:bldP spid="6"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EA32F7A-BD6F-9B40-ABCA-679E03E864D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0800" b="51918"/>
          <a:stretch/>
        </p:blipFill>
        <p:spPr>
          <a:xfrm>
            <a:off x="5059526" y="907848"/>
            <a:ext cx="5691130" cy="4363200"/>
          </a:xfrm>
          <a:prstGeom prst="rect">
            <a:avLst/>
          </a:prstGeom>
        </p:spPr>
      </p:pic>
      <p:sp>
        <p:nvSpPr>
          <p:cNvPr id="13" name="TextBox 12">
            <a:extLst>
              <a:ext uri="{FF2B5EF4-FFF2-40B4-BE49-F238E27FC236}">
                <a16:creationId xmlns:a16="http://schemas.microsoft.com/office/drawing/2014/main" id="{239E812B-362D-9241-990B-1455B942A2E3}"/>
              </a:ext>
            </a:extLst>
          </p:cNvPr>
          <p:cNvSpPr txBox="1"/>
          <p:nvPr/>
        </p:nvSpPr>
        <p:spPr>
          <a:xfrm>
            <a:off x="5964323" y="2112514"/>
            <a:ext cx="3881535" cy="1384995"/>
          </a:xfrm>
          <a:prstGeom prst="rect">
            <a:avLst/>
          </a:prstGeom>
          <a:noFill/>
        </p:spPr>
        <p:txBody>
          <a:bodyPr wrap="square" rtlCol="0">
            <a:spAutoFit/>
          </a:bodyPr>
          <a:lstStyle/>
          <a:p>
            <a:pPr algn="ctr">
              <a:lnSpc>
                <a:spcPct val="150000"/>
              </a:lnSpc>
            </a:pPr>
            <a:r>
              <a:rPr lang="en-US" sz="2800" b="1" i="1" dirty="0" err="1" smtClean="0">
                <a:latin typeface="Times New Roman" pitchFamily="18" charset="0"/>
                <a:cs typeface="Times New Roman" pitchFamily="18" charset="0"/>
              </a:rPr>
              <a:t>Em</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hãy</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rút</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ra</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bài</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học</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về</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cuộc</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sống</a:t>
            </a:r>
            <a:r>
              <a:rPr lang="en-US" sz="2800" b="1" i="1" dirty="0" smtClean="0">
                <a:latin typeface="Times New Roman" pitchFamily="18" charset="0"/>
                <a:cs typeface="Times New Roman" pitchFamily="18" charset="0"/>
              </a:rPr>
              <a:t>?</a:t>
            </a:r>
            <a:endParaRPr lang="en-US" sz="2800" b="1" i="1" dirty="0">
              <a:latin typeface="Times New Roman" pitchFamily="18" charset="0"/>
              <a:cs typeface="Times New Roman" pitchFamily="18" charset="0"/>
            </a:endParaRPr>
          </a:p>
        </p:txBody>
      </p:sp>
      <p:pic>
        <p:nvPicPr>
          <p:cNvPr id="16" name="Picture 15" descr="F:\未标题-1.png">
            <a:extLst>
              <a:ext uri="{FF2B5EF4-FFF2-40B4-BE49-F238E27FC236}">
                <a16:creationId xmlns:a16="http://schemas.microsoft.com/office/drawing/2014/main" id="{89EBBFFD-C6C9-F44D-8B15-862CD442A6A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573" t="6174" r="32921" b="7680"/>
          <a:stretch/>
        </p:blipFill>
        <p:spPr bwMode="auto">
          <a:xfrm>
            <a:off x="1597473" y="1586952"/>
            <a:ext cx="3914452" cy="5271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8269458"/>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42"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1000"/>
                                        <p:tgtEl>
                                          <p:spTgt spid="16"/>
                                        </p:tgtEl>
                                      </p:cBhvr>
                                    </p:animEffect>
                                    <p:anim calcmode="lin" valueType="num">
                                      <p:cBhvr>
                                        <p:cTn id="11" dur="1000" fill="hold"/>
                                        <p:tgtEl>
                                          <p:spTgt spid="16"/>
                                        </p:tgtEl>
                                        <p:attrNameLst>
                                          <p:attrName>ppt_x</p:attrName>
                                        </p:attrNameLst>
                                      </p:cBhvr>
                                      <p:tavLst>
                                        <p:tav tm="0">
                                          <p:val>
                                            <p:strVal val="#ppt_x"/>
                                          </p:val>
                                        </p:tav>
                                        <p:tav tm="100000">
                                          <p:val>
                                            <p:strVal val="#ppt_x"/>
                                          </p:val>
                                        </p:tav>
                                      </p:tavLst>
                                    </p:anim>
                                    <p:anim calcmode="lin" valueType="num">
                                      <p:cBhvr>
                                        <p:cTn id="12" dur="1000" fill="hold"/>
                                        <p:tgtEl>
                                          <p:spTgt spid="16"/>
                                        </p:tgtEl>
                                        <p:attrNameLst>
                                          <p:attrName>ppt_y</p:attrName>
                                        </p:attrNameLst>
                                      </p:cBhvr>
                                      <p:tavLst>
                                        <p:tav tm="0">
                                          <p:val>
                                            <p:strVal val="#ppt_y+.1"/>
                                          </p:val>
                                        </p:tav>
                                        <p:tav tm="100000">
                                          <p:val>
                                            <p:strVal val="#ppt_y"/>
                                          </p:val>
                                        </p:tav>
                                      </p:tavLst>
                                    </p:anim>
                                  </p:childTnLst>
                                </p:cTn>
                              </p:par>
                              <p:par>
                                <p:cTn id="13" presetID="5" presetClass="entr" presetSubtype="1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checkerboard(across)">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4">
            <a:extLst>
              <a:ext uri="{FF2B5EF4-FFF2-40B4-BE49-F238E27FC236}">
                <a16:creationId xmlns:a16="http://schemas.microsoft.com/office/drawing/2014/main" id="{B476CEFB-4D9F-E44E-A0E4-64CB54534057}"/>
              </a:ext>
            </a:extLst>
          </p:cNvPr>
          <p:cNvSpPr/>
          <p:nvPr/>
        </p:nvSpPr>
        <p:spPr>
          <a:xfrm>
            <a:off x="388192" y="1894113"/>
            <a:ext cx="3249518" cy="2867892"/>
          </a:xfrm>
          <a:prstGeom prst="rect">
            <a:avLst/>
          </a:prstGeom>
          <a:noFill/>
          <a:ln w="28575">
            <a:solidFill>
              <a:srgbClr val="699E5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r>
              <a:rPr lang="en-US"/>
              <a:t>- Còn tồn tại những người bị bệnh “tưởng”, tự ám ảnh và tự làm khổ chính mình cùng những người xung quanh.</a:t>
            </a:r>
          </a:p>
        </p:txBody>
      </p:sp>
      <p:sp>
        <p:nvSpPr>
          <p:cNvPr id="10" name="矩形 4">
            <a:extLst>
              <a:ext uri="{FF2B5EF4-FFF2-40B4-BE49-F238E27FC236}">
                <a16:creationId xmlns:a16="http://schemas.microsoft.com/office/drawing/2014/main" id="{D5CBBD16-CD8F-4349-B2F5-3E3C3CFE91AB}"/>
              </a:ext>
            </a:extLst>
          </p:cNvPr>
          <p:cNvSpPr/>
          <p:nvPr/>
        </p:nvSpPr>
        <p:spPr>
          <a:xfrm>
            <a:off x="7704262" y="1855847"/>
            <a:ext cx="3249518" cy="3108039"/>
          </a:xfrm>
          <a:prstGeom prst="rect">
            <a:avLst/>
          </a:prstGeom>
          <a:noFill/>
          <a:ln w="28575">
            <a:solidFill>
              <a:srgbClr val="699E5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000">
              <a:latin typeface="微软雅黑" panose="020B0503020204020204" pitchFamily="34" charset="-122"/>
              <a:ea typeface="微软雅黑" panose="020B0503020204020204" pitchFamily="34" charset="-122"/>
            </a:endParaRPr>
          </a:p>
        </p:txBody>
      </p:sp>
      <p:sp>
        <p:nvSpPr>
          <p:cNvPr id="18" name="矩形 1">
            <a:extLst>
              <a:ext uri="{FF2B5EF4-FFF2-40B4-BE49-F238E27FC236}">
                <a16:creationId xmlns:a16="http://schemas.microsoft.com/office/drawing/2014/main" id="{7349B80F-440D-AB46-A4D0-8923237F531F}"/>
              </a:ext>
            </a:extLst>
          </p:cNvPr>
          <p:cNvSpPr/>
          <p:nvPr/>
        </p:nvSpPr>
        <p:spPr>
          <a:xfrm>
            <a:off x="2576945" y="400050"/>
            <a:ext cx="8104909" cy="838200"/>
          </a:xfrm>
          <a:prstGeom prst="rect">
            <a:avLst/>
          </a:prstGeom>
          <a:solidFill>
            <a:srgbClr val="699E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TextBox 18">
            <a:extLst>
              <a:ext uri="{FF2B5EF4-FFF2-40B4-BE49-F238E27FC236}">
                <a16:creationId xmlns:a16="http://schemas.microsoft.com/office/drawing/2014/main" id="{EA1DD7C4-87D0-684C-A180-D4C845DD32D1}"/>
              </a:ext>
            </a:extLst>
          </p:cNvPr>
          <p:cNvSpPr txBox="1"/>
          <p:nvPr/>
        </p:nvSpPr>
        <p:spPr>
          <a:xfrm>
            <a:off x="2107997" y="531628"/>
            <a:ext cx="7974418" cy="584775"/>
          </a:xfrm>
          <a:prstGeom prst="rect">
            <a:avLst/>
          </a:prstGeom>
          <a:noFill/>
        </p:spPr>
        <p:txBody>
          <a:bodyPr wrap="square" rtlCol="0">
            <a:spAutoFit/>
          </a:bodyPr>
          <a:lstStyle/>
          <a:p>
            <a:pPr algn="ctr"/>
            <a:r>
              <a:rPr lang="en-US" sz="3200" b="1" dirty="0" smtClean="0">
                <a:solidFill>
                  <a:schemeClr val="bg1"/>
                </a:solidFill>
                <a:latin typeface="Times New Roman" panose="02020603050405020304" pitchFamily="18" charset="0"/>
                <a:cs typeface="Times New Roman" panose="02020603050405020304" pitchFamily="18" charset="0"/>
              </a:rPr>
              <a:t>3. </a:t>
            </a:r>
            <a:r>
              <a:rPr lang="en-US" sz="3200" b="1" dirty="0" err="1" smtClean="0">
                <a:solidFill>
                  <a:schemeClr val="bg1"/>
                </a:solidFill>
                <a:latin typeface="Times New Roman" panose="02020603050405020304" pitchFamily="18" charset="0"/>
                <a:cs typeface="Times New Roman" panose="02020603050405020304" pitchFamily="18" charset="0"/>
              </a:rPr>
              <a:t>Bài</a:t>
            </a:r>
            <a:r>
              <a:rPr lang="en-US" sz="3200" b="1" dirty="0" smtClean="0">
                <a:solidFill>
                  <a:schemeClr val="bg1"/>
                </a:solidFill>
                <a:latin typeface="Times New Roman" panose="02020603050405020304" pitchFamily="18" charset="0"/>
                <a:cs typeface="Times New Roman" panose="02020603050405020304" pitchFamily="18" charset="0"/>
              </a:rPr>
              <a:t> </a:t>
            </a:r>
            <a:r>
              <a:rPr lang="en-US" sz="3200" b="1" dirty="0" err="1" smtClean="0">
                <a:solidFill>
                  <a:schemeClr val="bg1"/>
                </a:solidFill>
                <a:latin typeface="Times New Roman" panose="02020603050405020304" pitchFamily="18" charset="0"/>
                <a:cs typeface="Times New Roman" panose="02020603050405020304" pitchFamily="18" charset="0"/>
              </a:rPr>
              <a:t>học</a:t>
            </a:r>
            <a:r>
              <a:rPr lang="en-US" sz="3200" b="1" dirty="0" smtClean="0">
                <a:solidFill>
                  <a:schemeClr val="bg1"/>
                </a:solidFill>
                <a:latin typeface="Times New Roman" panose="02020603050405020304" pitchFamily="18" charset="0"/>
                <a:cs typeface="Times New Roman" panose="02020603050405020304" pitchFamily="18" charset="0"/>
              </a:rPr>
              <a:t> </a:t>
            </a:r>
            <a:r>
              <a:rPr lang="en-US" sz="3200" b="1" dirty="0" err="1" smtClean="0">
                <a:solidFill>
                  <a:schemeClr val="bg1"/>
                </a:solidFill>
                <a:latin typeface="Times New Roman" panose="02020603050405020304" pitchFamily="18" charset="0"/>
                <a:cs typeface="Times New Roman" panose="02020603050405020304" pitchFamily="18" charset="0"/>
              </a:rPr>
              <a:t>về</a:t>
            </a:r>
            <a:r>
              <a:rPr lang="en-US" sz="3200" b="1" dirty="0" smtClean="0">
                <a:solidFill>
                  <a:schemeClr val="bg1"/>
                </a:solidFill>
                <a:latin typeface="Times New Roman" panose="02020603050405020304" pitchFamily="18" charset="0"/>
                <a:cs typeface="Times New Roman" panose="02020603050405020304" pitchFamily="18" charset="0"/>
              </a:rPr>
              <a:t> </a:t>
            </a:r>
            <a:r>
              <a:rPr lang="en-US" sz="3200" b="1" dirty="0" err="1" smtClean="0">
                <a:solidFill>
                  <a:schemeClr val="bg1"/>
                </a:solidFill>
                <a:latin typeface="Times New Roman" panose="02020603050405020304" pitchFamily="18" charset="0"/>
                <a:cs typeface="Times New Roman" panose="02020603050405020304" pitchFamily="18" charset="0"/>
              </a:rPr>
              <a:t>cuộc</a:t>
            </a:r>
            <a:r>
              <a:rPr lang="en-US" sz="3200" b="1" dirty="0" smtClean="0">
                <a:solidFill>
                  <a:schemeClr val="bg1"/>
                </a:solidFill>
                <a:latin typeface="Times New Roman" panose="02020603050405020304" pitchFamily="18" charset="0"/>
                <a:cs typeface="Times New Roman" panose="02020603050405020304" pitchFamily="18" charset="0"/>
              </a:rPr>
              <a:t> </a:t>
            </a:r>
            <a:r>
              <a:rPr lang="en-US" sz="3200" b="1" dirty="0" err="1" smtClean="0">
                <a:solidFill>
                  <a:schemeClr val="bg1"/>
                </a:solidFill>
                <a:latin typeface="Times New Roman" panose="02020603050405020304" pitchFamily="18" charset="0"/>
                <a:cs typeface="Times New Roman" panose="02020603050405020304" pitchFamily="18" charset="0"/>
              </a:rPr>
              <a:t>sống</a:t>
            </a:r>
            <a:endParaRPr lang="en-VN" sz="3200" b="1" dirty="0">
              <a:solidFill>
                <a:schemeClr val="bg1"/>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641268" y="2113808"/>
            <a:ext cx="2885703" cy="2215991"/>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diện</a:t>
            </a:r>
            <a:r>
              <a:rPr lang="en-US" sz="2400" dirty="0">
                <a:latin typeface="Times New Roman" panose="02020603050405020304" pitchFamily="18" charset="0"/>
                <a:cs typeface="Times New Roman" panose="02020603050405020304" pitchFamily="18" charset="0"/>
              </a:rPr>
              <a:t> hay </a:t>
            </a:r>
            <a:r>
              <a:rPr lang="en-US" sz="2400" dirty="0" err="1">
                <a:latin typeface="Times New Roman" panose="02020603050405020304" pitchFamily="18" charset="0"/>
                <a:cs typeface="Times New Roman" panose="02020603050405020304" pitchFamily="18" charset="0"/>
              </a:rPr>
              <a:t>quá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coi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trọng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ngoài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bẩy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rỗng</a:t>
            </a:r>
            <a:r>
              <a:rPr lang="en-US" sz="2400" dirty="0">
                <a:latin typeface="Times New Roman" panose="02020603050405020304" pitchFamily="18" charset="0"/>
                <a:cs typeface="Times New Roman" panose="02020603050405020304" pitchFamily="18" charset="0"/>
              </a:rPr>
              <a:t>. </a:t>
            </a:r>
          </a:p>
          <a:p>
            <a:endParaRPr lang="en-US" dirty="0"/>
          </a:p>
        </p:txBody>
      </p:sp>
      <p:sp>
        <p:nvSpPr>
          <p:cNvPr id="8" name="矩形 4">
            <a:extLst>
              <a:ext uri="{FF2B5EF4-FFF2-40B4-BE49-F238E27FC236}">
                <a16:creationId xmlns:a16="http://schemas.microsoft.com/office/drawing/2014/main" id="{B476CEFB-4D9F-E44E-A0E4-64CB54534057}"/>
              </a:ext>
            </a:extLst>
          </p:cNvPr>
          <p:cNvSpPr/>
          <p:nvPr/>
        </p:nvSpPr>
        <p:spPr>
          <a:xfrm>
            <a:off x="4117396" y="1973381"/>
            <a:ext cx="3249518" cy="2872970"/>
          </a:xfrm>
          <a:prstGeom prst="rect">
            <a:avLst/>
          </a:prstGeom>
          <a:noFill/>
          <a:ln w="28575">
            <a:solidFill>
              <a:srgbClr val="699E5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000">
              <a:latin typeface="微软雅黑" panose="020B0503020204020204" pitchFamily="34" charset="-122"/>
              <a:ea typeface="微软雅黑" panose="020B0503020204020204" pitchFamily="34" charset="-122"/>
            </a:endParaRPr>
          </a:p>
        </p:txBody>
      </p:sp>
      <p:sp>
        <p:nvSpPr>
          <p:cNvPr id="6" name="TextBox 5"/>
          <p:cNvSpPr txBox="1"/>
          <p:nvPr/>
        </p:nvSpPr>
        <p:spPr>
          <a:xfrm>
            <a:off x="4220580" y="2176682"/>
            <a:ext cx="3146334" cy="2585323"/>
          </a:xfrm>
          <a:prstGeom prst="rect">
            <a:avLst/>
          </a:prstGeom>
          <a:noFill/>
        </p:spPr>
        <p:txBody>
          <a:bodyPr wrap="square" rtlCol="0">
            <a:spAutoFit/>
          </a:bodyPr>
          <a:lstStyle/>
          <a:p>
            <a:r>
              <a:rPr lang="en-US" dirty="0"/>
              <a:t>- </a:t>
            </a:r>
            <a:r>
              <a:rPr lang="en-US" sz="2400" dirty="0" err="1">
                <a:latin typeface="Times New Roman" panose="02020603050405020304" pitchFamily="18" charset="0"/>
                <a:cs typeface="Times New Roman" panose="02020603050405020304" pitchFamily="18" charset="0"/>
              </a:rPr>
              <a:t>Còn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tồn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bệnh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tưởng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ám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quanh</a:t>
            </a:r>
            <a:r>
              <a:rPr lang="en-US" sz="2400" dirty="0">
                <a:latin typeface="Times New Roman" panose="02020603050405020304" pitchFamily="18" charset="0"/>
                <a:cs typeface="Times New Roman" panose="02020603050405020304" pitchFamily="18" charset="0"/>
              </a:rPr>
              <a:t>.</a:t>
            </a:r>
          </a:p>
          <a:p>
            <a:endParaRPr lang="en-US" dirty="0"/>
          </a:p>
        </p:txBody>
      </p:sp>
      <p:sp>
        <p:nvSpPr>
          <p:cNvPr id="7" name="TextBox 6"/>
          <p:cNvSpPr txBox="1"/>
          <p:nvPr/>
        </p:nvSpPr>
        <p:spPr>
          <a:xfrm>
            <a:off x="7846600" y="1921361"/>
            <a:ext cx="2983696" cy="3323987"/>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hội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vẫn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còn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thầy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thuốc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khám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bệnh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vì</a:t>
            </a:r>
            <a:r>
              <a:rPr lang="en-US" sz="2400" dirty="0">
                <a:latin typeface="Times New Roman" panose="02020603050405020304" pitchFamily="18" charset="0"/>
                <a:cs typeface="Times New Roman" panose="02020603050405020304" pitchFamily="18" charset="0"/>
              </a:rPr>
              <a:t> y </a:t>
            </a:r>
            <a:r>
              <a:rPr lang="en-US" sz="2400" dirty="0" err="1">
                <a:latin typeface="Times New Roman" panose="02020603050405020304" pitchFamily="18" charset="0"/>
                <a:cs typeface="Times New Roman" panose="02020603050405020304" pitchFamily="18" charset="0"/>
              </a:rPr>
              <a:t>đức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yêu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bệnh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chất</a:t>
            </a:r>
            <a:r>
              <a:rPr lang="en-US" sz="2400" dirty="0">
                <a:latin typeface="Times New Roman" panose="02020603050405020304" pitchFamily="18" charset="0"/>
                <a:cs typeface="Times New Roman" panose="02020603050405020304" pitchFamily="18" charset="0"/>
              </a:rPr>
              <a:t>.</a:t>
            </a:r>
          </a:p>
          <a:p>
            <a:endParaRPr lang="en-US" dirty="0"/>
          </a:p>
        </p:txBody>
      </p:sp>
    </p:spTree>
    <p:extLst>
      <p:ext uri="{BB962C8B-B14F-4D97-AF65-F5344CB8AC3E}">
        <p14:creationId xmlns:p14="http://schemas.microsoft.com/office/powerpoint/2010/main" val="912769924"/>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1500"/>
                                        <p:tgtEl>
                                          <p:spTgt spid="10"/>
                                        </p:tgtEl>
                                      </p:cBhvr>
                                    </p:animEffect>
                                  </p:childTnLst>
                                </p:cTn>
                              </p:par>
                            </p:childTnLst>
                          </p:cTn>
                        </p:par>
                        <p:par>
                          <p:cTn id="8" fill="hold">
                            <p:stCondLst>
                              <p:cond delay="1500"/>
                            </p:stCondLst>
                            <p:childTnLst>
                              <p:par>
                                <p:cTn id="9" presetID="21" presetClass="entr" presetSubtype="1"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heel(1)">
                                      <p:cBhvr>
                                        <p:cTn id="11" dur="1500"/>
                                        <p:tgtEl>
                                          <p:spTgt spid="17"/>
                                        </p:tgtEl>
                                      </p:cBhvr>
                                    </p:animEffect>
                                  </p:childTnLst>
                                </p:cTn>
                              </p:par>
                              <p:par>
                                <p:cTn id="12" presetID="5" presetClass="entr" presetSubtype="10" fill="hold" grpId="0"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checkerboard(across)">
                                      <p:cBhvr>
                                        <p:cTn id="14" dur="500"/>
                                        <p:tgtEl>
                                          <p:spTgt spid="19"/>
                                        </p:tgtEl>
                                      </p:cBhvr>
                                    </p:animEffect>
                                  </p:childTnLst>
                                </p:cTn>
                              </p:par>
                              <p:par>
                                <p:cTn id="15" presetID="5" presetClass="entr" presetSubtype="1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checkerboard(across)">
                                      <p:cBhvr>
                                        <p:cTn id="17" dur="500"/>
                                        <p:tgtEl>
                                          <p:spTgt spid="18"/>
                                        </p:tgtEl>
                                      </p:cBhvr>
                                    </p:animEffect>
                                  </p:childTnLst>
                                </p:cTn>
                              </p:par>
                            </p:childTnLst>
                          </p:cTn>
                        </p:par>
                        <p:par>
                          <p:cTn id="18" fill="hold">
                            <p:stCondLst>
                              <p:cond delay="3000"/>
                            </p:stCondLst>
                            <p:childTnLst>
                              <p:par>
                                <p:cTn id="19" presetID="21" presetClass="entr" presetSubtype="1"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heel(1)">
                                      <p:cBhvr>
                                        <p:cTn id="21" dur="1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0" grpId="0" animBg="1"/>
      <p:bldP spid="18" grpId="0" animBg="1"/>
      <p:bldP spid="19" grpId="0"/>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1240"/>
            <a:ext cx="12190413" cy="6857107"/>
          </a:xfrm>
          <a:prstGeom prst="rect">
            <a:avLst/>
          </a:prstGeom>
        </p:spPr>
      </p:pic>
      <p:sp>
        <p:nvSpPr>
          <p:cNvPr id="16" name="矩形 15"/>
          <p:cNvSpPr/>
          <p:nvPr/>
        </p:nvSpPr>
        <p:spPr>
          <a:xfrm>
            <a:off x="3069914" y="2658140"/>
            <a:ext cx="6004236" cy="1062443"/>
          </a:xfrm>
          <a:prstGeom prst="rect">
            <a:avLst/>
          </a:prstGeom>
          <a:noFill/>
          <a:ln>
            <a:solidFill>
              <a:srgbClr val="699E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TextBox 4"/>
          <p:cNvSpPr txBox="1"/>
          <p:nvPr/>
        </p:nvSpPr>
        <p:spPr>
          <a:xfrm>
            <a:off x="2866777" y="2796946"/>
            <a:ext cx="6456857" cy="784830"/>
          </a:xfrm>
          <a:prstGeom prst="rect">
            <a:avLst/>
          </a:prstGeom>
          <a:noFill/>
        </p:spPr>
        <p:txBody>
          <a:bodyPr wrap="square" rtlCol="0">
            <a:spAutoFit/>
          </a:bodyPr>
          <a:lstStyle/>
          <a:p>
            <a:pPr algn="ctr"/>
            <a:r>
              <a:rPr lang="en-US" altLang="zh-CN" sz="4500" b="1" spc="600" dirty="0">
                <a:solidFill>
                  <a:srgbClr val="699E56"/>
                </a:solidFill>
                <a:latin typeface="Times New Roman" panose="02020603050405020304" pitchFamily="18" charset="0"/>
                <a:ea typeface="张海山锐线体简" panose="02000000000000000000" pitchFamily="2" charset="-122"/>
                <a:cs typeface="Times New Roman" panose="02020603050405020304" pitchFamily="18" charset="0"/>
              </a:rPr>
              <a:t>TỔNG KẾT</a:t>
            </a:r>
          </a:p>
        </p:txBody>
      </p:sp>
      <p:sp>
        <p:nvSpPr>
          <p:cNvPr id="2" name="Diamond 1">
            <a:extLst>
              <a:ext uri="{FF2B5EF4-FFF2-40B4-BE49-F238E27FC236}">
                <a16:creationId xmlns:a16="http://schemas.microsoft.com/office/drawing/2014/main" id="{C77BD4A5-C066-A442-B467-CC38DCCD6162}"/>
              </a:ext>
            </a:extLst>
          </p:cNvPr>
          <p:cNvSpPr/>
          <p:nvPr/>
        </p:nvSpPr>
        <p:spPr>
          <a:xfrm>
            <a:off x="5349018" y="1264691"/>
            <a:ext cx="1625940" cy="1254642"/>
          </a:xfrm>
          <a:prstGeom prst="diamond">
            <a:avLst/>
          </a:prstGeom>
          <a:solidFill>
            <a:srgbClr val="699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4000" b="1" dirty="0">
                <a:latin typeface="Times New Roman" panose="02020603050405020304" pitchFamily="18" charset="0"/>
                <a:cs typeface="Times New Roman" panose="02020603050405020304" pitchFamily="18" charset="0"/>
              </a:rPr>
              <a:t>III</a:t>
            </a:r>
          </a:p>
        </p:txBody>
      </p:sp>
    </p:spTree>
    <p:extLst>
      <p:ext uri="{BB962C8B-B14F-4D97-AF65-F5344CB8AC3E}">
        <p14:creationId xmlns:p14="http://schemas.microsoft.com/office/powerpoint/2010/main" val="1072087921"/>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par>
                                <p:cTn id="8" presetID="22" presetClass="entr" presetSubtype="8" fill="hold" grpId="0" nodeType="withEffect" nodePh="1">
                                  <p:stCondLst>
                                    <p:cond delay="250"/>
                                  </p:stCondLst>
                                  <p:endCondLst>
                                    <p:cond evt="begin" delay="0">
                                      <p:tn val="8"/>
                                    </p:cond>
                                  </p:end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500"/>
                                        <p:tgtEl>
                                          <p:spTgt spid="16"/>
                                        </p:tgtEl>
                                      </p:cBhvr>
                                    </p:animEffect>
                                  </p:childTnLst>
                                </p:cTn>
                              </p:par>
                            </p:childTnLst>
                          </p:cTn>
                        </p:par>
                        <p:par>
                          <p:cTn id="11" fill="hold">
                            <p:stCondLst>
                              <p:cond delay="750"/>
                            </p:stCondLst>
                            <p:childTnLst>
                              <p:par>
                                <p:cTn id="12" presetID="14" presetClass="entr" presetSubtype="10" fill="hold" grpId="0" nodeType="afterEffect">
                                  <p:stCondLst>
                                    <p:cond delay="0"/>
                                  </p:stCondLst>
                                  <p:iterate type="lt">
                                    <p:tmPct val="30000"/>
                                  </p:iterate>
                                  <p:childTnLst>
                                    <p:set>
                                      <p:cBhvr>
                                        <p:cTn id="13" dur="1" fill="hold">
                                          <p:stCondLst>
                                            <p:cond delay="0"/>
                                          </p:stCondLst>
                                        </p:cTn>
                                        <p:tgtEl>
                                          <p:spTgt spid="17"/>
                                        </p:tgtEl>
                                        <p:attrNameLst>
                                          <p:attrName>style.visibility</p:attrName>
                                        </p:attrNameLst>
                                      </p:cBhvr>
                                      <p:to>
                                        <p:strVal val="visible"/>
                                      </p:to>
                                    </p:set>
                                    <p:animEffect transition="in" filter="randombar(horizontal)">
                                      <p:cBhvr>
                                        <p:cTn id="14" dur="250"/>
                                        <p:tgtEl>
                                          <p:spTgt spid="17"/>
                                        </p:tgtEl>
                                      </p:cBhvr>
                                    </p:animEffect>
                                  </p:childTnLst>
                                </p:cTn>
                              </p:par>
                              <p:par>
                                <p:cTn id="15" presetID="5" presetClass="entr" presetSubtype="1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checkerboard(across)">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1">
            <a:extLst>
              <a:ext uri="{FF2B5EF4-FFF2-40B4-BE49-F238E27FC236}">
                <a16:creationId xmlns:a16="http://schemas.microsoft.com/office/drawing/2014/main" id="{518EE5C8-BDAF-444C-ADF5-A7C169A49AB1}"/>
              </a:ext>
            </a:extLst>
          </p:cNvPr>
          <p:cNvSpPr/>
          <p:nvPr/>
        </p:nvSpPr>
        <p:spPr>
          <a:xfrm>
            <a:off x="1924822" y="654537"/>
            <a:ext cx="3656068" cy="816212"/>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0" h="21600">
                <a:moveTo>
                  <a:pt x="3475" y="0"/>
                </a:moveTo>
                <a:lnTo>
                  <a:pt x="18125" y="0"/>
                </a:lnTo>
                <a:cubicBezTo>
                  <a:pt x="20044" y="0"/>
                  <a:pt x="21600" y="4835"/>
                  <a:pt x="21600" y="10800"/>
                </a:cubicBezTo>
                <a:cubicBezTo>
                  <a:pt x="21600" y="16765"/>
                  <a:pt x="20044" y="21600"/>
                  <a:pt x="18125" y="21600"/>
                </a:cubicBezTo>
                <a:lnTo>
                  <a:pt x="3475" y="21600"/>
                </a:lnTo>
                <a:cubicBezTo>
                  <a:pt x="1556" y="21600"/>
                  <a:pt x="0" y="16765"/>
                  <a:pt x="0" y="10800"/>
                </a:cubicBezTo>
                <a:cubicBezTo>
                  <a:pt x="0" y="4835"/>
                  <a:pt x="1556" y="0"/>
                  <a:pt x="3475" y="0"/>
                </a:cubicBezTo>
                <a:close/>
              </a:path>
            </a:pathLst>
          </a:custGeom>
          <a:solidFill>
            <a:srgbClr val="699E56"/>
          </a:solidFill>
        </p:spPr>
        <p:style>
          <a:lnRef idx="2">
            <a:schemeClr val="accent3">
              <a:tint val="40000"/>
              <a:alpha val="90000"/>
              <a:hueOff val="0"/>
              <a:satOff val="0"/>
              <a:lumOff val="0"/>
              <a:alphaOff val="0"/>
            </a:schemeClr>
          </a:lnRef>
          <a:fillRef idx="1">
            <a:schemeClr val="accent3">
              <a:tint val="40000"/>
              <a:alpha val="90000"/>
              <a:hueOff val="0"/>
              <a:satOff val="0"/>
              <a:lumOff val="0"/>
              <a:alphaOff val="0"/>
            </a:schemeClr>
          </a:fillRef>
          <a:effectRef idx="0">
            <a:schemeClr val="accent3">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582137" tIns="121839" rIns="280904" bIns="121839" numCol="1" spcCol="1270" anchor="b" anchorCtr="0">
            <a:noAutofit/>
          </a:bodyPr>
          <a:lstStyle/>
          <a:p>
            <a:pPr marL="0" lvl="1" algn="ctr" defTabSz="711200">
              <a:lnSpc>
                <a:spcPct val="90000"/>
              </a:lnSpc>
              <a:spcBef>
                <a:spcPct val="0"/>
              </a:spcBef>
              <a:spcAft>
                <a:spcPct val="15000"/>
              </a:spcAft>
            </a:pPr>
            <a:r>
              <a:rPr lang="id-ID" sz="3500" b="1" kern="12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mn-lt"/>
              </a:rPr>
              <a:t>NỘI DUNG</a:t>
            </a:r>
          </a:p>
        </p:txBody>
      </p:sp>
      <p:sp>
        <p:nvSpPr>
          <p:cNvPr id="4" name="Freeform 2">
            <a:extLst>
              <a:ext uri="{FF2B5EF4-FFF2-40B4-BE49-F238E27FC236}">
                <a16:creationId xmlns:a16="http://schemas.microsoft.com/office/drawing/2014/main" id="{3A6B756D-40B3-F341-AB5D-795B22EED3BB}"/>
              </a:ext>
            </a:extLst>
          </p:cNvPr>
          <p:cNvSpPr/>
          <p:nvPr/>
        </p:nvSpPr>
        <p:spPr>
          <a:xfrm>
            <a:off x="6951504" y="654537"/>
            <a:ext cx="3829909" cy="816212"/>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0" h="21600">
                <a:moveTo>
                  <a:pt x="3475" y="0"/>
                </a:moveTo>
                <a:lnTo>
                  <a:pt x="18125" y="0"/>
                </a:lnTo>
                <a:cubicBezTo>
                  <a:pt x="20044" y="0"/>
                  <a:pt x="21600" y="4835"/>
                  <a:pt x="21600" y="10800"/>
                </a:cubicBezTo>
                <a:cubicBezTo>
                  <a:pt x="21600" y="16765"/>
                  <a:pt x="20044" y="21600"/>
                  <a:pt x="18125" y="21600"/>
                </a:cubicBezTo>
                <a:lnTo>
                  <a:pt x="3475" y="21600"/>
                </a:lnTo>
                <a:cubicBezTo>
                  <a:pt x="1556" y="21600"/>
                  <a:pt x="0" y="16765"/>
                  <a:pt x="0" y="10800"/>
                </a:cubicBezTo>
                <a:cubicBezTo>
                  <a:pt x="0" y="4835"/>
                  <a:pt x="1556" y="0"/>
                  <a:pt x="3475" y="0"/>
                </a:cubicBezTo>
                <a:close/>
              </a:path>
            </a:pathLst>
          </a:custGeom>
          <a:solidFill>
            <a:srgbClr val="699E56"/>
          </a:solidFill>
        </p:spPr>
        <p:style>
          <a:lnRef idx="2">
            <a:schemeClr val="accent3">
              <a:tint val="40000"/>
              <a:alpha val="90000"/>
              <a:hueOff val="230682"/>
              <a:satOff val="33626"/>
              <a:lumOff val="2509"/>
              <a:alphaOff val="0"/>
            </a:schemeClr>
          </a:lnRef>
          <a:fillRef idx="1">
            <a:schemeClr val="accent3">
              <a:tint val="40000"/>
              <a:alpha val="90000"/>
              <a:hueOff val="230682"/>
              <a:satOff val="33626"/>
              <a:lumOff val="2509"/>
              <a:alphaOff val="0"/>
            </a:schemeClr>
          </a:fillRef>
          <a:effectRef idx="0">
            <a:schemeClr val="accent3">
              <a:tint val="40000"/>
              <a:alpha val="90000"/>
              <a:hueOff val="230682"/>
              <a:satOff val="33626"/>
              <a:lumOff val="2509"/>
              <a:alphaOff val="0"/>
            </a:schemeClr>
          </a:effectRef>
          <a:fontRef idx="minor">
            <a:schemeClr val="dk1">
              <a:hueOff val="0"/>
              <a:satOff val="0"/>
              <a:lumOff val="0"/>
              <a:alphaOff val="0"/>
            </a:schemeClr>
          </a:fontRef>
        </p:style>
        <p:txBody>
          <a:bodyPr spcFirstLastPara="0" vert="horz" wrap="square" lIns="582137" tIns="121839" rIns="280904" bIns="121839" numCol="1" spcCol="1270" anchor="b" anchorCtr="0">
            <a:noAutofit/>
          </a:bodyPr>
          <a:lstStyle/>
          <a:p>
            <a:pPr marL="0" lvl="1" algn="ctr" defTabSz="711200">
              <a:lnSpc>
                <a:spcPct val="90000"/>
              </a:lnSpc>
              <a:spcBef>
                <a:spcPct val="0"/>
              </a:spcBef>
              <a:spcAft>
                <a:spcPct val="15000"/>
              </a:spcAft>
            </a:pPr>
            <a:r>
              <a:rPr lang="id-ID" sz="3200" b="1" kern="12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mn-lt"/>
              </a:rPr>
              <a:t>NGHỆ THUẬT</a:t>
            </a:r>
          </a:p>
        </p:txBody>
      </p:sp>
      <p:sp>
        <p:nvSpPr>
          <p:cNvPr id="13" name="Freeform 9">
            <a:extLst>
              <a:ext uri="{FF2B5EF4-FFF2-40B4-BE49-F238E27FC236}">
                <a16:creationId xmlns:a16="http://schemas.microsoft.com/office/drawing/2014/main" id="{70A342CA-6A59-084D-A794-7628AFEB87F0}"/>
              </a:ext>
            </a:extLst>
          </p:cNvPr>
          <p:cNvSpPr/>
          <p:nvPr/>
        </p:nvSpPr>
        <p:spPr>
          <a:xfrm>
            <a:off x="6305431" y="431183"/>
            <a:ext cx="1262919" cy="1262919"/>
          </a:xfrm>
          <a:custGeom>
            <a:avLst/>
            <a:gdLst>
              <a:gd name="connsiteX0" fmla="*/ 0 w 1152002"/>
              <a:gd name="connsiteY0" fmla="*/ 576001 h 1152002"/>
              <a:gd name="connsiteX1" fmla="*/ 576001 w 1152002"/>
              <a:gd name="connsiteY1" fmla="*/ 0 h 1152002"/>
              <a:gd name="connsiteX2" fmla="*/ 1152002 w 1152002"/>
              <a:gd name="connsiteY2" fmla="*/ 576001 h 1152002"/>
              <a:gd name="connsiteX3" fmla="*/ 576001 w 1152002"/>
              <a:gd name="connsiteY3" fmla="*/ 1152002 h 1152002"/>
              <a:gd name="connsiteX4" fmla="*/ 0 w 1152002"/>
              <a:gd name="connsiteY4" fmla="*/ 576001 h 1152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2002" h="1152002">
                <a:moveTo>
                  <a:pt x="0" y="576001"/>
                </a:moveTo>
                <a:cubicBezTo>
                  <a:pt x="0" y="257884"/>
                  <a:pt x="257884" y="0"/>
                  <a:pt x="576001" y="0"/>
                </a:cubicBezTo>
                <a:cubicBezTo>
                  <a:pt x="894118" y="0"/>
                  <a:pt x="1152002" y="257884"/>
                  <a:pt x="1152002" y="576001"/>
                </a:cubicBezTo>
                <a:cubicBezTo>
                  <a:pt x="1152002" y="894118"/>
                  <a:pt x="894118" y="1152002"/>
                  <a:pt x="576001" y="1152002"/>
                </a:cubicBezTo>
                <a:cubicBezTo>
                  <a:pt x="257884" y="1152002"/>
                  <a:pt x="0" y="894118"/>
                  <a:pt x="0" y="576001"/>
                </a:cubicBezTo>
                <a:close/>
              </a:path>
            </a:pathLst>
          </a:custGeom>
          <a:solidFill>
            <a:srgbClr val="699E56"/>
          </a:solidFill>
          <a:ln w="38100">
            <a:solidFill>
              <a:schemeClr val="bg1"/>
            </a:solidFill>
          </a:ln>
        </p:spPr>
        <p:style>
          <a:lnRef idx="2">
            <a:schemeClr val="lt1">
              <a:hueOff val="0"/>
              <a:satOff val="0"/>
              <a:lumOff val="0"/>
              <a:alphaOff val="0"/>
            </a:schemeClr>
          </a:lnRef>
          <a:fillRef idx="1">
            <a:schemeClr val="accent3">
              <a:hueOff val="337438"/>
              <a:satOff val="17272"/>
              <a:lumOff val="7255"/>
              <a:alphaOff val="0"/>
            </a:schemeClr>
          </a:fillRef>
          <a:effectRef idx="0">
            <a:schemeClr val="accent3">
              <a:hueOff val="337438"/>
              <a:satOff val="17272"/>
              <a:lumOff val="7255"/>
              <a:alphaOff val="0"/>
            </a:schemeClr>
          </a:effectRef>
          <a:fontRef idx="minor">
            <a:schemeClr val="lt1"/>
          </a:fontRef>
        </p:style>
        <p:txBody>
          <a:bodyPr spcFirstLastPara="0" vert="horz" wrap="square" lIns="185852" tIns="185852" rIns="185852" bIns="185852" numCol="1" spcCol="1270" anchor="ctr" anchorCtr="0">
            <a:noAutofit/>
          </a:bodyPr>
          <a:lstStyle/>
          <a:p>
            <a:pPr lvl="0" algn="ctr" defTabSz="1200150">
              <a:lnSpc>
                <a:spcPct val="90000"/>
              </a:lnSpc>
              <a:spcBef>
                <a:spcPct val="0"/>
              </a:spcBef>
              <a:spcAft>
                <a:spcPct val="35000"/>
              </a:spcAft>
            </a:pPr>
            <a:endParaRPr lang="id-ID" sz="2700" kern="1200">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grpSp>
        <p:nvGrpSpPr>
          <p:cNvPr id="7" name="Group 4">
            <a:extLst>
              <a:ext uri="{FF2B5EF4-FFF2-40B4-BE49-F238E27FC236}">
                <a16:creationId xmlns:a16="http://schemas.microsoft.com/office/drawing/2014/main" id="{8706E252-B91B-D94A-A059-1B04C31B3170}"/>
              </a:ext>
            </a:extLst>
          </p:cNvPr>
          <p:cNvGrpSpPr/>
          <p:nvPr/>
        </p:nvGrpSpPr>
        <p:grpSpPr>
          <a:xfrm>
            <a:off x="1293885" y="431183"/>
            <a:ext cx="1262919" cy="1262919"/>
            <a:chOff x="2030523" y="2228943"/>
            <a:chExt cx="1152002" cy="1152002"/>
          </a:xfrm>
        </p:grpSpPr>
        <p:sp>
          <p:nvSpPr>
            <p:cNvPr id="11" name="Freeform 5">
              <a:extLst>
                <a:ext uri="{FF2B5EF4-FFF2-40B4-BE49-F238E27FC236}">
                  <a16:creationId xmlns:a16="http://schemas.microsoft.com/office/drawing/2014/main" id="{ED494BD1-73DC-2E4E-9915-7BB1AFF99D1F}"/>
                </a:ext>
              </a:extLst>
            </p:cNvPr>
            <p:cNvSpPr/>
            <p:nvPr/>
          </p:nvSpPr>
          <p:spPr>
            <a:xfrm>
              <a:off x="2030523" y="2228943"/>
              <a:ext cx="1152002" cy="1152002"/>
            </a:xfrm>
            <a:custGeom>
              <a:avLst/>
              <a:gdLst>
                <a:gd name="connsiteX0" fmla="*/ 0 w 1152002"/>
                <a:gd name="connsiteY0" fmla="*/ 576001 h 1152002"/>
                <a:gd name="connsiteX1" fmla="*/ 576001 w 1152002"/>
                <a:gd name="connsiteY1" fmla="*/ 0 h 1152002"/>
                <a:gd name="connsiteX2" fmla="*/ 1152002 w 1152002"/>
                <a:gd name="connsiteY2" fmla="*/ 576001 h 1152002"/>
                <a:gd name="connsiteX3" fmla="*/ 576001 w 1152002"/>
                <a:gd name="connsiteY3" fmla="*/ 1152002 h 1152002"/>
                <a:gd name="connsiteX4" fmla="*/ 0 w 1152002"/>
                <a:gd name="connsiteY4" fmla="*/ 576001 h 1152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2002" h="1152002">
                  <a:moveTo>
                    <a:pt x="0" y="576001"/>
                  </a:moveTo>
                  <a:cubicBezTo>
                    <a:pt x="0" y="257884"/>
                    <a:pt x="257884" y="0"/>
                    <a:pt x="576001" y="0"/>
                  </a:cubicBezTo>
                  <a:cubicBezTo>
                    <a:pt x="894118" y="0"/>
                    <a:pt x="1152002" y="257884"/>
                    <a:pt x="1152002" y="576001"/>
                  </a:cubicBezTo>
                  <a:cubicBezTo>
                    <a:pt x="1152002" y="894118"/>
                    <a:pt x="894118" y="1152002"/>
                    <a:pt x="576001" y="1152002"/>
                  </a:cubicBezTo>
                  <a:cubicBezTo>
                    <a:pt x="257884" y="1152002"/>
                    <a:pt x="0" y="894118"/>
                    <a:pt x="0" y="576001"/>
                  </a:cubicBezTo>
                  <a:close/>
                </a:path>
              </a:pathLst>
            </a:custGeom>
            <a:solidFill>
              <a:srgbClr val="699E56"/>
            </a:solidFill>
            <a:ln w="38100">
              <a:solidFill>
                <a:schemeClr val="bg1"/>
              </a:solidFill>
            </a:ln>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85852" tIns="185852" rIns="185852" bIns="185852" numCol="1" spcCol="1270" anchor="ctr" anchorCtr="0">
              <a:noAutofit/>
            </a:bodyPr>
            <a:lstStyle/>
            <a:p>
              <a:pPr lvl="0" algn="ctr" defTabSz="1200150">
                <a:lnSpc>
                  <a:spcPct val="90000"/>
                </a:lnSpc>
                <a:spcBef>
                  <a:spcPct val="0"/>
                </a:spcBef>
                <a:spcAft>
                  <a:spcPct val="35000"/>
                </a:spcAft>
              </a:pPr>
              <a:endParaRPr lang="id-ID" sz="2700" kern="1200">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sp>
          <p:nvSpPr>
            <p:cNvPr id="12" name="Freeform 5">
              <a:extLst>
                <a:ext uri="{FF2B5EF4-FFF2-40B4-BE49-F238E27FC236}">
                  <a16:creationId xmlns:a16="http://schemas.microsoft.com/office/drawing/2014/main" id="{D5E3FDBA-877D-A14A-9B5C-771C7FA6070E}"/>
                </a:ext>
              </a:extLst>
            </p:cNvPr>
            <p:cNvSpPr>
              <a:spLocks noEditPoints="1"/>
            </p:cNvSpPr>
            <p:nvPr/>
          </p:nvSpPr>
          <p:spPr bwMode="auto">
            <a:xfrm>
              <a:off x="2309222" y="2501967"/>
              <a:ext cx="599689" cy="605950"/>
            </a:xfrm>
            <a:custGeom>
              <a:avLst/>
              <a:gdLst>
                <a:gd name="T0" fmla="*/ 138 w 306"/>
                <a:gd name="T1" fmla="*/ 226 h 309"/>
                <a:gd name="T2" fmla="*/ 149 w 306"/>
                <a:gd name="T3" fmla="*/ 229 h 309"/>
                <a:gd name="T4" fmla="*/ 198 w 306"/>
                <a:gd name="T5" fmla="*/ 216 h 309"/>
                <a:gd name="T6" fmla="*/ 226 w 306"/>
                <a:gd name="T7" fmla="*/ 169 h 309"/>
                <a:gd name="T8" fmla="*/ 215 w 306"/>
                <a:gd name="T9" fmla="*/ 147 h 309"/>
                <a:gd name="T10" fmla="*/ 171 w 306"/>
                <a:gd name="T11" fmla="*/ 209 h 309"/>
                <a:gd name="T12" fmla="*/ 138 w 306"/>
                <a:gd name="T13" fmla="*/ 226 h 309"/>
                <a:gd name="T14" fmla="*/ 80 w 306"/>
                <a:gd name="T15" fmla="*/ 107 h 309"/>
                <a:gd name="T16" fmla="*/ 142 w 306"/>
                <a:gd name="T17" fmla="*/ 15 h 309"/>
                <a:gd name="T18" fmla="*/ 164 w 306"/>
                <a:gd name="T19" fmla="*/ 16 h 309"/>
                <a:gd name="T20" fmla="*/ 225 w 306"/>
                <a:gd name="T21" fmla="*/ 107 h 309"/>
                <a:gd name="T22" fmla="*/ 241 w 306"/>
                <a:gd name="T23" fmla="*/ 153 h 309"/>
                <a:gd name="T24" fmla="*/ 193 w 306"/>
                <a:gd name="T25" fmla="*/ 237 h 309"/>
                <a:gd name="T26" fmla="*/ 112 w 306"/>
                <a:gd name="T27" fmla="*/ 237 h 309"/>
                <a:gd name="T28" fmla="*/ 65 w 306"/>
                <a:gd name="T29" fmla="*/ 153 h 309"/>
                <a:gd name="T30" fmla="*/ 80 w 306"/>
                <a:gd name="T31" fmla="*/ 107 h 309"/>
                <a:gd name="T32" fmla="*/ 153 w 306"/>
                <a:gd name="T33" fmla="*/ 277 h 309"/>
                <a:gd name="T34" fmla="*/ 238 w 306"/>
                <a:gd name="T35" fmla="*/ 257 h 309"/>
                <a:gd name="T36" fmla="*/ 237 w 306"/>
                <a:gd name="T37" fmla="*/ 226 h 309"/>
                <a:gd name="T38" fmla="*/ 234 w 306"/>
                <a:gd name="T39" fmla="*/ 224 h 309"/>
                <a:gd name="T40" fmla="*/ 246 w 306"/>
                <a:gd name="T41" fmla="*/ 205 h 309"/>
                <a:gd name="T42" fmla="*/ 295 w 306"/>
                <a:gd name="T43" fmla="*/ 260 h 309"/>
                <a:gd name="T44" fmla="*/ 252 w 306"/>
                <a:gd name="T45" fmla="*/ 294 h 309"/>
                <a:gd name="T46" fmla="*/ 153 w 306"/>
                <a:gd name="T47" fmla="*/ 309 h 309"/>
                <a:gd name="T48" fmla="*/ 53 w 306"/>
                <a:gd name="T49" fmla="*/ 294 h 309"/>
                <a:gd name="T50" fmla="*/ 10 w 306"/>
                <a:gd name="T51" fmla="*/ 260 h 309"/>
                <a:gd name="T52" fmla="*/ 60 w 306"/>
                <a:gd name="T53" fmla="*/ 205 h 309"/>
                <a:gd name="T54" fmla="*/ 71 w 306"/>
                <a:gd name="T55" fmla="*/ 224 h 309"/>
                <a:gd name="T56" fmla="*/ 69 w 306"/>
                <a:gd name="T57" fmla="*/ 226 h 309"/>
                <a:gd name="T58" fmla="*/ 67 w 306"/>
                <a:gd name="T59" fmla="*/ 257 h 309"/>
                <a:gd name="T60" fmla="*/ 153 w 306"/>
                <a:gd name="T61" fmla="*/ 277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06" h="309">
                  <a:moveTo>
                    <a:pt x="138" y="226"/>
                  </a:moveTo>
                  <a:cubicBezTo>
                    <a:pt x="141" y="227"/>
                    <a:pt x="145" y="229"/>
                    <a:pt x="149" y="229"/>
                  </a:cubicBezTo>
                  <a:cubicBezTo>
                    <a:pt x="164" y="232"/>
                    <a:pt x="182" y="227"/>
                    <a:pt x="198" y="216"/>
                  </a:cubicBezTo>
                  <a:cubicBezTo>
                    <a:pt x="215" y="204"/>
                    <a:pt x="226" y="186"/>
                    <a:pt x="226" y="169"/>
                  </a:cubicBezTo>
                  <a:cubicBezTo>
                    <a:pt x="226" y="160"/>
                    <a:pt x="220" y="151"/>
                    <a:pt x="215" y="147"/>
                  </a:cubicBezTo>
                  <a:cubicBezTo>
                    <a:pt x="210" y="170"/>
                    <a:pt x="193" y="193"/>
                    <a:pt x="171" y="209"/>
                  </a:cubicBezTo>
                  <a:cubicBezTo>
                    <a:pt x="160" y="216"/>
                    <a:pt x="149" y="222"/>
                    <a:pt x="138" y="226"/>
                  </a:cubicBezTo>
                  <a:close/>
                  <a:moveTo>
                    <a:pt x="80" y="107"/>
                  </a:moveTo>
                  <a:cubicBezTo>
                    <a:pt x="98" y="76"/>
                    <a:pt x="122" y="47"/>
                    <a:pt x="142" y="15"/>
                  </a:cubicBezTo>
                  <a:cubicBezTo>
                    <a:pt x="151" y="1"/>
                    <a:pt x="154" y="0"/>
                    <a:pt x="164" y="16"/>
                  </a:cubicBezTo>
                  <a:cubicBezTo>
                    <a:pt x="183" y="47"/>
                    <a:pt x="207" y="76"/>
                    <a:pt x="225" y="107"/>
                  </a:cubicBezTo>
                  <a:cubicBezTo>
                    <a:pt x="234" y="122"/>
                    <a:pt x="241" y="138"/>
                    <a:pt x="241" y="153"/>
                  </a:cubicBezTo>
                  <a:cubicBezTo>
                    <a:pt x="241" y="190"/>
                    <a:pt x="221" y="222"/>
                    <a:pt x="193" y="237"/>
                  </a:cubicBezTo>
                  <a:cubicBezTo>
                    <a:pt x="167" y="251"/>
                    <a:pt x="137" y="251"/>
                    <a:pt x="112" y="237"/>
                  </a:cubicBezTo>
                  <a:cubicBezTo>
                    <a:pt x="84" y="221"/>
                    <a:pt x="65" y="190"/>
                    <a:pt x="65" y="153"/>
                  </a:cubicBezTo>
                  <a:cubicBezTo>
                    <a:pt x="65" y="138"/>
                    <a:pt x="71" y="122"/>
                    <a:pt x="80" y="107"/>
                  </a:cubicBezTo>
                  <a:close/>
                  <a:moveTo>
                    <a:pt x="153" y="277"/>
                  </a:moveTo>
                  <a:cubicBezTo>
                    <a:pt x="178" y="277"/>
                    <a:pt x="218" y="273"/>
                    <a:pt x="238" y="257"/>
                  </a:cubicBezTo>
                  <a:cubicBezTo>
                    <a:pt x="251" y="247"/>
                    <a:pt x="250" y="236"/>
                    <a:pt x="237" y="226"/>
                  </a:cubicBezTo>
                  <a:cubicBezTo>
                    <a:pt x="236" y="226"/>
                    <a:pt x="235" y="225"/>
                    <a:pt x="234" y="224"/>
                  </a:cubicBezTo>
                  <a:cubicBezTo>
                    <a:pt x="239" y="218"/>
                    <a:pt x="243" y="212"/>
                    <a:pt x="246" y="205"/>
                  </a:cubicBezTo>
                  <a:cubicBezTo>
                    <a:pt x="267" y="213"/>
                    <a:pt x="306" y="232"/>
                    <a:pt x="295" y="260"/>
                  </a:cubicBezTo>
                  <a:cubicBezTo>
                    <a:pt x="289" y="277"/>
                    <a:pt x="268" y="288"/>
                    <a:pt x="252" y="294"/>
                  </a:cubicBezTo>
                  <a:cubicBezTo>
                    <a:pt x="225" y="304"/>
                    <a:pt x="189" y="309"/>
                    <a:pt x="153" y="309"/>
                  </a:cubicBezTo>
                  <a:cubicBezTo>
                    <a:pt x="116" y="309"/>
                    <a:pt x="80" y="304"/>
                    <a:pt x="53" y="294"/>
                  </a:cubicBezTo>
                  <a:cubicBezTo>
                    <a:pt x="38" y="288"/>
                    <a:pt x="16" y="277"/>
                    <a:pt x="10" y="260"/>
                  </a:cubicBezTo>
                  <a:cubicBezTo>
                    <a:pt x="0" y="232"/>
                    <a:pt x="38" y="213"/>
                    <a:pt x="60" y="205"/>
                  </a:cubicBezTo>
                  <a:cubicBezTo>
                    <a:pt x="63" y="212"/>
                    <a:pt x="67" y="218"/>
                    <a:pt x="71" y="224"/>
                  </a:cubicBezTo>
                  <a:cubicBezTo>
                    <a:pt x="70" y="225"/>
                    <a:pt x="70" y="226"/>
                    <a:pt x="69" y="226"/>
                  </a:cubicBezTo>
                  <a:cubicBezTo>
                    <a:pt x="56" y="236"/>
                    <a:pt x="54" y="247"/>
                    <a:pt x="67" y="257"/>
                  </a:cubicBezTo>
                  <a:cubicBezTo>
                    <a:pt x="88" y="273"/>
                    <a:pt x="128" y="277"/>
                    <a:pt x="153" y="27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grpSp>
      <p:sp>
        <p:nvSpPr>
          <p:cNvPr id="15" name="Freeform 188">
            <a:extLst>
              <a:ext uri="{FF2B5EF4-FFF2-40B4-BE49-F238E27FC236}">
                <a16:creationId xmlns:a16="http://schemas.microsoft.com/office/drawing/2014/main" id="{621CA890-4730-0042-BE64-0B161371592F}"/>
              </a:ext>
            </a:extLst>
          </p:cNvPr>
          <p:cNvSpPr>
            <a:spLocks/>
          </p:cNvSpPr>
          <p:nvPr/>
        </p:nvSpPr>
        <p:spPr bwMode="auto">
          <a:xfrm>
            <a:off x="6646744" y="795086"/>
            <a:ext cx="609521" cy="535112"/>
          </a:xfrm>
          <a:custGeom>
            <a:avLst/>
            <a:gdLst>
              <a:gd name="T0" fmla="*/ 2147483647 w 288"/>
              <a:gd name="T1" fmla="*/ 0 h 252"/>
              <a:gd name="T2" fmla="*/ 2147483647 w 288"/>
              <a:gd name="T3" fmla="*/ 2147483647 h 252"/>
              <a:gd name="T4" fmla="*/ 2147483647 w 288"/>
              <a:gd name="T5" fmla="*/ 0 h 252"/>
              <a:gd name="T6" fmla="*/ 0 w 288"/>
              <a:gd name="T7" fmla="*/ 2147483647 h 252"/>
              <a:gd name="T8" fmla="*/ 2147483647 w 288"/>
              <a:gd name="T9" fmla="*/ 2147483647 h 252"/>
              <a:gd name="T10" fmla="*/ 2147483647 w 288"/>
              <a:gd name="T11" fmla="*/ 2147483647 h 252"/>
              <a:gd name="T12" fmla="*/ 2147483647 w 288"/>
              <a:gd name="T13" fmla="*/ 2147483647 h 252"/>
              <a:gd name="T14" fmla="*/ 2147483647 w 288"/>
              <a:gd name="T15" fmla="*/ 2147483647 h 252"/>
              <a:gd name="T16" fmla="*/ 2147483647 w 288"/>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88" h="252">
                <a:moveTo>
                  <a:pt x="217" y="0"/>
                </a:moveTo>
                <a:cubicBezTo>
                  <a:pt x="180" y="0"/>
                  <a:pt x="144" y="44"/>
                  <a:pt x="144" y="44"/>
                </a:cubicBezTo>
                <a:cubicBezTo>
                  <a:pt x="144" y="44"/>
                  <a:pt x="108" y="0"/>
                  <a:pt x="72" y="0"/>
                </a:cubicBezTo>
                <a:cubicBezTo>
                  <a:pt x="35" y="0"/>
                  <a:pt x="0" y="18"/>
                  <a:pt x="0" y="72"/>
                </a:cubicBezTo>
                <a:cubicBezTo>
                  <a:pt x="0" y="111"/>
                  <a:pt x="36" y="144"/>
                  <a:pt x="36" y="144"/>
                </a:cubicBezTo>
                <a:cubicBezTo>
                  <a:pt x="144" y="252"/>
                  <a:pt x="144" y="252"/>
                  <a:pt x="144" y="252"/>
                </a:cubicBezTo>
                <a:cubicBezTo>
                  <a:pt x="252" y="144"/>
                  <a:pt x="252" y="144"/>
                  <a:pt x="252" y="144"/>
                </a:cubicBezTo>
                <a:cubicBezTo>
                  <a:pt x="252" y="144"/>
                  <a:pt x="288" y="111"/>
                  <a:pt x="288" y="72"/>
                </a:cubicBezTo>
                <a:cubicBezTo>
                  <a:pt x="288" y="18"/>
                  <a:pt x="253" y="0"/>
                  <a:pt x="217"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latin typeface="Times New Roman" panose="02020603050405020304" pitchFamily="18" charset="0"/>
              <a:cs typeface="Times New Roman" panose="02020603050405020304" pitchFamily="18" charset="0"/>
            </a:endParaRPr>
          </a:p>
        </p:txBody>
      </p:sp>
      <p:sp>
        <p:nvSpPr>
          <p:cNvPr id="16" name="Rounded Rectangle 15">
            <a:extLst>
              <a:ext uri="{FF2B5EF4-FFF2-40B4-BE49-F238E27FC236}">
                <a16:creationId xmlns:a16="http://schemas.microsoft.com/office/drawing/2014/main" id="{1CFBFA28-6DB6-1844-9DD3-7DEDE5F2977D}"/>
              </a:ext>
            </a:extLst>
          </p:cNvPr>
          <p:cNvSpPr/>
          <p:nvPr/>
        </p:nvSpPr>
        <p:spPr>
          <a:xfrm>
            <a:off x="978195" y="1850065"/>
            <a:ext cx="5117011" cy="4805916"/>
          </a:xfrm>
          <a:prstGeom prst="roundRect">
            <a:avLst/>
          </a:prstGeom>
          <a:noFill/>
          <a:ln w="38100">
            <a:solidFill>
              <a:srgbClr val="699E55"/>
            </a:solidFill>
          </a:ln>
        </p:spPr>
        <p:style>
          <a:lnRef idx="2">
            <a:schemeClr val="accent6"/>
          </a:lnRef>
          <a:fillRef idx="1">
            <a:schemeClr val="lt1"/>
          </a:fillRef>
          <a:effectRef idx="0">
            <a:schemeClr val="accent6"/>
          </a:effectRef>
          <a:fontRef idx="minor">
            <a:schemeClr val="dk1"/>
          </a:fontRef>
        </p:style>
        <p:txBody>
          <a:bodyPr rtlCol="0" anchor="t"/>
          <a:lstStyle/>
          <a:p>
            <a:r>
              <a:rPr lang="en-VN" sz="2800" dirty="0" smtClean="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nội</a:t>
            </a:r>
            <a:r>
              <a:rPr lang="en-US" sz="2800" dirty="0">
                <a:latin typeface="Times New Roman" panose="02020603050405020304" pitchFamily="18" charset="0"/>
                <a:cs typeface="Times New Roman" panose="02020603050405020304" pitchFamily="18" charset="0"/>
              </a:rPr>
              <a:t> dung: </a:t>
            </a:r>
            <a:r>
              <a:rPr lang="en-US" sz="2800" dirty="0" err="1">
                <a:latin typeface="Times New Roman" panose="02020603050405020304" pitchFamily="18" charset="0"/>
                <a:cs typeface="Times New Roman" panose="02020603050405020304" pitchFamily="18" charset="0"/>
              </a:rPr>
              <a:t>Dùng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phê</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bệnh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tưởng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nhiệm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chữa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bệnh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y, </a:t>
            </a:r>
            <a:r>
              <a:rPr lang="en-US" sz="2800" dirty="0" err="1">
                <a:latin typeface="Times New Roman" panose="02020603050405020304" pitchFamily="18" charset="0"/>
                <a:cs typeface="Times New Roman" panose="02020603050405020304" pitchFamily="18" charset="0"/>
              </a:rPr>
              <a:t>bác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sĩ</a:t>
            </a:r>
            <a:r>
              <a:rPr lang="en-US" sz="2800" dirty="0">
                <a:latin typeface="Times New Roman" panose="02020603050405020304" pitchFamily="18" charset="0"/>
                <a:cs typeface="Times New Roman" panose="02020603050405020304" pitchFamily="18" charset="0"/>
              </a:rPr>
              <a:t>.</a:t>
            </a:r>
          </a:p>
        </p:txBody>
      </p:sp>
      <p:sp>
        <p:nvSpPr>
          <p:cNvPr id="19" name="Rounded Rectangle 18">
            <a:extLst>
              <a:ext uri="{FF2B5EF4-FFF2-40B4-BE49-F238E27FC236}">
                <a16:creationId xmlns:a16="http://schemas.microsoft.com/office/drawing/2014/main" id="{D70C7CEB-3C81-A349-BECA-DDF6F5D12B3A}"/>
              </a:ext>
            </a:extLst>
          </p:cNvPr>
          <p:cNvSpPr/>
          <p:nvPr/>
        </p:nvSpPr>
        <p:spPr>
          <a:xfrm>
            <a:off x="6543304" y="1850065"/>
            <a:ext cx="5237017" cy="4805916"/>
          </a:xfrm>
          <a:prstGeom prst="roundRect">
            <a:avLst/>
          </a:prstGeom>
          <a:noFill/>
          <a:ln w="38100">
            <a:solidFill>
              <a:srgbClr val="699E55"/>
            </a:solidFill>
          </a:ln>
        </p:spPr>
        <p:style>
          <a:lnRef idx="2">
            <a:schemeClr val="accent6"/>
          </a:lnRef>
          <a:fillRef idx="1">
            <a:schemeClr val="lt1"/>
          </a:fillRef>
          <a:effectRef idx="0">
            <a:schemeClr val="accent6"/>
          </a:effectRef>
          <a:fontRef idx="minor">
            <a:schemeClr val="dk1"/>
          </a:fontRef>
        </p:style>
        <p:txBody>
          <a:bodyPr rtlCol="0" anchor="t"/>
          <a:lstStyle/>
          <a:p>
            <a:r>
              <a:rPr lang="vi-VN" sz="2800" dirty="0" smtClean="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Cốt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phỏng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phê</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nhưng</a:t>
            </a:r>
            <a:r>
              <a:rPr lang="en-US" sz="2800" dirty="0">
                <a:latin typeface="Times New Roman" panose="02020603050405020304" pitchFamily="18" charset="0"/>
                <a:cs typeface="Times New Roman" panose="02020603050405020304" pitchFamily="18" charset="0"/>
              </a:rPr>
              <a:t> ý </a:t>
            </a:r>
            <a:r>
              <a:rPr lang="en-US" sz="2800" dirty="0" err="1">
                <a:latin typeface="Times New Roman" panose="02020603050405020304" pitchFamily="18" charset="0"/>
                <a:cs typeface="Times New Roman" panose="02020603050405020304" pitchFamily="18" charset="0"/>
              </a:rPr>
              <a:t>nghĩa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thấm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thía</a:t>
            </a:r>
            <a:r>
              <a:rPr lang="en-US" sz="28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659759143"/>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heckerboard(across)">
                                      <p:cBhvr>
                                        <p:cTn id="7" dur="500"/>
                                        <p:tgtEl>
                                          <p:spTgt spid="16"/>
                                        </p:tgtEl>
                                      </p:cBhvr>
                                    </p:animEffect>
                                  </p:childTnLst>
                                </p:cTn>
                              </p:par>
                              <p:par>
                                <p:cTn id="8" presetID="5"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heckerboard(across)">
                                      <p:cBhvr>
                                        <p:cTn id="10" dur="500"/>
                                        <p:tgtEl>
                                          <p:spTgt spid="7"/>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heckerboard(across)">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checkerboard(across)">
                                      <p:cBhvr>
                                        <p:cTn id="18" dur="500"/>
                                        <p:tgtEl>
                                          <p:spTgt spid="15"/>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checkerboard(across)">
                                      <p:cBhvr>
                                        <p:cTn id="21" dur="500"/>
                                        <p:tgtEl>
                                          <p:spTgt spid="13"/>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checkerboard(across)">
                                      <p:cBhvr>
                                        <p:cTn id="24" dur="500"/>
                                        <p:tgtEl>
                                          <p:spTgt spid="4"/>
                                        </p:tgtEl>
                                      </p:cBhvr>
                                    </p:animEffect>
                                  </p:childTnLst>
                                </p:cTn>
                              </p:par>
                              <p:par>
                                <p:cTn id="25" presetID="5" presetClass="entr" presetSubtype="1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checkerboard(across)">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3" grpId="0" animBg="1"/>
      <p:bldP spid="15" grpId="0" animBg="1"/>
      <p:bldP spid="16" grpId="0" animBg="1"/>
      <p:bldP spid="1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1240"/>
            <a:ext cx="12190413" cy="6857107"/>
          </a:xfrm>
          <a:prstGeom prst="rect">
            <a:avLst/>
          </a:prstGeom>
        </p:spPr>
      </p:pic>
      <p:sp>
        <p:nvSpPr>
          <p:cNvPr id="16" name="矩形 15"/>
          <p:cNvSpPr/>
          <p:nvPr/>
        </p:nvSpPr>
        <p:spPr>
          <a:xfrm>
            <a:off x="3069914" y="2658140"/>
            <a:ext cx="6004236" cy="1062443"/>
          </a:xfrm>
          <a:prstGeom prst="rect">
            <a:avLst/>
          </a:prstGeom>
          <a:noFill/>
          <a:ln>
            <a:solidFill>
              <a:srgbClr val="699E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TextBox 4"/>
          <p:cNvSpPr txBox="1"/>
          <p:nvPr/>
        </p:nvSpPr>
        <p:spPr>
          <a:xfrm>
            <a:off x="2866777" y="2796946"/>
            <a:ext cx="6456857" cy="784830"/>
          </a:xfrm>
          <a:prstGeom prst="rect">
            <a:avLst/>
          </a:prstGeom>
          <a:noFill/>
        </p:spPr>
        <p:txBody>
          <a:bodyPr wrap="square" rtlCol="0">
            <a:spAutoFit/>
          </a:bodyPr>
          <a:lstStyle/>
          <a:p>
            <a:pPr algn="ctr"/>
            <a:r>
              <a:rPr lang="en-US" altLang="zh-CN" sz="4500" b="1" spc="600" dirty="0">
                <a:solidFill>
                  <a:srgbClr val="699E56"/>
                </a:solidFill>
                <a:latin typeface="Times New Roman" panose="02020603050405020304" pitchFamily="18" charset="0"/>
                <a:ea typeface="张海山锐线体简" panose="02000000000000000000" pitchFamily="2" charset="-122"/>
                <a:cs typeface="Times New Roman" panose="02020603050405020304" pitchFamily="18" charset="0"/>
              </a:rPr>
              <a:t>LUYỆN TẬP</a:t>
            </a:r>
          </a:p>
        </p:txBody>
      </p:sp>
      <p:sp>
        <p:nvSpPr>
          <p:cNvPr id="2" name="Diamond 1">
            <a:extLst>
              <a:ext uri="{FF2B5EF4-FFF2-40B4-BE49-F238E27FC236}">
                <a16:creationId xmlns:a16="http://schemas.microsoft.com/office/drawing/2014/main" id="{C77BD4A5-C066-A442-B467-CC38DCCD6162}"/>
              </a:ext>
            </a:extLst>
          </p:cNvPr>
          <p:cNvSpPr/>
          <p:nvPr/>
        </p:nvSpPr>
        <p:spPr>
          <a:xfrm>
            <a:off x="5349018" y="1264691"/>
            <a:ext cx="1625940" cy="1254642"/>
          </a:xfrm>
          <a:prstGeom prst="diamond">
            <a:avLst/>
          </a:prstGeom>
          <a:solidFill>
            <a:srgbClr val="699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4000" b="1" dirty="0">
                <a:latin typeface="Times New Roman" panose="02020603050405020304" pitchFamily="18" charset="0"/>
                <a:cs typeface="Times New Roman" panose="02020603050405020304" pitchFamily="18" charset="0"/>
              </a:rPr>
              <a:t>IV</a:t>
            </a:r>
          </a:p>
        </p:txBody>
      </p:sp>
    </p:spTree>
    <p:extLst>
      <p:ext uri="{BB962C8B-B14F-4D97-AF65-F5344CB8AC3E}">
        <p14:creationId xmlns:p14="http://schemas.microsoft.com/office/powerpoint/2010/main" val="2643631825"/>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par>
                                <p:cTn id="8" presetID="22" presetClass="entr" presetSubtype="8" fill="hold" grpId="0" nodeType="withEffect" nodePh="1">
                                  <p:stCondLst>
                                    <p:cond delay="250"/>
                                  </p:stCondLst>
                                  <p:endCondLst>
                                    <p:cond evt="begin" delay="0">
                                      <p:tn val="8"/>
                                    </p:cond>
                                  </p:end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500"/>
                                        <p:tgtEl>
                                          <p:spTgt spid="16"/>
                                        </p:tgtEl>
                                      </p:cBhvr>
                                    </p:animEffect>
                                  </p:childTnLst>
                                </p:cTn>
                              </p:par>
                            </p:childTnLst>
                          </p:cTn>
                        </p:par>
                        <p:par>
                          <p:cTn id="11" fill="hold">
                            <p:stCondLst>
                              <p:cond delay="750"/>
                            </p:stCondLst>
                            <p:childTnLst>
                              <p:par>
                                <p:cTn id="12" presetID="14" presetClass="entr" presetSubtype="10" fill="hold" grpId="0" nodeType="afterEffect">
                                  <p:stCondLst>
                                    <p:cond delay="0"/>
                                  </p:stCondLst>
                                  <p:iterate type="lt">
                                    <p:tmPct val="30000"/>
                                  </p:iterate>
                                  <p:childTnLst>
                                    <p:set>
                                      <p:cBhvr>
                                        <p:cTn id="13" dur="1" fill="hold">
                                          <p:stCondLst>
                                            <p:cond delay="0"/>
                                          </p:stCondLst>
                                        </p:cTn>
                                        <p:tgtEl>
                                          <p:spTgt spid="17"/>
                                        </p:tgtEl>
                                        <p:attrNameLst>
                                          <p:attrName>style.visibility</p:attrName>
                                        </p:attrNameLst>
                                      </p:cBhvr>
                                      <p:to>
                                        <p:strVal val="visible"/>
                                      </p:to>
                                    </p:set>
                                    <p:animEffect transition="in" filter="randombar(horizontal)">
                                      <p:cBhvr>
                                        <p:cTn id="14" dur="250"/>
                                        <p:tgtEl>
                                          <p:spTgt spid="17"/>
                                        </p:tgtEl>
                                      </p:cBhvr>
                                    </p:animEffect>
                                  </p:childTnLst>
                                </p:cTn>
                              </p:par>
                              <p:par>
                                <p:cTn id="15" presetID="5" presetClass="entr" presetSubtype="1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checkerboard(across)">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10FAE320-2DC3-3B4C-8555-12C2E64954C6}"/>
              </a:ext>
            </a:extLst>
          </p:cNvPr>
          <p:cNvGraphicFramePr>
            <a:graphicFrameLocks noGrp="1"/>
          </p:cNvGraphicFramePr>
          <p:nvPr>
            <p:extLst>
              <p:ext uri="{D42A27DB-BD31-4B8C-83A1-F6EECF244321}">
                <p14:modId xmlns:p14="http://schemas.microsoft.com/office/powerpoint/2010/main" val="472094613"/>
              </p:ext>
            </p:extLst>
          </p:nvPr>
        </p:nvGraphicFramePr>
        <p:xfrm>
          <a:off x="1986165" y="229064"/>
          <a:ext cx="8898538" cy="4592318"/>
        </p:xfrm>
        <a:graphic>
          <a:graphicData uri="http://schemas.openxmlformats.org/drawingml/2006/table">
            <a:tbl>
              <a:tblPr firstRow="1" bandRow="1">
                <a:tableStyleId>{5C22544A-7EE6-4342-B048-85BDC9FD1C3A}</a:tableStyleId>
              </a:tblPr>
              <a:tblGrid>
                <a:gridCol w="8898538">
                  <a:extLst>
                    <a:ext uri="{9D8B030D-6E8A-4147-A177-3AD203B41FA5}">
                      <a16:colId xmlns:a16="http://schemas.microsoft.com/office/drawing/2014/main" val="4250768947"/>
                    </a:ext>
                  </a:extLst>
                </a:gridCol>
              </a:tblGrid>
              <a:tr h="1334767">
                <a:tc>
                  <a:txBody>
                    <a:bodyPr/>
                    <a:lstStyle/>
                    <a:p>
                      <a:pPr algn="ctr"/>
                      <a:r>
                        <a:rPr lang="en-VN" sz="2800" dirty="0">
                          <a:solidFill>
                            <a:schemeClr val="tx1"/>
                          </a:solidFill>
                          <a:latin typeface="Times New Roman" panose="02020603050405020304" pitchFamily="18" charset="0"/>
                          <a:cs typeface="Times New Roman" panose="02020603050405020304" pitchFamily="18" charset="0"/>
                        </a:rPr>
                        <a:t>PHIẾU HỌC TẬP</a:t>
                      </a:r>
                    </a:p>
                  </a:txBody>
                  <a:tcPr anchor="ct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noFill/>
                  </a:tcPr>
                </a:tc>
                <a:extLst>
                  <a:ext uri="{0D108BD9-81ED-4DB2-BD59-A6C34878D82A}">
                    <a16:rowId xmlns:a16="http://schemas.microsoft.com/office/drawing/2014/main" val="2678982979"/>
                  </a:ext>
                </a:extLst>
              </a:tr>
              <a:tr h="3257551">
                <a:tc>
                  <a:txBody>
                    <a:bodyPr/>
                    <a:lstStyle/>
                    <a:p>
                      <a:r>
                        <a:rPr lang="en-US" sz="2400" kern="1200" dirty="0" err="1" smtClean="0">
                          <a:solidFill>
                            <a:schemeClr val="dk1"/>
                          </a:solidFill>
                          <a:effectLst/>
                          <a:latin typeface="Times New Roman" panose="02020603050405020304" pitchFamily="18" charset="0"/>
                          <a:ea typeface="+mn-ea"/>
                          <a:cs typeface="Times New Roman" panose="02020603050405020304" pitchFamily="18" charset="0"/>
                        </a:rPr>
                        <a:t>Tư</a:t>
                      </a:r>
                      <a:r>
                        <a:rPr lang="en-US" sz="2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chemeClr val="dk1"/>
                          </a:solidFill>
                          <a:effectLst/>
                          <a:latin typeface="Times New Roman" panose="02020603050405020304" pitchFamily="18" charset="0"/>
                          <a:ea typeface="+mn-ea"/>
                          <a:cs typeface="Times New Roman" panose="02020603050405020304" pitchFamily="18" charset="0"/>
                        </a:rPr>
                        <a:t>điển</a:t>
                      </a:r>
                      <a:r>
                        <a:rPr lang="en-US" sz="2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chemeClr val="dk1"/>
                          </a:solidFill>
                          <a:effectLst/>
                          <a:latin typeface="Times New Roman" panose="02020603050405020304" pitchFamily="18" charset="0"/>
                          <a:ea typeface="+mn-ea"/>
                          <a:cs typeface="Times New Roman" panose="02020603050405020304" pitchFamily="18" charset="0"/>
                        </a:rPr>
                        <a:t>tiếng</a:t>
                      </a:r>
                      <a:r>
                        <a:rPr lang="en-US" sz="2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chemeClr val="dk1"/>
                          </a:solidFill>
                          <a:effectLst/>
                          <a:latin typeface="Times New Roman" panose="02020603050405020304" pitchFamily="18" charset="0"/>
                          <a:ea typeface="+mn-ea"/>
                          <a:cs typeface="Times New Roman" panose="02020603050405020304" pitchFamily="18" charset="0"/>
                        </a:rPr>
                        <a:t>Việt</a:t>
                      </a:r>
                      <a:r>
                        <a:rPr lang="en-US" sz="2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chemeClr val="dk1"/>
                          </a:solidFill>
                          <a:effectLst/>
                          <a:latin typeface="Times New Roman" panose="02020603050405020304" pitchFamily="18" charset="0"/>
                          <a:ea typeface="+mn-ea"/>
                          <a:cs typeface="Times New Roman" panose="02020603050405020304" pitchFamily="18" charset="0"/>
                        </a:rPr>
                        <a:t>giải</a:t>
                      </a:r>
                      <a:r>
                        <a:rPr lang="en-US" sz="2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chemeClr val="dk1"/>
                          </a:solidFill>
                          <a:effectLst/>
                          <a:latin typeface="Times New Roman" panose="02020603050405020304" pitchFamily="18" charset="0"/>
                          <a:ea typeface="+mn-ea"/>
                          <a:cs typeface="Times New Roman" panose="02020603050405020304" pitchFamily="18" charset="0"/>
                        </a:rPr>
                        <a:t>nghĩa</a:t>
                      </a:r>
                      <a:r>
                        <a:rPr lang="en-US" sz="2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chemeClr val="dk1"/>
                          </a:solidFill>
                          <a:effectLst/>
                          <a:latin typeface="Times New Roman" panose="02020603050405020304" pitchFamily="18" charset="0"/>
                          <a:ea typeface="+mn-ea"/>
                          <a:cs typeface="Times New Roman" panose="02020603050405020304" pitchFamily="18" charset="0"/>
                        </a:rPr>
                        <a:t>tư</a:t>
                      </a:r>
                      <a:r>
                        <a:rPr lang="en-US" sz="2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chemeClr val="dk1"/>
                          </a:solidFill>
                          <a:effectLst/>
                          <a:latin typeface="Times New Roman" panose="02020603050405020304" pitchFamily="18" charset="0"/>
                          <a:ea typeface="+mn-ea"/>
                          <a:cs typeface="Times New Roman" panose="02020603050405020304" pitchFamily="18" charset="0"/>
                        </a:rPr>
                        <a:t>bệnh</a:t>
                      </a:r>
                      <a:r>
                        <a:rPr lang="en-US" sz="2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chemeClr val="dk1"/>
                          </a:solidFill>
                          <a:effectLst/>
                          <a:latin typeface="Times New Roman" panose="02020603050405020304" pitchFamily="18" charset="0"/>
                          <a:ea typeface="+mn-ea"/>
                          <a:cs typeface="Times New Roman" panose="02020603050405020304" pitchFamily="18" charset="0"/>
                        </a:rPr>
                        <a:t>tưởng</a:t>
                      </a:r>
                      <a:r>
                        <a:rPr lang="en-US" sz="2400" kern="1200" dirty="0" smtClean="0">
                          <a:solidFill>
                            <a:schemeClr val="dk1"/>
                          </a:solidFill>
                          <a:effectLst/>
                          <a:latin typeface="Times New Roman" panose="02020603050405020304" pitchFamily="18" charset="0"/>
                          <a:ea typeface="+mn-ea"/>
                          <a:cs typeface="Times New Roman" panose="02020603050405020304" pitchFamily="18" charset="0"/>
                        </a:rPr>
                        <a:t> là: “</a:t>
                      </a:r>
                      <a:r>
                        <a:rPr lang="en-US" sz="2400" kern="1200" dirty="0" err="1" smtClean="0">
                          <a:solidFill>
                            <a:schemeClr val="dk1"/>
                          </a:solidFill>
                          <a:effectLst/>
                          <a:latin typeface="Times New Roman" panose="02020603050405020304" pitchFamily="18" charset="0"/>
                          <a:ea typeface="+mn-ea"/>
                          <a:cs typeface="Times New Roman" panose="02020603050405020304" pitchFamily="18" charset="0"/>
                        </a:rPr>
                        <a:t>trạng</a:t>
                      </a:r>
                      <a:r>
                        <a:rPr lang="en-US" sz="2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chemeClr val="dk1"/>
                          </a:solidFill>
                          <a:effectLst/>
                          <a:latin typeface="Times New Roman" panose="02020603050405020304" pitchFamily="18" charset="0"/>
                          <a:ea typeface="+mn-ea"/>
                          <a:cs typeface="Times New Roman" panose="02020603050405020304" pitchFamily="18" charset="0"/>
                        </a:rPr>
                        <a:t>thái</a:t>
                      </a:r>
                      <a:r>
                        <a:rPr lang="en-US" sz="2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chemeClr val="dk1"/>
                          </a:solidFill>
                          <a:effectLst/>
                          <a:latin typeface="Times New Roman" panose="02020603050405020304" pitchFamily="18" charset="0"/>
                          <a:ea typeface="+mn-ea"/>
                          <a:cs typeface="Times New Roman" panose="02020603050405020304" pitchFamily="18" charset="0"/>
                        </a:rPr>
                        <a:t>tinh</a:t>
                      </a:r>
                      <a:r>
                        <a:rPr lang="en-US" sz="2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chemeClr val="dk1"/>
                          </a:solidFill>
                          <a:effectLst/>
                          <a:latin typeface="Times New Roman" panose="02020603050405020304" pitchFamily="18" charset="0"/>
                          <a:ea typeface="+mn-ea"/>
                          <a:cs typeface="Times New Roman" panose="02020603050405020304" pitchFamily="18" charset="0"/>
                        </a:rPr>
                        <a:t>thần</a:t>
                      </a:r>
                      <a:r>
                        <a:rPr lang="en-US" sz="2400" kern="1200" dirty="0" smtClean="0">
                          <a:solidFill>
                            <a:schemeClr val="dk1"/>
                          </a:solidFill>
                          <a:effectLst/>
                          <a:latin typeface="Times New Roman" panose="02020603050405020304" pitchFamily="18" charset="0"/>
                          <a:ea typeface="+mn-ea"/>
                          <a:cs typeface="Times New Roman" panose="02020603050405020304" pitchFamily="18" charset="0"/>
                        </a:rPr>
                        <a:t> lo </a:t>
                      </a:r>
                      <a:r>
                        <a:rPr lang="en-US" sz="2400" kern="1200" dirty="0" err="1" smtClean="0">
                          <a:solidFill>
                            <a:schemeClr val="dk1"/>
                          </a:solidFill>
                          <a:effectLst/>
                          <a:latin typeface="Times New Roman" panose="02020603050405020304" pitchFamily="18" charset="0"/>
                          <a:ea typeface="+mn-ea"/>
                          <a:cs typeface="Times New Roman" panose="02020603050405020304" pitchFamily="18" charset="0"/>
                        </a:rPr>
                        <a:t>lắng</a:t>
                      </a:r>
                      <a:r>
                        <a:rPr lang="en-US" sz="2400" kern="1200" dirty="0" smtClean="0">
                          <a:solidFill>
                            <a:schemeClr val="dk1"/>
                          </a:solidFill>
                          <a:effectLst/>
                          <a:latin typeface="Times New Roman" panose="02020603050405020304" pitchFamily="18" charset="0"/>
                          <a:ea typeface="+mn-ea"/>
                          <a:cs typeface="Times New Roman" panose="02020603050405020304" pitchFamily="18" charset="0"/>
                        </a:rPr>
                        <a:t> do bị </a:t>
                      </a:r>
                      <a:r>
                        <a:rPr lang="en-US" sz="2400" kern="1200" dirty="0" err="1" smtClean="0">
                          <a:solidFill>
                            <a:schemeClr val="dk1"/>
                          </a:solidFill>
                          <a:effectLst/>
                          <a:latin typeface="Times New Roman" panose="02020603050405020304" pitchFamily="18" charset="0"/>
                          <a:ea typeface="+mn-ea"/>
                          <a:cs typeface="Times New Roman" panose="02020603050405020304" pitchFamily="18" charset="0"/>
                        </a:rPr>
                        <a:t>ám</a:t>
                      </a:r>
                      <a:r>
                        <a:rPr lang="en-US" sz="2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chemeClr val="dk1"/>
                          </a:solidFill>
                          <a:effectLst/>
                          <a:latin typeface="Times New Roman" panose="02020603050405020304" pitchFamily="18" charset="0"/>
                          <a:ea typeface="+mn-ea"/>
                          <a:cs typeface="Times New Roman" panose="02020603050405020304" pitchFamily="18" charset="0"/>
                        </a:rPr>
                        <a:t>ảnh</a:t>
                      </a:r>
                      <a:r>
                        <a:rPr lang="en-US" sz="2400" kern="1200" dirty="0" smtClean="0">
                          <a:solidFill>
                            <a:schemeClr val="dk1"/>
                          </a:solidFill>
                          <a:effectLst/>
                          <a:latin typeface="Times New Roman" panose="02020603050405020304" pitchFamily="18" charset="0"/>
                          <a:ea typeface="+mn-ea"/>
                          <a:cs typeface="Times New Roman" panose="02020603050405020304" pitchFamily="18" charset="0"/>
                        </a:rPr>
                        <a:t> là </a:t>
                      </a:r>
                      <a:r>
                        <a:rPr lang="en-US" sz="2400" kern="1200" dirty="0" err="1" smtClean="0">
                          <a:solidFill>
                            <a:schemeClr val="dk1"/>
                          </a:solidFill>
                          <a:effectLst/>
                          <a:latin typeface="Times New Roman" panose="02020603050405020304" pitchFamily="18" charset="0"/>
                          <a:ea typeface="+mn-ea"/>
                          <a:cs typeface="Times New Roman" panose="02020603050405020304" pitchFamily="18" charset="0"/>
                        </a:rPr>
                        <a:t>mình</a:t>
                      </a:r>
                      <a:r>
                        <a:rPr lang="en-US" sz="2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chemeClr val="dk1"/>
                          </a:solidFill>
                          <a:effectLst/>
                          <a:latin typeface="Times New Roman" panose="02020603050405020304" pitchFamily="18" charset="0"/>
                          <a:ea typeface="+mn-ea"/>
                          <a:cs typeface="Times New Roman" panose="02020603050405020304" pitchFamily="18" charset="0"/>
                        </a:rPr>
                        <a:t>đa</a:t>
                      </a:r>
                      <a:r>
                        <a:rPr lang="en-US" sz="2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chemeClr val="dk1"/>
                          </a:solidFill>
                          <a:effectLst/>
                          <a:latin typeface="Times New Roman" panose="02020603050405020304" pitchFamily="18" charset="0"/>
                          <a:ea typeface="+mn-ea"/>
                          <a:cs typeface="Times New Roman" panose="02020603050405020304" pitchFamily="18" charset="0"/>
                        </a:rPr>
                        <a:t>mắc</a:t>
                      </a:r>
                      <a:r>
                        <a:rPr lang="en-US" sz="2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chemeClr val="dk1"/>
                          </a:solidFill>
                          <a:effectLst/>
                          <a:latin typeface="Times New Roman" panose="02020603050405020304" pitchFamily="18" charset="0"/>
                          <a:ea typeface="+mn-ea"/>
                          <a:cs typeface="Times New Roman" panose="02020603050405020304" pitchFamily="18" charset="0"/>
                        </a:rPr>
                        <a:t>một</a:t>
                      </a:r>
                      <a:r>
                        <a:rPr lang="en-US" sz="2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chemeClr val="dk1"/>
                          </a:solidFill>
                          <a:effectLst/>
                          <a:latin typeface="Times New Roman" panose="02020603050405020304" pitchFamily="18" charset="0"/>
                          <a:ea typeface="+mn-ea"/>
                          <a:cs typeface="Times New Roman" panose="02020603050405020304" pitchFamily="18" charset="0"/>
                        </a:rPr>
                        <a:t>bệnh</a:t>
                      </a:r>
                      <a:r>
                        <a:rPr lang="en-US" sz="2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chemeClr val="dk1"/>
                          </a:solidFill>
                          <a:effectLst/>
                          <a:latin typeface="Times New Roman" panose="02020603050405020304" pitchFamily="18" charset="0"/>
                          <a:ea typeface="+mn-ea"/>
                          <a:cs typeface="Times New Roman" panose="02020603050405020304" pitchFamily="18" charset="0"/>
                        </a:rPr>
                        <a:t>nào</a:t>
                      </a:r>
                      <a:r>
                        <a:rPr lang="en-US" sz="2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chemeClr val="dk1"/>
                          </a:solidFill>
                          <a:effectLst/>
                          <a:latin typeface="Times New Roman" panose="02020603050405020304" pitchFamily="18" charset="0"/>
                          <a:ea typeface="+mn-ea"/>
                          <a:cs typeface="Times New Roman" panose="02020603050405020304" pitchFamily="18" charset="0"/>
                        </a:rPr>
                        <a:t>đo</a:t>
                      </a:r>
                      <a:r>
                        <a:rPr lang="en-US" sz="2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chemeClr val="dk1"/>
                          </a:solidFill>
                          <a:effectLst/>
                          <a:latin typeface="Times New Roman" panose="02020603050405020304" pitchFamily="18" charset="0"/>
                          <a:ea typeface="+mn-ea"/>
                          <a:cs typeface="Times New Roman" panose="02020603050405020304" pitchFamily="18" charset="0"/>
                        </a:rPr>
                        <a:t>ki</a:t>
                      </a:r>
                      <a:r>
                        <a:rPr lang="en-US" sz="2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chemeClr val="dk1"/>
                          </a:solidFill>
                          <a:effectLst/>
                          <a:latin typeface="Times New Roman" panose="02020603050405020304" pitchFamily="18" charset="0"/>
                          <a:ea typeface="+mn-ea"/>
                          <a:cs typeface="Times New Roman" panose="02020603050405020304" pitchFamily="18" charset="0"/>
                        </a:rPr>
                        <a:t>thật</a:t>
                      </a:r>
                      <a:r>
                        <a:rPr lang="en-US" sz="2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chemeClr val="dk1"/>
                          </a:solidFill>
                          <a:effectLst/>
                          <a:latin typeface="Times New Roman" panose="02020603050405020304" pitchFamily="18" charset="0"/>
                          <a:ea typeface="+mn-ea"/>
                          <a:cs typeface="Times New Roman" panose="02020603050405020304" pitchFamily="18" charset="0"/>
                        </a:rPr>
                        <a:t>không</a:t>
                      </a:r>
                      <a:r>
                        <a:rPr lang="en-US" sz="2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chemeClr val="dk1"/>
                          </a:solidFill>
                          <a:effectLst/>
                          <a:latin typeface="Times New Roman" panose="02020603050405020304" pitchFamily="18" charset="0"/>
                          <a:ea typeface="+mn-ea"/>
                          <a:cs typeface="Times New Roman" panose="02020603050405020304" pitchFamily="18" charset="0"/>
                        </a:rPr>
                        <a:t>phải</a:t>
                      </a:r>
                      <a:r>
                        <a:rPr lang="en-US" sz="2400" kern="1200" dirty="0" smtClean="0">
                          <a:solidFill>
                            <a:schemeClr val="dk1"/>
                          </a:solidFill>
                          <a:effectLst/>
                          <a:latin typeface="Times New Roman" panose="02020603050405020304" pitchFamily="18" charset="0"/>
                          <a:ea typeface="+mn-ea"/>
                          <a:cs typeface="Times New Roman" panose="02020603050405020304" pitchFamily="18" charset="0"/>
                        </a:rPr>
                        <a:t>”. Theo </a:t>
                      </a:r>
                      <a:r>
                        <a:rPr lang="en-US" sz="2400" kern="1200" dirty="0" err="1" smtClean="0">
                          <a:solidFill>
                            <a:schemeClr val="dk1"/>
                          </a:solidFill>
                          <a:effectLst/>
                          <a:latin typeface="Times New Roman" panose="02020603050405020304" pitchFamily="18" charset="0"/>
                          <a:ea typeface="+mn-ea"/>
                          <a:cs typeface="Times New Roman" panose="02020603050405020304" pitchFamily="18" charset="0"/>
                        </a:rPr>
                        <a:t>em</a:t>
                      </a:r>
                      <a:r>
                        <a:rPr lang="en-US" sz="2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chemeClr val="dk1"/>
                          </a:solidFill>
                          <a:effectLst/>
                          <a:latin typeface="Times New Roman" panose="02020603050405020304" pitchFamily="18" charset="0"/>
                          <a:ea typeface="+mn-ea"/>
                          <a:cs typeface="Times New Roman" panose="02020603050405020304" pitchFamily="18" charset="0"/>
                        </a:rPr>
                        <a:t>nhân</a:t>
                      </a:r>
                      <a:r>
                        <a:rPr lang="en-US" sz="2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chemeClr val="dk1"/>
                          </a:solidFill>
                          <a:effectLst/>
                          <a:latin typeface="Times New Roman" panose="02020603050405020304" pitchFamily="18" charset="0"/>
                          <a:ea typeface="+mn-ea"/>
                          <a:cs typeface="Times New Roman" panose="02020603050405020304" pitchFamily="18" charset="0"/>
                        </a:rPr>
                        <a:t>vật</a:t>
                      </a:r>
                      <a:r>
                        <a:rPr lang="en-US" sz="2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chemeClr val="dk1"/>
                          </a:solidFill>
                          <a:effectLst/>
                          <a:latin typeface="Times New Roman" panose="02020603050405020304" pitchFamily="18" charset="0"/>
                          <a:ea typeface="+mn-ea"/>
                          <a:cs typeface="Times New Roman" panose="02020603050405020304" pitchFamily="18" charset="0"/>
                        </a:rPr>
                        <a:t>tôi</a:t>
                      </a:r>
                      <a:r>
                        <a:rPr lang="en-US" sz="2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chemeClr val="dk1"/>
                          </a:solidFill>
                          <a:effectLst/>
                          <a:latin typeface="Times New Roman" panose="02020603050405020304" pitchFamily="18" charset="0"/>
                          <a:ea typeface="+mn-ea"/>
                          <a:cs typeface="Times New Roman" panose="02020603050405020304" pitchFamily="18" charset="0"/>
                        </a:rPr>
                        <a:t>trong</a:t>
                      </a:r>
                      <a:r>
                        <a:rPr lang="en-US" sz="2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chemeClr val="dk1"/>
                          </a:solidFill>
                          <a:effectLst/>
                          <a:latin typeface="Times New Roman" panose="02020603050405020304" pitchFamily="18" charset="0"/>
                          <a:ea typeface="+mn-ea"/>
                          <a:cs typeface="Times New Roman" panose="02020603050405020304" pitchFamily="18" charset="0"/>
                        </a:rPr>
                        <a:t>truyện</a:t>
                      </a:r>
                      <a:r>
                        <a:rPr lang="en-US" sz="2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chemeClr val="dk1"/>
                          </a:solidFill>
                          <a:effectLst/>
                          <a:latin typeface="Times New Roman" panose="02020603050405020304" pitchFamily="18" charset="0"/>
                          <a:ea typeface="+mn-ea"/>
                          <a:cs typeface="Times New Roman" panose="02020603050405020304" pitchFamily="18" charset="0"/>
                        </a:rPr>
                        <a:t>Cái</a:t>
                      </a:r>
                      <a:r>
                        <a:rPr lang="en-US" sz="2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chemeClr val="dk1"/>
                          </a:solidFill>
                          <a:effectLst/>
                          <a:latin typeface="Times New Roman" panose="02020603050405020304" pitchFamily="18" charset="0"/>
                          <a:ea typeface="+mn-ea"/>
                          <a:cs typeface="Times New Roman" panose="02020603050405020304" pitchFamily="18" charset="0"/>
                        </a:rPr>
                        <a:t>kính</a:t>
                      </a:r>
                      <a:r>
                        <a:rPr lang="en-US" sz="2400" kern="1200" dirty="0" smtClean="0">
                          <a:solidFill>
                            <a:schemeClr val="dk1"/>
                          </a:solidFill>
                          <a:effectLst/>
                          <a:latin typeface="Times New Roman" panose="02020603050405020304" pitchFamily="18" charset="0"/>
                          <a:ea typeface="+mn-ea"/>
                          <a:cs typeface="Times New Roman" panose="02020603050405020304" pitchFamily="18" charset="0"/>
                        </a:rPr>
                        <a:t> có </a:t>
                      </a:r>
                      <a:r>
                        <a:rPr lang="en-US" sz="2400" kern="1200" dirty="0" err="1" smtClean="0">
                          <a:solidFill>
                            <a:schemeClr val="dk1"/>
                          </a:solidFill>
                          <a:effectLst/>
                          <a:latin typeface="Times New Roman" panose="02020603050405020304" pitchFamily="18" charset="0"/>
                          <a:ea typeface="+mn-ea"/>
                          <a:cs typeface="Times New Roman" panose="02020603050405020304" pitchFamily="18" charset="0"/>
                        </a:rPr>
                        <a:t>mắc</a:t>
                      </a:r>
                      <a:r>
                        <a:rPr lang="en-US" sz="2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chemeClr val="dk1"/>
                          </a:solidFill>
                          <a:effectLst/>
                          <a:latin typeface="Times New Roman" panose="02020603050405020304" pitchFamily="18" charset="0"/>
                          <a:ea typeface="+mn-ea"/>
                          <a:cs typeface="Times New Roman" panose="02020603050405020304" pitchFamily="18" charset="0"/>
                        </a:rPr>
                        <a:t>bệnh</a:t>
                      </a:r>
                      <a:r>
                        <a:rPr lang="en-US" sz="2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chemeClr val="dk1"/>
                          </a:solidFill>
                          <a:effectLst/>
                          <a:latin typeface="Times New Roman" panose="02020603050405020304" pitchFamily="18" charset="0"/>
                          <a:ea typeface="+mn-ea"/>
                          <a:cs typeface="Times New Roman" panose="02020603050405020304" pitchFamily="18" charset="0"/>
                        </a:rPr>
                        <a:t>tưởng</a:t>
                      </a:r>
                      <a:r>
                        <a:rPr lang="en-US" sz="2400" kern="1200" dirty="0" smtClean="0">
                          <a:solidFill>
                            <a:schemeClr val="dk1"/>
                          </a:solidFill>
                          <a:effectLst/>
                          <a:latin typeface="Times New Roman" panose="02020603050405020304" pitchFamily="18" charset="0"/>
                          <a:ea typeface="+mn-ea"/>
                          <a:cs typeface="Times New Roman" panose="02020603050405020304" pitchFamily="18" charset="0"/>
                        </a:rPr>
                        <a:t> hay </a:t>
                      </a:r>
                      <a:r>
                        <a:rPr lang="en-US" sz="2400" kern="1200" dirty="0" err="1" smtClean="0">
                          <a:solidFill>
                            <a:schemeClr val="dk1"/>
                          </a:solidFill>
                          <a:effectLst/>
                          <a:latin typeface="Times New Roman" panose="02020603050405020304" pitchFamily="18" charset="0"/>
                          <a:ea typeface="+mn-ea"/>
                          <a:cs typeface="Times New Roman" panose="02020603050405020304" pitchFamily="18" charset="0"/>
                        </a:rPr>
                        <a:t>không</a:t>
                      </a:r>
                      <a:r>
                        <a:rPr lang="en-US" sz="2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chemeClr val="dk1"/>
                          </a:solidFill>
                          <a:effectLst/>
                          <a:latin typeface="Times New Roman" panose="02020603050405020304" pitchFamily="18" charset="0"/>
                          <a:ea typeface="+mn-ea"/>
                          <a:cs typeface="Times New Roman" panose="02020603050405020304" pitchFamily="18" charset="0"/>
                        </a:rPr>
                        <a:t>Hãy</a:t>
                      </a:r>
                      <a:r>
                        <a:rPr lang="en-US" sz="2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chemeClr val="dk1"/>
                          </a:solidFill>
                          <a:effectLst/>
                          <a:latin typeface="Times New Roman" panose="02020603050405020304" pitchFamily="18" charset="0"/>
                          <a:ea typeface="+mn-ea"/>
                          <a:cs typeface="Times New Roman" panose="02020603050405020304" pitchFamily="18" charset="0"/>
                        </a:rPr>
                        <a:t>viết</a:t>
                      </a:r>
                      <a:r>
                        <a:rPr lang="en-US" sz="2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chemeClr val="dk1"/>
                          </a:solidFill>
                          <a:effectLst/>
                          <a:latin typeface="Times New Roman" panose="02020603050405020304" pitchFamily="18" charset="0"/>
                          <a:ea typeface="+mn-ea"/>
                          <a:cs typeface="Times New Roman" panose="02020603050405020304" pitchFamily="18" charset="0"/>
                        </a:rPr>
                        <a:t>một</a:t>
                      </a:r>
                      <a:r>
                        <a:rPr lang="en-US" sz="2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chemeClr val="dk1"/>
                          </a:solidFill>
                          <a:effectLst/>
                          <a:latin typeface="Times New Roman" panose="02020603050405020304" pitchFamily="18" charset="0"/>
                          <a:ea typeface="+mn-ea"/>
                          <a:cs typeface="Times New Roman" panose="02020603050405020304" pitchFamily="18" charset="0"/>
                        </a:rPr>
                        <a:t>đoạn</a:t>
                      </a:r>
                      <a:r>
                        <a:rPr lang="en-US" sz="2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chemeClr val="dk1"/>
                          </a:solidFill>
                          <a:effectLst/>
                          <a:latin typeface="Times New Roman" panose="02020603050405020304" pitchFamily="18" charset="0"/>
                          <a:ea typeface="+mn-ea"/>
                          <a:cs typeface="Times New Roman" panose="02020603050405020304" pitchFamily="18" charset="0"/>
                        </a:rPr>
                        <a:t>văn</a:t>
                      </a:r>
                      <a:r>
                        <a:rPr lang="en-US" sz="2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chemeClr val="dk1"/>
                          </a:solidFill>
                          <a:effectLst/>
                          <a:latin typeface="Times New Roman" panose="02020603050405020304" pitchFamily="18" charset="0"/>
                          <a:ea typeface="+mn-ea"/>
                          <a:cs typeface="Times New Roman" panose="02020603050405020304" pitchFamily="18" charset="0"/>
                        </a:rPr>
                        <a:t>khoảng</a:t>
                      </a:r>
                      <a:r>
                        <a:rPr lang="en-US" sz="2400" kern="1200" dirty="0" smtClean="0">
                          <a:solidFill>
                            <a:schemeClr val="dk1"/>
                          </a:solidFill>
                          <a:effectLst/>
                          <a:latin typeface="Times New Roman" panose="02020603050405020304" pitchFamily="18" charset="0"/>
                          <a:ea typeface="+mn-ea"/>
                          <a:cs typeface="Times New Roman" panose="02020603050405020304" pitchFamily="18" charset="0"/>
                        </a:rPr>
                        <a:t> 10 – 12 </a:t>
                      </a:r>
                      <a:r>
                        <a:rPr lang="en-US" sz="2400" kern="1200" dirty="0" err="1" smtClean="0">
                          <a:solidFill>
                            <a:schemeClr val="dk1"/>
                          </a:solidFill>
                          <a:effectLst/>
                          <a:latin typeface="Times New Roman" panose="02020603050405020304" pitchFamily="18" charset="0"/>
                          <a:ea typeface="+mn-ea"/>
                          <a:cs typeface="Times New Roman" panose="02020603050405020304" pitchFamily="18" charset="0"/>
                        </a:rPr>
                        <a:t>dòng</a:t>
                      </a:r>
                      <a:r>
                        <a:rPr lang="en-US" sz="2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chemeClr val="dk1"/>
                          </a:solidFill>
                          <a:effectLst/>
                          <a:latin typeface="Times New Roman" panose="02020603050405020304" pitchFamily="18" charset="0"/>
                          <a:ea typeface="+mn-ea"/>
                          <a:cs typeface="Times New Roman" panose="02020603050405020304" pitchFamily="18" charset="0"/>
                        </a:rPr>
                        <a:t>giải</a:t>
                      </a:r>
                      <a:r>
                        <a:rPr lang="en-US" sz="2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chemeClr val="dk1"/>
                          </a:solidFill>
                          <a:effectLst/>
                          <a:latin typeface="Times New Roman" panose="02020603050405020304" pitchFamily="18" charset="0"/>
                          <a:ea typeface="+mn-ea"/>
                          <a:cs typeface="Times New Roman" panose="02020603050405020304" pitchFamily="18" charset="0"/>
                        </a:rPr>
                        <a:t>thích</a:t>
                      </a:r>
                      <a:r>
                        <a:rPr lang="en-US" sz="2400" kern="1200" dirty="0" smtClean="0">
                          <a:solidFill>
                            <a:schemeClr val="dk1"/>
                          </a:solidFill>
                          <a:effectLst/>
                          <a:latin typeface="Times New Roman" panose="02020603050405020304" pitchFamily="18" charset="0"/>
                          <a:ea typeface="+mn-ea"/>
                          <a:cs typeface="Times New Roman" panose="02020603050405020304" pitchFamily="18" charset="0"/>
                        </a:rPr>
                        <a:t> vì </a:t>
                      </a:r>
                      <a:r>
                        <a:rPr lang="en-US" sz="2400" kern="1200" dirty="0" err="1" smtClean="0">
                          <a:solidFill>
                            <a:schemeClr val="dk1"/>
                          </a:solidFill>
                          <a:effectLst/>
                          <a:latin typeface="Times New Roman" panose="02020603050405020304" pitchFamily="18" charset="0"/>
                          <a:ea typeface="+mn-ea"/>
                          <a:cs typeface="Times New Roman" panose="02020603050405020304" pitchFamily="18" charset="0"/>
                        </a:rPr>
                        <a:t>sao</a:t>
                      </a:r>
                      <a:r>
                        <a:rPr lang="en-US" sz="2400" kern="1200" dirty="0" smtClean="0">
                          <a:solidFill>
                            <a:schemeClr val="dk1"/>
                          </a:solidFill>
                          <a:effectLst/>
                          <a:latin typeface="Times New Roman" panose="02020603050405020304" pitchFamily="18" charset="0"/>
                          <a:ea typeface="+mn-ea"/>
                          <a:cs typeface="Times New Roman" panose="02020603050405020304" pitchFamily="18" charset="0"/>
                        </a:rPr>
                        <a:t>.</a:t>
                      </a:r>
                      <a:endParaRPr lang="en-US" sz="2400" kern="1200" dirty="0">
                        <a:solidFill>
                          <a:schemeClr val="dk1"/>
                        </a:solidFill>
                        <a:effectLst/>
                        <a:latin typeface="Times New Roman" panose="02020603050405020304" pitchFamily="18" charset="0"/>
                        <a:ea typeface="+mn-ea"/>
                        <a:cs typeface="Times New Roman" panose="02020603050405020304" pitchFamily="18" charset="0"/>
                      </a:endParaRPr>
                    </a:p>
                  </a:txBody>
                  <a:tcPr anchor="ct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noFill/>
                  </a:tcPr>
                </a:tc>
                <a:extLst>
                  <a:ext uri="{0D108BD9-81ED-4DB2-BD59-A6C34878D82A}">
                    <a16:rowId xmlns:a16="http://schemas.microsoft.com/office/drawing/2014/main" val="1361292928"/>
                  </a:ext>
                </a:extLst>
              </a:tr>
            </a:tbl>
          </a:graphicData>
        </a:graphic>
      </p:graphicFrame>
    </p:spTree>
    <p:extLst>
      <p:ext uri="{BB962C8B-B14F-4D97-AF65-F5344CB8AC3E}">
        <p14:creationId xmlns:p14="http://schemas.microsoft.com/office/powerpoint/2010/main" val="3631354105"/>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1240"/>
            <a:ext cx="12190413" cy="6857107"/>
          </a:xfrm>
          <a:prstGeom prst="rect">
            <a:avLst/>
          </a:prstGeom>
        </p:spPr>
      </p:pic>
      <p:sp>
        <p:nvSpPr>
          <p:cNvPr id="16" name="矩形 15"/>
          <p:cNvSpPr/>
          <p:nvPr/>
        </p:nvSpPr>
        <p:spPr>
          <a:xfrm>
            <a:off x="3069914" y="2658140"/>
            <a:ext cx="6004236" cy="1062443"/>
          </a:xfrm>
          <a:prstGeom prst="rect">
            <a:avLst/>
          </a:prstGeom>
          <a:noFill/>
          <a:ln>
            <a:solidFill>
              <a:srgbClr val="699E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TextBox 4"/>
          <p:cNvSpPr txBox="1"/>
          <p:nvPr/>
        </p:nvSpPr>
        <p:spPr>
          <a:xfrm>
            <a:off x="2866777" y="2796946"/>
            <a:ext cx="6456857" cy="784830"/>
          </a:xfrm>
          <a:prstGeom prst="rect">
            <a:avLst/>
          </a:prstGeom>
          <a:noFill/>
        </p:spPr>
        <p:txBody>
          <a:bodyPr wrap="square" rtlCol="0">
            <a:spAutoFit/>
          </a:bodyPr>
          <a:lstStyle/>
          <a:p>
            <a:pPr algn="ctr"/>
            <a:r>
              <a:rPr lang="en-US" altLang="zh-CN" sz="4500" b="1" spc="600" dirty="0">
                <a:solidFill>
                  <a:srgbClr val="699E56"/>
                </a:solidFill>
                <a:latin typeface="Times New Roman" panose="02020603050405020304" pitchFamily="18" charset="0"/>
                <a:ea typeface="张海山锐线体简" panose="02000000000000000000" pitchFamily="2" charset="-122"/>
                <a:cs typeface="Times New Roman" panose="02020603050405020304" pitchFamily="18" charset="0"/>
              </a:rPr>
              <a:t>VẬN DỤNG</a:t>
            </a:r>
          </a:p>
        </p:txBody>
      </p:sp>
      <p:sp>
        <p:nvSpPr>
          <p:cNvPr id="2" name="Diamond 1">
            <a:extLst>
              <a:ext uri="{FF2B5EF4-FFF2-40B4-BE49-F238E27FC236}">
                <a16:creationId xmlns:a16="http://schemas.microsoft.com/office/drawing/2014/main" id="{C77BD4A5-C066-A442-B467-CC38DCCD6162}"/>
              </a:ext>
            </a:extLst>
          </p:cNvPr>
          <p:cNvSpPr/>
          <p:nvPr/>
        </p:nvSpPr>
        <p:spPr>
          <a:xfrm>
            <a:off x="5349018" y="1264691"/>
            <a:ext cx="1625940" cy="1254642"/>
          </a:xfrm>
          <a:prstGeom prst="diamond">
            <a:avLst/>
          </a:prstGeom>
          <a:solidFill>
            <a:srgbClr val="699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4000" b="1" dirty="0">
                <a:latin typeface="Times New Roman" panose="02020603050405020304" pitchFamily="18" charset="0"/>
                <a:cs typeface="Times New Roman" panose="02020603050405020304" pitchFamily="18" charset="0"/>
              </a:rPr>
              <a:t>IV</a:t>
            </a:r>
          </a:p>
        </p:txBody>
      </p:sp>
    </p:spTree>
    <p:extLst>
      <p:ext uri="{BB962C8B-B14F-4D97-AF65-F5344CB8AC3E}">
        <p14:creationId xmlns:p14="http://schemas.microsoft.com/office/powerpoint/2010/main" val="534372757"/>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par>
                                <p:cTn id="8" presetID="22" presetClass="entr" presetSubtype="8" fill="hold" grpId="0" nodeType="withEffect" nodePh="1">
                                  <p:stCondLst>
                                    <p:cond delay="250"/>
                                  </p:stCondLst>
                                  <p:endCondLst>
                                    <p:cond evt="begin" delay="0">
                                      <p:tn val="8"/>
                                    </p:cond>
                                  </p:end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500"/>
                                        <p:tgtEl>
                                          <p:spTgt spid="16"/>
                                        </p:tgtEl>
                                      </p:cBhvr>
                                    </p:animEffect>
                                  </p:childTnLst>
                                </p:cTn>
                              </p:par>
                            </p:childTnLst>
                          </p:cTn>
                        </p:par>
                        <p:par>
                          <p:cTn id="11" fill="hold">
                            <p:stCondLst>
                              <p:cond delay="750"/>
                            </p:stCondLst>
                            <p:childTnLst>
                              <p:par>
                                <p:cTn id="12" presetID="14" presetClass="entr" presetSubtype="10" fill="hold" grpId="0" nodeType="afterEffect">
                                  <p:stCondLst>
                                    <p:cond delay="0"/>
                                  </p:stCondLst>
                                  <p:iterate type="lt">
                                    <p:tmPct val="30000"/>
                                  </p:iterate>
                                  <p:childTnLst>
                                    <p:set>
                                      <p:cBhvr>
                                        <p:cTn id="13" dur="1" fill="hold">
                                          <p:stCondLst>
                                            <p:cond delay="0"/>
                                          </p:stCondLst>
                                        </p:cTn>
                                        <p:tgtEl>
                                          <p:spTgt spid="17"/>
                                        </p:tgtEl>
                                        <p:attrNameLst>
                                          <p:attrName>style.visibility</p:attrName>
                                        </p:attrNameLst>
                                      </p:cBhvr>
                                      <p:to>
                                        <p:strVal val="visible"/>
                                      </p:to>
                                    </p:set>
                                    <p:animEffect transition="in" filter="randombar(horizontal)">
                                      <p:cBhvr>
                                        <p:cTn id="14" dur="250"/>
                                        <p:tgtEl>
                                          <p:spTgt spid="17"/>
                                        </p:tgtEl>
                                      </p:cBhvr>
                                    </p:animEffect>
                                  </p:childTnLst>
                                </p:cTn>
                              </p:par>
                              <p:par>
                                <p:cTn id="15" presetID="5" presetClass="entr" presetSubtype="1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checkerboard(across)">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A_图片 6">
            <a:extLst>
              <a:ext uri="{FF2B5EF4-FFF2-40B4-BE49-F238E27FC236}">
                <a16:creationId xmlns:a16="http://schemas.microsoft.com/office/drawing/2014/main" id="{2BE7541C-6252-DC48-A3F2-C75538528833}"/>
              </a:ext>
            </a:extLst>
          </p:cNvPr>
          <p:cNvPicPr>
            <a:picLocks noChangeAspect="1"/>
          </p:cNvPicPr>
          <p:nvPr>
            <p:custDataLst>
              <p:tags r:id="rId1"/>
            </p:custDataLst>
          </p:nvPr>
        </p:nvPicPr>
        <p:blipFill>
          <a:blip r:embed="rId7">
            <a:extLst>
              <a:ext uri="{28A0092B-C50C-407E-A947-70E740481C1C}">
                <a14:useLocalDpi xmlns:a14="http://schemas.microsoft.com/office/drawing/2010/main" val="0"/>
              </a:ext>
            </a:extLst>
          </a:blip>
          <a:stretch>
            <a:fillRect/>
          </a:stretch>
        </p:blipFill>
        <p:spPr>
          <a:xfrm>
            <a:off x="-644817" y="963603"/>
            <a:ext cx="6858000" cy="6858000"/>
          </a:xfrm>
          <a:prstGeom prst="rect">
            <a:avLst/>
          </a:prstGeom>
        </p:spPr>
      </p:pic>
      <p:pic>
        <p:nvPicPr>
          <p:cNvPr id="4" name="PA_图片 4">
            <a:extLst>
              <a:ext uri="{FF2B5EF4-FFF2-40B4-BE49-F238E27FC236}">
                <a16:creationId xmlns:a16="http://schemas.microsoft.com/office/drawing/2014/main" id="{19A2BCE4-E5A8-2748-B5C0-07CEDAC825AB}"/>
              </a:ext>
            </a:extLst>
          </p:cNvPr>
          <p:cNvPicPr>
            <a:picLocks noChangeAspect="1"/>
          </p:cNvPicPr>
          <p:nvPr>
            <p:custDataLst>
              <p:tags r:id="rId2"/>
            </p:custDataLst>
          </p:nvPr>
        </p:nvPicPr>
        <p:blipFill>
          <a:blip r:embed="rId8">
            <a:extLst>
              <a:ext uri="{28A0092B-C50C-407E-A947-70E740481C1C}">
                <a14:useLocalDpi xmlns:a14="http://schemas.microsoft.com/office/drawing/2010/main" val="0"/>
              </a:ext>
            </a:extLst>
          </a:blip>
          <a:stretch>
            <a:fillRect/>
          </a:stretch>
        </p:blipFill>
        <p:spPr>
          <a:xfrm>
            <a:off x="-1403497" y="8506047"/>
            <a:ext cx="2734597" cy="1860697"/>
          </a:xfrm>
          <a:prstGeom prst="rect">
            <a:avLst/>
          </a:prstGeom>
        </p:spPr>
      </p:pic>
      <p:pic>
        <p:nvPicPr>
          <p:cNvPr id="5" name="PA_图片 5">
            <a:extLst>
              <a:ext uri="{FF2B5EF4-FFF2-40B4-BE49-F238E27FC236}">
                <a16:creationId xmlns:a16="http://schemas.microsoft.com/office/drawing/2014/main" id="{4D4937C9-5674-EF45-84C7-759A8F83878C}"/>
              </a:ext>
            </a:extLst>
          </p:cNvPr>
          <p:cNvPicPr>
            <a:picLocks noChangeAspect="1"/>
          </p:cNvPicPr>
          <p:nvPr>
            <p:custDataLst>
              <p:tags r:id="rId3"/>
            </p:custDataLst>
          </p:nvPr>
        </p:nvPicPr>
        <p:blipFill>
          <a:blip r:embed="rId9" cstate="print">
            <a:extLst>
              <a:ext uri="{28A0092B-C50C-407E-A947-70E740481C1C}">
                <a14:useLocalDpi xmlns:a14="http://schemas.microsoft.com/office/drawing/2010/main" val="0"/>
              </a:ext>
            </a:extLst>
          </a:blip>
          <a:stretch>
            <a:fillRect/>
          </a:stretch>
        </p:blipFill>
        <p:spPr>
          <a:xfrm>
            <a:off x="1331100" y="0"/>
            <a:ext cx="1874520" cy="2048953"/>
          </a:xfrm>
          <a:prstGeom prst="rect">
            <a:avLst/>
          </a:prstGeom>
        </p:spPr>
      </p:pic>
      <p:sp>
        <p:nvSpPr>
          <p:cNvPr id="6" name="文本框 1">
            <a:extLst>
              <a:ext uri="{FF2B5EF4-FFF2-40B4-BE49-F238E27FC236}">
                <a16:creationId xmlns:a16="http://schemas.microsoft.com/office/drawing/2014/main" id="{50F61945-196E-2946-A981-5646201D021D}"/>
              </a:ext>
            </a:extLst>
          </p:cNvPr>
          <p:cNvSpPr txBox="1"/>
          <p:nvPr/>
        </p:nvSpPr>
        <p:spPr>
          <a:xfrm>
            <a:off x="341450" y="2919030"/>
            <a:ext cx="4288011" cy="1754326"/>
          </a:xfrm>
          <a:prstGeom prst="rect">
            <a:avLst/>
          </a:prstGeom>
          <a:noFill/>
        </p:spPr>
        <p:txBody>
          <a:bodyPr wrap="square" rtlCol="0">
            <a:spAutoFit/>
          </a:bodyPr>
          <a:lstStyle/>
          <a:p>
            <a:r>
              <a:rPr lang="en-US" b="1" i="1" dirty="0" err="1"/>
              <a:t>Trong</a:t>
            </a:r>
            <a:r>
              <a:rPr lang="en-US" b="1" i="1" dirty="0"/>
              <a:t> </a:t>
            </a:r>
            <a:r>
              <a:rPr lang="en-US" b="1" i="1" dirty="0" err="1"/>
              <a:t>cuộc</a:t>
            </a:r>
            <a:r>
              <a:rPr lang="en-US" b="1" i="1" dirty="0"/>
              <a:t> </a:t>
            </a:r>
            <a:r>
              <a:rPr lang="en-US" b="1" i="1" dirty="0" err="1"/>
              <a:t>sống</a:t>
            </a:r>
            <a:r>
              <a:rPr lang="en-US" b="1" i="1" dirty="0"/>
              <a:t>, </a:t>
            </a:r>
            <a:r>
              <a:rPr lang="en-US" b="1" i="1" dirty="0" err="1"/>
              <a:t>em</a:t>
            </a:r>
            <a:r>
              <a:rPr lang="en-US" b="1" i="1" dirty="0"/>
              <a:t> </a:t>
            </a:r>
            <a:r>
              <a:rPr lang="en-US" b="1" i="1" dirty="0" err="1"/>
              <a:t>đã</a:t>
            </a:r>
            <a:r>
              <a:rPr lang="en-US" b="1" i="1" dirty="0"/>
              <a:t> </a:t>
            </a:r>
            <a:r>
              <a:rPr lang="en-US" b="1" i="1" dirty="0" err="1"/>
              <a:t>chứng</a:t>
            </a:r>
            <a:r>
              <a:rPr lang="en-US" b="1" i="1" dirty="0"/>
              <a:t> </a:t>
            </a:r>
            <a:r>
              <a:rPr lang="en-US" b="1" i="1" dirty="0" err="1"/>
              <a:t>kiến</a:t>
            </a:r>
            <a:r>
              <a:rPr lang="en-US" b="1" i="1" dirty="0"/>
              <a:t> (</a:t>
            </a:r>
            <a:r>
              <a:rPr lang="en-US" b="1" i="1" dirty="0" err="1"/>
              <a:t>đã</a:t>
            </a:r>
            <a:r>
              <a:rPr lang="en-US" b="1" i="1" dirty="0"/>
              <a:t> </a:t>
            </a:r>
            <a:r>
              <a:rPr lang="en-US" b="1" i="1" dirty="0" err="1"/>
              <a:t>nghe</a:t>
            </a:r>
            <a:r>
              <a:rPr lang="en-US" b="1" i="1" dirty="0"/>
              <a:t>, </a:t>
            </a:r>
            <a:r>
              <a:rPr lang="en-US" b="1" i="1" dirty="0" err="1"/>
              <a:t>đã</a:t>
            </a:r>
            <a:r>
              <a:rPr lang="en-US" b="1" i="1" dirty="0"/>
              <a:t> </a:t>
            </a:r>
            <a:r>
              <a:rPr lang="en-US" b="1" i="1" dirty="0" err="1"/>
              <a:t>đọc</a:t>
            </a:r>
            <a:r>
              <a:rPr lang="en-US" b="1" i="1" dirty="0"/>
              <a:t>) </a:t>
            </a:r>
            <a:r>
              <a:rPr lang="en-US" b="1" i="1" dirty="0" err="1"/>
              <a:t>nhiều</a:t>
            </a:r>
            <a:r>
              <a:rPr lang="en-US" b="1" i="1" dirty="0"/>
              <a:t> </a:t>
            </a:r>
            <a:r>
              <a:rPr lang="en-US" b="1" i="1" dirty="0" err="1"/>
              <a:t>trường</a:t>
            </a:r>
            <a:r>
              <a:rPr lang="en-US" b="1" i="1" dirty="0"/>
              <a:t> </a:t>
            </a:r>
            <a:r>
              <a:rPr lang="en-US" b="1" i="1" dirty="0" err="1"/>
              <a:t>hợp</a:t>
            </a:r>
            <a:r>
              <a:rPr lang="en-US" b="1" i="1" dirty="0"/>
              <a:t> con </a:t>
            </a:r>
            <a:r>
              <a:rPr lang="en-US" b="1" i="1" dirty="0" err="1"/>
              <a:t>người</a:t>
            </a:r>
            <a:r>
              <a:rPr lang="en-US" b="1" i="1" dirty="0"/>
              <a:t> </a:t>
            </a:r>
            <a:r>
              <a:rPr lang="en-US" b="1" i="1" dirty="0" err="1"/>
              <a:t>bị</a:t>
            </a:r>
            <a:r>
              <a:rPr lang="en-US" b="1" i="1" dirty="0"/>
              <a:t> </a:t>
            </a:r>
            <a:r>
              <a:rPr lang="en-US" b="1" i="1" dirty="0" err="1"/>
              <a:t>mắc</a:t>
            </a:r>
            <a:r>
              <a:rPr lang="en-US" b="1" i="1" dirty="0"/>
              <a:t> </a:t>
            </a:r>
            <a:r>
              <a:rPr lang="en-US" b="1" i="1" dirty="0" err="1"/>
              <a:t>bệnh</a:t>
            </a:r>
            <a:r>
              <a:rPr lang="en-US" b="1" i="1" dirty="0"/>
              <a:t> “</a:t>
            </a:r>
            <a:r>
              <a:rPr lang="en-US" b="1" i="1" dirty="0" err="1"/>
              <a:t>tưởng</a:t>
            </a:r>
            <a:r>
              <a:rPr lang="en-US" b="1" i="1" dirty="0"/>
              <a:t>”. </a:t>
            </a:r>
            <a:r>
              <a:rPr lang="en-US" b="1" i="1" dirty="0" err="1"/>
              <a:t>Hãy</a:t>
            </a:r>
            <a:r>
              <a:rPr lang="en-US" b="1" i="1" dirty="0"/>
              <a:t> chia </a:t>
            </a:r>
            <a:r>
              <a:rPr lang="en-US" b="1" i="1" dirty="0" err="1"/>
              <a:t>sẽ</a:t>
            </a:r>
            <a:r>
              <a:rPr lang="en-US" b="1" i="1" dirty="0"/>
              <a:t> </a:t>
            </a:r>
            <a:r>
              <a:rPr lang="en-US" b="1" i="1" dirty="0" err="1"/>
              <a:t>với</a:t>
            </a:r>
            <a:r>
              <a:rPr lang="en-US" b="1" i="1" dirty="0"/>
              <a:t> </a:t>
            </a:r>
            <a:r>
              <a:rPr lang="en-US" b="1" i="1" dirty="0" err="1"/>
              <a:t>các</a:t>
            </a:r>
            <a:r>
              <a:rPr lang="en-US" b="1" i="1" dirty="0"/>
              <a:t> </a:t>
            </a:r>
            <a:r>
              <a:rPr lang="en-US" b="1" i="1" dirty="0" err="1"/>
              <a:t>bạn</a:t>
            </a:r>
            <a:r>
              <a:rPr lang="en-US" b="1" i="1" dirty="0"/>
              <a:t> </a:t>
            </a:r>
            <a:r>
              <a:rPr lang="en-US" b="1" i="1" dirty="0" err="1"/>
              <a:t>trong</a:t>
            </a:r>
            <a:r>
              <a:rPr lang="en-US" b="1" i="1" dirty="0"/>
              <a:t> </a:t>
            </a:r>
            <a:r>
              <a:rPr lang="en-US" b="1" i="1" dirty="0" err="1"/>
              <a:t>lớp</a:t>
            </a:r>
            <a:r>
              <a:rPr lang="en-US" b="1" i="1" dirty="0"/>
              <a:t> </a:t>
            </a:r>
            <a:r>
              <a:rPr lang="en-US" b="1" i="1" dirty="0" err="1"/>
              <a:t>một</a:t>
            </a:r>
            <a:r>
              <a:rPr lang="en-US" b="1" i="1" dirty="0"/>
              <a:t> </a:t>
            </a:r>
            <a:r>
              <a:rPr lang="en-US" b="1" i="1" dirty="0" err="1"/>
              <a:t>trường</a:t>
            </a:r>
            <a:r>
              <a:rPr lang="en-US" b="1" i="1" dirty="0"/>
              <a:t> </a:t>
            </a:r>
            <a:r>
              <a:rPr lang="en-US" b="1" i="1" dirty="0" err="1"/>
              <a:t>hợp</a:t>
            </a:r>
            <a:r>
              <a:rPr lang="en-US" b="1" i="1" dirty="0"/>
              <a:t> </a:t>
            </a:r>
            <a:r>
              <a:rPr lang="en-US" b="1" i="1" dirty="0" err="1"/>
              <a:t>như</a:t>
            </a:r>
            <a:r>
              <a:rPr lang="en-US" b="1" i="1" dirty="0"/>
              <a:t> </a:t>
            </a:r>
            <a:r>
              <a:rPr lang="en-US" b="1" i="1" dirty="0" err="1"/>
              <a:t>thế</a:t>
            </a:r>
            <a:r>
              <a:rPr lang="en-US" b="1" i="1" dirty="0"/>
              <a:t>. </a:t>
            </a:r>
            <a:r>
              <a:rPr lang="en-US" b="1" i="1" dirty="0" err="1"/>
              <a:t>Xác</a:t>
            </a:r>
            <a:r>
              <a:rPr lang="en-US" b="1" i="1" dirty="0"/>
              <a:t> </a:t>
            </a:r>
            <a:r>
              <a:rPr lang="en-US" b="1" i="1" dirty="0" err="1"/>
              <a:t>định</a:t>
            </a:r>
            <a:r>
              <a:rPr lang="en-US" b="1" i="1" dirty="0"/>
              <a:t> </a:t>
            </a:r>
            <a:r>
              <a:rPr lang="en-US" b="1" i="1" dirty="0" err="1"/>
              <a:t>nguyên</a:t>
            </a:r>
            <a:r>
              <a:rPr lang="en-US" b="1" i="1" dirty="0"/>
              <a:t> </a:t>
            </a:r>
            <a:r>
              <a:rPr lang="en-US" b="1" i="1" dirty="0" err="1"/>
              <a:t>nhân</a:t>
            </a:r>
            <a:r>
              <a:rPr lang="en-US" b="1" i="1" dirty="0"/>
              <a:t> </a:t>
            </a:r>
            <a:r>
              <a:rPr lang="en-US" b="1" i="1" dirty="0" err="1"/>
              <a:t>và</a:t>
            </a:r>
            <a:r>
              <a:rPr lang="en-US" b="1" i="1" dirty="0"/>
              <a:t> </a:t>
            </a:r>
            <a:r>
              <a:rPr lang="en-US" b="1" i="1" dirty="0" err="1"/>
              <a:t>thử</a:t>
            </a:r>
            <a:r>
              <a:rPr lang="en-US" b="1" i="1" dirty="0"/>
              <a:t> </a:t>
            </a:r>
            <a:r>
              <a:rPr lang="en-US" b="1" i="1" dirty="0" err="1"/>
              <a:t>tìm</a:t>
            </a:r>
            <a:r>
              <a:rPr lang="en-US" b="1" i="1" dirty="0"/>
              <a:t> </a:t>
            </a:r>
            <a:r>
              <a:rPr lang="en-US" b="1" i="1" dirty="0" err="1"/>
              <a:t>giải</a:t>
            </a:r>
            <a:r>
              <a:rPr lang="en-US" b="1" i="1" dirty="0"/>
              <a:t> </a:t>
            </a:r>
            <a:r>
              <a:rPr lang="en-US" b="1" i="1" dirty="0" err="1"/>
              <a:t>pháp</a:t>
            </a:r>
            <a:r>
              <a:rPr lang="en-US" b="1" i="1" dirty="0"/>
              <a:t> </a:t>
            </a:r>
            <a:r>
              <a:rPr lang="en-US" b="1" i="1" dirty="0" err="1"/>
              <a:t>khắc</a:t>
            </a:r>
            <a:r>
              <a:rPr lang="en-US" b="1" i="1" dirty="0"/>
              <a:t> </a:t>
            </a:r>
            <a:r>
              <a:rPr lang="en-US" b="1" i="1" dirty="0" err="1"/>
              <a:t>phục</a:t>
            </a:r>
            <a:r>
              <a:rPr lang="en-US" b="1" i="1" dirty="0"/>
              <a:t>. </a:t>
            </a:r>
            <a:endParaRPr lang="en-US" dirty="0"/>
          </a:p>
        </p:txBody>
      </p:sp>
      <p:sp>
        <p:nvSpPr>
          <p:cNvPr id="7" name="Hexagon 6">
            <a:extLst>
              <a:ext uri="{FF2B5EF4-FFF2-40B4-BE49-F238E27FC236}">
                <a16:creationId xmlns:a16="http://schemas.microsoft.com/office/drawing/2014/main" id="{9653C692-432C-9E45-AFE5-81CFE76638CC}"/>
              </a:ext>
            </a:extLst>
          </p:cNvPr>
          <p:cNvSpPr/>
          <p:nvPr/>
        </p:nvSpPr>
        <p:spPr>
          <a:xfrm>
            <a:off x="4109518" y="276447"/>
            <a:ext cx="5289664" cy="850122"/>
          </a:xfrm>
          <a:prstGeom prst="hexagon">
            <a:avLst/>
          </a:prstGeom>
        </p:spPr>
        <p:style>
          <a:lnRef idx="2">
            <a:schemeClr val="accent1"/>
          </a:lnRef>
          <a:fillRef idx="1">
            <a:schemeClr val="lt1"/>
          </a:fillRef>
          <a:effectRef idx="0">
            <a:schemeClr val="accent1"/>
          </a:effectRef>
          <a:fontRef idx="minor">
            <a:schemeClr val="dk1"/>
          </a:fontRef>
        </p:style>
        <p:txBody>
          <a:bodyPr rtlCol="0" anchor="ctr"/>
          <a:lstStyle/>
          <a:p>
            <a:pPr algn="just"/>
            <a:r>
              <a:rPr lang="en-VN" sz="2800" b="1" dirty="0">
                <a:latin typeface="Times New Roman" panose="02020603050405020304" pitchFamily="18" charset="0"/>
                <a:cs typeface="Times New Roman" panose="02020603050405020304" pitchFamily="18" charset="0"/>
              </a:rPr>
              <a:t>Nhóm 1:</a:t>
            </a:r>
            <a:r>
              <a:rPr lang="en-VN"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Tìm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giải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pháp</a:t>
            </a:r>
            <a:endParaRPr lang="en-VN" sz="2800" dirty="0">
              <a:latin typeface="Times New Roman" panose="02020603050405020304" pitchFamily="18" charset="0"/>
              <a:cs typeface="Times New Roman" panose="02020603050405020304" pitchFamily="18" charset="0"/>
            </a:endParaRPr>
          </a:p>
        </p:txBody>
      </p:sp>
      <p:sp>
        <p:nvSpPr>
          <p:cNvPr id="8" name="Hexagon 7">
            <a:extLst>
              <a:ext uri="{FF2B5EF4-FFF2-40B4-BE49-F238E27FC236}">
                <a16:creationId xmlns:a16="http://schemas.microsoft.com/office/drawing/2014/main" id="{8D7B4009-E97D-AC40-A176-E9CE37D06FF2}"/>
              </a:ext>
            </a:extLst>
          </p:cNvPr>
          <p:cNvSpPr/>
          <p:nvPr/>
        </p:nvSpPr>
        <p:spPr>
          <a:xfrm>
            <a:off x="5308558" y="1529871"/>
            <a:ext cx="5289664" cy="850122"/>
          </a:xfrm>
          <a:prstGeom prst="hexagon">
            <a:avLst/>
          </a:prstGeom>
        </p:spPr>
        <p:style>
          <a:lnRef idx="2">
            <a:schemeClr val="accent1"/>
          </a:lnRef>
          <a:fillRef idx="1">
            <a:schemeClr val="lt1"/>
          </a:fillRef>
          <a:effectRef idx="0">
            <a:schemeClr val="accent1"/>
          </a:effectRef>
          <a:fontRef idx="minor">
            <a:schemeClr val="dk1"/>
          </a:fontRef>
        </p:style>
        <p:txBody>
          <a:bodyPr rtlCol="0" anchor="ctr"/>
          <a:lstStyle/>
          <a:p>
            <a:pPr algn="just"/>
            <a:r>
              <a:rPr lang="en-VN" sz="2800" b="1" dirty="0">
                <a:latin typeface="Times New Roman" panose="02020603050405020304" pitchFamily="18" charset="0"/>
                <a:cs typeface="Times New Roman" panose="02020603050405020304" pitchFamily="18" charset="0"/>
              </a:rPr>
              <a:t>Nhóm 2:</a:t>
            </a:r>
            <a:r>
              <a:rPr lang="en-VN"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Nhận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xét</a:t>
            </a:r>
            <a:endParaRPr lang="en-VN" sz="2800" dirty="0">
              <a:latin typeface="Times New Roman" panose="02020603050405020304" pitchFamily="18" charset="0"/>
              <a:cs typeface="Times New Roman" panose="02020603050405020304" pitchFamily="18" charset="0"/>
            </a:endParaRPr>
          </a:p>
        </p:txBody>
      </p:sp>
      <p:pic>
        <p:nvPicPr>
          <p:cNvPr id="10" name="PA_图片 8" descr="图片包含 矢量图形&#10;&#10;已生成高可信度的说明">
            <a:extLst>
              <a:ext uri="{FF2B5EF4-FFF2-40B4-BE49-F238E27FC236}">
                <a16:creationId xmlns:a16="http://schemas.microsoft.com/office/drawing/2014/main" id="{AE523D01-6CA9-1E4D-9196-8CB07CE1C690}"/>
              </a:ext>
            </a:extLst>
          </p:cNvPr>
          <p:cNvPicPr>
            <a:picLocks noChangeAspect="1"/>
          </p:cNvPicPr>
          <p:nvPr>
            <p:custDataLst>
              <p:tags r:id="rId4"/>
            </p:custDataLst>
          </p:nvPr>
        </p:nvPicPr>
        <p:blipFill>
          <a:blip r:embed="rId10" cstate="print">
            <a:extLst>
              <a:ext uri="{28A0092B-C50C-407E-A947-70E740481C1C}">
                <a14:useLocalDpi xmlns:a14="http://schemas.microsoft.com/office/drawing/2010/main" val="0"/>
              </a:ext>
            </a:extLst>
          </a:blip>
          <a:stretch>
            <a:fillRect/>
          </a:stretch>
        </p:blipFill>
        <p:spPr>
          <a:xfrm>
            <a:off x="3224017" y="-8758"/>
            <a:ext cx="1077691" cy="1556267"/>
          </a:xfrm>
          <a:prstGeom prst="rect">
            <a:avLst/>
          </a:prstGeom>
        </p:spPr>
      </p:pic>
      <p:pic>
        <p:nvPicPr>
          <p:cNvPr id="11" name="PA_图片 8" descr="图片包含 矢量图形&#10;&#10;已生成高可信度的说明">
            <a:extLst>
              <a:ext uri="{FF2B5EF4-FFF2-40B4-BE49-F238E27FC236}">
                <a16:creationId xmlns:a16="http://schemas.microsoft.com/office/drawing/2014/main" id="{DD03F4A5-D099-6E4F-9651-1FE5078EAAD9}"/>
              </a:ext>
            </a:extLst>
          </p:cNvPr>
          <p:cNvPicPr>
            <a:picLocks noChangeAspect="1"/>
          </p:cNvPicPr>
          <p:nvPr>
            <p:custDataLst>
              <p:tags r:id="rId5"/>
            </p:custDataLst>
          </p:nvPr>
        </p:nvPicPr>
        <p:blipFill>
          <a:blip r:embed="rId10" cstate="print">
            <a:extLst>
              <a:ext uri="{28A0092B-C50C-407E-A947-70E740481C1C}">
                <a14:useLocalDpi xmlns:a14="http://schemas.microsoft.com/office/drawing/2010/main" val="0"/>
              </a:ext>
            </a:extLst>
          </a:blip>
          <a:stretch>
            <a:fillRect/>
          </a:stretch>
        </p:blipFill>
        <p:spPr>
          <a:xfrm>
            <a:off x="4423057" y="1244666"/>
            <a:ext cx="1077691" cy="1556267"/>
          </a:xfrm>
          <a:prstGeom prst="rect">
            <a:avLst/>
          </a:prstGeom>
        </p:spPr>
      </p:pic>
    </p:spTree>
    <p:extLst>
      <p:ext uri="{BB962C8B-B14F-4D97-AF65-F5344CB8AC3E}">
        <p14:creationId xmlns:p14="http://schemas.microsoft.com/office/powerpoint/2010/main" val="2363910088"/>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1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2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0" presetClass="path" presetSubtype="0" accel="50000" decel="50000" fill="hold" nodeType="withEffect">
                                  <p:stCondLst>
                                    <p:cond delay="2000"/>
                                  </p:stCondLst>
                                  <p:childTnLst>
                                    <p:animMotion origin="layout" path="M -0.96667 0.94815 L -0.96667 0.94838 C -0.94987 0.94653 -0.93333 0.94699 -0.91667 0.94375 C -0.91094 0.9426 -0.9 0.93542 -0.9 0.93565 C -0.89844 0.93334 -0.897 0.93079 -0.89531 0.92894 C -0.89427 0.92778 -0.89284 0.92801 -0.89167 0.92685 C -0.87721 0.91042 -0.88763 0.91783 -0.87383 0.90579 C -0.872 0.90394 -0.86979 0.90324 -0.86797 0.90139 C -0.86406 0.89792 -0.85833 0.89051 -0.85482 0.88658 C -0.84857 0.87963 -0.84857 0.88102 -0.84297 0.87176 C -0.83372 0.85695 -0.83424 0.85625 -0.8263 0.83797 C -0.82474 0.83449 -0.82292 0.83125 -0.82148 0.82732 C -0.81992 0.82315 -0.81849 0.81875 -0.81667 0.81482 C -0.81667 0.81459 -0.80482 0.7882 -0.80247 0.78287 C -0.80078 0.7794 -0.79896 0.77616 -0.79766 0.77246 C -0.79648 0.76875 -0.79505 0.76551 -0.79414 0.76181 C -0.78633 0.73125 -0.79727 0.76574 -0.78815 0.73843 C -0.7862 0.72477 -0.78802 0.73449 -0.78333 0.71945 C -0.78255 0.71667 -0.78164 0.71389 -0.78099 0.71111 C -0.78047 0.70903 -0.78047 0.70648 -0.77982 0.70463 C -0.77878 0.70162 -0.77734 0.69908 -0.7763 0.6963 C -0.77461 0.6919 -0.77148 0.68357 -0.77148 0.6838 C -0.77109 0.68056 -0.77096 0.67755 -0.77031 0.675 C -0.7694 0.67176 -0.76784 0.66945 -0.76667 0.66667 C -0.76484 0.66204 -0.76211 0.65417 -0.76081 0.64954 C -0.7599 0.64676 -0.75911 0.64398 -0.75833 0.64121 C -0.75755 0.63773 -0.75703 0.6338 -0.75599 0.63056 C -0.75508 0.62755 -0.75365 0.625 -0.75247 0.62222 C -0.75208 0.61991 -0.75169 0.61783 -0.7513 0.61574 C -0.75013 0.61088 -0.74857 0.60602 -0.74766 0.60093 C -0.747 0.59676 -0.747 0.59236 -0.74648 0.5882 C -0.7444 0.57338 -0.74401 0.57709 -0.74049 0.56297 C -0.7388 0.55579 -0.73828 0.54769 -0.73581 0.54167 C -0.73463 0.53889 -0.73333 0.53611 -0.73216 0.53334 C -0.7306 0.52894 -0.72982 0.52338 -0.72747 0.5206 L -0.72031 0.51204 C -0.70677 0.51273 -0.69323 0.5125 -0.67982 0.51412 C -0.67656 0.51459 -0.67357 0.5176 -0.67031 0.51852 C -0.66393 0.51991 -0.65755 0.51991 -0.65117 0.5206 L -0.64414 0.52269 C -0.64128 0.52338 -0.63854 0.52385 -0.63581 0.52477 C -0.61536 0.53195 -0.6375 0.52685 -0.61549 0.53102 C -0.6082 0.53542 -0.60026 0.54028 -0.59284 0.54375 C -0.58932 0.54537 -0.58568 0.54584 -0.58216 0.54815 C -0.57643 0.55162 -0.57122 0.55741 -0.56549 0.56065 C -0.55833 0.56505 -0.55729 0.56528 -0.55 0.5713 C -0.54518 0.57547 -0.54075 0.58079 -0.53581 0.58403 C -0.53255 0.58611 -0.5293 0.58797 -0.52617 0.59028 C -0.52383 0.59213 -0.52148 0.59491 -0.51914 0.59676 C -0.51276 0.60139 -0.50664 0.60648 -0.5 0.60949 C -0.49687 0.61088 -0.49362 0.61204 -0.49049 0.61366 C -0.46185 0.62755 -0.48242 0.61829 -0.46927 0.62431 C -0.45599 0.62292 -0.4431 0.62246 -0.42982 0.61991 C -0.42799 0.61968 -0.42669 0.61713 -0.425 0.61574 C -0.41471 0.60764 -0.42318 0.61644 -0.41198 0.60301 L -0.41198 0.60324 C -0.41029 0.60162 -0.40859 0.60047 -0.40716 0.59885 C -0.40391 0.59491 -0.40104 0.58982 -0.39766 0.58611 C -0.39362 0.58172 -0.3845 0.57269 -0.38216 0.56713 C -0.37539 0.55116 -0.38216 0.56551 -0.37383 0.55232 C -0.3651 0.53843 -0.37057 0.5456 -0.36315 0.53102 C -0.35794 0.52084 -0.35599 0.52014 -0.35234 0.50996 C -0.35143 0.50718 -0.35104 0.50394 -0.35 0.50139 C -0.34909 0.49908 -0.3474 0.49746 -0.34648 0.49514 C -0.34544 0.4926 -0.34505 0.48935 -0.34401 0.48658 C -0.34297 0.48357 -0.34167 0.48102 -0.34049 0.47824 C -0.33711 0.46991 -0.33542 0.46297 -0.33099 0.45486 C -0.32825 0.45 -0.32565 0.44445 -0.32266 0.44005 C -0.31823 0.4338 -0.31302 0.42894 -0.3095 0.42107 C -0.30794 0.4176 -0.30664 0.41343 -0.30482 0.41042 C -0.3026 0.40718 -0.30013 0.40463 -0.29766 0.40209 C -0.29088 0.39468 -0.28477 0.38519 -0.27734 0.38079 C -0.27617 0.3801 -0.275 0.37963 -0.27383 0.37871 C -0.27253 0.37755 -0.27161 0.37547 -0.27031 0.37454 C -0.26836 0.37315 -0.26628 0.37315 -0.26432 0.37246 C -0.26302 0.37176 -0.26198 0.37084 -0.26068 0.37037 C -0.25872 0.36945 -0.25677 0.36898 -0.25482 0.36806 C -0.25312 0.3676 -0.25156 0.36667 -0.25 0.36597 C -0.2444 0.36412 -0.23776 0.36273 -0.23216 0.36181 C -0.22161 0.36019 -0.20534 0.35857 -0.19518 0.35764 C -0.18164 0.35162 -0.20247 0.36042 -0.17148 0.35116 L -0.16432 0.34908 C -0.16237 0.34769 -0.16029 0.34607 -0.15833 0.34491 C -0.15482 0.3426 -0.14766 0.33843 -0.14766 0.33866 C -0.14648 0.33704 -0.14531 0.33542 -0.14401 0.33426 C -0.14115 0.33172 -0.13763 0.32986 -0.1345 0.32801 C -0.1319 0.32315 -0.13073 0.32037 -0.12734 0.31736 C -0.1263 0.31644 -0.125 0.31597 -0.12383 0.31528 C -0.12266 0.31389 -0.12135 0.3125 -0.12018 0.31111 C -0.11667 0.30625 -0.11328 0.3007 -0.1095 0.2963 C -0.10586 0.2919 -0.10482 0.29074 -0.10117 0.28565 C -0.09883 0.28218 -0.09661 0.27824 -0.09401 0.275 C -0.09141 0.27176 -0.08828 0.26991 -0.08568 0.26667 C -0.08385 0.26412 -0.08268 0.26042 -0.08099 0.2581 C -0.06693 0.23935 -0.08607 0.27014 -0.07148 0.24746 C -0.06471 0.23704 -0.06849 0.2426 -0.06432 0.23264 C -0.0612 0.22547 -0.05833 0.21783 -0.05482 0.21158 C -0.05312 0.2088 -0.05143 0.20602 -0.05 0.20301 C -0.04375 0.19051 -0.04935 0.19815 -0.04284 0.19028 C -0.03958 0.16713 -0.04531 0.20347 -0.0345 0.16505 C -0.03333 0.16065 -0.03229 0.15625 -0.03099 0.15232 C -0.02995 0.14931 -0.02852 0.14676 -0.02734 0.14375 C -0.02656 0.14167 -0.02578 0.13959 -0.025 0.1375 C -0.02461 0.13472 -0.02435 0.13172 -0.02383 0.12894 C -0.02253 0.12292 -0.02096 0.11945 -0.01901 0.11412 C -0.01862 0.11204 -0.01836 0.10996 -0.01784 0.10787 C -0.01549 0.09792 -0.01445 0.09861 -0.01315 0.08658 C -0.01289 0.08472 -0.01133 0.07014 -0.01068 0.0676 C -0.01016 0.06528 -0.00898 0.06343 -0.00833 0.06135 C -0.00612 0.05347 -0.0043 0.0419 -0.00352 0.0338 C -0.00325 0.03079 -0.00182 0.01042 -4.16667E-7 0.00834 L 0.00365 0.00417 L -4.16667E-7 -2.59259E-6 " pathEditMode="relative" rAng="0" ptsTypes="AAAAAAAAAAAAAAAAAAAAAAAAAAAAAAAAAAAAAAAAAAAAAAAAAAAAAAAAAAAAAAAAAAAAAAAAAAAAAAAAAAAAAAAAAAAAAAAAAAAAAAAAAAAAAAAAA">
                                      <p:cBhvr>
                                        <p:cTn id="21" dur="2000" fill="hold"/>
                                        <p:tgtEl>
                                          <p:spTgt spid="5"/>
                                        </p:tgtEl>
                                        <p:attrNameLst>
                                          <p:attrName>ppt_x</p:attrName>
                                          <p:attrName>ppt_y</p:attrName>
                                        </p:attrNameLst>
                                      </p:cBhvr>
                                      <p:rCtr x="48516" y="-47407"/>
                                    </p:animMotion>
                                  </p:childTnLst>
                                </p:cTn>
                              </p:par>
                              <p:par>
                                <p:cTn id="22" presetID="42" presetClass="entr" presetSubtype="0" fill="hold" nodeType="withEffect">
                                  <p:stCondLst>
                                    <p:cond delay="220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par>
                                <p:cTn id="27" presetID="42" presetClass="path" presetSubtype="0" repeatCount="2000" accel="50000" decel="50000" autoRev="1" fill="hold" nodeType="withEffect">
                                  <p:stCondLst>
                                    <p:cond delay="3300"/>
                                  </p:stCondLst>
                                  <p:childTnLst>
                                    <p:animMotion origin="layout" path="M 3.75E-6 4.44444E-6 L 0.06705 0.00694 " pathEditMode="relative" rAng="0" ptsTypes="AA">
                                      <p:cBhvr>
                                        <p:cTn id="28" dur="2000" fill="hold"/>
                                        <p:tgtEl>
                                          <p:spTgt spid="10"/>
                                        </p:tgtEl>
                                        <p:attrNameLst>
                                          <p:attrName>ppt_x</p:attrName>
                                          <p:attrName>ppt_y</p:attrName>
                                        </p:attrNameLst>
                                      </p:cBhvr>
                                      <p:rCtr x="3346" y="347"/>
                                    </p:animMotion>
                                  </p:childTnLst>
                                </p:cTn>
                              </p:par>
                              <p:par>
                                <p:cTn id="29" presetID="42" presetClass="entr" presetSubtype="0" fill="hold" nodeType="withEffect">
                                  <p:stCondLst>
                                    <p:cond delay="220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par>
                                <p:cTn id="34" presetID="42" presetClass="path" presetSubtype="0" repeatCount="2000" accel="50000" decel="50000" autoRev="1" fill="hold" nodeType="withEffect">
                                  <p:stCondLst>
                                    <p:cond delay="3300"/>
                                  </p:stCondLst>
                                  <p:childTnLst>
                                    <p:animMotion origin="layout" path="M 3.75E-6 4.44444E-6 L 0.06705 0.00694 " pathEditMode="relative" rAng="0" ptsTypes="AA">
                                      <p:cBhvr>
                                        <p:cTn id="35" dur="2000" fill="hold"/>
                                        <p:tgtEl>
                                          <p:spTgt spid="11"/>
                                        </p:tgtEl>
                                        <p:attrNameLst>
                                          <p:attrName>ppt_x</p:attrName>
                                          <p:attrName>ppt_y</p:attrName>
                                        </p:attrNameLst>
                                      </p:cBhvr>
                                      <p:rCtr x="3346" y="347"/>
                                    </p:animMotion>
                                  </p:childTnLst>
                                </p:cTn>
                              </p:par>
                              <p:par>
                                <p:cTn id="36" presetID="6" presetClass="entr" presetSubtype="16" fill="hold" grpId="0" nodeType="withEffect">
                                  <p:stCondLst>
                                    <p:cond delay="3300"/>
                                  </p:stCondLst>
                                  <p:childTnLst>
                                    <p:set>
                                      <p:cBhvr>
                                        <p:cTn id="37" dur="1" fill="hold">
                                          <p:stCondLst>
                                            <p:cond delay="0"/>
                                          </p:stCondLst>
                                        </p:cTn>
                                        <p:tgtEl>
                                          <p:spTgt spid="7"/>
                                        </p:tgtEl>
                                        <p:attrNameLst>
                                          <p:attrName>style.visibility</p:attrName>
                                        </p:attrNameLst>
                                      </p:cBhvr>
                                      <p:to>
                                        <p:strVal val="visible"/>
                                      </p:to>
                                    </p:set>
                                    <p:animEffect transition="in" filter="circle(in)">
                                      <p:cBhvr>
                                        <p:cTn id="38" dur="2000"/>
                                        <p:tgtEl>
                                          <p:spTgt spid="7"/>
                                        </p:tgtEl>
                                      </p:cBhvr>
                                    </p:animEffect>
                                  </p:childTnLst>
                                </p:cTn>
                              </p:par>
                              <p:par>
                                <p:cTn id="39" presetID="6" presetClass="entr" presetSubtype="16" fill="hold" grpId="0" nodeType="withEffect">
                                  <p:stCondLst>
                                    <p:cond delay="3300"/>
                                  </p:stCondLst>
                                  <p:childTnLst>
                                    <p:set>
                                      <p:cBhvr>
                                        <p:cTn id="40" dur="1" fill="hold">
                                          <p:stCondLst>
                                            <p:cond delay="0"/>
                                          </p:stCondLst>
                                        </p:cTn>
                                        <p:tgtEl>
                                          <p:spTgt spid="8"/>
                                        </p:tgtEl>
                                        <p:attrNameLst>
                                          <p:attrName>style.visibility</p:attrName>
                                        </p:attrNameLst>
                                      </p:cBhvr>
                                      <p:to>
                                        <p:strVal val="visible"/>
                                      </p:to>
                                    </p:set>
                                    <p:animEffect transition="in" filter="circle(in)">
                                      <p:cBhvr>
                                        <p:cTn id="4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12477"/>
            <a:ext cx="12190413" cy="6857107"/>
          </a:xfrm>
          <a:prstGeom prst="rect">
            <a:avLst/>
          </a:prstGeom>
        </p:spPr>
      </p:pic>
      <p:sp>
        <p:nvSpPr>
          <p:cNvPr id="12" name="TextBox 4"/>
          <p:cNvSpPr txBox="1"/>
          <p:nvPr/>
        </p:nvSpPr>
        <p:spPr>
          <a:xfrm>
            <a:off x="1955858" y="2097197"/>
            <a:ext cx="8295861" cy="1015663"/>
          </a:xfrm>
          <a:prstGeom prst="rect">
            <a:avLst/>
          </a:prstGeom>
          <a:noFill/>
        </p:spPr>
        <p:txBody>
          <a:bodyPr wrap="none" rtlCol="0">
            <a:spAutoFit/>
          </a:bodyPr>
          <a:lstStyle/>
          <a:p>
            <a:pPr algn="ctr"/>
            <a:r>
              <a:rPr lang="vi-VN" altLang="zh-CN" sz="6000" dirty="0">
                <a:solidFill>
                  <a:srgbClr val="699E56"/>
                </a:solidFill>
                <a:latin typeface="Times New Roman" panose="02020603050405020304" pitchFamily="18" charset="0"/>
                <a:ea typeface="华康标题宋W9(P)" panose="02020900000000000000" pitchFamily="18" charset="-122"/>
                <a:cs typeface="Times New Roman" panose="02020603050405020304" pitchFamily="18" charset="0"/>
              </a:rPr>
              <a:t>Chúc các em học tốt nhé!</a:t>
            </a:r>
            <a:endParaRPr lang="en-US" altLang="zh-CN" sz="6000" dirty="0">
              <a:solidFill>
                <a:srgbClr val="699E56"/>
              </a:solidFill>
              <a:latin typeface="Times New Roman" panose="02020603050405020304" pitchFamily="18" charset="0"/>
              <a:ea typeface="华康标题宋W9(P)" panose="02020900000000000000" pitchFamily="18" charset="-122"/>
              <a:cs typeface="Times New Roman" panose="02020603050405020304" pitchFamily="18" charset="0"/>
            </a:endParaRPr>
          </a:p>
        </p:txBody>
      </p:sp>
    </p:spTree>
    <p:extLst>
      <p:ext uri="{BB962C8B-B14F-4D97-AF65-F5344CB8AC3E}">
        <p14:creationId xmlns:p14="http://schemas.microsoft.com/office/powerpoint/2010/main" val="3892404250"/>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750"/>
                                        <p:tgtEl>
                                          <p:spTgt spid="11"/>
                                        </p:tgtEl>
                                      </p:cBhvr>
                                    </p:animEffect>
                                  </p:childTnLst>
                                </p:cTn>
                              </p:par>
                            </p:childTnLst>
                          </p:cTn>
                        </p:par>
                        <p:par>
                          <p:cTn id="8" fill="hold">
                            <p:stCondLst>
                              <p:cond delay="750"/>
                            </p:stCondLst>
                            <p:childTnLst>
                              <p:par>
                                <p:cTn id="9" presetID="14" presetClass="entr" presetSubtype="10" fill="hold" grpId="0" nodeType="afterEffect">
                                  <p:stCondLst>
                                    <p:cond delay="0"/>
                                  </p:stCondLst>
                                  <p:iterate type="lt">
                                    <p:tmPct val="30000"/>
                                  </p:iterate>
                                  <p:childTnLst>
                                    <p:set>
                                      <p:cBhvr>
                                        <p:cTn id="10" dur="1" fill="hold">
                                          <p:stCondLst>
                                            <p:cond delay="0"/>
                                          </p:stCondLst>
                                        </p:cTn>
                                        <p:tgtEl>
                                          <p:spTgt spid="12"/>
                                        </p:tgtEl>
                                        <p:attrNameLst>
                                          <p:attrName>style.visibility</p:attrName>
                                        </p:attrNameLst>
                                      </p:cBhvr>
                                      <p:to>
                                        <p:strVal val="visible"/>
                                      </p:to>
                                    </p:set>
                                    <p:animEffect transition="in" filter="randombar(horizontal)">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hlinkClick r:id="rId2" action="ppaction://hlinksldjump"/>
            <a:extLst>
              <a:ext uri="{FF2B5EF4-FFF2-40B4-BE49-F238E27FC236}">
                <a16:creationId xmlns:a16="http://schemas.microsoft.com/office/drawing/2014/main" id="{6335562D-47C3-42BC-BC7D-7AF52EE5A71A}"/>
              </a:ext>
            </a:extLst>
          </p:cNvPr>
          <p:cNvSpPr/>
          <p:nvPr/>
        </p:nvSpPr>
        <p:spPr>
          <a:xfrm>
            <a:off x="-1" y="1840352"/>
            <a:ext cx="12190413" cy="1141596"/>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DE8E057-79AF-4679-8F0F-5F578B85F19A}"/>
              </a:ext>
            </a:extLst>
          </p:cNvPr>
          <p:cNvSpPr/>
          <p:nvPr/>
        </p:nvSpPr>
        <p:spPr>
          <a:xfrm>
            <a:off x="-1" y="5175226"/>
            <a:ext cx="12190413" cy="1141596"/>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hlinkClick r:id="rId4" action="ppaction://hlinksldjump"/>
            <a:extLst>
              <a:ext uri="{FF2B5EF4-FFF2-40B4-BE49-F238E27FC236}">
                <a16:creationId xmlns:a16="http://schemas.microsoft.com/office/drawing/2014/main" id="{165D02D2-111C-48DA-B806-17EDA77B2D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1715" y="902566"/>
            <a:ext cx="1968923" cy="1743380"/>
          </a:xfrm>
          <a:prstGeom prst="rect">
            <a:avLst/>
          </a:prstGeom>
        </p:spPr>
      </p:pic>
      <p:pic>
        <p:nvPicPr>
          <p:cNvPr id="9" name="Picture 8">
            <a:extLst>
              <a:ext uri="{FF2B5EF4-FFF2-40B4-BE49-F238E27FC236}">
                <a16:creationId xmlns:a16="http://schemas.microsoft.com/office/drawing/2014/main" id="{DE93B167-9DF8-4F7B-A15E-DCA0F1988F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5996" y="390523"/>
            <a:ext cx="2060359" cy="1383732"/>
          </a:xfrm>
          <a:prstGeom prst="rect">
            <a:avLst/>
          </a:prstGeom>
        </p:spPr>
      </p:pic>
      <p:pic>
        <p:nvPicPr>
          <p:cNvPr id="10" name="Picture 9">
            <a:hlinkClick r:id="rId7" action="ppaction://hlinksldjump"/>
            <a:extLst>
              <a:ext uri="{FF2B5EF4-FFF2-40B4-BE49-F238E27FC236}">
                <a16:creationId xmlns:a16="http://schemas.microsoft.com/office/drawing/2014/main" id="{99F79902-D845-4948-9A8D-BC737DA8398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34347" y="908142"/>
            <a:ext cx="1968923" cy="1743380"/>
          </a:xfrm>
          <a:prstGeom prst="rect">
            <a:avLst/>
          </a:prstGeom>
        </p:spPr>
      </p:pic>
      <p:pic>
        <p:nvPicPr>
          <p:cNvPr id="11" name="Picture 10">
            <a:extLst>
              <a:ext uri="{FF2B5EF4-FFF2-40B4-BE49-F238E27FC236}">
                <a16:creationId xmlns:a16="http://schemas.microsoft.com/office/drawing/2014/main" id="{F5A3D29D-2006-4BE0-AEF2-ABC918DCEA4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88628" y="396099"/>
            <a:ext cx="2060359" cy="1383732"/>
          </a:xfrm>
          <a:prstGeom prst="rect">
            <a:avLst/>
          </a:prstGeom>
        </p:spPr>
      </p:pic>
      <p:pic>
        <p:nvPicPr>
          <p:cNvPr id="12" name="Picture 11">
            <a:hlinkClick r:id="rId10" action="ppaction://hlinksldjump"/>
            <a:extLst>
              <a:ext uri="{FF2B5EF4-FFF2-40B4-BE49-F238E27FC236}">
                <a16:creationId xmlns:a16="http://schemas.microsoft.com/office/drawing/2014/main" id="{B9F6EF56-EFE5-46AA-BEED-938FE1E31AD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935544" y="848266"/>
            <a:ext cx="1968923" cy="1743380"/>
          </a:xfrm>
          <a:prstGeom prst="rect">
            <a:avLst/>
          </a:prstGeom>
        </p:spPr>
      </p:pic>
      <p:pic>
        <p:nvPicPr>
          <p:cNvPr id="13" name="Picture 12">
            <a:extLst>
              <a:ext uri="{FF2B5EF4-FFF2-40B4-BE49-F238E27FC236}">
                <a16:creationId xmlns:a16="http://schemas.microsoft.com/office/drawing/2014/main" id="{CABCEBFF-5DE1-4042-94D0-113FF0A7D80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889825" y="336223"/>
            <a:ext cx="2060359" cy="1383732"/>
          </a:xfrm>
          <a:prstGeom prst="rect">
            <a:avLst/>
          </a:prstGeom>
        </p:spPr>
      </p:pic>
      <p:pic>
        <p:nvPicPr>
          <p:cNvPr id="14" name="Picture 13">
            <a:hlinkClick r:id="rId13" action="ppaction://hlinksldjump"/>
            <a:extLst>
              <a:ext uri="{FF2B5EF4-FFF2-40B4-BE49-F238E27FC236}">
                <a16:creationId xmlns:a16="http://schemas.microsoft.com/office/drawing/2014/main" id="{633EC59B-FCA1-44AA-9210-1F72A9C855E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87434" y="4297356"/>
            <a:ext cx="1968923" cy="1743380"/>
          </a:xfrm>
          <a:prstGeom prst="rect">
            <a:avLst/>
          </a:prstGeom>
        </p:spPr>
      </p:pic>
      <p:pic>
        <p:nvPicPr>
          <p:cNvPr id="15" name="Picture 14">
            <a:extLst>
              <a:ext uri="{FF2B5EF4-FFF2-40B4-BE49-F238E27FC236}">
                <a16:creationId xmlns:a16="http://schemas.microsoft.com/office/drawing/2014/main" id="{AD65FD14-A8FF-49BD-BB2A-1A81849D35A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41715" y="3785313"/>
            <a:ext cx="2060359" cy="1383732"/>
          </a:xfrm>
          <a:prstGeom prst="rect">
            <a:avLst/>
          </a:prstGeom>
        </p:spPr>
      </p:pic>
      <p:pic>
        <p:nvPicPr>
          <p:cNvPr id="16" name="Picture 15">
            <a:hlinkClick r:id="rId16" action="ppaction://hlinksldjump"/>
            <a:extLst>
              <a:ext uri="{FF2B5EF4-FFF2-40B4-BE49-F238E27FC236}">
                <a16:creationId xmlns:a16="http://schemas.microsoft.com/office/drawing/2014/main" id="{6FB1DCEB-4C74-4EB6-8AC6-7F38A1717E0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011488" y="4277349"/>
            <a:ext cx="1968923" cy="1743380"/>
          </a:xfrm>
          <a:prstGeom prst="rect">
            <a:avLst/>
          </a:prstGeom>
        </p:spPr>
      </p:pic>
      <p:pic>
        <p:nvPicPr>
          <p:cNvPr id="17" name="Picture 16">
            <a:extLst>
              <a:ext uri="{FF2B5EF4-FFF2-40B4-BE49-F238E27FC236}">
                <a16:creationId xmlns:a16="http://schemas.microsoft.com/office/drawing/2014/main" id="{769360CF-BDF1-45A9-8C3E-6AEF4338A20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965769" y="3765306"/>
            <a:ext cx="2060359" cy="1383732"/>
          </a:xfrm>
          <a:prstGeom prst="rect">
            <a:avLst/>
          </a:prstGeom>
        </p:spPr>
      </p:pic>
      <p:pic>
        <p:nvPicPr>
          <p:cNvPr id="18" name="Picture 17">
            <a:hlinkClick r:id="rId19" action="ppaction://hlinksldjump"/>
            <a:extLst>
              <a:ext uri="{FF2B5EF4-FFF2-40B4-BE49-F238E27FC236}">
                <a16:creationId xmlns:a16="http://schemas.microsoft.com/office/drawing/2014/main" id="{72FC547B-FE68-4CD5-98AE-80D9F184E2AF}"/>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981261" y="4238667"/>
            <a:ext cx="1968923" cy="1743380"/>
          </a:xfrm>
          <a:prstGeom prst="rect">
            <a:avLst/>
          </a:prstGeom>
        </p:spPr>
      </p:pic>
      <p:pic>
        <p:nvPicPr>
          <p:cNvPr id="19" name="Picture 18">
            <a:extLst>
              <a:ext uri="{FF2B5EF4-FFF2-40B4-BE49-F238E27FC236}">
                <a16:creationId xmlns:a16="http://schemas.microsoft.com/office/drawing/2014/main" id="{12C318AC-1A9F-4496-B8ED-00C59FCFCB6B}"/>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8935542" y="3726624"/>
            <a:ext cx="2060359" cy="1383732"/>
          </a:xfrm>
          <a:prstGeom prst="rect">
            <a:avLst/>
          </a:prstGeom>
        </p:spPr>
      </p:pic>
      <p:pic>
        <p:nvPicPr>
          <p:cNvPr id="37" name="Picture 36">
            <a:extLst>
              <a:ext uri="{FF2B5EF4-FFF2-40B4-BE49-F238E27FC236}">
                <a16:creationId xmlns:a16="http://schemas.microsoft.com/office/drawing/2014/main" id="{16677DD5-4B38-44EE-AE03-4CE69860F1FA}"/>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 y="6309185"/>
            <a:ext cx="6095205" cy="334775"/>
          </a:xfrm>
          <a:prstGeom prst="rect">
            <a:avLst/>
          </a:prstGeom>
        </p:spPr>
      </p:pic>
      <p:pic>
        <p:nvPicPr>
          <p:cNvPr id="38" name="Picture 37">
            <a:extLst>
              <a:ext uri="{FF2B5EF4-FFF2-40B4-BE49-F238E27FC236}">
                <a16:creationId xmlns:a16="http://schemas.microsoft.com/office/drawing/2014/main" id="{8E58EB64-C11F-4AA8-BD51-6B7EDB33655B}"/>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6095208" y="6309185"/>
            <a:ext cx="6095205" cy="334775"/>
          </a:xfrm>
          <a:prstGeom prst="rect">
            <a:avLst/>
          </a:prstGeom>
        </p:spPr>
      </p:pic>
      <p:pic>
        <p:nvPicPr>
          <p:cNvPr id="39" name="Picture 38">
            <a:extLst>
              <a:ext uri="{FF2B5EF4-FFF2-40B4-BE49-F238E27FC236}">
                <a16:creationId xmlns:a16="http://schemas.microsoft.com/office/drawing/2014/main" id="{468116E2-9E2A-444E-92F8-B1A7CB147696}"/>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0" y="2975483"/>
            <a:ext cx="6095205" cy="334775"/>
          </a:xfrm>
          <a:prstGeom prst="rect">
            <a:avLst/>
          </a:prstGeom>
        </p:spPr>
      </p:pic>
      <p:pic>
        <p:nvPicPr>
          <p:cNvPr id="40" name="Picture 39">
            <a:extLst>
              <a:ext uri="{FF2B5EF4-FFF2-40B4-BE49-F238E27FC236}">
                <a16:creationId xmlns:a16="http://schemas.microsoft.com/office/drawing/2014/main" id="{4AF2A1C0-A62D-4A01-AB2A-74ABC46C1AC0}"/>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6095207" y="2975483"/>
            <a:ext cx="6095205" cy="334775"/>
          </a:xfrm>
          <a:prstGeom prst="rect">
            <a:avLst/>
          </a:prstGeom>
        </p:spPr>
      </p:pic>
      <p:sp>
        <p:nvSpPr>
          <p:cNvPr id="42" name="Flowchart: Summing Junction 41">
            <a:hlinkClick r:id="rId23" action="ppaction://hlinksldjump"/>
            <a:extLst>
              <a:ext uri="{FF2B5EF4-FFF2-40B4-BE49-F238E27FC236}">
                <a16:creationId xmlns:a16="http://schemas.microsoft.com/office/drawing/2014/main" id="{E51D645D-F5EB-48AD-9720-05E0BE57DF46}"/>
              </a:ext>
            </a:extLst>
          </p:cNvPr>
          <p:cNvSpPr/>
          <p:nvPr/>
        </p:nvSpPr>
        <p:spPr>
          <a:xfrm>
            <a:off x="11397205" y="6115373"/>
            <a:ext cx="648983" cy="648983"/>
          </a:xfrm>
          <a:prstGeom prst="flowChartSummingJunction">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7731554"/>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6"/>
                                        </p:tgtEl>
                                      </p:cBhvr>
                                    </p:animEffect>
                                    <p:set>
                                      <p:cBhvr>
                                        <p:cTn id="43" dur="1" fill="hold">
                                          <p:stCondLst>
                                            <p:cond delay="499"/>
                                          </p:stCondLst>
                                        </p:cTn>
                                        <p:tgtEl>
                                          <p:spTgt spid="16"/>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17"/>
                                        </p:tgtEl>
                                      </p:cBhvr>
                                    </p:animEffect>
                                    <p:set>
                                      <p:cBhvr>
                                        <p:cTn id="46"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47" restart="whenNotActive" fill="hold" evtFilter="cancelBubble" nodeType="interactiveSeq">
                <p:stCondLst>
                  <p:cond evt="onClick" delay="0">
                    <p:tgtEl>
                      <p:spTgt spid="18"/>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18"/>
                                        </p:tgtEl>
                                      </p:cBhvr>
                                    </p:animEffect>
                                    <p:set>
                                      <p:cBhvr>
                                        <p:cTn id="52" dur="1" fill="hold">
                                          <p:stCondLst>
                                            <p:cond delay="499"/>
                                          </p:stCondLst>
                                        </p:cTn>
                                        <p:tgtEl>
                                          <p:spTgt spid="18"/>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19"/>
                                        </p:tgtEl>
                                      </p:cBhvr>
                                    </p:animEffect>
                                    <p:set>
                                      <p:cBhvr>
                                        <p:cTn id="55"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FD504DBA-7A7C-754A-A4AF-4F1EA3F9E3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681" y="1241"/>
            <a:ext cx="12364055" cy="6857107"/>
          </a:xfrm>
          <a:prstGeom prst="rect">
            <a:avLst/>
          </a:prstGeom>
        </p:spPr>
      </p:pic>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32323" y="-49179"/>
            <a:ext cx="1941176" cy="1856358"/>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1555" y="4861449"/>
            <a:ext cx="1968923" cy="1743380"/>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5836" y="4349406"/>
            <a:ext cx="2060359" cy="1383732"/>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9925247" y="3920964"/>
            <a:ext cx="1470469" cy="1327839"/>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Tahoma" panose="020B0604030504040204" pitchFamily="34" charset="0"/>
                <a:ea typeface="Tahoma" panose="020B0604030504040204" pitchFamily="34" charset="0"/>
                <a:cs typeface="Tahoma" panose="020B0604030504040204" pitchFamily="34" charset="0"/>
              </a:rPr>
              <a:t>You are given 3 candies </a:t>
            </a: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507934" y="276976"/>
            <a:ext cx="9621718" cy="1726975"/>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1: </a:t>
            </a:r>
            <a:r>
              <a:rPr lang="en-US" sz="3200" b="1" dirty="0" err="1"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Em</a:t>
            </a:r>
            <a:r>
              <a:rPr lang="en-US" sz="3200" b="1" dirty="0"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hãy</a:t>
            </a:r>
            <a:r>
              <a:rPr lang="en-US" sz="3200" b="1" dirty="0"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nêu</a:t>
            </a:r>
            <a:r>
              <a:rPr lang="en-US" sz="3200" b="1" dirty="0"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khái</a:t>
            </a:r>
            <a:r>
              <a:rPr lang="en-US" sz="3200" b="1" dirty="0"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niệm</a:t>
            </a:r>
            <a:r>
              <a:rPr lang="en-US" sz="3200" b="1" dirty="0"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về</a:t>
            </a:r>
            <a:r>
              <a:rPr lang="en-US" sz="3200" b="1" dirty="0"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truyện</a:t>
            </a:r>
            <a:r>
              <a:rPr lang="en-US" sz="3200" b="1" dirty="0"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cười</a:t>
            </a:r>
            <a:r>
              <a:rPr lang="en-US" sz="3200" b="1" dirty="0"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endPar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07934" y="2132086"/>
            <a:ext cx="11232544" cy="1587378"/>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chemeClr val="tx1"/>
                </a:solidFill>
              </a:rPr>
              <a:t>Truyện cười là những truyện kể về những hiện tượng đáng cười trong cuộc sống, làm cho chúng ta cười, có thể là cười mỉm hoặc cười giòn giã, cũng có khi là nụ cười nhếch mép, thái độ căm phẫn hay khinh ghét và truyện cười nhằm truyện khôi hài( hài hước) là truyện có tiếng cười nhằm mục đích mua vui là chủ yếu không hoặc ít có tính chất phê phán đả kích.</a:t>
            </a:r>
            <a:endParaRPr lang="en-US" sz="20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0956" y="4994703"/>
            <a:ext cx="2438013" cy="250946"/>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rrow: Pentagon 30">
            <a:hlinkClick r:id="rId9" action="ppaction://hlinksldjump"/>
            <a:extLst>
              <a:ext uri="{FF2B5EF4-FFF2-40B4-BE49-F238E27FC236}">
                <a16:creationId xmlns:a16="http://schemas.microsoft.com/office/drawing/2014/main" id="{AA693000-41B6-4481-BACC-F3E8F4F6DBBA}"/>
              </a:ext>
            </a:extLst>
          </p:cNvPr>
          <p:cNvSpPr/>
          <p:nvPr/>
        </p:nvSpPr>
        <p:spPr>
          <a:xfrm rot="586976" flipH="1">
            <a:off x="2801042" y="4069732"/>
            <a:ext cx="2310637" cy="899397"/>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73774" y="5457997"/>
            <a:ext cx="952376" cy="1019042"/>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375" y="4195020"/>
            <a:ext cx="154386" cy="15438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02017" y="5154691"/>
            <a:ext cx="1163905" cy="1275820"/>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3972983"/>
            <a:ext cx="1163905" cy="1275820"/>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008954" y="3438506"/>
            <a:ext cx="777877" cy="7685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4557301" y="3665642"/>
            <a:ext cx="880046" cy="84308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82034" y="3919767"/>
            <a:ext cx="495236" cy="438093"/>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049053" y="3822777"/>
            <a:ext cx="714282" cy="1190470"/>
          </a:xfrm>
          <a:prstGeom prst="rect">
            <a:avLst/>
          </a:prstGeom>
        </p:spPr>
      </p:pic>
    </p:spTree>
    <p:extLst>
      <p:ext uri="{BB962C8B-B14F-4D97-AF65-F5344CB8AC3E}">
        <p14:creationId xmlns:p14="http://schemas.microsoft.com/office/powerpoint/2010/main" val="2075836292"/>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text&#10;&#10;Description automatically generated">
            <a:extLst>
              <a:ext uri="{FF2B5EF4-FFF2-40B4-BE49-F238E27FC236}">
                <a16:creationId xmlns:a16="http://schemas.microsoft.com/office/drawing/2014/main" id="{17E05060-4015-8947-AA50-CA987E74F1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681" y="1241"/>
            <a:ext cx="12364055" cy="6857107"/>
          </a:xfrm>
          <a:prstGeom prst="rect">
            <a:avLst/>
          </a:prstGeom>
        </p:spPr>
      </p:pic>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32323" y="-49179"/>
            <a:ext cx="1941176" cy="1856358"/>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1555" y="4861449"/>
            <a:ext cx="1968923" cy="1743380"/>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5836" y="4349406"/>
            <a:ext cx="2060359" cy="1383732"/>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9925247" y="3920964"/>
            <a:ext cx="1470469" cy="1327839"/>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b="1">
                <a:solidFill>
                  <a:prstClr val="black"/>
                </a:solidFill>
                <a:latin typeface="Tahoma" panose="020B0604030504040204" pitchFamily="34" charset="0"/>
                <a:ea typeface="Tahoma" panose="020B0604030504040204" pitchFamily="34" charset="0"/>
                <a:cs typeface="Tahoma" panose="020B0604030504040204" pitchFamily="34" charset="0"/>
              </a:rPr>
              <a:t>You are given 5 candies </a:t>
            </a: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507934" y="276976"/>
            <a:ext cx="9621718" cy="1726975"/>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2: </a:t>
            </a:r>
            <a:r>
              <a:rPr lang="en-US" sz="3200" b="1" dirty="0" err="1"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Truyện</a:t>
            </a:r>
            <a:r>
              <a:rPr lang="en-US" sz="3200" b="1" dirty="0"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cười</a:t>
            </a:r>
            <a:r>
              <a:rPr lang="en-US" sz="3200" b="1" dirty="0"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có</a:t>
            </a:r>
            <a:r>
              <a:rPr lang="en-US" sz="3200" b="1" dirty="0"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những</a:t>
            </a:r>
            <a:r>
              <a:rPr lang="en-US" sz="3200" b="1" dirty="0"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đặc</a:t>
            </a:r>
            <a:r>
              <a:rPr lang="en-US" sz="3200" b="1" dirty="0"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điểm</a:t>
            </a:r>
            <a:r>
              <a:rPr lang="en-US" sz="3200" b="1" dirty="0"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gì</a:t>
            </a:r>
            <a:r>
              <a:rPr lang="en-US" sz="3200" b="1" dirty="0"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endPar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07933" y="2132086"/>
            <a:ext cx="9869337" cy="1690691"/>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2400" dirty="0" err="1" smtClean="0">
                <a:solidFill>
                  <a:schemeClr val="tx1"/>
                </a:solidFill>
                <a:latin typeface="Times New Roman" panose="02020603050405020304" pitchFamily="18" charset="0"/>
                <a:cs typeface="Times New Roman" panose="02020603050405020304" pitchFamily="18" charset="0"/>
              </a:rPr>
              <a:t>Truyện</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cười</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thường</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có</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kết</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cấu</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ngắn</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gọn</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chặt</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chẽ</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ít</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nhân</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vật</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kết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thúc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đột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ngột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bất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ngờ</a:t>
            </a:r>
            <a:r>
              <a:rPr lang="en-US" sz="2400" dirty="0">
                <a:solidFill>
                  <a:schemeClr val="tx1"/>
                </a:solidFill>
                <a:latin typeface="Times New Roman" panose="02020603050405020304" pitchFamily="18" charset="0"/>
                <a:cs typeface="Times New Roman" panose="02020603050405020304" pitchFamily="18" charset="0"/>
              </a:rPr>
              <a:t>.</a:t>
            </a:r>
            <a:endParaRPr lang="en-US" sz="24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0956" y="4994703"/>
            <a:ext cx="2438013" cy="250946"/>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a:solidFill>
                <a:prstClr val="white"/>
              </a:solidFill>
              <a:latin typeface="Calibri" panose="020F0502020204030204"/>
            </a:endParaRPr>
          </a:p>
        </p:txBody>
      </p:sp>
      <p:sp>
        <p:nvSpPr>
          <p:cNvPr id="31" name="Arrow: Pentagon 30">
            <a:hlinkClick r:id="rId9" action="ppaction://hlinksldjump"/>
            <a:extLst>
              <a:ext uri="{FF2B5EF4-FFF2-40B4-BE49-F238E27FC236}">
                <a16:creationId xmlns:a16="http://schemas.microsoft.com/office/drawing/2014/main" id="{AA693000-41B6-4481-BACC-F3E8F4F6DBBA}"/>
              </a:ext>
            </a:extLst>
          </p:cNvPr>
          <p:cNvSpPr/>
          <p:nvPr/>
        </p:nvSpPr>
        <p:spPr>
          <a:xfrm rot="586976" flipH="1">
            <a:off x="2801042" y="4069732"/>
            <a:ext cx="2310637" cy="899397"/>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2800" b="1">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73774" y="5457997"/>
            <a:ext cx="952376" cy="1019042"/>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375" y="4195020"/>
            <a:ext cx="154386" cy="15438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a:solidFill>
                <a:prstClr val="white"/>
              </a:solidFill>
              <a:latin typeface="Calibri" panose="020F0502020204030204"/>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02017" y="5154691"/>
            <a:ext cx="1163905" cy="1275820"/>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3972983"/>
            <a:ext cx="1163905" cy="1275820"/>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008954" y="3438506"/>
            <a:ext cx="777877" cy="7685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4557301" y="3665642"/>
            <a:ext cx="880046" cy="84308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82034" y="3919767"/>
            <a:ext cx="495236" cy="438093"/>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049053" y="3822777"/>
            <a:ext cx="714282" cy="1190470"/>
          </a:xfrm>
          <a:prstGeom prst="rect">
            <a:avLst/>
          </a:prstGeom>
        </p:spPr>
      </p:pic>
    </p:spTree>
    <p:extLst>
      <p:ext uri="{BB962C8B-B14F-4D97-AF65-F5344CB8AC3E}">
        <p14:creationId xmlns:p14="http://schemas.microsoft.com/office/powerpoint/2010/main" val="3659559649"/>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text&#10;&#10;Description automatically generated">
            <a:extLst>
              <a:ext uri="{FF2B5EF4-FFF2-40B4-BE49-F238E27FC236}">
                <a16:creationId xmlns:a16="http://schemas.microsoft.com/office/drawing/2014/main" id="{33E1DF98-8B10-0E48-A886-4B1D1A106B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681" y="1241"/>
            <a:ext cx="12364055" cy="6857107"/>
          </a:xfrm>
          <a:prstGeom prst="rect">
            <a:avLst/>
          </a:prstGeom>
        </p:spPr>
      </p:pic>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32323" y="-49179"/>
            <a:ext cx="1941176" cy="1856358"/>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1555" y="4861449"/>
            <a:ext cx="1968923" cy="1743380"/>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5836" y="4349406"/>
            <a:ext cx="2060359" cy="1383732"/>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9925247" y="3920964"/>
            <a:ext cx="1470469" cy="1327839"/>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b="1">
                <a:solidFill>
                  <a:prstClr val="black"/>
                </a:solidFill>
                <a:latin typeface="Tahoma" panose="020B0604030504040204" pitchFamily="34" charset="0"/>
                <a:ea typeface="Tahoma" panose="020B0604030504040204" pitchFamily="34" charset="0"/>
                <a:cs typeface="Tahoma" panose="020B0604030504040204" pitchFamily="34" charset="0"/>
              </a:rPr>
              <a:t>You are given 7 candies </a:t>
            </a: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507934" y="276976"/>
            <a:ext cx="9621718" cy="1726975"/>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3: </a:t>
            </a:r>
            <a:r>
              <a:rPr lang="en-US" sz="3200" b="1" dirty="0" err="1"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Nêu</a:t>
            </a:r>
            <a:r>
              <a:rPr lang="en-US" sz="3200" b="1" dirty="0"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một</a:t>
            </a:r>
            <a:r>
              <a:rPr lang="en-US" sz="3200" b="1" dirty="0"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số</a:t>
            </a:r>
            <a:r>
              <a:rPr lang="en-US" sz="3200" b="1" dirty="0"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truyện</a:t>
            </a:r>
            <a:r>
              <a:rPr lang="en-US" sz="3200" b="1" dirty="0"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cười</a:t>
            </a:r>
            <a:r>
              <a:rPr lang="en-US" sz="3200" b="1" dirty="0"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khác</a:t>
            </a:r>
            <a:r>
              <a:rPr lang="en-US" sz="3200" b="1" dirty="0"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mà</a:t>
            </a:r>
            <a:r>
              <a:rPr lang="en-US" sz="3200" b="1" dirty="0"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em</a:t>
            </a:r>
            <a:r>
              <a:rPr lang="en-US" sz="3200" b="1" dirty="0"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đã</a:t>
            </a:r>
            <a:r>
              <a:rPr lang="en-US" sz="3200" b="1" dirty="0"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học</a:t>
            </a:r>
            <a:r>
              <a:rPr lang="en-US" sz="3200" b="1" dirty="0"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endPar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07934" y="2132086"/>
            <a:ext cx="8983966" cy="1127319"/>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3200" b="1" dirty="0"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Treo </a:t>
            </a:r>
            <a:r>
              <a:rPr lang="en-US" sz="3200" b="1" dirty="0" err="1"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biển</a:t>
            </a:r>
            <a:r>
              <a:rPr lang="en-US" sz="3200" b="1" dirty="0"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endPar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0956" y="4994703"/>
            <a:ext cx="2438013" cy="250946"/>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a:solidFill>
                <a:prstClr val="white"/>
              </a:solidFill>
              <a:latin typeface="Calibri" panose="020F0502020204030204"/>
            </a:endParaRPr>
          </a:p>
        </p:txBody>
      </p:sp>
      <p:sp>
        <p:nvSpPr>
          <p:cNvPr id="31" name="Arrow: Pentagon 30">
            <a:hlinkClick r:id="rId9" action="ppaction://hlinksldjump"/>
            <a:extLst>
              <a:ext uri="{FF2B5EF4-FFF2-40B4-BE49-F238E27FC236}">
                <a16:creationId xmlns:a16="http://schemas.microsoft.com/office/drawing/2014/main" id="{AA693000-41B6-4481-BACC-F3E8F4F6DBBA}"/>
              </a:ext>
            </a:extLst>
          </p:cNvPr>
          <p:cNvSpPr/>
          <p:nvPr/>
        </p:nvSpPr>
        <p:spPr>
          <a:xfrm rot="586976" flipH="1">
            <a:off x="2801042" y="4069732"/>
            <a:ext cx="2310637" cy="899397"/>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2800" b="1">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73774" y="5457997"/>
            <a:ext cx="952376" cy="1019042"/>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375" y="4195020"/>
            <a:ext cx="154386" cy="15438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a:solidFill>
                <a:prstClr val="white"/>
              </a:solidFill>
              <a:latin typeface="Calibri" panose="020F0502020204030204"/>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02017" y="5154691"/>
            <a:ext cx="1163905" cy="1275820"/>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3972983"/>
            <a:ext cx="1163905" cy="1275820"/>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008954" y="3438506"/>
            <a:ext cx="777877" cy="7685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4557301" y="3665642"/>
            <a:ext cx="880046" cy="84308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82034" y="3919767"/>
            <a:ext cx="495236" cy="438093"/>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049053" y="3822777"/>
            <a:ext cx="714282" cy="1190470"/>
          </a:xfrm>
          <a:prstGeom prst="rect">
            <a:avLst/>
          </a:prstGeom>
        </p:spPr>
      </p:pic>
    </p:spTree>
    <p:extLst>
      <p:ext uri="{BB962C8B-B14F-4D97-AF65-F5344CB8AC3E}">
        <p14:creationId xmlns:p14="http://schemas.microsoft.com/office/powerpoint/2010/main" val="1923080657"/>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text&#10;&#10;Description automatically generated">
            <a:extLst>
              <a:ext uri="{FF2B5EF4-FFF2-40B4-BE49-F238E27FC236}">
                <a16:creationId xmlns:a16="http://schemas.microsoft.com/office/drawing/2014/main" id="{4831F9BC-42F6-104E-A06B-4D39D5A3D4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681" y="1241"/>
            <a:ext cx="12364055" cy="6857107"/>
          </a:xfrm>
          <a:prstGeom prst="rect">
            <a:avLst/>
          </a:prstGeom>
        </p:spPr>
      </p:pic>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32323" y="-49179"/>
            <a:ext cx="1941176" cy="1856358"/>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1555" y="4861449"/>
            <a:ext cx="1968923" cy="1743380"/>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5836" y="4349406"/>
            <a:ext cx="2060359" cy="1383732"/>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9925247" y="3920964"/>
            <a:ext cx="1470469" cy="1327839"/>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b="1">
                <a:solidFill>
                  <a:prstClr val="black"/>
                </a:solidFill>
                <a:latin typeface="Tahoma" panose="020B0604030504040204" pitchFamily="34" charset="0"/>
                <a:ea typeface="Tahoma" panose="020B0604030504040204" pitchFamily="34" charset="0"/>
                <a:cs typeface="Tahoma" panose="020B0604030504040204" pitchFamily="34" charset="0"/>
              </a:rPr>
              <a:t>You are given 2 candies </a:t>
            </a: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507934" y="276976"/>
            <a:ext cx="9621718" cy="1726975"/>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4: </a:t>
            </a:r>
            <a:r>
              <a:rPr lang="en-US" sz="3200" b="1" dirty="0" err="1"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Nêu</a:t>
            </a:r>
            <a:r>
              <a:rPr lang="en-US" sz="3200" b="1" dirty="0"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khái</a:t>
            </a:r>
            <a:r>
              <a:rPr lang="en-US" sz="3200" b="1" dirty="0"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niệm</a:t>
            </a:r>
            <a:r>
              <a:rPr lang="en-US" sz="3200" b="1" dirty="0"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về</a:t>
            </a:r>
            <a:r>
              <a:rPr lang="en-US" sz="3200" b="1" dirty="0"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hài</a:t>
            </a:r>
            <a:r>
              <a:rPr lang="en-US" sz="3200" b="1" dirty="0"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kịch</a:t>
            </a:r>
            <a:r>
              <a:rPr lang="en-US" sz="3200" b="1" dirty="0"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endPar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07933" y="2132086"/>
            <a:ext cx="10381739" cy="1127319"/>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2400" b="1" dirty="0" err="1"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Là</a:t>
            </a:r>
            <a:r>
              <a:rPr lang="en-US" sz="2400" b="1" dirty="0"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thể</a:t>
            </a:r>
            <a:r>
              <a:rPr lang="en-US" sz="2400" b="1" dirty="0"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loại</a:t>
            </a:r>
            <a:r>
              <a:rPr lang="en-US" sz="2400" b="1" dirty="0"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kịch</a:t>
            </a:r>
            <a:r>
              <a:rPr lang="en-US" sz="2400" b="1" dirty="0"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dùng</a:t>
            </a:r>
            <a:r>
              <a:rPr lang="en-US" sz="2400" b="1" dirty="0"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để</a:t>
            </a:r>
            <a:r>
              <a:rPr lang="en-US" sz="2400" b="1" dirty="0"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phê</a:t>
            </a:r>
            <a:r>
              <a:rPr lang="en-US" sz="2400" b="1" dirty="0"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phán</a:t>
            </a:r>
            <a:r>
              <a:rPr lang="en-US" sz="2400" b="1" dirty="0"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châm</a:t>
            </a:r>
            <a:r>
              <a:rPr lang="en-US" sz="2400" b="1" dirty="0"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biếm</a:t>
            </a:r>
            <a:r>
              <a:rPr lang="en-US" sz="2400" b="1" dirty="0"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đả</a:t>
            </a:r>
            <a:r>
              <a:rPr lang="en-US" sz="2400" b="1" dirty="0"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kích</a:t>
            </a:r>
            <a:r>
              <a:rPr lang="en-US" sz="2400" b="1" dirty="0"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những</a:t>
            </a:r>
            <a:r>
              <a:rPr lang="en-US" sz="2400" b="1" dirty="0"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thói</a:t>
            </a:r>
            <a:r>
              <a:rPr lang="en-US" sz="2400" b="1" dirty="0"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hư</a:t>
            </a:r>
            <a:r>
              <a:rPr lang="en-US" sz="2400" b="1" dirty="0"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tật</a:t>
            </a:r>
            <a:r>
              <a:rPr lang="en-US" sz="2400" b="1" dirty="0"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xấu</a:t>
            </a:r>
            <a:r>
              <a:rPr lang="en-US" sz="2400" b="1" dirty="0"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cái</a:t>
            </a:r>
            <a:r>
              <a:rPr lang="en-US" sz="2400" b="1" dirty="0"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lố</a:t>
            </a:r>
            <a:r>
              <a:rPr lang="en-US" sz="2400" b="1" dirty="0"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bịch</a:t>
            </a:r>
            <a:r>
              <a:rPr lang="en-US" sz="2400" b="1" dirty="0"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lỗi</a:t>
            </a:r>
            <a:r>
              <a:rPr lang="en-US" sz="2400" b="1" dirty="0"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thời</a:t>
            </a:r>
            <a:r>
              <a:rPr lang="en-US" sz="2400" b="1" dirty="0"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 … </a:t>
            </a:r>
            <a:r>
              <a:rPr lang="en-US" sz="2400" b="1" dirty="0" err="1"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trong</a:t>
            </a:r>
            <a:r>
              <a:rPr lang="en-US" sz="2400" b="1" dirty="0"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cuộc</a:t>
            </a:r>
            <a:r>
              <a:rPr lang="en-US" sz="2400" b="1" dirty="0"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sống</a:t>
            </a:r>
            <a:endParaRPr lang="en-US" sz="24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0956" y="4994703"/>
            <a:ext cx="2438013" cy="250946"/>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a:solidFill>
                <a:prstClr val="white"/>
              </a:solidFill>
              <a:latin typeface="Calibri" panose="020F0502020204030204"/>
            </a:endParaRPr>
          </a:p>
        </p:txBody>
      </p:sp>
      <p:sp>
        <p:nvSpPr>
          <p:cNvPr id="31" name="Arrow: Pentagon 30">
            <a:hlinkClick r:id="rId9" action="ppaction://hlinksldjump"/>
            <a:extLst>
              <a:ext uri="{FF2B5EF4-FFF2-40B4-BE49-F238E27FC236}">
                <a16:creationId xmlns:a16="http://schemas.microsoft.com/office/drawing/2014/main" id="{AA693000-41B6-4481-BACC-F3E8F4F6DBBA}"/>
              </a:ext>
            </a:extLst>
          </p:cNvPr>
          <p:cNvSpPr/>
          <p:nvPr/>
        </p:nvSpPr>
        <p:spPr>
          <a:xfrm rot="586976" flipH="1">
            <a:off x="2801042" y="4069732"/>
            <a:ext cx="2310637" cy="899397"/>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2800" b="1">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73774" y="5457997"/>
            <a:ext cx="952376" cy="1019042"/>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375" y="4195020"/>
            <a:ext cx="154386" cy="15438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a:solidFill>
                <a:prstClr val="white"/>
              </a:solidFill>
              <a:latin typeface="Calibri" panose="020F0502020204030204"/>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02017" y="5154691"/>
            <a:ext cx="1163905" cy="1275820"/>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3972983"/>
            <a:ext cx="1163905" cy="1275820"/>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008954" y="3438506"/>
            <a:ext cx="777877" cy="7685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4557301" y="3665642"/>
            <a:ext cx="880046" cy="84308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82034" y="3919767"/>
            <a:ext cx="495236" cy="438093"/>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049053" y="3822777"/>
            <a:ext cx="714282" cy="1190470"/>
          </a:xfrm>
          <a:prstGeom prst="rect">
            <a:avLst/>
          </a:prstGeom>
        </p:spPr>
      </p:pic>
    </p:spTree>
    <p:extLst>
      <p:ext uri="{BB962C8B-B14F-4D97-AF65-F5344CB8AC3E}">
        <p14:creationId xmlns:p14="http://schemas.microsoft.com/office/powerpoint/2010/main" val="3977577822"/>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text&#10;&#10;Description automatically generated">
            <a:extLst>
              <a:ext uri="{FF2B5EF4-FFF2-40B4-BE49-F238E27FC236}">
                <a16:creationId xmlns:a16="http://schemas.microsoft.com/office/drawing/2014/main" id="{F9F679D1-0658-8147-A58B-0705CB17B0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681" y="1241"/>
            <a:ext cx="12364055" cy="6857107"/>
          </a:xfrm>
          <a:prstGeom prst="rect">
            <a:avLst/>
          </a:prstGeom>
        </p:spPr>
      </p:pic>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32323" y="-49179"/>
            <a:ext cx="1941176" cy="1856358"/>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1555" y="4861449"/>
            <a:ext cx="1968923" cy="1743380"/>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5836" y="4349406"/>
            <a:ext cx="2060359" cy="1383732"/>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9925247" y="3920964"/>
            <a:ext cx="1470469" cy="1327839"/>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b="1">
                <a:solidFill>
                  <a:prstClr val="black"/>
                </a:solidFill>
                <a:latin typeface="Tahoma" panose="020B0604030504040204" pitchFamily="34" charset="0"/>
                <a:ea typeface="Tahoma" panose="020B0604030504040204" pitchFamily="34" charset="0"/>
                <a:cs typeface="Tahoma" panose="020B0604030504040204" pitchFamily="34" charset="0"/>
              </a:rPr>
              <a:t>You are given 8 candies </a:t>
            </a: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507934" y="276976"/>
            <a:ext cx="9621718" cy="1726975"/>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5: </a:t>
            </a:r>
            <a:r>
              <a:rPr lang="en-US" sz="3200" b="1" dirty="0" err="1"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Tiếng</a:t>
            </a:r>
            <a:r>
              <a:rPr lang="en-US" sz="3200" b="1" dirty="0"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cười</a:t>
            </a:r>
            <a:r>
              <a:rPr lang="en-US" sz="3200" b="1" dirty="0"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trong</a:t>
            </a:r>
            <a:r>
              <a:rPr lang="en-US" sz="3200" b="1" dirty="0"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hài</a:t>
            </a:r>
            <a:r>
              <a:rPr lang="en-US" sz="3200" b="1" dirty="0"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kịch</a:t>
            </a:r>
            <a:r>
              <a:rPr lang="en-US" sz="3200" b="1" dirty="0"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được</a:t>
            </a:r>
            <a:r>
              <a:rPr lang="en-US" sz="3200" b="1" dirty="0"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tạo</a:t>
            </a:r>
            <a:r>
              <a:rPr lang="en-US" sz="3200" b="1" dirty="0"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ra</a:t>
            </a:r>
            <a:r>
              <a:rPr lang="en-US" sz="3200" b="1" dirty="0"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từ</a:t>
            </a:r>
            <a:r>
              <a:rPr lang="en-US" sz="3200" b="1" dirty="0"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đâu</a:t>
            </a:r>
            <a:r>
              <a:rPr lang="en-US" sz="3200" b="1" dirty="0"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endPar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07934" y="2132086"/>
            <a:ext cx="8983966" cy="1127319"/>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2400" b="1" dirty="0" err="1"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Từ</a:t>
            </a:r>
            <a:r>
              <a:rPr lang="en-US" sz="2400" b="1" dirty="0"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các</a:t>
            </a:r>
            <a:r>
              <a:rPr lang="en-US" sz="2400" b="1" dirty="0"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mâu</a:t>
            </a:r>
            <a:r>
              <a:rPr lang="en-US" sz="2400" b="1" dirty="0"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thuẫn</a:t>
            </a:r>
            <a:r>
              <a:rPr lang="en-US" sz="2400" b="1" dirty="0"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xung</a:t>
            </a:r>
            <a:r>
              <a:rPr lang="en-US" sz="2400" b="1" dirty="0"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đột</a:t>
            </a:r>
            <a:r>
              <a:rPr lang="en-US" sz="2400" b="1" dirty="0"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nhân</a:t>
            </a:r>
            <a:r>
              <a:rPr lang="en-US" sz="2400" b="1" dirty="0"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vật</a:t>
            </a:r>
            <a:r>
              <a:rPr lang="en-US" sz="2400" b="1" dirty="0"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hành</a:t>
            </a:r>
            <a:r>
              <a:rPr lang="en-US" sz="2400" b="1" dirty="0"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động</a:t>
            </a:r>
            <a:r>
              <a:rPr lang="en-US" sz="2400" b="1" dirty="0"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lời</a:t>
            </a:r>
            <a:r>
              <a:rPr lang="en-US" sz="2400" b="1" dirty="0"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thoại</a:t>
            </a:r>
            <a:r>
              <a:rPr lang="en-US" sz="2400" b="1" dirty="0"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và</a:t>
            </a:r>
            <a:r>
              <a:rPr lang="en-US" sz="2400" b="1" dirty="0"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một</a:t>
            </a:r>
            <a:r>
              <a:rPr lang="en-US" sz="2400" b="1" dirty="0"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số</a:t>
            </a:r>
            <a:r>
              <a:rPr lang="en-US" sz="2400" b="1" dirty="0"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thủ</a:t>
            </a:r>
            <a:r>
              <a:rPr lang="en-US" sz="2400" b="1" dirty="0"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pháp</a:t>
            </a:r>
            <a:r>
              <a:rPr lang="en-US" sz="2400" b="1" dirty="0"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trào</a:t>
            </a:r>
            <a:r>
              <a:rPr lang="en-US" sz="2400" b="1" dirty="0"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phúng</a:t>
            </a:r>
            <a:r>
              <a:rPr lang="en-US" sz="2400" b="1" dirty="0"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tiêu</a:t>
            </a:r>
            <a:r>
              <a:rPr lang="en-US" sz="2400" b="1" dirty="0"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biểu</a:t>
            </a:r>
            <a:endParaRPr lang="en-US" sz="24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0956" y="4994703"/>
            <a:ext cx="2438013" cy="250946"/>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a:solidFill>
                <a:prstClr val="white"/>
              </a:solidFill>
              <a:latin typeface="Calibri" panose="020F0502020204030204"/>
            </a:endParaRPr>
          </a:p>
        </p:txBody>
      </p:sp>
      <p:sp>
        <p:nvSpPr>
          <p:cNvPr id="31" name="Arrow: Pentagon 30">
            <a:hlinkClick r:id="rId9" action="ppaction://hlinksldjump"/>
            <a:extLst>
              <a:ext uri="{FF2B5EF4-FFF2-40B4-BE49-F238E27FC236}">
                <a16:creationId xmlns:a16="http://schemas.microsoft.com/office/drawing/2014/main" id="{AA693000-41B6-4481-BACC-F3E8F4F6DBBA}"/>
              </a:ext>
            </a:extLst>
          </p:cNvPr>
          <p:cNvSpPr/>
          <p:nvPr/>
        </p:nvSpPr>
        <p:spPr>
          <a:xfrm rot="586976" flipH="1">
            <a:off x="2801042" y="4069732"/>
            <a:ext cx="2310637" cy="899397"/>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2800" b="1">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73774" y="5457997"/>
            <a:ext cx="952376" cy="1019042"/>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375" y="4195020"/>
            <a:ext cx="154386" cy="15438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a:solidFill>
                <a:prstClr val="white"/>
              </a:solidFill>
              <a:latin typeface="Calibri" panose="020F0502020204030204"/>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02017" y="5154691"/>
            <a:ext cx="1163905" cy="1275820"/>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3972983"/>
            <a:ext cx="1163905" cy="1275820"/>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008954" y="3438506"/>
            <a:ext cx="777877" cy="7685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4557301" y="3665642"/>
            <a:ext cx="880046" cy="84308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82034" y="3919767"/>
            <a:ext cx="495236" cy="438093"/>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049053" y="3822777"/>
            <a:ext cx="714282" cy="1190470"/>
          </a:xfrm>
          <a:prstGeom prst="rect">
            <a:avLst/>
          </a:prstGeom>
        </p:spPr>
      </p:pic>
    </p:spTree>
    <p:extLst>
      <p:ext uri="{BB962C8B-B14F-4D97-AF65-F5344CB8AC3E}">
        <p14:creationId xmlns:p14="http://schemas.microsoft.com/office/powerpoint/2010/main" val="368071674"/>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text&#10;&#10;Description automatically generated">
            <a:extLst>
              <a:ext uri="{FF2B5EF4-FFF2-40B4-BE49-F238E27FC236}">
                <a16:creationId xmlns:a16="http://schemas.microsoft.com/office/drawing/2014/main" id="{163211FC-47AF-614A-9F88-62608996B2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681" y="1241"/>
            <a:ext cx="12364055" cy="6857107"/>
          </a:xfrm>
          <a:prstGeom prst="rect">
            <a:avLst/>
          </a:prstGeom>
        </p:spPr>
      </p:pic>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32323" y="-49179"/>
            <a:ext cx="1941176" cy="1856358"/>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1555" y="4861449"/>
            <a:ext cx="1968923" cy="1743380"/>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5836" y="4349406"/>
            <a:ext cx="2060359" cy="1383732"/>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9925247" y="3920964"/>
            <a:ext cx="1470469" cy="1327839"/>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b="1">
                <a:solidFill>
                  <a:prstClr val="black"/>
                </a:solidFill>
                <a:latin typeface="Tahoma" panose="020B0604030504040204" pitchFamily="34" charset="0"/>
                <a:ea typeface="Tahoma" panose="020B0604030504040204" pitchFamily="34" charset="0"/>
                <a:cs typeface="Tahoma" panose="020B0604030504040204" pitchFamily="34" charset="0"/>
              </a:rPr>
              <a:t>You are given 6 candies </a:t>
            </a: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507934" y="276976"/>
            <a:ext cx="9621718" cy="1726975"/>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6: </a:t>
            </a:r>
            <a:r>
              <a:rPr lang="en-US" sz="3200" dirty="0" err="1"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Kể</a:t>
            </a:r>
            <a:r>
              <a:rPr lang="en-US" sz="3200" dirty="0"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tên</a:t>
            </a:r>
            <a:r>
              <a:rPr lang="en-US" sz="3200" dirty="0"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về</a:t>
            </a:r>
            <a:r>
              <a:rPr lang="en-US" sz="3200" dirty="0"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một</a:t>
            </a:r>
            <a:r>
              <a:rPr lang="en-US" sz="3200" dirty="0"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tác</a:t>
            </a:r>
            <a:r>
              <a:rPr lang="en-US" sz="3200" dirty="0"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phẩm</a:t>
            </a:r>
            <a:r>
              <a:rPr lang="en-US" sz="3200" dirty="0"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hài</a:t>
            </a:r>
            <a:r>
              <a:rPr lang="en-US" sz="3200" dirty="0"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kịch</a:t>
            </a:r>
            <a:r>
              <a:rPr lang="en-US" sz="3200" dirty="0"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mà</a:t>
            </a:r>
            <a:r>
              <a:rPr lang="en-US" sz="3200" dirty="0"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em</a:t>
            </a:r>
            <a:r>
              <a:rPr lang="en-US" sz="3200" dirty="0"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đã</a:t>
            </a:r>
            <a:r>
              <a:rPr lang="en-US" sz="3200" dirty="0"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học</a:t>
            </a:r>
            <a:endPar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07934" y="2132086"/>
            <a:ext cx="8983966" cy="1127319"/>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3200" dirty="0"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Đổi</a:t>
            </a:r>
            <a:r>
              <a:rPr lang="en-US" sz="3200" dirty="0"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tên</a:t>
            </a:r>
            <a:r>
              <a:rPr lang="en-US" sz="3200" dirty="0"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cho</a:t>
            </a:r>
            <a:r>
              <a:rPr lang="en-US" sz="3200" dirty="0"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xã</a:t>
            </a:r>
            <a:endPar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0956" y="4994703"/>
            <a:ext cx="2438013" cy="250946"/>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a:solidFill>
                <a:prstClr val="white"/>
              </a:solidFill>
              <a:latin typeface="Calibri" panose="020F0502020204030204"/>
            </a:endParaRPr>
          </a:p>
        </p:txBody>
      </p:sp>
      <p:sp>
        <p:nvSpPr>
          <p:cNvPr id="31" name="Arrow: Pentagon 30">
            <a:hlinkClick r:id="rId9" action="ppaction://hlinksldjump"/>
            <a:extLst>
              <a:ext uri="{FF2B5EF4-FFF2-40B4-BE49-F238E27FC236}">
                <a16:creationId xmlns:a16="http://schemas.microsoft.com/office/drawing/2014/main" id="{AA693000-41B6-4481-BACC-F3E8F4F6DBBA}"/>
              </a:ext>
            </a:extLst>
          </p:cNvPr>
          <p:cNvSpPr/>
          <p:nvPr/>
        </p:nvSpPr>
        <p:spPr>
          <a:xfrm rot="586976" flipH="1">
            <a:off x="2801042" y="4069732"/>
            <a:ext cx="2310637" cy="899397"/>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2800" b="1">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73774" y="5457997"/>
            <a:ext cx="952376" cy="1019042"/>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375" y="4195020"/>
            <a:ext cx="154386" cy="15438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a:solidFill>
                <a:prstClr val="white"/>
              </a:solidFill>
              <a:latin typeface="Calibri" panose="020F0502020204030204"/>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02017" y="5154691"/>
            <a:ext cx="1163905" cy="1275820"/>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3972983"/>
            <a:ext cx="1163905" cy="1275820"/>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008954" y="3438506"/>
            <a:ext cx="777877" cy="7685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4557301" y="3665642"/>
            <a:ext cx="880046" cy="84308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82034" y="3919767"/>
            <a:ext cx="495236" cy="438093"/>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049053" y="3822777"/>
            <a:ext cx="714282" cy="1190470"/>
          </a:xfrm>
          <a:prstGeom prst="rect">
            <a:avLst/>
          </a:prstGeom>
        </p:spPr>
      </p:pic>
    </p:spTree>
    <p:extLst>
      <p:ext uri="{BB962C8B-B14F-4D97-AF65-F5344CB8AC3E}">
        <p14:creationId xmlns:p14="http://schemas.microsoft.com/office/powerpoint/2010/main" val="853347870"/>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TRACKING_SLIDES" val="1"/>
  <p:tag name="GENSWF_OUTPUT_FILE_NAME" val="33"/>
  <p:tag name="ISPRING_PRESENTATION_TITLE" val="儿童暑期户外旅行夏令营出游计划PPT模板"/>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6970</TotalTime>
  <Words>1234</Words>
  <Application>Microsoft Office PowerPoint</Application>
  <PresentationFormat>Custom</PresentationFormat>
  <Paragraphs>109</Paragraphs>
  <Slides>28</Slides>
  <Notes>11</Notes>
  <HiddenSlides>0</HiddenSlides>
  <MMClips>2</MMClips>
  <ScaleCrop>false</ScaleCrop>
  <HeadingPairs>
    <vt:vector size="6" baseType="variant">
      <vt:variant>
        <vt:lpstr>Fonts Used</vt:lpstr>
      </vt:variant>
      <vt:variant>
        <vt:i4>19</vt:i4>
      </vt:variant>
      <vt:variant>
        <vt:lpstr>Theme</vt:lpstr>
      </vt:variant>
      <vt:variant>
        <vt:i4>10</vt:i4>
      </vt:variant>
      <vt:variant>
        <vt:lpstr>Slide Titles</vt:lpstr>
      </vt:variant>
      <vt:variant>
        <vt:i4>28</vt:i4>
      </vt:variant>
    </vt:vector>
  </HeadingPairs>
  <TitlesOfParts>
    <vt:vector size="57" baseType="lpstr">
      <vt:lpstr>微软雅黑</vt:lpstr>
      <vt:lpstr>宋体</vt:lpstr>
      <vt:lpstr>#9Slide03 Arima Madurai</vt:lpstr>
      <vt:lpstr>Arial</vt:lpstr>
      <vt:lpstr>Calibri</vt:lpstr>
      <vt:lpstr>等线</vt:lpstr>
      <vt:lpstr>等线 Light</vt:lpstr>
      <vt:lpstr>Impact</vt:lpstr>
      <vt:lpstr>ITC Avant Garde Std Bk</vt:lpstr>
      <vt:lpstr>LiHei Pro</vt:lpstr>
      <vt:lpstr>Open Sans Extrabold</vt:lpstr>
      <vt:lpstr>Showcard Gothic</vt:lpstr>
      <vt:lpstr>Signika</vt:lpstr>
      <vt:lpstr>Tahoma</vt:lpstr>
      <vt:lpstr>Times New Roman</vt:lpstr>
      <vt:lpstr>Wingdings</vt:lpstr>
      <vt:lpstr>华康标题宋W9(P)</vt:lpstr>
      <vt:lpstr>张海山锐线体简</vt:lpstr>
      <vt:lpstr>迷你简汉真广标</vt:lpstr>
      <vt:lpstr>Office 主题​​</vt:lpstr>
      <vt:lpstr>1_Office Theme</vt:lpstr>
      <vt:lpstr>2_Office Theme</vt:lpstr>
      <vt:lpstr>3_Office Theme</vt:lpstr>
      <vt:lpstr>4_Office Theme</vt:lpstr>
      <vt:lpstr>5_Office Theme</vt:lpstr>
      <vt:lpstr>6_Office Theme</vt:lpstr>
      <vt:lpstr>7_Office Theme</vt:lpstr>
      <vt:lpstr>8_Office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儿童暑期户外旅行夏令营出游计划PPT模板</dc:title>
  <dc:creator>lzj</dc:creator>
  <cp:lastModifiedBy>AD</cp:lastModifiedBy>
  <cp:revision>3506</cp:revision>
  <dcterms:created xsi:type="dcterms:W3CDTF">2015-12-01T09:06:39Z</dcterms:created>
  <dcterms:modified xsi:type="dcterms:W3CDTF">2023-08-11T08:40:29Z</dcterms:modified>
</cp:coreProperties>
</file>