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8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jeLnw35CInPOgjn+TK1aqYVJji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63C6D1-CFA2-440D-ACB5-91A94803A713}">
  <a:tblStyle styleId="{7A63C6D1-CFA2-440D-ACB5-91A94803A713}"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CECE7"/>
          </a:solidFill>
        </a:fill>
      </a:tcStyle>
    </a:band1H>
    <a:band2H>
      <a:tcTxStyle/>
      <a:tcStyle>
        <a:tcBdr/>
      </a:tcStyle>
    </a:band2H>
    <a:band1V>
      <a:tcTxStyle/>
      <a:tcStyle>
        <a:tcBdr/>
        <a:fill>
          <a:solidFill>
            <a:srgbClr val="FCECE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2"/>
          </a:solidFill>
        </a:fill>
      </a:tcStyle>
    </a:firstRow>
    <a:neCell>
      <a:tcTxStyle/>
      <a:tcStyle>
        <a:tcBdr/>
      </a:tcStyle>
    </a:neCell>
    <a:nwCell>
      <a:tcTxStyle/>
      <a:tcStyle>
        <a:tcBdr/>
      </a:tcStyle>
    </a:nwCell>
  </a:tblStyle>
  <a:tblStyle styleId="{57337C54-5E62-499E-AD3C-43C7EDF21A7F}"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97ABFB4-ADB0-4AFF-8D8A-E51A937A97B3}"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6B1955E-4F9C-4865-A0AE-CB8E355B4297}"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a:tcStyle>
        <a:tcBdr/>
        <a:fill>
          <a:solidFill>
            <a:srgbClr val="FFE8CA"/>
          </a:solidFill>
        </a:fill>
      </a:tcStyle>
    </a:band1H>
    <a:band2H>
      <a:tcTxStyle/>
      <a:tcStyle>
        <a:tcBdr/>
      </a:tcStyle>
    </a:band2H>
    <a:band1V>
      <a:tcTxStyle/>
      <a:tcStyle>
        <a:tcBdr/>
        <a:fill>
          <a:solidFill>
            <a:srgbClr val="FFE8CA"/>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69" d="100"/>
          <a:sy n="69" d="100"/>
        </p:scale>
        <p:origin x="75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0" name="Google Shape;32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21" name="Google Shape;32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6" name="Google Shape;44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47" name="Google Shape;447;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9" name="Google Shape;50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10" name="Google Shape;51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25" name="Google Shape;52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35" name="Google Shape;53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56" name="Google Shape;55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78" name="Google Shape;57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51" name="Google Shape;85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6" name="Google Shape;89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97" name="Google Shape;89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09" name="Google Shape;909;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3" name="Google Shape;92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24" name="Google Shape;92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5" name="Google Shape;93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36" name="Google Shape;93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2" name="Google Shape;96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4" name="Google Shape;1104;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05" name="Google Shape;1105;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17" name="Google Shape;1117;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2" name="Google Shape;113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9" name="Google Shape;1139;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40" name="Google Shape;1140;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9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3" name="Google Shape;73;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9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9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31"/>
        <p:cNvGrpSpPr/>
        <p:nvPr/>
      </p:nvGrpSpPr>
      <p:grpSpPr>
        <a:xfrm>
          <a:off x="0" y="0"/>
          <a:ext cx="0" cy="0"/>
          <a:chOff x="0" y="0"/>
          <a:chExt cx="0" cy="0"/>
        </a:xfrm>
      </p:grpSpPr>
      <p:pic>
        <p:nvPicPr>
          <p:cNvPr id="32" name="Google Shape;32;p82"/>
          <p:cNvPicPr preferRelativeResize="0"/>
          <p:nvPr/>
        </p:nvPicPr>
        <p:blipFill rotWithShape="1">
          <a:blip r:embed="rId2">
            <a:alphaModFix/>
          </a:blip>
          <a:srcRect l="26455" t="25449" r="-48" b="17034"/>
          <a:stretch/>
        </p:blipFill>
        <p:spPr>
          <a:xfrm>
            <a:off x="-2" y="-78659"/>
            <a:ext cx="12231331" cy="6921912"/>
          </a:xfrm>
          <a:prstGeom prst="rect">
            <a:avLst/>
          </a:prstGeom>
          <a:noFill/>
          <a:ln>
            <a:noFill/>
          </a:ln>
        </p:spPr>
      </p:pic>
      <p:pic>
        <p:nvPicPr>
          <p:cNvPr id="33" name="Google Shape;33;p82"/>
          <p:cNvPicPr preferRelativeResize="0"/>
          <p:nvPr/>
        </p:nvPicPr>
        <p:blipFill rotWithShape="1">
          <a:blip r:embed="rId3">
            <a:alphaModFix/>
          </a:blip>
          <a:srcRect/>
          <a:stretch/>
        </p:blipFill>
        <p:spPr>
          <a:xfrm>
            <a:off x="0" y="2550517"/>
            <a:ext cx="12190992" cy="4307484"/>
          </a:xfrm>
          <a:prstGeom prst="rect">
            <a:avLst/>
          </a:prstGeom>
          <a:noFill/>
          <a:ln>
            <a:noFill/>
          </a:ln>
        </p:spPr>
      </p:pic>
      <p:sp>
        <p:nvSpPr>
          <p:cNvPr id="34" name="Google Shape;34;p82"/>
          <p:cNvSpPr/>
          <p:nvPr/>
        </p:nvSpPr>
        <p:spPr>
          <a:xfrm>
            <a:off x="0" y="626533"/>
            <a:ext cx="12190992" cy="5977467"/>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35;p82"/>
          <p:cNvSpPr/>
          <p:nvPr/>
        </p:nvSpPr>
        <p:spPr>
          <a:xfrm>
            <a:off x="0" y="355600"/>
            <a:ext cx="4487333" cy="592667"/>
          </a:xfrm>
          <a:prstGeom prst="homePlate">
            <a:avLst>
              <a:gd name="adj" fmla="val 50000"/>
            </a:avLst>
          </a:prstGeom>
          <a:solidFill>
            <a:srgbClr val="E1E884"/>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700">
                <a:solidFill>
                  <a:srgbClr val="00B050"/>
                </a:solidFill>
                <a:latin typeface="Arial"/>
                <a:ea typeface="Arial"/>
                <a:cs typeface="Arial"/>
                <a:sym typeface="Arial"/>
              </a:rPr>
              <a:t>单击此处添加文字标题</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8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8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8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8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8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8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mt="50000"/>
          </a:blip>
          <a:stretch>
            <a:fillRect/>
          </a:stretch>
        </a:blipFill>
        <a:effectLst/>
      </p:bgPr>
    </p:bg>
    <p:spTree>
      <p:nvGrpSpPr>
        <p:cNvPr id="1" name="Shape 9"/>
        <p:cNvGrpSpPr/>
        <p:nvPr/>
      </p:nvGrpSpPr>
      <p:grpSpPr>
        <a:xfrm>
          <a:off x="0" y="0"/>
          <a:ext cx="0" cy="0"/>
          <a:chOff x="0" y="0"/>
          <a:chExt cx="0" cy="0"/>
        </a:xfrm>
      </p:grpSpPr>
      <p:sp>
        <p:nvSpPr>
          <p:cNvPr id="10" name="Google Shape;10;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89"/>
        <p:cNvGrpSpPr/>
        <p:nvPr/>
      </p:nvGrpSpPr>
      <p:grpSpPr>
        <a:xfrm>
          <a:off x="0" y="0"/>
          <a:ext cx="0" cy="0"/>
          <a:chOff x="0" y="0"/>
          <a:chExt cx="0" cy="0"/>
        </a:xfrm>
      </p:grpSpPr>
      <p:sp>
        <p:nvSpPr>
          <p:cNvPr id="90" name="Google Shape;90;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92" name="Google Shape;92;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3" name="Google Shape;93;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4" name="Google Shape;94;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Arial"/>
                <a:ea typeface="Arial"/>
                <a:cs typeface="Arial"/>
                <a:sym typeface="Arial"/>
              </a:defRPr>
            </a:lvl1pPr>
            <a:lvl2pPr marL="0" marR="0" lvl="1" indent="0" algn="r" rtl="0">
              <a:spcBef>
                <a:spcPts val="0"/>
              </a:spcBef>
              <a:buNone/>
              <a:defRPr sz="1200" b="0" u="none">
                <a:solidFill>
                  <a:schemeClr val="lt1"/>
                </a:solidFill>
                <a:latin typeface="Arial"/>
                <a:ea typeface="Arial"/>
                <a:cs typeface="Arial"/>
                <a:sym typeface="Arial"/>
              </a:defRPr>
            </a:lvl2pPr>
            <a:lvl3pPr marL="0" marR="0" lvl="2" indent="0" algn="r" rtl="0">
              <a:spcBef>
                <a:spcPts val="0"/>
              </a:spcBef>
              <a:buNone/>
              <a:defRPr sz="1200" b="0" u="none">
                <a:solidFill>
                  <a:schemeClr val="lt1"/>
                </a:solidFill>
                <a:latin typeface="Arial"/>
                <a:ea typeface="Arial"/>
                <a:cs typeface="Arial"/>
                <a:sym typeface="Arial"/>
              </a:defRPr>
            </a:lvl3pPr>
            <a:lvl4pPr marL="0" marR="0" lvl="3" indent="0" algn="r" rtl="0">
              <a:spcBef>
                <a:spcPts val="0"/>
              </a:spcBef>
              <a:buNone/>
              <a:defRPr sz="1200" b="0" u="none">
                <a:solidFill>
                  <a:schemeClr val="lt1"/>
                </a:solidFill>
                <a:latin typeface="Arial"/>
                <a:ea typeface="Arial"/>
                <a:cs typeface="Arial"/>
                <a:sym typeface="Arial"/>
              </a:defRPr>
            </a:lvl4pPr>
            <a:lvl5pPr marL="0" marR="0" lvl="4" indent="0" algn="r" rtl="0">
              <a:spcBef>
                <a:spcPts val="0"/>
              </a:spcBef>
              <a:buNone/>
              <a:defRPr sz="1200" b="0" u="none">
                <a:solidFill>
                  <a:schemeClr val="lt1"/>
                </a:solidFill>
                <a:latin typeface="Arial"/>
                <a:ea typeface="Arial"/>
                <a:cs typeface="Arial"/>
                <a:sym typeface="Arial"/>
              </a:defRPr>
            </a:lvl5pPr>
            <a:lvl6pPr marL="0" marR="0" lvl="5" indent="0" algn="r" rtl="0">
              <a:spcBef>
                <a:spcPts val="0"/>
              </a:spcBef>
              <a:buNone/>
              <a:defRPr sz="1200" b="0" u="none">
                <a:solidFill>
                  <a:schemeClr val="lt1"/>
                </a:solidFill>
                <a:latin typeface="Arial"/>
                <a:ea typeface="Arial"/>
                <a:cs typeface="Arial"/>
                <a:sym typeface="Arial"/>
              </a:defRPr>
            </a:lvl6pPr>
            <a:lvl7pPr marL="0" marR="0" lvl="6" indent="0" algn="r" rtl="0">
              <a:spcBef>
                <a:spcPts val="0"/>
              </a:spcBef>
              <a:buNone/>
              <a:defRPr sz="1200" b="0" u="none">
                <a:solidFill>
                  <a:schemeClr val="lt1"/>
                </a:solidFill>
                <a:latin typeface="Arial"/>
                <a:ea typeface="Arial"/>
                <a:cs typeface="Arial"/>
                <a:sym typeface="Arial"/>
              </a:defRPr>
            </a:lvl7pPr>
            <a:lvl8pPr marL="0" marR="0" lvl="7" indent="0" algn="r" rtl="0">
              <a:spcBef>
                <a:spcPts val="0"/>
              </a:spcBef>
              <a:buNone/>
              <a:defRPr sz="1200" b="0" u="none">
                <a:solidFill>
                  <a:schemeClr val="lt1"/>
                </a:solidFill>
                <a:latin typeface="Arial"/>
                <a:ea typeface="Arial"/>
                <a:cs typeface="Arial"/>
                <a:sym typeface="Arial"/>
              </a:defRPr>
            </a:lvl8pPr>
            <a:lvl9pPr marL="0" marR="0" lvl="8" indent="0" algn="r" rtl="0">
              <a:spcBef>
                <a:spcPts val="0"/>
              </a:spcBef>
              <a:buNone/>
              <a:defRPr sz="1200" b="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3.xml"/><Relationship Id="rId3" Type="http://schemas.openxmlformats.org/officeDocument/2006/relationships/image" Target="../media/image4.jpg"/><Relationship Id="rId7" Type="http://schemas.openxmlformats.org/officeDocument/2006/relationships/slide" Target="slide5.xml"/><Relationship Id="rId12"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5" Type="http://schemas.openxmlformats.org/officeDocument/2006/relationships/image" Target="../media/image5.png"/><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 Id="rId14" Type="http://schemas.openxmlformats.org/officeDocument/2006/relationships/slide" Target="slide1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8.jpg"/><Relationship Id="rId11" Type="http://schemas.openxmlformats.org/officeDocument/2006/relationships/image" Target="../media/image43.gif"/><Relationship Id="rId5" Type="http://schemas.openxmlformats.org/officeDocument/2006/relationships/image" Target="../media/image37.jpg"/><Relationship Id="rId10" Type="http://schemas.openxmlformats.org/officeDocument/2006/relationships/image" Target="../media/image42.gif"/><Relationship Id="rId4" Type="http://schemas.openxmlformats.org/officeDocument/2006/relationships/image" Target="../media/image36.jpg"/><Relationship Id="rId9" Type="http://schemas.openxmlformats.org/officeDocument/2006/relationships/image" Target="../media/image41.jp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9.jpg"/><Relationship Id="rId7" Type="http://schemas.openxmlformats.org/officeDocument/2006/relationships/image" Target="../media/image42.gi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0.jpg"/><Relationship Id="rId11" Type="http://schemas.openxmlformats.org/officeDocument/2006/relationships/image" Target="../media/image37.jpg"/><Relationship Id="rId5" Type="http://schemas.openxmlformats.org/officeDocument/2006/relationships/image" Target="../media/image35.jpg"/><Relationship Id="rId10" Type="http://schemas.openxmlformats.org/officeDocument/2006/relationships/image" Target="../media/image43.gif"/><Relationship Id="rId4" Type="http://schemas.openxmlformats.org/officeDocument/2006/relationships/image" Target="../media/image36.jpg"/><Relationship Id="rId9"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71.jpg"/><Relationship Id="rId4" Type="http://schemas.openxmlformats.org/officeDocument/2006/relationships/image" Target="../media/image70.jpg"/></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3.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slide" Target="slide74.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slide" Target="slide63.xml"/><Relationship Id="rId5" Type="http://schemas.openxmlformats.org/officeDocument/2006/relationships/slide" Target="slide64.xml"/><Relationship Id="rId4" Type="http://schemas.openxmlformats.org/officeDocument/2006/relationships/image" Target="../media/image79.jpg"/></Relationships>
</file>

<file path=ppt/slides/_rels/slide6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slide" Target="slide68.xml"/><Relationship Id="rId18" Type="http://schemas.openxmlformats.org/officeDocument/2006/relationships/image" Target="../media/image90.png"/><Relationship Id="rId26" Type="http://schemas.openxmlformats.org/officeDocument/2006/relationships/image" Target="../media/image95.png"/><Relationship Id="rId3" Type="http://schemas.openxmlformats.org/officeDocument/2006/relationships/image" Target="../media/image81.jpg"/><Relationship Id="rId21" Type="http://schemas.openxmlformats.org/officeDocument/2006/relationships/slide" Target="slide72.xml"/><Relationship Id="rId7" Type="http://schemas.openxmlformats.org/officeDocument/2006/relationships/slide" Target="slide73.xml"/><Relationship Id="rId12" Type="http://schemas.openxmlformats.org/officeDocument/2006/relationships/image" Target="../media/image87.png"/><Relationship Id="rId17" Type="http://schemas.openxmlformats.org/officeDocument/2006/relationships/slide" Target="slide70.xml"/><Relationship Id="rId25" Type="http://schemas.openxmlformats.org/officeDocument/2006/relationships/image" Target="../media/image94.png"/><Relationship Id="rId2" Type="http://schemas.openxmlformats.org/officeDocument/2006/relationships/notesSlide" Target="../notesSlides/notesSlide65.xml"/><Relationship Id="rId16" Type="http://schemas.openxmlformats.org/officeDocument/2006/relationships/image" Target="../media/image89.png"/><Relationship Id="rId20"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slide" Target="slide67.xml"/><Relationship Id="rId24" Type="http://schemas.openxmlformats.org/officeDocument/2006/relationships/slide" Target="slide74.xml"/><Relationship Id="rId5" Type="http://schemas.openxmlformats.org/officeDocument/2006/relationships/image" Target="../media/image83.png"/><Relationship Id="rId15" Type="http://schemas.openxmlformats.org/officeDocument/2006/relationships/slide" Target="slide69.xml"/><Relationship Id="rId23" Type="http://schemas.openxmlformats.org/officeDocument/2006/relationships/image" Target="../media/image93.png"/><Relationship Id="rId10" Type="http://schemas.openxmlformats.org/officeDocument/2006/relationships/image" Target="../media/image86.png"/><Relationship Id="rId19" Type="http://schemas.openxmlformats.org/officeDocument/2006/relationships/slide" Target="slide71.xml"/><Relationship Id="rId4" Type="http://schemas.openxmlformats.org/officeDocument/2006/relationships/image" Target="../media/image82.png"/><Relationship Id="rId9" Type="http://schemas.openxmlformats.org/officeDocument/2006/relationships/slide" Target="slide66.xml"/><Relationship Id="rId14" Type="http://schemas.openxmlformats.org/officeDocument/2006/relationships/image" Target="../media/image88.png"/><Relationship Id="rId22"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8.jpg"/><Relationship Id="rId4" Type="http://schemas.openxmlformats.org/officeDocument/2006/relationships/slide" Target="slide65.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jpg"/><Relationship Id="rId7" Type="http://schemas.openxmlformats.org/officeDocument/2006/relationships/image" Target="../media/image103.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
            <a:hlinkClick r:id="rId4" action="ppaction://hlinksldjump"/>
          </p:cNvPr>
          <p:cNvSpPr/>
          <p:nvPr/>
        </p:nvSpPr>
        <p:spPr>
          <a:xfrm>
            <a:off x="2311292" y="13685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1</a:t>
            </a:r>
            <a:endParaRPr sz="1600" b="1" i="0" u="none" strike="noStrike" cap="none">
              <a:solidFill>
                <a:schemeClr val="lt1"/>
              </a:solidFill>
              <a:latin typeface="Times New Roman"/>
              <a:ea typeface="Times New Roman"/>
              <a:cs typeface="Times New Roman"/>
              <a:sym typeface="Times New Roman"/>
            </a:endParaRPr>
          </a:p>
        </p:txBody>
      </p:sp>
      <p:sp>
        <p:nvSpPr>
          <p:cNvPr id="105" name="Google Shape;105;p1"/>
          <p:cNvSpPr/>
          <p:nvPr/>
        </p:nvSpPr>
        <p:spPr>
          <a:xfrm>
            <a:off x="4292492" y="1368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06" name="Google Shape;106;p1"/>
          <p:cNvSpPr/>
          <p:nvPr/>
        </p:nvSpPr>
        <p:spPr>
          <a:xfrm>
            <a:off x="4749692" y="1368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07" name="Google Shape;107;p1"/>
          <p:cNvSpPr/>
          <p:nvPr/>
        </p:nvSpPr>
        <p:spPr>
          <a:xfrm>
            <a:off x="5206892" y="1368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08" name="Google Shape;108;p1"/>
          <p:cNvSpPr/>
          <p:nvPr/>
        </p:nvSpPr>
        <p:spPr>
          <a:xfrm>
            <a:off x="5664092" y="1368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09" name="Google Shape;109;p1"/>
          <p:cNvSpPr/>
          <p:nvPr/>
        </p:nvSpPr>
        <p:spPr>
          <a:xfrm>
            <a:off x="6121292" y="1368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10" name="Google Shape;110;p1"/>
          <p:cNvSpPr/>
          <p:nvPr/>
        </p:nvSpPr>
        <p:spPr>
          <a:xfrm>
            <a:off x="6578492" y="1368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11" name="Google Shape;111;p1"/>
          <p:cNvSpPr/>
          <p:nvPr/>
        </p:nvSpPr>
        <p:spPr>
          <a:xfrm>
            <a:off x="7035692" y="1368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12" name="Google Shape;112;p1"/>
          <p:cNvSpPr/>
          <p:nvPr/>
        </p:nvSpPr>
        <p:spPr>
          <a:xfrm>
            <a:off x="2311292" y="13685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1</a:t>
            </a:r>
            <a:endParaRPr sz="1600" b="1" i="0" u="none" strike="noStrike" cap="none">
              <a:solidFill>
                <a:schemeClr val="dk1"/>
              </a:solidFill>
              <a:latin typeface="Times New Roman"/>
              <a:ea typeface="Times New Roman"/>
              <a:cs typeface="Times New Roman"/>
              <a:sym typeface="Times New Roman"/>
            </a:endParaRPr>
          </a:p>
        </p:txBody>
      </p:sp>
      <p:sp>
        <p:nvSpPr>
          <p:cNvPr id="113" name="Google Shape;113;p1"/>
          <p:cNvSpPr/>
          <p:nvPr/>
        </p:nvSpPr>
        <p:spPr>
          <a:xfrm>
            <a:off x="4292492" y="1368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S</a:t>
            </a:r>
            <a:endParaRPr sz="1800" b="1" i="0" u="none" strike="noStrike" cap="none">
              <a:solidFill>
                <a:schemeClr val="lt1"/>
              </a:solidFill>
              <a:latin typeface="Times New Roman"/>
              <a:ea typeface="Times New Roman"/>
              <a:cs typeface="Times New Roman"/>
              <a:sym typeface="Times New Roman"/>
            </a:endParaRPr>
          </a:p>
        </p:txBody>
      </p:sp>
      <p:sp>
        <p:nvSpPr>
          <p:cNvPr id="114" name="Google Shape;114;p1"/>
          <p:cNvSpPr/>
          <p:nvPr/>
        </p:nvSpPr>
        <p:spPr>
          <a:xfrm>
            <a:off x="4749692" y="1368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Ơ</a:t>
            </a:r>
            <a:endParaRPr sz="1800" b="1" i="0" u="none" strike="noStrike" cap="none">
              <a:solidFill>
                <a:schemeClr val="lt1"/>
              </a:solidFill>
              <a:latin typeface="Times New Roman"/>
              <a:ea typeface="Times New Roman"/>
              <a:cs typeface="Times New Roman"/>
              <a:sym typeface="Times New Roman"/>
            </a:endParaRPr>
          </a:p>
        </p:txBody>
      </p:sp>
      <p:sp>
        <p:nvSpPr>
          <p:cNvPr id="115" name="Google Shape;115;p1"/>
          <p:cNvSpPr/>
          <p:nvPr/>
        </p:nvSpPr>
        <p:spPr>
          <a:xfrm>
            <a:off x="5206892" y="1368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116" name="Google Shape;116;p1"/>
          <p:cNvSpPr/>
          <p:nvPr/>
        </p:nvSpPr>
        <p:spPr>
          <a:xfrm>
            <a:off x="5664092" y="1368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T</a:t>
            </a:r>
            <a:endParaRPr sz="1800" b="1" i="0" u="none" strike="noStrike" cap="none">
              <a:solidFill>
                <a:srgbClr val="FF0000"/>
              </a:solidFill>
              <a:latin typeface="Times New Roman"/>
              <a:ea typeface="Times New Roman"/>
              <a:cs typeface="Times New Roman"/>
              <a:sym typeface="Times New Roman"/>
            </a:endParaRPr>
          </a:p>
        </p:txBody>
      </p:sp>
      <p:sp>
        <p:nvSpPr>
          <p:cNvPr id="117" name="Google Shape;117;p1"/>
          <p:cNvSpPr/>
          <p:nvPr/>
        </p:nvSpPr>
        <p:spPr>
          <a:xfrm>
            <a:off x="6121292" y="1368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I</a:t>
            </a:r>
            <a:endParaRPr sz="1800" b="1" i="0" u="none" strike="noStrike" cap="none">
              <a:solidFill>
                <a:schemeClr val="lt1"/>
              </a:solidFill>
              <a:latin typeface="Times New Roman"/>
              <a:ea typeface="Times New Roman"/>
              <a:cs typeface="Times New Roman"/>
              <a:sym typeface="Times New Roman"/>
            </a:endParaRPr>
          </a:p>
        </p:txBody>
      </p:sp>
      <p:sp>
        <p:nvSpPr>
          <p:cNvPr id="118" name="Google Shape;118;p1"/>
          <p:cNvSpPr/>
          <p:nvPr/>
        </p:nvSpPr>
        <p:spPr>
          <a:xfrm>
            <a:off x="6578492" y="1368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119" name="Google Shape;119;p1"/>
          <p:cNvSpPr/>
          <p:nvPr/>
        </p:nvSpPr>
        <p:spPr>
          <a:xfrm>
            <a:off x="7035692" y="1368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H</a:t>
            </a:r>
            <a:endParaRPr sz="1800" b="1" i="0" u="none" strike="noStrike" cap="none">
              <a:solidFill>
                <a:schemeClr val="lt1"/>
              </a:solidFill>
              <a:latin typeface="Times New Roman"/>
              <a:ea typeface="Times New Roman"/>
              <a:cs typeface="Times New Roman"/>
              <a:sym typeface="Times New Roman"/>
            </a:endParaRPr>
          </a:p>
        </p:txBody>
      </p:sp>
      <p:sp>
        <p:nvSpPr>
          <p:cNvPr id="120" name="Google Shape;120;p1">
            <a:hlinkClick r:id="rId5" action="ppaction://hlinksldjump"/>
          </p:cNvPr>
          <p:cNvSpPr/>
          <p:nvPr/>
        </p:nvSpPr>
        <p:spPr>
          <a:xfrm>
            <a:off x="2311292" y="18257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2</a:t>
            </a:r>
            <a:endParaRPr sz="1600" b="1" i="0" u="none" strike="noStrike" cap="none">
              <a:solidFill>
                <a:schemeClr val="lt1"/>
              </a:solidFill>
              <a:latin typeface="Times New Roman"/>
              <a:ea typeface="Times New Roman"/>
              <a:cs typeface="Times New Roman"/>
              <a:sym typeface="Times New Roman"/>
            </a:endParaRPr>
          </a:p>
        </p:txBody>
      </p:sp>
      <p:sp>
        <p:nvSpPr>
          <p:cNvPr id="121" name="Google Shape;121;p1"/>
          <p:cNvSpPr/>
          <p:nvPr/>
        </p:nvSpPr>
        <p:spPr>
          <a:xfrm>
            <a:off x="52068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2" name="Google Shape;122;p1"/>
          <p:cNvSpPr/>
          <p:nvPr/>
        </p:nvSpPr>
        <p:spPr>
          <a:xfrm>
            <a:off x="56640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3" name="Google Shape;123;p1"/>
          <p:cNvSpPr/>
          <p:nvPr/>
        </p:nvSpPr>
        <p:spPr>
          <a:xfrm>
            <a:off x="61212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4" name="Google Shape;124;p1"/>
          <p:cNvSpPr/>
          <p:nvPr/>
        </p:nvSpPr>
        <p:spPr>
          <a:xfrm>
            <a:off x="65784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5" name="Google Shape;125;p1"/>
          <p:cNvSpPr/>
          <p:nvPr/>
        </p:nvSpPr>
        <p:spPr>
          <a:xfrm>
            <a:off x="70356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6" name="Google Shape;126;p1"/>
          <p:cNvSpPr/>
          <p:nvPr/>
        </p:nvSpPr>
        <p:spPr>
          <a:xfrm>
            <a:off x="74928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7" name="Google Shape;127;p1"/>
          <p:cNvSpPr/>
          <p:nvPr/>
        </p:nvSpPr>
        <p:spPr>
          <a:xfrm>
            <a:off x="79500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8" name="Google Shape;128;p1"/>
          <p:cNvSpPr/>
          <p:nvPr/>
        </p:nvSpPr>
        <p:spPr>
          <a:xfrm>
            <a:off x="8407292" y="1825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29" name="Google Shape;129;p1"/>
          <p:cNvSpPr/>
          <p:nvPr/>
        </p:nvSpPr>
        <p:spPr>
          <a:xfrm>
            <a:off x="2311292" y="18257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2</a:t>
            </a:r>
            <a:endParaRPr sz="1600" b="1" i="0" u="none" strike="noStrike" cap="none">
              <a:solidFill>
                <a:schemeClr val="dk1"/>
              </a:solidFill>
              <a:latin typeface="Times New Roman"/>
              <a:ea typeface="Times New Roman"/>
              <a:cs typeface="Times New Roman"/>
              <a:sym typeface="Times New Roman"/>
            </a:endParaRPr>
          </a:p>
        </p:txBody>
      </p:sp>
      <p:sp>
        <p:nvSpPr>
          <p:cNvPr id="130" name="Google Shape;130;p1"/>
          <p:cNvSpPr/>
          <p:nvPr/>
        </p:nvSpPr>
        <p:spPr>
          <a:xfrm>
            <a:off x="52068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T</a:t>
            </a:r>
            <a:endParaRPr sz="1800" b="1" i="0" u="none" strike="noStrike" cap="none">
              <a:solidFill>
                <a:schemeClr val="lt1"/>
              </a:solidFill>
              <a:latin typeface="Times New Roman"/>
              <a:ea typeface="Times New Roman"/>
              <a:cs typeface="Times New Roman"/>
              <a:sym typeface="Times New Roman"/>
            </a:endParaRPr>
          </a:p>
        </p:txBody>
      </p:sp>
      <p:sp>
        <p:nvSpPr>
          <p:cNvPr id="131" name="Google Shape;131;p1"/>
          <p:cNvSpPr/>
          <p:nvPr/>
        </p:nvSpPr>
        <p:spPr>
          <a:xfrm>
            <a:off x="56640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H</a:t>
            </a:r>
            <a:endParaRPr sz="1800" b="1" i="0" u="none" strike="noStrike" cap="none">
              <a:solidFill>
                <a:srgbClr val="FF0000"/>
              </a:solidFill>
              <a:latin typeface="Times New Roman"/>
              <a:ea typeface="Times New Roman"/>
              <a:cs typeface="Times New Roman"/>
              <a:sym typeface="Times New Roman"/>
            </a:endParaRPr>
          </a:p>
        </p:txBody>
      </p:sp>
      <p:sp>
        <p:nvSpPr>
          <p:cNvPr id="132" name="Google Shape;132;p1"/>
          <p:cNvSpPr/>
          <p:nvPr/>
        </p:nvSpPr>
        <p:spPr>
          <a:xfrm>
            <a:off x="61212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Ủ</a:t>
            </a:r>
            <a:endParaRPr sz="1800" b="1" i="0" u="none" strike="noStrike" cap="none">
              <a:solidFill>
                <a:schemeClr val="lt1"/>
              </a:solidFill>
              <a:latin typeface="Times New Roman"/>
              <a:ea typeface="Times New Roman"/>
              <a:cs typeface="Times New Roman"/>
              <a:sym typeface="Times New Roman"/>
            </a:endParaRPr>
          </a:p>
        </p:txBody>
      </p:sp>
      <p:sp>
        <p:nvSpPr>
          <p:cNvPr id="133" name="Google Shape;133;p1"/>
          <p:cNvSpPr/>
          <p:nvPr/>
        </p:nvSpPr>
        <p:spPr>
          <a:xfrm>
            <a:off x="65784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Y</a:t>
            </a:r>
            <a:endParaRPr sz="1800" b="1" i="0" u="none" strike="noStrike" cap="none">
              <a:solidFill>
                <a:schemeClr val="lt1"/>
              </a:solidFill>
              <a:latin typeface="Times New Roman"/>
              <a:ea typeface="Times New Roman"/>
              <a:cs typeface="Times New Roman"/>
              <a:sym typeface="Times New Roman"/>
            </a:endParaRPr>
          </a:p>
        </p:txBody>
      </p:sp>
      <p:sp>
        <p:nvSpPr>
          <p:cNvPr id="134" name="Google Shape;134;p1"/>
          <p:cNvSpPr/>
          <p:nvPr/>
        </p:nvSpPr>
        <p:spPr>
          <a:xfrm>
            <a:off x="70356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T</a:t>
            </a:r>
            <a:endParaRPr sz="1800" b="1" i="0" u="none" strike="noStrike" cap="none">
              <a:solidFill>
                <a:schemeClr val="lt1"/>
              </a:solidFill>
              <a:latin typeface="Times New Roman"/>
              <a:ea typeface="Times New Roman"/>
              <a:cs typeface="Times New Roman"/>
              <a:sym typeface="Times New Roman"/>
            </a:endParaRPr>
          </a:p>
        </p:txBody>
      </p:sp>
      <p:sp>
        <p:nvSpPr>
          <p:cNvPr id="135" name="Google Shape;135;p1"/>
          <p:cNvSpPr/>
          <p:nvPr/>
        </p:nvSpPr>
        <p:spPr>
          <a:xfrm>
            <a:off x="74928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I</a:t>
            </a:r>
            <a:endParaRPr sz="1800" b="1" i="0" u="none" strike="noStrike" cap="none">
              <a:solidFill>
                <a:schemeClr val="lt1"/>
              </a:solidFill>
              <a:latin typeface="Times New Roman"/>
              <a:ea typeface="Times New Roman"/>
              <a:cs typeface="Times New Roman"/>
              <a:sym typeface="Times New Roman"/>
            </a:endParaRPr>
          </a:p>
        </p:txBody>
      </p:sp>
      <p:sp>
        <p:nvSpPr>
          <p:cNvPr id="136" name="Google Shape;136;p1"/>
          <p:cNvSpPr/>
          <p:nvPr/>
        </p:nvSpPr>
        <p:spPr>
          <a:xfrm>
            <a:off x="79500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137" name="Google Shape;137;p1"/>
          <p:cNvSpPr/>
          <p:nvPr/>
        </p:nvSpPr>
        <p:spPr>
          <a:xfrm>
            <a:off x="8407292" y="1825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H</a:t>
            </a:r>
            <a:endParaRPr sz="1800" b="1" i="0" u="none" strike="noStrike" cap="none">
              <a:solidFill>
                <a:schemeClr val="lt1"/>
              </a:solidFill>
              <a:latin typeface="Times New Roman"/>
              <a:ea typeface="Times New Roman"/>
              <a:cs typeface="Times New Roman"/>
              <a:sym typeface="Times New Roman"/>
            </a:endParaRPr>
          </a:p>
        </p:txBody>
      </p:sp>
      <p:sp>
        <p:nvSpPr>
          <p:cNvPr id="138" name="Google Shape;138;p1">
            <a:hlinkClick r:id="rId6" action="ppaction://hlinksldjump"/>
          </p:cNvPr>
          <p:cNvSpPr/>
          <p:nvPr/>
        </p:nvSpPr>
        <p:spPr>
          <a:xfrm>
            <a:off x="2311292" y="22829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3</a:t>
            </a:r>
            <a:endParaRPr sz="1600" b="1" i="0" u="none" strike="noStrike" cap="none">
              <a:solidFill>
                <a:schemeClr val="lt1"/>
              </a:solidFill>
              <a:latin typeface="Times New Roman"/>
              <a:ea typeface="Times New Roman"/>
              <a:cs typeface="Times New Roman"/>
              <a:sym typeface="Times New Roman"/>
            </a:endParaRPr>
          </a:p>
        </p:txBody>
      </p:sp>
      <p:sp>
        <p:nvSpPr>
          <p:cNvPr id="139" name="Google Shape;139;p1"/>
          <p:cNvSpPr/>
          <p:nvPr/>
        </p:nvSpPr>
        <p:spPr>
          <a:xfrm>
            <a:off x="5206892" y="2282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40" name="Google Shape;140;p1"/>
          <p:cNvSpPr/>
          <p:nvPr/>
        </p:nvSpPr>
        <p:spPr>
          <a:xfrm>
            <a:off x="5664092" y="2282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41" name="Google Shape;141;p1"/>
          <p:cNvSpPr/>
          <p:nvPr/>
        </p:nvSpPr>
        <p:spPr>
          <a:xfrm>
            <a:off x="6121292" y="2282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42" name="Google Shape;142;p1"/>
          <p:cNvSpPr/>
          <p:nvPr/>
        </p:nvSpPr>
        <p:spPr>
          <a:xfrm>
            <a:off x="6578492" y="2282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43" name="Google Shape;143;p1"/>
          <p:cNvSpPr/>
          <p:nvPr/>
        </p:nvSpPr>
        <p:spPr>
          <a:xfrm>
            <a:off x="7035692" y="2282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44" name="Google Shape;144;p1"/>
          <p:cNvSpPr/>
          <p:nvPr/>
        </p:nvSpPr>
        <p:spPr>
          <a:xfrm>
            <a:off x="7492892" y="2282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45" name="Google Shape;145;p1"/>
          <p:cNvSpPr/>
          <p:nvPr/>
        </p:nvSpPr>
        <p:spPr>
          <a:xfrm>
            <a:off x="2311292" y="22829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3</a:t>
            </a:r>
            <a:endParaRPr sz="1600" b="1" i="0" u="none" strike="noStrike" cap="none">
              <a:solidFill>
                <a:schemeClr val="dk1"/>
              </a:solidFill>
              <a:latin typeface="Times New Roman"/>
              <a:ea typeface="Times New Roman"/>
              <a:cs typeface="Times New Roman"/>
              <a:sym typeface="Times New Roman"/>
            </a:endParaRPr>
          </a:p>
        </p:txBody>
      </p:sp>
      <p:sp>
        <p:nvSpPr>
          <p:cNvPr id="146" name="Google Shape;146;p1"/>
          <p:cNvSpPr/>
          <p:nvPr/>
        </p:nvSpPr>
        <p:spPr>
          <a:xfrm>
            <a:off x="5206892" y="2282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L</a:t>
            </a:r>
            <a:endParaRPr sz="1800" b="1" i="0" u="none" strike="noStrike" cap="none">
              <a:solidFill>
                <a:schemeClr val="lt1"/>
              </a:solidFill>
              <a:latin typeface="Times New Roman"/>
              <a:ea typeface="Times New Roman"/>
              <a:cs typeface="Times New Roman"/>
              <a:sym typeface="Times New Roman"/>
            </a:endParaRPr>
          </a:p>
        </p:txBody>
      </p:sp>
      <p:sp>
        <p:nvSpPr>
          <p:cNvPr id="147" name="Google Shape;147;p1"/>
          <p:cNvSpPr/>
          <p:nvPr/>
        </p:nvSpPr>
        <p:spPr>
          <a:xfrm>
            <a:off x="5664092" y="2282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Ạ</a:t>
            </a:r>
            <a:endParaRPr sz="1800" b="1" i="0" u="none" strike="noStrike" cap="none">
              <a:solidFill>
                <a:srgbClr val="FF0000"/>
              </a:solidFill>
              <a:latin typeface="Times New Roman"/>
              <a:ea typeface="Times New Roman"/>
              <a:cs typeface="Times New Roman"/>
              <a:sym typeface="Times New Roman"/>
            </a:endParaRPr>
          </a:p>
        </p:txBody>
      </p:sp>
      <p:sp>
        <p:nvSpPr>
          <p:cNvPr id="148" name="Google Shape;148;p1"/>
          <p:cNvSpPr/>
          <p:nvPr/>
        </p:nvSpPr>
        <p:spPr>
          <a:xfrm>
            <a:off x="6121292" y="2282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C</a:t>
            </a:r>
            <a:endParaRPr sz="1800" b="1" i="0" u="none" strike="noStrike" cap="none">
              <a:solidFill>
                <a:schemeClr val="lt1"/>
              </a:solidFill>
              <a:latin typeface="Times New Roman"/>
              <a:ea typeface="Times New Roman"/>
              <a:cs typeface="Times New Roman"/>
              <a:sym typeface="Times New Roman"/>
            </a:endParaRPr>
          </a:p>
        </p:txBody>
      </p:sp>
      <p:sp>
        <p:nvSpPr>
          <p:cNvPr id="149" name="Google Shape;149;p1"/>
          <p:cNvSpPr/>
          <p:nvPr/>
        </p:nvSpPr>
        <p:spPr>
          <a:xfrm>
            <a:off x="6578492" y="2282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H</a:t>
            </a:r>
            <a:endParaRPr sz="1800" b="1" i="0" u="none" strike="noStrike" cap="none">
              <a:solidFill>
                <a:schemeClr val="lt1"/>
              </a:solidFill>
              <a:latin typeface="Times New Roman"/>
              <a:ea typeface="Times New Roman"/>
              <a:cs typeface="Times New Roman"/>
              <a:sym typeface="Times New Roman"/>
            </a:endParaRPr>
          </a:p>
        </p:txBody>
      </p:sp>
      <p:sp>
        <p:nvSpPr>
          <p:cNvPr id="150" name="Google Shape;150;p1"/>
          <p:cNvSpPr/>
          <p:nvPr/>
        </p:nvSpPr>
        <p:spPr>
          <a:xfrm>
            <a:off x="7035692" y="2282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Ầ</a:t>
            </a:r>
            <a:endParaRPr sz="1800" b="1" i="0" u="none" strike="noStrike" cap="none">
              <a:solidFill>
                <a:schemeClr val="lt1"/>
              </a:solidFill>
              <a:latin typeface="Times New Roman"/>
              <a:ea typeface="Times New Roman"/>
              <a:cs typeface="Times New Roman"/>
              <a:sym typeface="Times New Roman"/>
            </a:endParaRPr>
          </a:p>
        </p:txBody>
      </p:sp>
      <p:sp>
        <p:nvSpPr>
          <p:cNvPr id="151" name="Google Shape;151;p1"/>
          <p:cNvSpPr/>
          <p:nvPr/>
        </p:nvSpPr>
        <p:spPr>
          <a:xfrm>
            <a:off x="7492892" y="2282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U</a:t>
            </a:r>
            <a:endParaRPr sz="1800" b="1" i="0" u="none" strike="noStrike" cap="none">
              <a:solidFill>
                <a:schemeClr val="lt1"/>
              </a:solidFill>
              <a:latin typeface="Times New Roman"/>
              <a:ea typeface="Times New Roman"/>
              <a:cs typeface="Times New Roman"/>
              <a:sym typeface="Times New Roman"/>
            </a:endParaRPr>
          </a:p>
        </p:txBody>
      </p:sp>
      <p:sp>
        <p:nvSpPr>
          <p:cNvPr id="152" name="Google Shape;152;p1">
            <a:hlinkClick r:id="rId7" action="ppaction://hlinksldjump"/>
          </p:cNvPr>
          <p:cNvSpPr/>
          <p:nvPr/>
        </p:nvSpPr>
        <p:spPr>
          <a:xfrm>
            <a:off x="2311292" y="27401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4</a:t>
            </a:r>
            <a:endParaRPr sz="1600" b="1" i="0" u="none" strike="noStrike" cap="none">
              <a:solidFill>
                <a:schemeClr val="lt1"/>
              </a:solidFill>
              <a:latin typeface="Times New Roman"/>
              <a:ea typeface="Times New Roman"/>
              <a:cs typeface="Times New Roman"/>
              <a:sym typeface="Times New Roman"/>
            </a:endParaRPr>
          </a:p>
        </p:txBody>
      </p:sp>
      <p:sp>
        <p:nvSpPr>
          <p:cNvPr id="153" name="Google Shape;153;p1"/>
          <p:cNvSpPr/>
          <p:nvPr/>
        </p:nvSpPr>
        <p:spPr>
          <a:xfrm>
            <a:off x="4749692" y="2740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54" name="Google Shape;154;p1"/>
          <p:cNvSpPr/>
          <p:nvPr/>
        </p:nvSpPr>
        <p:spPr>
          <a:xfrm>
            <a:off x="5206892" y="2740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55" name="Google Shape;155;p1"/>
          <p:cNvSpPr/>
          <p:nvPr/>
        </p:nvSpPr>
        <p:spPr>
          <a:xfrm>
            <a:off x="5664092" y="2740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56" name="Google Shape;156;p1"/>
          <p:cNvSpPr/>
          <p:nvPr/>
        </p:nvSpPr>
        <p:spPr>
          <a:xfrm>
            <a:off x="6121292" y="2740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57" name="Google Shape;157;p1"/>
          <p:cNvSpPr/>
          <p:nvPr/>
        </p:nvSpPr>
        <p:spPr>
          <a:xfrm>
            <a:off x="2311292" y="27401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4</a:t>
            </a:r>
            <a:endParaRPr sz="1600" b="1" i="0" u="none" strike="noStrike" cap="none">
              <a:solidFill>
                <a:schemeClr val="dk1"/>
              </a:solidFill>
              <a:latin typeface="Times New Roman"/>
              <a:ea typeface="Times New Roman"/>
              <a:cs typeface="Times New Roman"/>
              <a:sym typeface="Times New Roman"/>
            </a:endParaRPr>
          </a:p>
        </p:txBody>
      </p:sp>
      <p:sp>
        <p:nvSpPr>
          <p:cNvPr id="158" name="Google Shape;158;p1"/>
          <p:cNvSpPr/>
          <p:nvPr/>
        </p:nvSpPr>
        <p:spPr>
          <a:xfrm>
            <a:off x="4749692" y="2740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Â</a:t>
            </a:r>
            <a:endParaRPr sz="1800" b="1" i="0" u="none" strike="noStrike" cap="none">
              <a:solidFill>
                <a:schemeClr val="lt1"/>
              </a:solidFill>
              <a:latin typeface="Times New Roman"/>
              <a:ea typeface="Times New Roman"/>
              <a:cs typeface="Times New Roman"/>
              <a:sym typeface="Times New Roman"/>
            </a:endParaRPr>
          </a:p>
        </p:txBody>
      </p:sp>
      <p:sp>
        <p:nvSpPr>
          <p:cNvPr id="159" name="Google Shape;159;p1"/>
          <p:cNvSpPr/>
          <p:nvPr/>
        </p:nvSpPr>
        <p:spPr>
          <a:xfrm>
            <a:off x="5206892" y="2740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U</a:t>
            </a:r>
            <a:endParaRPr sz="1800" b="1" i="0" u="none" strike="noStrike" cap="none">
              <a:solidFill>
                <a:schemeClr val="lt1"/>
              </a:solidFill>
              <a:latin typeface="Times New Roman"/>
              <a:ea typeface="Times New Roman"/>
              <a:cs typeface="Times New Roman"/>
              <a:sym typeface="Times New Roman"/>
            </a:endParaRPr>
          </a:p>
        </p:txBody>
      </p:sp>
      <p:sp>
        <p:nvSpPr>
          <p:cNvPr id="160" name="Google Shape;160;p1"/>
          <p:cNvSpPr/>
          <p:nvPr/>
        </p:nvSpPr>
        <p:spPr>
          <a:xfrm>
            <a:off x="5664092" y="2740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C</a:t>
            </a:r>
            <a:endParaRPr sz="1800" b="1" i="0" u="none" strike="noStrike" cap="none">
              <a:solidFill>
                <a:srgbClr val="FF0000"/>
              </a:solidFill>
              <a:latin typeface="Times New Roman"/>
              <a:ea typeface="Times New Roman"/>
              <a:cs typeface="Times New Roman"/>
              <a:sym typeface="Times New Roman"/>
            </a:endParaRPr>
          </a:p>
        </p:txBody>
      </p:sp>
      <p:sp>
        <p:nvSpPr>
          <p:cNvPr id="161" name="Google Shape;161;p1"/>
          <p:cNvSpPr/>
          <p:nvPr/>
        </p:nvSpPr>
        <p:spPr>
          <a:xfrm>
            <a:off x="6121292" y="2740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Ơ</a:t>
            </a:r>
            <a:endParaRPr sz="1800" b="1" i="0" u="none" strike="noStrike" cap="none">
              <a:solidFill>
                <a:schemeClr val="lt1"/>
              </a:solidFill>
              <a:latin typeface="Times New Roman"/>
              <a:ea typeface="Times New Roman"/>
              <a:cs typeface="Times New Roman"/>
              <a:sym typeface="Times New Roman"/>
            </a:endParaRPr>
          </a:p>
        </p:txBody>
      </p:sp>
      <p:sp>
        <p:nvSpPr>
          <p:cNvPr id="162" name="Google Shape;162;p1">
            <a:hlinkClick r:id="rId8" action="ppaction://hlinksldjump"/>
          </p:cNvPr>
          <p:cNvSpPr/>
          <p:nvPr/>
        </p:nvSpPr>
        <p:spPr>
          <a:xfrm>
            <a:off x="2311292" y="31973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5</a:t>
            </a:r>
            <a:endParaRPr sz="1600" b="1" i="0" u="none" strike="noStrike" cap="none">
              <a:solidFill>
                <a:schemeClr val="lt1"/>
              </a:solidFill>
              <a:latin typeface="Times New Roman"/>
              <a:ea typeface="Times New Roman"/>
              <a:cs typeface="Times New Roman"/>
              <a:sym typeface="Times New Roman"/>
            </a:endParaRPr>
          </a:p>
        </p:txBody>
      </p:sp>
      <p:sp>
        <p:nvSpPr>
          <p:cNvPr id="163" name="Google Shape;163;p1"/>
          <p:cNvSpPr/>
          <p:nvPr/>
        </p:nvSpPr>
        <p:spPr>
          <a:xfrm>
            <a:off x="4292492" y="31973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64" name="Google Shape;164;p1"/>
          <p:cNvSpPr/>
          <p:nvPr/>
        </p:nvSpPr>
        <p:spPr>
          <a:xfrm>
            <a:off x="4749692" y="31973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65" name="Google Shape;165;p1"/>
          <p:cNvSpPr/>
          <p:nvPr/>
        </p:nvSpPr>
        <p:spPr>
          <a:xfrm>
            <a:off x="5206892" y="31973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66" name="Google Shape;166;p1"/>
          <p:cNvSpPr/>
          <p:nvPr/>
        </p:nvSpPr>
        <p:spPr>
          <a:xfrm>
            <a:off x="5664092" y="31973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67" name="Google Shape;167;p1"/>
          <p:cNvSpPr/>
          <p:nvPr/>
        </p:nvSpPr>
        <p:spPr>
          <a:xfrm>
            <a:off x="6121292" y="31973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68" name="Google Shape;168;p1"/>
          <p:cNvSpPr/>
          <p:nvPr/>
        </p:nvSpPr>
        <p:spPr>
          <a:xfrm>
            <a:off x="6578492" y="31973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69" name="Google Shape;169;p1"/>
          <p:cNvSpPr/>
          <p:nvPr/>
        </p:nvSpPr>
        <p:spPr>
          <a:xfrm>
            <a:off x="7035692" y="31973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70" name="Google Shape;170;p1"/>
          <p:cNvSpPr/>
          <p:nvPr/>
        </p:nvSpPr>
        <p:spPr>
          <a:xfrm>
            <a:off x="2311292" y="31973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5</a:t>
            </a:r>
            <a:endParaRPr sz="1600" b="1" i="0" u="none" strike="noStrike" cap="none">
              <a:solidFill>
                <a:schemeClr val="dk1"/>
              </a:solidFill>
              <a:latin typeface="Times New Roman"/>
              <a:ea typeface="Times New Roman"/>
              <a:cs typeface="Times New Roman"/>
              <a:sym typeface="Times New Roman"/>
            </a:endParaRPr>
          </a:p>
        </p:txBody>
      </p:sp>
      <p:sp>
        <p:nvSpPr>
          <p:cNvPr id="171" name="Google Shape;171;p1"/>
          <p:cNvSpPr/>
          <p:nvPr/>
        </p:nvSpPr>
        <p:spPr>
          <a:xfrm>
            <a:off x="4292492" y="31973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V</a:t>
            </a:r>
            <a:endParaRPr sz="1800" b="1" i="0" u="none" strike="noStrike" cap="none">
              <a:solidFill>
                <a:schemeClr val="lt1"/>
              </a:solidFill>
              <a:latin typeface="Times New Roman"/>
              <a:ea typeface="Times New Roman"/>
              <a:cs typeface="Times New Roman"/>
              <a:sym typeface="Times New Roman"/>
            </a:endParaRPr>
          </a:p>
        </p:txBody>
      </p:sp>
      <p:sp>
        <p:nvSpPr>
          <p:cNvPr id="172" name="Google Shape;172;p1"/>
          <p:cNvSpPr/>
          <p:nvPr/>
        </p:nvSpPr>
        <p:spPr>
          <a:xfrm>
            <a:off x="4749692" y="31973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U</a:t>
            </a:r>
            <a:endParaRPr sz="1800" b="1" i="0" u="none" strike="noStrike" cap="none">
              <a:solidFill>
                <a:schemeClr val="lt1"/>
              </a:solidFill>
              <a:latin typeface="Times New Roman"/>
              <a:ea typeface="Times New Roman"/>
              <a:cs typeface="Times New Roman"/>
              <a:sym typeface="Times New Roman"/>
            </a:endParaRPr>
          </a:p>
        </p:txBody>
      </p:sp>
      <p:sp>
        <p:nvSpPr>
          <p:cNvPr id="173" name="Google Shape;173;p1"/>
          <p:cNvSpPr/>
          <p:nvPr/>
        </p:nvSpPr>
        <p:spPr>
          <a:xfrm>
            <a:off x="5206892" y="31973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A</a:t>
            </a:r>
            <a:endParaRPr sz="1800" b="1" i="0" u="none" strike="noStrike" cap="none">
              <a:solidFill>
                <a:schemeClr val="lt1"/>
              </a:solidFill>
              <a:latin typeface="Times New Roman"/>
              <a:ea typeface="Times New Roman"/>
              <a:cs typeface="Times New Roman"/>
              <a:sym typeface="Times New Roman"/>
            </a:endParaRPr>
          </a:p>
        </p:txBody>
      </p:sp>
      <p:sp>
        <p:nvSpPr>
          <p:cNvPr id="174" name="Google Shape;174;p1"/>
          <p:cNvSpPr/>
          <p:nvPr/>
        </p:nvSpPr>
        <p:spPr>
          <a:xfrm>
            <a:off x="5664092" y="31973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H</a:t>
            </a:r>
            <a:endParaRPr sz="1800" b="1" i="0" u="none" strike="noStrike" cap="none">
              <a:solidFill>
                <a:srgbClr val="FF0000"/>
              </a:solidFill>
              <a:latin typeface="Times New Roman"/>
              <a:ea typeface="Times New Roman"/>
              <a:cs typeface="Times New Roman"/>
              <a:sym typeface="Times New Roman"/>
            </a:endParaRPr>
          </a:p>
        </p:txBody>
      </p:sp>
      <p:sp>
        <p:nvSpPr>
          <p:cNvPr id="175" name="Google Shape;175;p1"/>
          <p:cNvSpPr/>
          <p:nvPr/>
        </p:nvSpPr>
        <p:spPr>
          <a:xfrm>
            <a:off x="6121292" y="31973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Ù</a:t>
            </a:r>
            <a:endParaRPr sz="1800" b="1" i="0" u="none" strike="noStrike" cap="none">
              <a:solidFill>
                <a:schemeClr val="lt1"/>
              </a:solidFill>
              <a:latin typeface="Times New Roman"/>
              <a:ea typeface="Times New Roman"/>
              <a:cs typeface="Times New Roman"/>
              <a:sym typeface="Times New Roman"/>
            </a:endParaRPr>
          </a:p>
        </p:txBody>
      </p:sp>
      <p:sp>
        <p:nvSpPr>
          <p:cNvPr id="176" name="Google Shape;176;p1"/>
          <p:cNvSpPr/>
          <p:nvPr/>
        </p:nvSpPr>
        <p:spPr>
          <a:xfrm>
            <a:off x="6578492" y="31973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177" name="Google Shape;177;p1"/>
          <p:cNvSpPr/>
          <p:nvPr/>
        </p:nvSpPr>
        <p:spPr>
          <a:xfrm>
            <a:off x="7035692" y="31973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G</a:t>
            </a:r>
            <a:endParaRPr sz="1800" b="1" i="0" u="none" strike="noStrike" cap="none">
              <a:solidFill>
                <a:schemeClr val="lt1"/>
              </a:solidFill>
              <a:latin typeface="Times New Roman"/>
              <a:ea typeface="Times New Roman"/>
              <a:cs typeface="Times New Roman"/>
              <a:sym typeface="Times New Roman"/>
            </a:endParaRPr>
          </a:p>
        </p:txBody>
      </p:sp>
      <p:sp>
        <p:nvSpPr>
          <p:cNvPr id="178" name="Google Shape;178;p1">
            <a:hlinkClick r:id="rId9" action="ppaction://hlinksldjump"/>
          </p:cNvPr>
          <p:cNvSpPr/>
          <p:nvPr/>
        </p:nvSpPr>
        <p:spPr>
          <a:xfrm>
            <a:off x="2311292" y="36545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6</a:t>
            </a:r>
            <a:endParaRPr sz="1600" b="1" i="0" u="none" strike="noStrike" cap="none">
              <a:solidFill>
                <a:schemeClr val="lt1"/>
              </a:solidFill>
              <a:latin typeface="Times New Roman"/>
              <a:ea typeface="Times New Roman"/>
              <a:cs typeface="Times New Roman"/>
              <a:sym typeface="Times New Roman"/>
            </a:endParaRPr>
          </a:p>
        </p:txBody>
      </p:sp>
      <p:sp>
        <p:nvSpPr>
          <p:cNvPr id="179" name="Google Shape;179;p1"/>
          <p:cNvSpPr/>
          <p:nvPr/>
        </p:nvSpPr>
        <p:spPr>
          <a:xfrm>
            <a:off x="5664092" y="3654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80" name="Google Shape;180;p1"/>
          <p:cNvSpPr/>
          <p:nvPr/>
        </p:nvSpPr>
        <p:spPr>
          <a:xfrm>
            <a:off x="6121292" y="3654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81" name="Google Shape;181;p1"/>
          <p:cNvSpPr/>
          <p:nvPr/>
        </p:nvSpPr>
        <p:spPr>
          <a:xfrm>
            <a:off x="6578492" y="3654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82" name="Google Shape;182;p1"/>
          <p:cNvSpPr/>
          <p:nvPr/>
        </p:nvSpPr>
        <p:spPr>
          <a:xfrm>
            <a:off x="7035692" y="3654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83" name="Google Shape;183;p1"/>
          <p:cNvSpPr/>
          <p:nvPr/>
        </p:nvSpPr>
        <p:spPr>
          <a:xfrm>
            <a:off x="7492892" y="36545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84" name="Google Shape;184;p1"/>
          <p:cNvSpPr/>
          <p:nvPr/>
        </p:nvSpPr>
        <p:spPr>
          <a:xfrm>
            <a:off x="2311292" y="36545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6</a:t>
            </a:r>
            <a:endParaRPr sz="1600" b="1" i="0" u="none" strike="noStrike" cap="none">
              <a:solidFill>
                <a:schemeClr val="dk1"/>
              </a:solidFill>
              <a:latin typeface="Times New Roman"/>
              <a:ea typeface="Times New Roman"/>
              <a:cs typeface="Times New Roman"/>
              <a:sym typeface="Times New Roman"/>
            </a:endParaRPr>
          </a:p>
        </p:txBody>
      </p:sp>
      <p:sp>
        <p:nvSpPr>
          <p:cNvPr id="185" name="Google Shape;185;p1"/>
          <p:cNvSpPr/>
          <p:nvPr/>
        </p:nvSpPr>
        <p:spPr>
          <a:xfrm>
            <a:off x="5664092" y="3654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S</a:t>
            </a:r>
            <a:endParaRPr sz="1800" b="1" i="0" u="none" strike="noStrike" cap="none">
              <a:solidFill>
                <a:srgbClr val="FF0000"/>
              </a:solidFill>
              <a:latin typeface="Times New Roman"/>
              <a:ea typeface="Times New Roman"/>
              <a:cs typeface="Times New Roman"/>
              <a:sym typeface="Times New Roman"/>
            </a:endParaRPr>
          </a:p>
        </p:txBody>
      </p:sp>
      <p:sp>
        <p:nvSpPr>
          <p:cNvPr id="186" name="Google Shape;186;p1"/>
          <p:cNvSpPr/>
          <p:nvPr/>
        </p:nvSpPr>
        <p:spPr>
          <a:xfrm>
            <a:off x="6121292" y="3654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Ứ</a:t>
            </a:r>
            <a:endParaRPr sz="1800" b="1" i="0" u="none" strike="noStrike" cap="none">
              <a:solidFill>
                <a:schemeClr val="lt1"/>
              </a:solidFill>
              <a:latin typeface="Times New Roman"/>
              <a:ea typeface="Times New Roman"/>
              <a:cs typeface="Times New Roman"/>
              <a:sym typeface="Times New Roman"/>
            </a:endParaRPr>
          </a:p>
        </p:txBody>
      </p:sp>
      <p:sp>
        <p:nvSpPr>
          <p:cNvPr id="187" name="Google Shape;187;p1"/>
          <p:cNvSpPr/>
          <p:nvPr/>
        </p:nvSpPr>
        <p:spPr>
          <a:xfrm>
            <a:off x="6578492" y="3654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G</a:t>
            </a:r>
            <a:endParaRPr sz="1800" b="1" i="0" u="none" strike="noStrike" cap="none">
              <a:solidFill>
                <a:schemeClr val="lt1"/>
              </a:solidFill>
              <a:latin typeface="Times New Roman"/>
              <a:ea typeface="Times New Roman"/>
              <a:cs typeface="Times New Roman"/>
              <a:sym typeface="Times New Roman"/>
            </a:endParaRPr>
          </a:p>
        </p:txBody>
      </p:sp>
      <p:sp>
        <p:nvSpPr>
          <p:cNvPr id="188" name="Google Shape;188;p1"/>
          <p:cNvSpPr/>
          <p:nvPr/>
        </p:nvSpPr>
        <p:spPr>
          <a:xfrm>
            <a:off x="7035692" y="3654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I</a:t>
            </a:r>
            <a:endParaRPr sz="1800" b="1" i="0" u="none" strike="noStrike" cap="none">
              <a:solidFill>
                <a:schemeClr val="lt1"/>
              </a:solidFill>
              <a:latin typeface="Times New Roman"/>
              <a:ea typeface="Times New Roman"/>
              <a:cs typeface="Times New Roman"/>
              <a:sym typeface="Times New Roman"/>
            </a:endParaRPr>
          </a:p>
        </p:txBody>
      </p:sp>
      <p:sp>
        <p:nvSpPr>
          <p:cNvPr id="189" name="Google Shape;189;p1"/>
          <p:cNvSpPr/>
          <p:nvPr/>
        </p:nvSpPr>
        <p:spPr>
          <a:xfrm>
            <a:off x="7492892" y="36545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Ả</a:t>
            </a:r>
            <a:endParaRPr sz="1800" b="1" i="0" u="none" strike="noStrike" cap="none">
              <a:solidFill>
                <a:schemeClr val="lt1"/>
              </a:solidFill>
              <a:latin typeface="Times New Roman"/>
              <a:ea typeface="Times New Roman"/>
              <a:cs typeface="Times New Roman"/>
              <a:sym typeface="Times New Roman"/>
            </a:endParaRPr>
          </a:p>
        </p:txBody>
      </p:sp>
      <p:sp>
        <p:nvSpPr>
          <p:cNvPr id="190" name="Google Shape;190;p1">
            <a:hlinkClick r:id="rId10" action="ppaction://hlinksldjump"/>
          </p:cNvPr>
          <p:cNvSpPr/>
          <p:nvPr/>
        </p:nvSpPr>
        <p:spPr>
          <a:xfrm>
            <a:off x="2311292" y="41117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7</a:t>
            </a:r>
            <a:endParaRPr sz="1600" b="1" i="0" u="none" strike="noStrike" cap="none">
              <a:solidFill>
                <a:schemeClr val="lt1"/>
              </a:solidFill>
              <a:latin typeface="Times New Roman"/>
              <a:ea typeface="Times New Roman"/>
              <a:cs typeface="Times New Roman"/>
              <a:sym typeface="Times New Roman"/>
            </a:endParaRPr>
          </a:p>
        </p:txBody>
      </p:sp>
      <p:sp>
        <p:nvSpPr>
          <p:cNvPr id="191" name="Google Shape;191;p1"/>
          <p:cNvSpPr/>
          <p:nvPr/>
        </p:nvSpPr>
        <p:spPr>
          <a:xfrm>
            <a:off x="52068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2" name="Google Shape;192;p1"/>
          <p:cNvSpPr/>
          <p:nvPr/>
        </p:nvSpPr>
        <p:spPr>
          <a:xfrm>
            <a:off x="56640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3" name="Google Shape;193;p1"/>
          <p:cNvSpPr/>
          <p:nvPr/>
        </p:nvSpPr>
        <p:spPr>
          <a:xfrm>
            <a:off x="61212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4" name="Google Shape;194;p1"/>
          <p:cNvSpPr/>
          <p:nvPr/>
        </p:nvSpPr>
        <p:spPr>
          <a:xfrm>
            <a:off x="65784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5" name="Google Shape;195;p1"/>
          <p:cNvSpPr/>
          <p:nvPr/>
        </p:nvSpPr>
        <p:spPr>
          <a:xfrm>
            <a:off x="70356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6" name="Google Shape;196;p1"/>
          <p:cNvSpPr/>
          <p:nvPr/>
        </p:nvSpPr>
        <p:spPr>
          <a:xfrm>
            <a:off x="74928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7" name="Google Shape;197;p1"/>
          <p:cNvSpPr/>
          <p:nvPr/>
        </p:nvSpPr>
        <p:spPr>
          <a:xfrm>
            <a:off x="79500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8" name="Google Shape;198;p1"/>
          <p:cNvSpPr/>
          <p:nvPr/>
        </p:nvSpPr>
        <p:spPr>
          <a:xfrm>
            <a:off x="8407292" y="41117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199" name="Google Shape;199;p1"/>
          <p:cNvSpPr/>
          <p:nvPr/>
        </p:nvSpPr>
        <p:spPr>
          <a:xfrm>
            <a:off x="2311292" y="41117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7</a:t>
            </a:r>
            <a:endParaRPr sz="1600" b="1" i="0" u="none" strike="noStrike" cap="none">
              <a:solidFill>
                <a:schemeClr val="dk1"/>
              </a:solidFill>
              <a:latin typeface="Times New Roman"/>
              <a:ea typeface="Times New Roman"/>
              <a:cs typeface="Times New Roman"/>
              <a:sym typeface="Times New Roman"/>
            </a:endParaRPr>
          </a:p>
        </p:txBody>
      </p:sp>
      <p:sp>
        <p:nvSpPr>
          <p:cNvPr id="200" name="Google Shape;200;p1"/>
          <p:cNvSpPr/>
          <p:nvPr/>
        </p:nvSpPr>
        <p:spPr>
          <a:xfrm>
            <a:off x="52068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L</a:t>
            </a:r>
            <a:endParaRPr sz="1800" b="1" i="0" u="none" strike="noStrike" cap="none">
              <a:solidFill>
                <a:schemeClr val="lt1"/>
              </a:solidFill>
              <a:latin typeface="Times New Roman"/>
              <a:ea typeface="Times New Roman"/>
              <a:cs typeface="Times New Roman"/>
              <a:sym typeface="Times New Roman"/>
            </a:endParaRPr>
          </a:p>
        </p:txBody>
      </p:sp>
      <p:sp>
        <p:nvSpPr>
          <p:cNvPr id="201" name="Google Shape;201;p1"/>
          <p:cNvSpPr/>
          <p:nvPr/>
        </p:nvSpPr>
        <p:spPr>
          <a:xfrm>
            <a:off x="56640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A</a:t>
            </a:r>
            <a:endParaRPr sz="1800" b="1" i="0" u="none" strike="noStrike" cap="none">
              <a:solidFill>
                <a:srgbClr val="FF0000"/>
              </a:solidFill>
              <a:latin typeface="Times New Roman"/>
              <a:ea typeface="Times New Roman"/>
              <a:cs typeface="Times New Roman"/>
              <a:sym typeface="Times New Roman"/>
            </a:endParaRPr>
          </a:p>
        </p:txBody>
      </p:sp>
      <p:sp>
        <p:nvSpPr>
          <p:cNvPr id="202" name="Google Shape;202;p1"/>
          <p:cNvSpPr/>
          <p:nvPr/>
        </p:nvSpPr>
        <p:spPr>
          <a:xfrm>
            <a:off x="61212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203" name="Google Shape;203;p1"/>
          <p:cNvSpPr/>
          <p:nvPr/>
        </p:nvSpPr>
        <p:spPr>
          <a:xfrm>
            <a:off x="65784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G</a:t>
            </a:r>
            <a:endParaRPr sz="1800" b="1" i="0" u="none" strike="noStrike" cap="none">
              <a:solidFill>
                <a:schemeClr val="lt1"/>
              </a:solidFill>
              <a:latin typeface="Times New Roman"/>
              <a:ea typeface="Times New Roman"/>
              <a:cs typeface="Times New Roman"/>
              <a:sym typeface="Times New Roman"/>
            </a:endParaRPr>
          </a:p>
        </p:txBody>
      </p:sp>
      <p:sp>
        <p:nvSpPr>
          <p:cNvPr id="204" name="Google Shape;204;p1"/>
          <p:cNvSpPr/>
          <p:nvPr/>
        </p:nvSpPr>
        <p:spPr>
          <a:xfrm>
            <a:off x="70356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L</a:t>
            </a:r>
            <a:endParaRPr sz="1800" b="1" i="0" u="none" strike="noStrike" cap="none">
              <a:solidFill>
                <a:schemeClr val="lt1"/>
              </a:solidFill>
              <a:latin typeface="Times New Roman"/>
              <a:ea typeface="Times New Roman"/>
              <a:cs typeface="Times New Roman"/>
              <a:sym typeface="Times New Roman"/>
            </a:endParaRPr>
          </a:p>
        </p:txBody>
      </p:sp>
      <p:sp>
        <p:nvSpPr>
          <p:cNvPr id="205" name="Google Shape;205;p1"/>
          <p:cNvSpPr/>
          <p:nvPr/>
        </p:nvSpPr>
        <p:spPr>
          <a:xfrm>
            <a:off x="74928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I</a:t>
            </a:r>
            <a:endParaRPr sz="1800" b="1" i="0" u="none" strike="noStrike" cap="none">
              <a:solidFill>
                <a:schemeClr val="lt1"/>
              </a:solidFill>
              <a:latin typeface="Times New Roman"/>
              <a:ea typeface="Times New Roman"/>
              <a:cs typeface="Times New Roman"/>
              <a:sym typeface="Times New Roman"/>
            </a:endParaRPr>
          </a:p>
        </p:txBody>
      </p:sp>
      <p:sp>
        <p:nvSpPr>
          <p:cNvPr id="206" name="Google Shape;206;p1"/>
          <p:cNvSpPr/>
          <p:nvPr/>
        </p:nvSpPr>
        <p:spPr>
          <a:xfrm>
            <a:off x="79500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Ê</a:t>
            </a:r>
            <a:endParaRPr sz="1800" b="1" i="0" u="none" strike="noStrike" cap="none">
              <a:solidFill>
                <a:schemeClr val="lt1"/>
              </a:solidFill>
              <a:latin typeface="Times New Roman"/>
              <a:ea typeface="Times New Roman"/>
              <a:cs typeface="Times New Roman"/>
              <a:sym typeface="Times New Roman"/>
            </a:endParaRPr>
          </a:p>
        </p:txBody>
      </p:sp>
      <p:sp>
        <p:nvSpPr>
          <p:cNvPr id="207" name="Google Shape;207;p1"/>
          <p:cNvSpPr/>
          <p:nvPr/>
        </p:nvSpPr>
        <p:spPr>
          <a:xfrm>
            <a:off x="8407292" y="41117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U</a:t>
            </a:r>
            <a:endParaRPr sz="1800" b="1" i="0" u="none" strike="noStrike" cap="none">
              <a:solidFill>
                <a:schemeClr val="lt1"/>
              </a:solidFill>
              <a:latin typeface="Times New Roman"/>
              <a:ea typeface="Times New Roman"/>
              <a:cs typeface="Times New Roman"/>
              <a:sym typeface="Times New Roman"/>
            </a:endParaRPr>
          </a:p>
        </p:txBody>
      </p:sp>
      <p:sp>
        <p:nvSpPr>
          <p:cNvPr id="208" name="Google Shape;208;p1">
            <a:hlinkClick r:id="rId11" action="ppaction://hlinksldjump"/>
          </p:cNvPr>
          <p:cNvSpPr/>
          <p:nvPr/>
        </p:nvSpPr>
        <p:spPr>
          <a:xfrm>
            <a:off x="2311292" y="45689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8</a:t>
            </a:r>
            <a:endParaRPr sz="1600" b="1" i="0" u="none" strike="noStrike" cap="none">
              <a:solidFill>
                <a:schemeClr val="lt1"/>
              </a:solidFill>
              <a:latin typeface="Times New Roman"/>
              <a:ea typeface="Times New Roman"/>
              <a:cs typeface="Times New Roman"/>
              <a:sym typeface="Times New Roman"/>
            </a:endParaRPr>
          </a:p>
        </p:txBody>
      </p:sp>
      <p:sp>
        <p:nvSpPr>
          <p:cNvPr id="209" name="Google Shape;209;p1"/>
          <p:cNvSpPr/>
          <p:nvPr/>
        </p:nvSpPr>
        <p:spPr>
          <a:xfrm>
            <a:off x="33780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0" name="Google Shape;210;p1"/>
          <p:cNvSpPr/>
          <p:nvPr/>
        </p:nvSpPr>
        <p:spPr>
          <a:xfrm>
            <a:off x="38352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1" name="Google Shape;211;p1"/>
          <p:cNvSpPr/>
          <p:nvPr/>
        </p:nvSpPr>
        <p:spPr>
          <a:xfrm>
            <a:off x="42924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2" name="Google Shape;212;p1"/>
          <p:cNvSpPr/>
          <p:nvPr/>
        </p:nvSpPr>
        <p:spPr>
          <a:xfrm>
            <a:off x="47496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3" name="Google Shape;213;p1"/>
          <p:cNvSpPr/>
          <p:nvPr/>
        </p:nvSpPr>
        <p:spPr>
          <a:xfrm>
            <a:off x="52068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4" name="Google Shape;214;p1"/>
          <p:cNvSpPr/>
          <p:nvPr/>
        </p:nvSpPr>
        <p:spPr>
          <a:xfrm>
            <a:off x="56640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5" name="Google Shape;215;p1"/>
          <p:cNvSpPr/>
          <p:nvPr/>
        </p:nvSpPr>
        <p:spPr>
          <a:xfrm>
            <a:off x="61212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6" name="Google Shape;216;p1"/>
          <p:cNvSpPr/>
          <p:nvPr/>
        </p:nvSpPr>
        <p:spPr>
          <a:xfrm>
            <a:off x="65784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7" name="Google Shape;217;p1"/>
          <p:cNvSpPr/>
          <p:nvPr/>
        </p:nvSpPr>
        <p:spPr>
          <a:xfrm>
            <a:off x="70356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8" name="Google Shape;218;p1"/>
          <p:cNvSpPr/>
          <p:nvPr/>
        </p:nvSpPr>
        <p:spPr>
          <a:xfrm>
            <a:off x="74928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19" name="Google Shape;219;p1"/>
          <p:cNvSpPr/>
          <p:nvPr/>
        </p:nvSpPr>
        <p:spPr>
          <a:xfrm>
            <a:off x="7950092" y="45689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20" name="Google Shape;220;p1"/>
          <p:cNvSpPr/>
          <p:nvPr/>
        </p:nvSpPr>
        <p:spPr>
          <a:xfrm>
            <a:off x="2311292" y="45689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8</a:t>
            </a:r>
            <a:endParaRPr sz="1600" b="1" i="0" u="none" strike="noStrike" cap="none">
              <a:solidFill>
                <a:schemeClr val="dk1"/>
              </a:solidFill>
              <a:latin typeface="Times New Roman"/>
              <a:ea typeface="Times New Roman"/>
              <a:cs typeface="Times New Roman"/>
              <a:sym typeface="Times New Roman"/>
            </a:endParaRPr>
          </a:p>
        </p:txBody>
      </p:sp>
      <p:sp>
        <p:nvSpPr>
          <p:cNvPr id="221" name="Google Shape;221;p1"/>
          <p:cNvSpPr/>
          <p:nvPr/>
        </p:nvSpPr>
        <p:spPr>
          <a:xfrm>
            <a:off x="33780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L</a:t>
            </a:r>
            <a:endParaRPr sz="1800" b="1" i="0" u="none" strike="noStrike" cap="none">
              <a:solidFill>
                <a:schemeClr val="lt1"/>
              </a:solidFill>
              <a:latin typeface="Times New Roman"/>
              <a:ea typeface="Times New Roman"/>
              <a:cs typeface="Times New Roman"/>
              <a:sym typeface="Times New Roman"/>
            </a:endParaRPr>
          </a:p>
        </p:txBody>
      </p:sp>
      <p:sp>
        <p:nvSpPr>
          <p:cNvPr id="222" name="Google Shape;222;p1"/>
          <p:cNvSpPr/>
          <p:nvPr/>
        </p:nvSpPr>
        <p:spPr>
          <a:xfrm>
            <a:off x="38352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Ạ</a:t>
            </a:r>
            <a:endParaRPr sz="1800" b="1" i="0" u="none" strike="noStrike" cap="none">
              <a:solidFill>
                <a:schemeClr val="lt1"/>
              </a:solidFill>
              <a:latin typeface="Times New Roman"/>
              <a:ea typeface="Times New Roman"/>
              <a:cs typeface="Times New Roman"/>
              <a:sym typeface="Times New Roman"/>
            </a:endParaRPr>
          </a:p>
        </p:txBody>
      </p:sp>
      <p:sp>
        <p:nvSpPr>
          <p:cNvPr id="223" name="Google Shape;223;p1"/>
          <p:cNvSpPr/>
          <p:nvPr/>
        </p:nvSpPr>
        <p:spPr>
          <a:xfrm>
            <a:off x="42924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C</a:t>
            </a:r>
            <a:endParaRPr sz="1800" b="1" i="0" u="none" strike="noStrike" cap="none">
              <a:solidFill>
                <a:schemeClr val="lt1"/>
              </a:solidFill>
              <a:latin typeface="Times New Roman"/>
              <a:ea typeface="Times New Roman"/>
              <a:cs typeface="Times New Roman"/>
              <a:sym typeface="Times New Roman"/>
            </a:endParaRPr>
          </a:p>
        </p:txBody>
      </p:sp>
      <p:sp>
        <p:nvSpPr>
          <p:cNvPr id="224" name="Google Shape;224;p1"/>
          <p:cNvSpPr/>
          <p:nvPr/>
        </p:nvSpPr>
        <p:spPr>
          <a:xfrm>
            <a:off x="47496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L</a:t>
            </a:r>
            <a:endParaRPr sz="1800" b="1" i="0" u="none" strike="noStrike" cap="none">
              <a:solidFill>
                <a:schemeClr val="lt1"/>
              </a:solidFill>
              <a:latin typeface="Times New Roman"/>
              <a:ea typeface="Times New Roman"/>
              <a:cs typeface="Times New Roman"/>
              <a:sym typeface="Times New Roman"/>
            </a:endParaRPr>
          </a:p>
        </p:txBody>
      </p:sp>
      <p:sp>
        <p:nvSpPr>
          <p:cNvPr id="225" name="Google Shape;225;p1"/>
          <p:cNvSpPr/>
          <p:nvPr/>
        </p:nvSpPr>
        <p:spPr>
          <a:xfrm>
            <a:off x="52068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O</a:t>
            </a:r>
            <a:endParaRPr sz="1800" b="1" i="0" u="none" strike="noStrike" cap="none">
              <a:solidFill>
                <a:schemeClr val="lt1"/>
              </a:solidFill>
              <a:latin typeface="Times New Roman"/>
              <a:ea typeface="Times New Roman"/>
              <a:cs typeface="Times New Roman"/>
              <a:sym typeface="Times New Roman"/>
            </a:endParaRPr>
          </a:p>
        </p:txBody>
      </p:sp>
      <p:sp>
        <p:nvSpPr>
          <p:cNvPr id="226" name="Google Shape;226;p1"/>
          <p:cNvSpPr/>
          <p:nvPr/>
        </p:nvSpPr>
        <p:spPr>
          <a:xfrm>
            <a:off x="56640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N</a:t>
            </a:r>
            <a:endParaRPr sz="1800" b="1" i="0" u="none" strike="noStrike" cap="none">
              <a:solidFill>
                <a:srgbClr val="FF0000"/>
              </a:solidFill>
              <a:latin typeface="Times New Roman"/>
              <a:ea typeface="Times New Roman"/>
              <a:cs typeface="Times New Roman"/>
              <a:sym typeface="Times New Roman"/>
            </a:endParaRPr>
          </a:p>
        </p:txBody>
      </p:sp>
      <p:sp>
        <p:nvSpPr>
          <p:cNvPr id="227" name="Google Shape;227;p1"/>
          <p:cNvSpPr/>
          <p:nvPr/>
        </p:nvSpPr>
        <p:spPr>
          <a:xfrm>
            <a:off x="61212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G</a:t>
            </a:r>
            <a:endParaRPr sz="1800" b="1" i="0" u="none" strike="noStrike" cap="none">
              <a:solidFill>
                <a:schemeClr val="lt1"/>
              </a:solidFill>
              <a:latin typeface="Times New Roman"/>
              <a:ea typeface="Times New Roman"/>
              <a:cs typeface="Times New Roman"/>
              <a:sym typeface="Times New Roman"/>
            </a:endParaRPr>
          </a:p>
        </p:txBody>
      </p:sp>
      <p:sp>
        <p:nvSpPr>
          <p:cNvPr id="228" name="Google Shape;228;p1"/>
          <p:cNvSpPr/>
          <p:nvPr/>
        </p:nvSpPr>
        <p:spPr>
          <a:xfrm>
            <a:off x="65784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Q</a:t>
            </a:r>
            <a:endParaRPr sz="1800" b="1" i="0" u="none" strike="noStrike" cap="none">
              <a:solidFill>
                <a:schemeClr val="lt1"/>
              </a:solidFill>
              <a:latin typeface="Times New Roman"/>
              <a:ea typeface="Times New Roman"/>
              <a:cs typeface="Times New Roman"/>
              <a:sym typeface="Times New Roman"/>
            </a:endParaRPr>
          </a:p>
        </p:txBody>
      </p:sp>
      <p:sp>
        <p:nvSpPr>
          <p:cNvPr id="229" name="Google Shape;229;p1"/>
          <p:cNvSpPr/>
          <p:nvPr/>
        </p:nvSpPr>
        <p:spPr>
          <a:xfrm>
            <a:off x="70356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U</a:t>
            </a:r>
            <a:endParaRPr sz="1800" b="1" i="0" u="none" strike="noStrike" cap="none">
              <a:solidFill>
                <a:schemeClr val="lt1"/>
              </a:solidFill>
              <a:latin typeface="Times New Roman"/>
              <a:ea typeface="Times New Roman"/>
              <a:cs typeface="Times New Roman"/>
              <a:sym typeface="Times New Roman"/>
            </a:endParaRPr>
          </a:p>
        </p:txBody>
      </p:sp>
      <p:sp>
        <p:nvSpPr>
          <p:cNvPr id="230" name="Google Shape;230;p1"/>
          <p:cNvSpPr/>
          <p:nvPr/>
        </p:nvSpPr>
        <p:spPr>
          <a:xfrm>
            <a:off x="74928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Â</a:t>
            </a:r>
            <a:endParaRPr sz="1800" b="1" i="0" u="none" strike="noStrike" cap="none">
              <a:solidFill>
                <a:schemeClr val="lt1"/>
              </a:solidFill>
              <a:latin typeface="Times New Roman"/>
              <a:ea typeface="Times New Roman"/>
              <a:cs typeface="Times New Roman"/>
              <a:sym typeface="Times New Roman"/>
            </a:endParaRPr>
          </a:p>
        </p:txBody>
      </p:sp>
      <p:sp>
        <p:nvSpPr>
          <p:cNvPr id="231" name="Google Shape;231;p1"/>
          <p:cNvSpPr/>
          <p:nvPr/>
        </p:nvSpPr>
        <p:spPr>
          <a:xfrm>
            <a:off x="7950092" y="45689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232" name="Google Shape;232;p1">
            <a:hlinkClick r:id="rId12" action="ppaction://hlinksldjump"/>
          </p:cNvPr>
          <p:cNvSpPr/>
          <p:nvPr/>
        </p:nvSpPr>
        <p:spPr>
          <a:xfrm>
            <a:off x="2311292" y="5026128"/>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lt1"/>
                </a:solidFill>
                <a:latin typeface="Times New Roman"/>
                <a:ea typeface="Times New Roman"/>
                <a:cs typeface="Times New Roman"/>
                <a:sym typeface="Times New Roman"/>
              </a:rPr>
              <a:t>9</a:t>
            </a:r>
            <a:endParaRPr sz="1600" b="1" i="0" u="none" strike="noStrike" cap="none">
              <a:solidFill>
                <a:schemeClr val="lt1"/>
              </a:solidFill>
              <a:latin typeface="Times New Roman"/>
              <a:ea typeface="Times New Roman"/>
              <a:cs typeface="Times New Roman"/>
              <a:sym typeface="Times New Roman"/>
            </a:endParaRPr>
          </a:p>
        </p:txBody>
      </p:sp>
      <p:sp>
        <p:nvSpPr>
          <p:cNvPr id="233" name="Google Shape;233;p1"/>
          <p:cNvSpPr/>
          <p:nvPr/>
        </p:nvSpPr>
        <p:spPr>
          <a:xfrm>
            <a:off x="38352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34" name="Google Shape;234;p1"/>
          <p:cNvSpPr/>
          <p:nvPr/>
        </p:nvSpPr>
        <p:spPr>
          <a:xfrm>
            <a:off x="42924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35" name="Google Shape;235;p1"/>
          <p:cNvSpPr/>
          <p:nvPr/>
        </p:nvSpPr>
        <p:spPr>
          <a:xfrm>
            <a:off x="47496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36" name="Google Shape;236;p1"/>
          <p:cNvSpPr/>
          <p:nvPr/>
        </p:nvSpPr>
        <p:spPr>
          <a:xfrm>
            <a:off x="52068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37" name="Google Shape;237;p1"/>
          <p:cNvSpPr/>
          <p:nvPr/>
        </p:nvSpPr>
        <p:spPr>
          <a:xfrm>
            <a:off x="56640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38" name="Google Shape;238;p1"/>
          <p:cNvSpPr/>
          <p:nvPr/>
        </p:nvSpPr>
        <p:spPr>
          <a:xfrm>
            <a:off x="61212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39" name="Google Shape;239;p1"/>
          <p:cNvSpPr/>
          <p:nvPr/>
        </p:nvSpPr>
        <p:spPr>
          <a:xfrm>
            <a:off x="65784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40" name="Google Shape;240;p1"/>
          <p:cNvSpPr/>
          <p:nvPr/>
        </p:nvSpPr>
        <p:spPr>
          <a:xfrm>
            <a:off x="70356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41" name="Google Shape;241;p1"/>
          <p:cNvSpPr/>
          <p:nvPr/>
        </p:nvSpPr>
        <p:spPr>
          <a:xfrm>
            <a:off x="74928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42" name="Google Shape;242;p1"/>
          <p:cNvSpPr/>
          <p:nvPr/>
        </p:nvSpPr>
        <p:spPr>
          <a:xfrm>
            <a:off x="7950092" y="5026128"/>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Times New Roman"/>
              <a:ea typeface="Times New Roman"/>
              <a:cs typeface="Times New Roman"/>
              <a:sym typeface="Times New Roman"/>
            </a:endParaRPr>
          </a:p>
        </p:txBody>
      </p:sp>
      <p:sp>
        <p:nvSpPr>
          <p:cNvPr id="243" name="Google Shape;243;p1"/>
          <p:cNvSpPr/>
          <p:nvPr/>
        </p:nvSpPr>
        <p:spPr>
          <a:xfrm>
            <a:off x="2311292" y="5026128"/>
            <a:ext cx="457200" cy="457200"/>
          </a:xfrm>
          <a:prstGeom prst="rect">
            <a:avLst/>
          </a:prstGeom>
          <a:solidFill>
            <a:srgbClr val="FAE2E9"/>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9</a:t>
            </a:r>
            <a:endParaRPr sz="1600" b="1" i="0" u="none" strike="noStrike" cap="none">
              <a:solidFill>
                <a:schemeClr val="dk1"/>
              </a:solidFill>
              <a:latin typeface="Times New Roman"/>
              <a:ea typeface="Times New Roman"/>
              <a:cs typeface="Times New Roman"/>
              <a:sym typeface="Times New Roman"/>
            </a:endParaRPr>
          </a:p>
        </p:txBody>
      </p:sp>
      <p:sp>
        <p:nvSpPr>
          <p:cNvPr id="244" name="Google Shape;244;p1"/>
          <p:cNvSpPr/>
          <p:nvPr/>
        </p:nvSpPr>
        <p:spPr>
          <a:xfrm>
            <a:off x="38352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T</a:t>
            </a:r>
            <a:endParaRPr sz="1800" b="1" i="0" u="none" strike="noStrike" cap="none">
              <a:solidFill>
                <a:schemeClr val="lt1"/>
              </a:solidFill>
              <a:latin typeface="Times New Roman"/>
              <a:ea typeface="Times New Roman"/>
              <a:cs typeface="Times New Roman"/>
              <a:sym typeface="Times New Roman"/>
            </a:endParaRPr>
          </a:p>
        </p:txBody>
      </p:sp>
      <p:sp>
        <p:nvSpPr>
          <p:cNvPr id="245" name="Google Shape;245;p1"/>
          <p:cNvSpPr/>
          <p:nvPr/>
        </p:nvSpPr>
        <p:spPr>
          <a:xfrm>
            <a:off x="42924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H</a:t>
            </a:r>
            <a:endParaRPr sz="1800" b="1" i="0" u="none" strike="noStrike" cap="none">
              <a:solidFill>
                <a:schemeClr val="lt1"/>
              </a:solidFill>
              <a:latin typeface="Times New Roman"/>
              <a:ea typeface="Times New Roman"/>
              <a:cs typeface="Times New Roman"/>
              <a:sym typeface="Times New Roman"/>
            </a:endParaRPr>
          </a:p>
        </p:txBody>
      </p:sp>
      <p:sp>
        <p:nvSpPr>
          <p:cNvPr id="246" name="Google Shape;246;p1"/>
          <p:cNvSpPr/>
          <p:nvPr/>
        </p:nvSpPr>
        <p:spPr>
          <a:xfrm>
            <a:off x="47496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Á</a:t>
            </a:r>
            <a:endParaRPr sz="1800" b="1" i="0" u="none" strike="noStrike" cap="none">
              <a:solidFill>
                <a:schemeClr val="lt1"/>
              </a:solidFill>
              <a:latin typeface="Times New Roman"/>
              <a:ea typeface="Times New Roman"/>
              <a:cs typeface="Times New Roman"/>
              <a:sym typeface="Times New Roman"/>
            </a:endParaRPr>
          </a:p>
        </p:txBody>
      </p:sp>
      <p:sp>
        <p:nvSpPr>
          <p:cNvPr id="247" name="Google Shape;247;p1"/>
          <p:cNvSpPr/>
          <p:nvPr/>
        </p:nvSpPr>
        <p:spPr>
          <a:xfrm>
            <a:off x="52068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248" name="Google Shape;248;p1"/>
          <p:cNvSpPr/>
          <p:nvPr/>
        </p:nvSpPr>
        <p:spPr>
          <a:xfrm>
            <a:off x="56640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H</a:t>
            </a:r>
            <a:endParaRPr sz="1800" b="1" i="0" u="none" strike="noStrike" cap="none">
              <a:solidFill>
                <a:srgbClr val="FF0000"/>
              </a:solidFill>
              <a:latin typeface="Times New Roman"/>
              <a:ea typeface="Times New Roman"/>
              <a:cs typeface="Times New Roman"/>
              <a:sym typeface="Times New Roman"/>
            </a:endParaRPr>
          </a:p>
        </p:txBody>
      </p:sp>
      <p:sp>
        <p:nvSpPr>
          <p:cNvPr id="249" name="Google Shape;249;p1"/>
          <p:cNvSpPr/>
          <p:nvPr/>
        </p:nvSpPr>
        <p:spPr>
          <a:xfrm>
            <a:off x="61212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G</a:t>
            </a:r>
            <a:endParaRPr sz="1800" b="1" i="0" u="none" strike="noStrike" cap="none">
              <a:solidFill>
                <a:schemeClr val="lt1"/>
              </a:solidFill>
              <a:latin typeface="Times New Roman"/>
              <a:ea typeface="Times New Roman"/>
              <a:cs typeface="Times New Roman"/>
              <a:sym typeface="Times New Roman"/>
            </a:endParaRPr>
          </a:p>
        </p:txBody>
      </p:sp>
      <p:sp>
        <p:nvSpPr>
          <p:cNvPr id="250" name="Google Shape;250;p1"/>
          <p:cNvSpPr/>
          <p:nvPr/>
        </p:nvSpPr>
        <p:spPr>
          <a:xfrm>
            <a:off x="65784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I</a:t>
            </a:r>
            <a:endParaRPr sz="1800" b="1" i="0" u="none" strike="noStrike" cap="none">
              <a:solidFill>
                <a:schemeClr val="lt1"/>
              </a:solidFill>
              <a:latin typeface="Times New Roman"/>
              <a:ea typeface="Times New Roman"/>
              <a:cs typeface="Times New Roman"/>
              <a:sym typeface="Times New Roman"/>
            </a:endParaRPr>
          </a:p>
        </p:txBody>
      </p:sp>
      <p:sp>
        <p:nvSpPr>
          <p:cNvPr id="251" name="Google Shape;251;p1"/>
          <p:cNvSpPr/>
          <p:nvPr/>
        </p:nvSpPr>
        <p:spPr>
          <a:xfrm>
            <a:off x="70356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Ó</a:t>
            </a:r>
            <a:endParaRPr sz="1800" b="1" i="0" u="none" strike="noStrike" cap="none">
              <a:solidFill>
                <a:schemeClr val="lt1"/>
              </a:solidFill>
              <a:latin typeface="Times New Roman"/>
              <a:ea typeface="Times New Roman"/>
              <a:cs typeface="Times New Roman"/>
              <a:sym typeface="Times New Roman"/>
            </a:endParaRPr>
          </a:p>
        </p:txBody>
      </p:sp>
      <p:sp>
        <p:nvSpPr>
          <p:cNvPr id="252" name="Google Shape;252;p1"/>
          <p:cNvSpPr/>
          <p:nvPr/>
        </p:nvSpPr>
        <p:spPr>
          <a:xfrm>
            <a:off x="74928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N</a:t>
            </a:r>
            <a:endParaRPr sz="1800" b="1" i="0" u="none" strike="noStrike" cap="none">
              <a:solidFill>
                <a:schemeClr val="lt1"/>
              </a:solidFill>
              <a:latin typeface="Times New Roman"/>
              <a:ea typeface="Times New Roman"/>
              <a:cs typeface="Times New Roman"/>
              <a:sym typeface="Times New Roman"/>
            </a:endParaRPr>
          </a:p>
        </p:txBody>
      </p:sp>
      <p:sp>
        <p:nvSpPr>
          <p:cNvPr id="253" name="Google Shape;253;p1"/>
          <p:cNvSpPr/>
          <p:nvPr/>
        </p:nvSpPr>
        <p:spPr>
          <a:xfrm>
            <a:off x="7950092" y="5026128"/>
            <a:ext cx="457200" cy="457200"/>
          </a:xfrm>
          <a:prstGeom prst="rect">
            <a:avLst/>
          </a:prstGeom>
          <a:solidFill>
            <a:srgbClr val="92D05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Times New Roman"/>
                <a:ea typeface="Times New Roman"/>
                <a:cs typeface="Times New Roman"/>
                <a:sym typeface="Times New Roman"/>
              </a:rPr>
              <a:t>G</a:t>
            </a:r>
            <a:endParaRPr sz="1800" b="1" i="0" u="none" strike="noStrike" cap="none">
              <a:solidFill>
                <a:schemeClr val="lt1"/>
              </a:solidFill>
              <a:latin typeface="Times New Roman"/>
              <a:ea typeface="Times New Roman"/>
              <a:cs typeface="Times New Roman"/>
              <a:sym typeface="Times New Roman"/>
            </a:endParaRPr>
          </a:p>
        </p:txBody>
      </p:sp>
      <p:sp>
        <p:nvSpPr>
          <p:cNvPr id="254" name="Google Shape;254;p1"/>
          <p:cNvSpPr/>
          <p:nvPr/>
        </p:nvSpPr>
        <p:spPr>
          <a:xfrm>
            <a:off x="3213253" y="423982"/>
            <a:ext cx="604684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rgbClr val="FFFF00"/>
                </a:solidFill>
                <a:latin typeface="Times New Roman"/>
                <a:ea typeface="Times New Roman"/>
                <a:cs typeface="Times New Roman"/>
                <a:sym typeface="Times New Roman"/>
              </a:rPr>
              <a:t>TRÒ CHƠI GIẢI Ô CHỮ</a:t>
            </a:r>
            <a:endParaRPr sz="4000" b="1">
              <a:solidFill>
                <a:srgbClr val="FFFF00"/>
              </a:solidFill>
              <a:latin typeface="Times New Roman"/>
              <a:ea typeface="Times New Roman"/>
              <a:cs typeface="Times New Roman"/>
              <a:sym typeface="Times New Roman"/>
            </a:endParaRPr>
          </a:p>
        </p:txBody>
      </p:sp>
      <p:sp>
        <p:nvSpPr>
          <p:cNvPr id="255" name="Google Shape;255;p1">
            <a:hlinkClick r:id="rId13" action="ppaction://hlinksldjump"/>
          </p:cNvPr>
          <p:cNvSpPr/>
          <p:nvPr/>
        </p:nvSpPr>
        <p:spPr>
          <a:xfrm>
            <a:off x="11445805" y="6386743"/>
            <a:ext cx="591403" cy="334370"/>
          </a:xfrm>
          <a:prstGeom prst="homePlate">
            <a:avLst>
              <a:gd name="adj" fmla="val 50000"/>
            </a:avLst>
          </a:prstGeom>
          <a:solidFill>
            <a:srgbClr val="7030A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256" name="Google Shape;256;p1">
            <a:hlinkClick r:id="rId14" action="ppaction://hlinksldjump"/>
          </p:cNvPr>
          <p:cNvPicPr preferRelativeResize="0"/>
          <p:nvPr/>
        </p:nvPicPr>
        <p:blipFill rotWithShape="1">
          <a:blip r:embed="rId15">
            <a:alphaModFix/>
          </a:blip>
          <a:srcRect/>
          <a:stretch/>
        </p:blipFill>
        <p:spPr>
          <a:xfrm>
            <a:off x="8864492" y="4698203"/>
            <a:ext cx="2492004" cy="2492004"/>
          </a:xfrm>
          <a:prstGeom prst="rect">
            <a:avLst/>
          </a:prstGeom>
          <a:noFill/>
          <a:ln>
            <a:noFill/>
          </a:ln>
        </p:spPr>
      </p:pic>
      <p:pic>
        <p:nvPicPr>
          <p:cNvPr id="257" name="Google Shape;257;p1"/>
          <p:cNvPicPr preferRelativeResize="0"/>
          <p:nvPr/>
        </p:nvPicPr>
        <p:blipFill rotWithShape="1">
          <a:blip r:embed="rId16">
            <a:alphaModFix/>
          </a:blip>
          <a:srcRect/>
          <a:stretch/>
        </p:blipFill>
        <p:spPr>
          <a:xfrm>
            <a:off x="0" y="1276173"/>
            <a:ext cx="2147515" cy="15563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par>
                                <p:cTn id="8" presetID="10" presetClass="entr" presetSubtype="0" fill="hold" nodeType="withEffect">
                                  <p:stCondLst>
                                    <p:cond delay="220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250"/>
                                        <p:tgtEl>
                                          <p:spTgt spid="112"/>
                                        </p:tgtEl>
                                      </p:cBhvr>
                                    </p:animEffect>
                                  </p:childTnLst>
                                </p:cTn>
                              </p:par>
                              <p:par>
                                <p:cTn id="16" presetID="10" presetClass="exit" presetSubtype="0" fill="hold" nodeType="withEffect">
                                  <p:stCondLst>
                                    <p:cond delay="0"/>
                                  </p:stCondLst>
                                  <p:childTnLst>
                                    <p:animEffect transition="out" filter="fade">
                                      <p:cBhvr>
                                        <p:cTn id="17" dur="250"/>
                                        <p:tgtEl>
                                          <p:spTgt spid="104"/>
                                        </p:tgtEl>
                                      </p:cBhvr>
                                    </p:animEffect>
                                    <p:set>
                                      <p:cBhvr>
                                        <p:cTn id="18" dur="1" fill="hold">
                                          <p:stCondLst>
                                            <p:cond delay="250"/>
                                          </p:stCondLst>
                                        </p:cTn>
                                        <p:tgtEl>
                                          <p:spTgt spid="10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250"/>
                                        <p:tgtEl>
                                          <p:spTgt spid="113"/>
                                        </p:tgtEl>
                                      </p:cBhvr>
                                    </p:animEffect>
                                  </p:childTnLst>
                                </p:cTn>
                              </p:par>
                              <p:par>
                                <p:cTn id="24" presetID="10" presetClass="entr" presetSubtype="0" fill="hold" nodeType="with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250"/>
                                        <p:tgtEl>
                                          <p:spTgt spid="113"/>
                                        </p:tgtEl>
                                      </p:cBhvr>
                                    </p:animEffect>
                                  </p:childTnLst>
                                </p:cTn>
                              </p:par>
                              <p:par>
                                <p:cTn id="27" presetID="10" presetClass="entr" presetSubtype="0" fill="hold" nodeType="with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fade">
                                      <p:cBhvr>
                                        <p:cTn id="29" dur="250"/>
                                        <p:tgtEl>
                                          <p:spTgt spid="114"/>
                                        </p:tgtEl>
                                      </p:cBhvr>
                                    </p:animEffect>
                                  </p:childTnLst>
                                </p:cTn>
                              </p:par>
                              <p:par>
                                <p:cTn id="30" presetID="10" presetClass="entr" presetSubtype="0" fill="hold" nodeType="with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fade">
                                      <p:cBhvr>
                                        <p:cTn id="32" dur="250"/>
                                        <p:tgtEl>
                                          <p:spTgt spid="114"/>
                                        </p:tgtEl>
                                      </p:cBhvr>
                                    </p:animEffect>
                                  </p:childTnLst>
                                </p:cTn>
                              </p:par>
                              <p:par>
                                <p:cTn id="33" presetID="10" presetClass="entr" presetSubtype="0" fill="hold" nodeType="with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fade">
                                      <p:cBhvr>
                                        <p:cTn id="35" dur="250"/>
                                        <p:tgtEl>
                                          <p:spTgt spid="115"/>
                                        </p:tgtEl>
                                      </p:cBhvr>
                                    </p:animEffect>
                                  </p:childTnLst>
                                </p:cTn>
                              </p:par>
                              <p:par>
                                <p:cTn id="36" presetID="10" presetClass="entr" presetSubtype="0" fill="hold" nodeType="withEffect">
                                  <p:stCondLst>
                                    <p:cond delay="0"/>
                                  </p:stCondLst>
                                  <p:childTnLst>
                                    <p:set>
                                      <p:cBhvr>
                                        <p:cTn id="37" dur="1" fill="hold">
                                          <p:stCondLst>
                                            <p:cond delay="0"/>
                                          </p:stCondLst>
                                        </p:cTn>
                                        <p:tgtEl>
                                          <p:spTgt spid="115"/>
                                        </p:tgtEl>
                                        <p:attrNameLst>
                                          <p:attrName>style.visibility</p:attrName>
                                        </p:attrNameLst>
                                      </p:cBhvr>
                                      <p:to>
                                        <p:strVal val="visible"/>
                                      </p:to>
                                    </p:set>
                                    <p:animEffect transition="in" filter="fade">
                                      <p:cBhvr>
                                        <p:cTn id="38" dur="250"/>
                                        <p:tgtEl>
                                          <p:spTgt spid="115"/>
                                        </p:tgtEl>
                                      </p:cBhvr>
                                    </p:animEffect>
                                  </p:childTnLst>
                                </p:cTn>
                              </p:par>
                              <p:par>
                                <p:cTn id="39" presetID="10" presetClass="entr" presetSubtype="0" fill="hold" nodeType="withEffect">
                                  <p:stCondLst>
                                    <p:cond delay="0"/>
                                  </p:stCondLst>
                                  <p:childTnLst>
                                    <p:set>
                                      <p:cBhvr>
                                        <p:cTn id="40" dur="1" fill="hold">
                                          <p:stCondLst>
                                            <p:cond delay="0"/>
                                          </p:stCondLst>
                                        </p:cTn>
                                        <p:tgtEl>
                                          <p:spTgt spid="116"/>
                                        </p:tgtEl>
                                        <p:attrNameLst>
                                          <p:attrName>style.visibility</p:attrName>
                                        </p:attrNameLst>
                                      </p:cBhvr>
                                      <p:to>
                                        <p:strVal val="visible"/>
                                      </p:to>
                                    </p:set>
                                    <p:animEffect transition="in" filter="fade">
                                      <p:cBhvr>
                                        <p:cTn id="41" dur="250"/>
                                        <p:tgtEl>
                                          <p:spTgt spid="116"/>
                                        </p:tgtEl>
                                      </p:cBhvr>
                                    </p:animEffect>
                                  </p:childTnLst>
                                </p:cTn>
                              </p:par>
                              <p:par>
                                <p:cTn id="42" presetID="10" presetClass="entr" presetSubtype="0" fill="hold" nodeType="withEffect">
                                  <p:stCondLst>
                                    <p:cond delay="0"/>
                                  </p:stCondLst>
                                  <p:childTnLst>
                                    <p:set>
                                      <p:cBhvr>
                                        <p:cTn id="43" dur="1" fill="hold">
                                          <p:stCondLst>
                                            <p:cond delay="0"/>
                                          </p:stCondLst>
                                        </p:cTn>
                                        <p:tgtEl>
                                          <p:spTgt spid="116"/>
                                        </p:tgtEl>
                                        <p:attrNameLst>
                                          <p:attrName>style.visibility</p:attrName>
                                        </p:attrNameLst>
                                      </p:cBhvr>
                                      <p:to>
                                        <p:strVal val="visible"/>
                                      </p:to>
                                    </p:set>
                                    <p:animEffect transition="in" filter="fade">
                                      <p:cBhvr>
                                        <p:cTn id="44" dur="250"/>
                                        <p:tgtEl>
                                          <p:spTgt spid="116"/>
                                        </p:tgtEl>
                                      </p:cBhvr>
                                    </p:animEffect>
                                  </p:childTnLst>
                                </p:cTn>
                              </p:par>
                              <p:par>
                                <p:cTn id="45" presetID="10" presetClass="entr" presetSubtype="0" fill="hold" nodeType="with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250"/>
                                        <p:tgtEl>
                                          <p:spTgt spid="117"/>
                                        </p:tgtEl>
                                      </p:cBhvr>
                                    </p:animEffect>
                                  </p:childTnLst>
                                </p:cTn>
                              </p:par>
                              <p:par>
                                <p:cTn id="48" presetID="10" presetClass="entr" presetSubtype="0" fill="hold" nodeType="with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fade">
                                      <p:cBhvr>
                                        <p:cTn id="50" dur="250"/>
                                        <p:tgtEl>
                                          <p:spTgt spid="117"/>
                                        </p:tgtEl>
                                      </p:cBhvr>
                                    </p:animEffect>
                                  </p:childTnLst>
                                </p:cTn>
                              </p:par>
                              <p:par>
                                <p:cTn id="51" presetID="10" presetClass="entr" presetSubtype="0" fill="hold" nodeType="with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fade">
                                      <p:cBhvr>
                                        <p:cTn id="53" dur="250"/>
                                        <p:tgtEl>
                                          <p:spTgt spid="118"/>
                                        </p:tgtEl>
                                      </p:cBhvr>
                                    </p:animEffect>
                                  </p:childTnLst>
                                </p:cTn>
                              </p:par>
                              <p:par>
                                <p:cTn id="54" presetID="10" presetClass="entr" presetSubtype="0" fill="hold" nodeType="with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fade">
                                      <p:cBhvr>
                                        <p:cTn id="56" dur="250"/>
                                        <p:tgtEl>
                                          <p:spTgt spid="118"/>
                                        </p:tgtEl>
                                      </p:cBhvr>
                                    </p:animEffect>
                                  </p:childTnLst>
                                </p:cTn>
                              </p:par>
                              <p:par>
                                <p:cTn id="57" presetID="10" presetClass="entr" presetSubtype="0" fill="hold" nodeType="with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fade">
                                      <p:cBhvr>
                                        <p:cTn id="59" dur="250"/>
                                        <p:tgtEl>
                                          <p:spTgt spid="119"/>
                                        </p:tgtEl>
                                      </p:cBhvr>
                                    </p:animEffect>
                                  </p:childTnLst>
                                </p:cTn>
                              </p:par>
                              <p:par>
                                <p:cTn id="60" presetID="10" presetClass="entr" presetSubtype="0" fill="hold" nodeType="with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fade">
                                      <p:cBhvr>
                                        <p:cTn id="62" dur="250"/>
                                        <p:tgtEl>
                                          <p:spTgt spid="1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9"/>
                                        </p:tgtEl>
                                        <p:attrNameLst>
                                          <p:attrName>style.visibility</p:attrName>
                                        </p:attrNameLst>
                                      </p:cBhvr>
                                      <p:to>
                                        <p:strVal val="visible"/>
                                      </p:to>
                                    </p:set>
                                    <p:animEffect transition="in" filter="fade">
                                      <p:cBhvr>
                                        <p:cTn id="67" dur="250"/>
                                        <p:tgtEl>
                                          <p:spTgt spid="129"/>
                                        </p:tgtEl>
                                      </p:cBhvr>
                                    </p:animEffect>
                                  </p:childTnLst>
                                </p:cTn>
                              </p:par>
                              <p:par>
                                <p:cTn id="68" presetID="10" presetClass="exit" presetSubtype="0" fill="hold" nodeType="withEffect">
                                  <p:stCondLst>
                                    <p:cond delay="0"/>
                                  </p:stCondLst>
                                  <p:childTnLst>
                                    <p:animEffect transition="out" filter="fade">
                                      <p:cBhvr>
                                        <p:cTn id="69" dur="250"/>
                                        <p:tgtEl>
                                          <p:spTgt spid="120"/>
                                        </p:tgtEl>
                                      </p:cBhvr>
                                    </p:animEffect>
                                    <p:set>
                                      <p:cBhvr>
                                        <p:cTn id="70" dur="1" fill="hold">
                                          <p:stCondLst>
                                            <p:cond delay="250"/>
                                          </p:stCondLst>
                                        </p:cTn>
                                        <p:tgtEl>
                                          <p:spTgt spid="1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fade">
                                      <p:cBhvr>
                                        <p:cTn id="75" dur="250"/>
                                        <p:tgtEl>
                                          <p:spTgt spid="130"/>
                                        </p:tgtEl>
                                      </p:cBhvr>
                                    </p:animEffect>
                                  </p:childTnLst>
                                </p:cTn>
                              </p:par>
                              <p:par>
                                <p:cTn id="76" presetID="10" presetClass="entr" presetSubtype="0" fill="hold" nodeType="withEffect">
                                  <p:stCondLst>
                                    <p:cond delay="0"/>
                                  </p:stCondLst>
                                  <p:childTnLst>
                                    <p:set>
                                      <p:cBhvr>
                                        <p:cTn id="77" dur="1" fill="hold">
                                          <p:stCondLst>
                                            <p:cond delay="0"/>
                                          </p:stCondLst>
                                        </p:cTn>
                                        <p:tgtEl>
                                          <p:spTgt spid="130"/>
                                        </p:tgtEl>
                                        <p:attrNameLst>
                                          <p:attrName>style.visibility</p:attrName>
                                        </p:attrNameLst>
                                      </p:cBhvr>
                                      <p:to>
                                        <p:strVal val="visible"/>
                                      </p:to>
                                    </p:set>
                                    <p:animEffect transition="in" filter="fade">
                                      <p:cBhvr>
                                        <p:cTn id="78" dur="250"/>
                                        <p:tgtEl>
                                          <p:spTgt spid="130"/>
                                        </p:tgtEl>
                                      </p:cBhvr>
                                    </p:animEffect>
                                  </p:childTnLst>
                                </p:cTn>
                              </p:par>
                              <p:par>
                                <p:cTn id="79" presetID="10" presetClass="entr" presetSubtype="0" fill="hold" nodeType="withEffect">
                                  <p:stCondLst>
                                    <p:cond delay="0"/>
                                  </p:stCondLst>
                                  <p:childTnLst>
                                    <p:set>
                                      <p:cBhvr>
                                        <p:cTn id="80" dur="1" fill="hold">
                                          <p:stCondLst>
                                            <p:cond delay="0"/>
                                          </p:stCondLst>
                                        </p:cTn>
                                        <p:tgtEl>
                                          <p:spTgt spid="131"/>
                                        </p:tgtEl>
                                        <p:attrNameLst>
                                          <p:attrName>style.visibility</p:attrName>
                                        </p:attrNameLst>
                                      </p:cBhvr>
                                      <p:to>
                                        <p:strVal val="visible"/>
                                      </p:to>
                                    </p:set>
                                    <p:animEffect transition="in" filter="fade">
                                      <p:cBhvr>
                                        <p:cTn id="81" dur="250"/>
                                        <p:tgtEl>
                                          <p:spTgt spid="131"/>
                                        </p:tgtEl>
                                      </p:cBhvr>
                                    </p:animEffect>
                                  </p:childTnLst>
                                </p:cTn>
                              </p:par>
                              <p:par>
                                <p:cTn id="82" presetID="10" presetClass="entr" presetSubtype="0" fill="hold" nodeType="withEffect">
                                  <p:stCondLst>
                                    <p:cond delay="0"/>
                                  </p:stCondLst>
                                  <p:childTnLst>
                                    <p:set>
                                      <p:cBhvr>
                                        <p:cTn id="83" dur="1" fill="hold">
                                          <p:stCondLst>
                                            <p:cond delay="0"/>
                                          </p:stCondLst>
                                        </p:cTn>
                                        <p:tgtEl>
                                          <p:spTgt spid="131"/>
                                        </p:tgtEl>
                                        <p:attrNameLst>
                                          <p:attrName>style.visibility</p:attrName>
                                        </p:attrNameLst>
                                      </p:cBhvr>
                                      <p:to>
                                        <p:strVal val="visible"/>
                                      </p:to>
                                    </p:set>
                                    <p:animEffect transition="in" filter="fade">
                                      <p:cBhvr>
                                        <p:cTn id="84" dur="250"/>
                                        <p:tgtEl>
                                          <p:spTgt spid="131"/>
                                        </p:tgtEl>
                                      </p:cBhvr>
                                    </p:animEffect>
                                  </p:childTnLst>
                                </p:cTn>
                              </p:par>
                              <p:par>
                                <p:cTn id="85" presetID="10" presetClass="entr" presetSubtype="0" fill="hold" nodeType="withEffect">
                                  <p:stCondLst>
                                    <p:cond delay="0"/>
                                  </p:stCondLst>
                                  <p:childTnLst>
                                    <p:set>
                                      <p:cBhvr>
                                        <p:cTn id="86" dur="1" fill="hold">
                                          <p:stCondLst>
                                            <p:cond delay="0"/>
                                          </p:stCondLst>
                                        </p:cTn>
                                        <p:tgtEl>
                                          <p:spTgt spid="132"/>
                                        </p:tgtEl>
                                        <p:attrNameLst>
                                          <p:attrName>style.visibility</p:attrName>
                                        </p:attrNameLst>
                                      </p:cBhvr>
                                      <p:to>
                                        <p:strVal val="visible"/>
                                      </p:to>
                                    </p:set>
                                    <p:animEffect transition="in" filter="fade">
                                      <p:cBhvr>
                                        <p:cTn id="87" dur="250"/>
                                        <p:tgtEl>
                                          <p:spTgt spid="132"/>
                                        </p:tgtEl>
                                      </p:cBhvr>
                                    </p:animEffect>
                                  </p:childTnLst>
                                </p:cTn>
                              </p:par>
                              <p:par>
                                <p:cTn id="88" presetID="10" presetClass="entr" presetSubtype="0" fill="hold" nodeType="with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fade">
                                      <p:cBhvr>
                                        <p:cTn id="90" dur="250"/>
                                        <p:tgtEl>
                                          <p:spTgt spid="132"/>
                                        </p:tgtEl>
                                      </p:cBhvr>
                                    </p:animEffect>
                                  </p:childTnLst>
                                </p:cTn>
                              </p:par>
                              <p:par>
                                <p:cTn id="91" presetID="10" presetClass="entr" presetSubtype="0" fill="hold" nodeType="withEffect">
                                  <p:stCondLst>
                                    <p:cond delay="0"/>
                                  </p:stCondLst>
                                  <p:childTnLst>
                                    <p:set>
                                      <p:cBhvr>
                                        <p:cTn id="92" dur="1" fill="hold">
                                          <p:stCondLst>
                                            <p:cond delay="0"/>
                                          </p:stCondLst>
                                        </p:cTn>
                                        <p:tgtEl>
                                          <p:spTgt spid="133"/>
                                        </p:tgtEl>
                                        <p:attrNameLst>
                                          <p:attrName>style.visibility</p:attrName>
                                        </p:attrNameLst>
                                      </p:cBhvr>
                                      <p:to>
                                        <p:strVal val="visible"/>
                                      </p:to>
                                    </p:set>
                                    <p:animEffect transition="in" filter="fade">
                                      <p:cBhvr>
                                        <p:cTn id="93" dur="250"/>
                                        <p:tgtEl>
                                          <p:spTgt spid="133"/>
                                        </p:tgtEl>
                                      </p:cBhvr>
                                    </p:animEffect>
                                  </p:childTnLst>
                                </p:cTn>
                              </p:par>
                              <p:par>
                                <p:cTn id="94" presetID="10" presetClass="entr" presetSubtype="0" fill="hold" nodeType="withEffect">
                                  <p:stCondLst>
                                    <p:cond delay="0"/>
                                  </p:stCondLst>
                                  <p:childTnLst>
                                    <p:set>
                                      <p:cBhvr>
                                        <p:cTn id="95" dur="1" fill="hold">
                                          <p:stCondLst>
                                            <p:cond delay="0"/>
                                          </p:stCondLst>
                                        </p:cTn>
                                        <p:tgtEl>
                                          <p:spTgt spid="133"/>
                                        </p:tgtEl>
                                        <p:attrNameLst>
                                          <p:attrName>style.visibility</p:attrName>
                                        </p:attrNameLst>
                                      </p:cBhvr>
                                      <p:to>
                                        <p:strVal val="visible"/>
                                      </p:to>
                                    </p:set>
                                    <p:animEffect transition="in" filter="fade">
                                      <p:cBhvr>
                                        <p:cTn id="96" dur="250"/>
                                        <p:tgtEl>
                                          <p:spTgt spid="133"/>
                                        </p:tgtEl>
                                      </p:cBhvr>
                                    </p:animEffect>
                                  </p:childTnLst>
                                </p:cTn>
                              </p:par>
                              <p:par>
                                <p:cTn id="97" presetID="10" presetClass="entr" presetSubtype="0" fill="hold" nodeType="withEffect">
                                  <p:stCondLst>
                                    <p:cond delay="0"/>
                                  </p:stCondLst>
                                  <p:childTnLst>
                                    <p:set>
                                      <p:cBhvr>
                                        <p:cTn id="98" dur="1" fill="hold">
                                          <p:stCondLst>
                                            <p:cond delay="0"/>
                                          </p:stCondLst>
                                        </p:cTn>
                                        <p:tgtEl>
                                          <p:spTgt spid="134"/>
                                        </p:tgtEl>
                                        <p:attrNameLst>
                                          <p:attrName>style.visibility</p:attrName>
                                        </p:attrNameLst>
                                      </p:cBhvr>
                                      <p:to>
                                        <p:strVal val="visible"/>
                                      </p:to>
                                    </p:set>
                                    <p:animEffect transition="in" filter="fade">
                                      <p:cBhvr>
                                        <p:cTn id="99" dur="250"/>
                                        <p:tgtEl>
                                          <p:spTgt spid="134"/>
                                        </p:tgtEl>
                                      </p:cBhvr>
                                    </p:animEffect>
                                  </p:childTnLst>
                                </p:cTn>
                              </p:par>
                              <p:par>
                                <p:cTn id="100" presetID="10" presetClass="entr" presetSubtype="0" fill="hold" nodeType="withEffect">
                                  <p:stCondLst>
                                    <p:cond delay="0"/>
                                  </p:stCondLst>
                                  <p:childTnLst>
                                    <p:set>
                                      <p:cBhvr>
                                        <p:cTn id="101" dur="1" fill="hold">
                                          <p:stCondLst>
                                            <p:cond delay="0"/>
                                          </p:stCondLst>
                                        </p:cTn>
                                        <p:tgtEl>
                                          <p:spTgt spid="134"/>
                                        </p:tgtEl>
                                        <p:attrNameLst>
                                          <p:attrName>style.visibility</p:attrName>
                                        </p:attrNameLst>
                                      </p:cBhvr>
                                      <p:to>
                                        <p:strVal val="visible"/>
                                      </p:to>
                                    </p:set>
                                    <p:animEffect transition="in" filter="fade">
                                      <p:cBhvr>
                                        <p:cTn id="102" dur="250"/>
                                        <p:tgtEl>
                                          <p:spTgt spid="134"/>
                                        </p:tgtEl>
                                      </p:cBhvr>
                                    </p:animEffect>
                                  </p:childTnLst>
                                </p:cTn>
                              </p:par>
                              <p:par>
                                <p:cTn id="103" presetID="10" presetClass="entr" presetSubtype="0" fill="hold" nodeType="withEffect">
                                  <p:stCondLst>
                                    <p:cond delay="0"/>
                                  </p:stCondLst>
                                  <p:childTnLst>
                                    <p:set>
                                      <p:cBhvr>
                                        <p:cTn id="104" dur="1" fill="hold">
                                          <p:stCondLst>
                                            <p:cond delay="0"/>
                                          </p:stCondLst>
                                        </p:cTn>
                                        <p:tgtEl>
                                          <p:spTgt spid="135"/>
                                        </p:tgtEl>
                                        <p:attrNameLst>
                                          <p:attrName>style.visibility</p:attrName>
                                        </p:attrNameLst>
                                      </p:cBhvr>
                                      <p:to>
                                        <p:strVal val="visible"/>
                                      </p:to>
                                    </p:set>
                                    <p:animEffect transition="in" filter="fade">
                                      <p:cBhvr>
                                        <p:cTn id="105" dur="250"/>
                                        <p:tgtEl>
                                          <p:spTgt spid="135"/>
                                        </p:tgtEl>
                                      </p:cBhvr>
                                    </p:animEffect>
                                  </p:childTnLst>
                                </p:cTn>
                              </p:par>
                              <p:par>
                                <p:cTn id="106" presetID="10" presetClass="entr" presetSubtype="0" fill="hold" nodeType="withEffect">
                                  <p:stCondLst>
                                    <p:cond delay="0"/>
                                  </p:stCondLst>
                                  <p:childTnLst>
                                    <p:set>
                                      <p:cBhvr>
                                        <p:cTn id="107" dur="1" fill="hold">
                                          <p:stCondLst>
                                            <p:cond delay="0"/>
                                          </p:stCondLst>
                                        </p:cTn>
                                        <p:tgtEl>
                                          <p:spTgt spid="135"/>
                                        </p:tgtEl>
                                        <p:attrNameLst>
                                          <p:attrName>style.visibility</p:attrName>
                                        </p:attrNameLst>
                                      </p:cBhvr>
                                      <p:to>
                                        <p:strVal val="visible"/>
                                      </p:to>
                                    </p:set>
                                    <p:animEffect transition="in" filter="fade">
                                      <p:cBhvr>
                                        <p:cTn id="108" dur="250"/>
                                        <p:tgtEl>
                                          <p:spTgt spid="135"/>
                                        </p:tgtEl>
                                      </p:cBhvr>
                                    </p:animEffect>
                                  </p:childTnLst>
                                </p:cTn>
                              </p:par>
                              <p:par>
                                <p:cTn id="109" presetID="10" presetClass="entr" presetSubtype="0" fill="hold" nodeType="with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fade">
                                      <p:cBhvr>
                                        <p:cTn id="111" dur="250"/>
                                        <p:tgtEl>
                                          <p:spTgt spid="136"/>
                                        </p:tgtEl>
                                      </p:cBhvr>
                                    </p:animEffect>
                                  </p:childTnLst>
                                </p:cTn>
                              </p:par>
                              <p:par>
                                <p:cTn id="112" presetID="10" presetClass="entr" presetSubtype="0" fill="hold" nodeType="withEffect">
                                  <p:stCondLst>
                                    <p:cond delay="0"/>
                                  </p:stCondLst>
                                  <p:childTnLst>
                                    <p:set>
                                      <p:cBhvr>
                                        <p:cTn id="113" dur="1" fill="hold">
                                          <p:stCondLst>
                                            <p:cond delay="0"/>
                                          </p:stCondLst>
                                        </p:cTn>
                                        <p:tgtEl>
                                          <p:spTgt spid="136"/>
                                        </p:tgtEl>
                                        <p:attrNameLst>
                                          <p:attrName>style.visibility</p:attrName>
                                        </p:attrNameLst>
                                      </p:cBhvr>
                                      <p:to>
                                        <p:strVal val="visible"/>
                                      </p:to>
                                    </p:set>
                                    <p:animEffect transition="in" filter="fade">
                                      <p:cBhvr>
                                        <p:cTn id="114" dur="250"/>
                                        <p:tgtEl>
                                          <p:spTgt spid="136"/>
                                        </p:tgtEl>
                                      </p:cBhvr>
                                    </p:animEffect>
                                  </p:childTnLst>
                                </p:cTn>
                              </p:par>
                              <p:par>
                                <p:cTn id="115" presetID="10" presetClass="entr" presetSubtype="0" fill="hold" nodeType="withEffect">
                                  <p:stCondLst>
                                    <p:cond delay="0"/>
                                  </p:stCondLst>
                                  <p:childTnLst>
                                    <p:set>
                                      <p:cBhvr>
                                        <p:cTn id="116" dur="1" fill="hold">
                                          <p:stCondLst>
                                            <p:cond delay="0"/>
                                          </p:stCondLst>
                                        </p:cTn>
                                        <p:tgtEl>
                                          <p:spTgt spid="137"/>
                                        </p:tgtEl>
                                        <p:attrNameLst>
                                          <p:attrName>style.visibility</p:attrName>
                                        </p:attrNameLst>
                                      </p:cBhvr>
                                      <p:to>
                                        <p:strVal val="visible"/>
                                      </p:to>
                                    </p:set>
                                    <p:animEffect transition="in" filter="fade">
                                      <p:cBhvr>
                                        <p:cTn id="117" dur="250"/>
                                        <p:tgtEl>
                                          <p:spTgt spid="137"/>
                                        </p:tgtEl>
                                      </p:cBhvr>
                                    </p:animEffect>
                                  </p:childTnLst>
                                </p:cTn>
                              </p:par>
                              <p:par>
                                <p:cTn id="118" presetID="10" presetClass="entr" presetSubtype="0" fill="hold" nodeType="withEffect">
                                  <p:stCondLst>
                                    <p:cond delay="0"/>
                                  </p:stCondLst>
                                  <p:childTnLst>
                                    <p:set>
                                      <p:cBhvr>
                                        <p:cTn id="119" dur="1" fill="hold">
                                          <p:stCondLst>
                                            <p:cond delay="0"/>
                                          </p:stCondLst>
                                        </p:cTn>
                                        <p:tgtEl>
                                          <p:spTgt spid="137"/>
                                        </p:tgtEl>
                                        <p:attrNameLst>
                                          <p:attrName>style.visibility</p:attrName>
                                        </p:attrNameLst>
                                      </p:cBhvr>
                                      <p:to>
                                        <p:strVal val="visible"/>
                                      </p:to>
                                    </p:set>
                                    <p:animEffect transition="in" filter="fade">
                                      <p:cBhvr>
                                        <p:cTn id="120" dur="250"/>
                                        <p:tgtEl>
                                          <p:spTgt spid="13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145"/>
                                        </p:tgtEl>
                                        <p:attrNameLst>
                                          <p:attrName>style.visibility</p:attrName>
                                        </p:attrNameLst>
                                      </p:cBhvr>
                                      <p:to>
                                        <p:strVal val="visible"/>
                                      </p:to>
                                    </p:set>
                                    <p:animEffect transition="in" filter="fade">
                                      <p:cBhvr>
                                        <p:cTn id="125" dur="250"/>
                                        <p:tgtEl>
                                          <p:spTgt spid="145"/>
                                        </p:tgtEl>
                                      </p:cBhvr>
                                    </p:animEffect>
                                  </p:childTnLst>
                                </p:cTn>
                              </p:par>
                              <p:par>
                                <p:cTn id="126" presetID="10" presetClass="exit" presetSubtype="0" fill="hold" nodeType="withEffect">
                                  <p:stCondLst>
                                    <p:cond delay="0"/>
                                  </p:stCondLst>
                                  <p:childTnLst>
                                    <p:animEffect transition="out" filter="fade">
                                      <p:cBhvr>
                                        <p:cTn id="127" dur="250"/>
                                        <p:tgtEl>
                                          <p:spTgt spid="138"/>
                                        </p:tgtEl>
                                      </p:cBhvr>
                                    </p:animEffect>
                                    <p:set>
                                      <p:cBhvr>
                                        <p:cTn id="128" dur="1" fill="hold">
                                          <p:stCondLst>
                                            <p:cond delay="250"/>
                                          </p:stCondLst>
                                        </p:cTn>
                                        <p:tgtEl>
                                          <p:spTgt spid="13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46"/>
                                        </p:tgtEl>
                                        <p:attrNameLst>
                                          <p:attrName>style.visibility</p:attrName>
                                        </p:attrNameLst>
                                      </p:cBhvr>
                                      <p:to>
                                        <p:strVal val="visible"/>
                                      </p:to>
                                    </p:set>
                                    <p:animEffect transition="in" filter="fade">
                                      <p:cBhvr>
                                        <p:cTn id="133" dur="250"/>
                                        <p:tgtEl>
                                          <p:spTgt spid="146"/>
                                        </p:tgtEl>
                                      </p:cBhvr>
                                    </p:animEffect>
                                  </p:childTnLst>
                                </p:cTn>
                              </p:par>
                              <p:par>
                                <p:cTn id="134" presetID="10" presetClass="entr" presetSubtype="0" fill="hold" nodeType="withEffect">
                                  <p:stCondLst>
                                    <p:cond delay="0"/>
                                  </p:stCondLst>
                                  <p:childTnLst>
                                    <p:set>
                                      <p:cBhvr>
                                        <p:cTn id="135" dur="1" fill="hold">
                                          <p:stCondLst>
                                            <p:cond delay="0"/>
                                          </p:stCondLst>
                                        </p:cTn>
                                        <p:tgtEl>
                                          <p:spTgt spid="146"/>
                                        </p:tgtEl>
                                        <p:attrNameLst>
                                          <p:attrName>style.visibility</p:attrName>
                                        </p:attrNameLst>
                                      </p:cBhvr>
                                      <p:to>
                                        <p:strVal val="visible"/>
                                      </p:to>
                                    </p:set>
                                    <p:animEffect transition="in" filter="fade">
                                      <p:cBhvr>
                                        <p:cTn id="136" dur="250"/>
                                        <p:tgtEl>
                                          <p:spTgt spid="146"/>
                                        </p:tgtEl>
                                      </p:cBhvr>
                                    </p:animEffect>
                                  </p:childTnLst>
                                </p:cTn>
                              </p:par>
                              <p:par>
                                <p:cTn id="137" presetID="10" presetClass="entr" presetSubtype="0" fill="hold" nodeType="withEffect">
                                  <p:stCondLst>
                                    <p:cond delay="0"/>
                                  </p:stCondLst>
                                  <p:childTnLst>
                                    <p:set>
                                      <p:cBhvr>
                                        <p:cTn id="138" dur="1" fill="hold">
                                          <p:stCondLst>
                                            <p:cond delay="0"/>
                                          </p:stCondLst>
                                        </p:cTn>
                                        <p:tgtEl>
                                          <p:spTgt spid="147"/>
                                        </p:tgtEl>
                                        <p:attrNameLst>
                                          <p:attrName>style.visibility</p:attrName>
                                        </p:attrNameLst>
                                      </p:cBhvr>
                                      <p:to>
                                        <p:strVal val="visible"/>
                                      </p:to>
                                    </p:set>
                                    <p:animEffect transition="in" filter="fade">
                                      <p:cBhvr>
                                        <p:cTn id="139" dur="250"/>
                                        <p:tgtEl>
                                          <p:spTgt spid="147"/>
                                        </p:tgtEl>
                                      </p:cBhvr>
                                    </p:animEffect>
                                  </p:childTnLst>
                                </p:cTn>
                              </p:par>
                              <p:par>
                                <p:cTn id="140" presetID="10" presetClass="entr" presetSubtype="0" fill="hold" nodeType="withEffect">
                                  <p:stCondLst>
                                    <p:cond delay="0"/>
                                  </p:stCondLst>
                                  <p:childTnLst>
                                    <p:set>
                                      <p:cBhvr>
                                        <p:cTn id="141" dur="1" fill="hold">
                                          <p:stCondLst>
                                            <p:cond delay="0"/>
                                          </p:stCondLst>
                                        </p:cTn>
                                        <p:tgtEl>
                                          <p:spTgt spid="147"/>
                                        </p:tgtEl>
                                        <p:attrNameLst>
                                          <p:attrName>style.visibility</p:attrName>
                                        </p:attrNameLst>
                                      </p:cBhvr>
                                      <p:to>
                                        <p:strVal val="visible"/>
                                      </p:to>
                                    </p:set>
                                    <p:animEffect transition="in" filter="fade">
                                      <p:cBhvr>
                                        <p:cTn id="142" dur="250"/>
                                        <p:tgtEl>
                                          <p:spTgt spid="147"/>
                                        </p:tgtEl>
                                      </p:cBhvr>
                                    </p:animEffect>
                                  </p:childTnLst>
                                </p:cTn>
                              </p:par>
                              <p:par>
                                <p:cTn id="143" presetID="10" presetClass="entr" presetSubtype="0" fill="hold" nodeType="withEffect">
                                  <p:stCondLst>
                                    <p:cond delay="0"/>
                                  </p:stCondLst>
                                  <p:childTnLst>
                                    <p:set>
                                      <p:cBhvr>
                                        <p:cTn id="144" dur="1" fill="hold">
                                          <p:stCondLst>
                                            <p:cond delay="0"/>
                                          </p:stCondLst>
                                        </p:cTn>
                                        <p:tgtEl>
                                          <p:spTgt spid="148"/>
                                        </p:tgtEl>
                                        <p:attrNameLst>
                                          <p:attrName>style.visibility</p:attrName>
                                        </p:attrNameLst>
                                      </p:cBhvr>
                                      <p:to>
                                        <p:strVal val="visible"/>
                                      </p:to>
                                    </p:set>
                                    <p:animEffect transition="in" filter="fade">
                                      <p:cBhvr>
                                        <p:cTn id="145" dur="250"/>
                                        <p:tgtEl>
                                          <p:spTgt spid="148"/>
                                        </p:tgtEl>
                                      </p:cBhvr>
                                    </p:animEffect>
                                  </p:childTnLst>
                                </p:cTn>
                              </p:par>
                              <p:par>
                                <p:cTn id="146" presetID="10" presetClass="entr" presetSubtype="0" fill="hold" nodeType="withEffect">
                                  <p:stCondLst>
                                    <p:cond delay="0"/>
                                  </p:stCondLst>
                                  <p:childTnLst>
                                    <p:set>
                                      <p:cBhvr>
                                        <p:cTn id="147" dur="1" fill="hold">
                                          <p:stCondLst>
                                            <p:cond delay="0"/>
                                          </p:stCondLst>
                                        </p:cTn>
                                        <p:tgtEl>
                                          <p:spTgt spid="148"/>
                                        </p:tgtEl>
                                        <p:attrNameLst>
                                          <p:attrName>style.visibility</p:attrName>
                                        </p:attrNameLst>
                                      </p:cBhvr>
                                      <p:to>
                                        <p:strVal val="visible"/>
                                      </p:to>
                                    </p:set>
                                    <p:animEffect transition="in" filter="fade">
                                      <p:cBhvr>
                                        <p:cTn id="148" dur="250"/>
                                        <p:tgtEl>
                                          <p:spTgt spid="148"/>
                                        </p:tgtEl>
                                      </p:cBhvr>
                                    </p:animEffect>
                                  </p:childTnLst>
                                </p:cTn>
                              </p:par>
                              <p:par>
                                <p:cTn id="149" presetID="10" presetClass="entr" presetSubtype="0" fill="hold" nodeType="withEffect">
                                  <p:stCondLst>
                                    <p:cond delay="0"/>
                                  </p:stCondLst>
                                  <p:childTnLst>
                                    <p:set>
                                      <p:cBhvr>
                                        <p:cTn id="150" dur="1" fill="hold">
                                          <p:stCondLst>
                                            <p:cond delay="0"/>
                                          </p:stCondLst>
                                        </p:cTn>
                                        <p:tgtEl>
                                          <p:spTgt spid="149"/>
                                        </p:tgtEl>
                                        <p:attrNameLst>
                                          <p:attrName>style.visibility</p:attrName>
                                        </p:attrNameLst>
                                      </p:cBhvr>
                                      <p:to>
                                        <p:strVal val="visible"/>
                                      </p:to>
                                    </p:set>
                                    <p:animEffect transition="in" filter="fade">
                                      <p:cBhvr>
                                        <p:cTn id="151" dur="250"/>
                                        <p:tgtEl>
                                          <p:spTgt spid="149"/>
                                        </p:tgtEl>
                                      </p:cBhvr>
                                    </p:animEffect>
                                  </p:childTnLst>
                                </p:cTn>
                              </p:par>
                              <p:par>
                                <p:cTn id="152" presetID="10" presetClass="entr" presetSubtype="0" fill="hold" nodeType="withEffect">
                                  <p:stCondLst>
                                    <p:cond delay="0"/>
                                  </p:stCondLst>
                                  <p:childTnLst>
                                    <p:set>
                                      <p:cBhvr>
                                        <p:cTn id="153" dur="1" fill="hold">
                                          <p:stCondLst>
                                            <p:cond delay="0"/>
                                          </p:stCondLst>
                                        </p:cTn>
                                        <p:tgtEl>
                                          <p:spTgt spid="149"/>
                                        </p:tgtEl>
                                        <p:attrNameLst>
                                          <p:attrName>style.visibility</p:attrName>
                                        </p:attrNameLst>
                                      </p:cBhvr>
                                      <p:to>
                                        <p:strVal val="visible"/>
                                      </p:to>
                                    </p:set>
                                    <p:animEffect transition="in" filter="fade">
                                      <p:cBhvr>
                                        <p:cTn id="154" dur="250"/>
                                        <p:tgtEl>
                                          <p:spTgt spid="149"/>
                                        </p:tgtEl>
                                      </p:cBhvr>
                                    </p:animEffect>
                                  </p:childTnLst>
                                </p:cTn>
                              </p:par>
                              <p:par>
                                <p:cTn id="155" presetID="10" presetClass="entr" presetSubtype="0" fill="hold" nodeType="withEffect">
                                  <p:stCondLst>
                                    <p:cond delay="0"/>
                                  </p:stCondLst>
                                  <p:childTnLst>
                                    <p:set>
                                      <p:cBhvr>
                                        <p:cTn id="156" dur="1" fill="hold">
                                          <p:stCondLst>
                                            <p:cond delay="0"/>
                                          </p:stCondLst>
                                        </p:cTn>
                                        <p:tgtEl>
                                          <p:spTgt spid="150"/>
                                        </p:tgtEl>
                                        <p:attrNameLst>
                                          <p:attrName>style.visibility</p:attrName>
                                        </p:attrNameLst>
                                      </p:cBhvr>
                                      <p:to>
                                        <p:strVal val="visible"/>
                                      </p:to>
                                    </p:set>
                                    <p:animEffect transition="in" filter="fade">
                                      <p:cBhvr>
                                        <p:cTn id="157" dur="250"/>
                                        <p:tgtEl>
                                          <p:spTgt spid="150"/>
                                        </p:tgtEl>
                                      </p:cBhvr>
                                    </p:animEffect>
                                  </p:childTnLst>
                                </p:cTn>
                              </p:par>
                              <p:par>
                                <p:cTn id="158" presetID="10" presetClass="entr" presetSubtype="0" fill="hold" nodeType="withEffect">
                                  <p:stCondLst>
                                    <p:cond delay="0"/>
                                  </p:stCondLst>
                                  <p:childTnLst>
                                    <p:set>
                                      <p:cBhvr>
                                        <p:cTn id="159" dur="1" fill="hold">
                                          <p:stCondLst>
                                            <p:cond delay="0"/>
                                          </p:stCondLst>
                                        </p:cTn>
                                        <p:tgtEl>
                                          <p:spTgt spid="150"/>
                                        </p:tgtEl>
                                        <p:attrNameLst>
                                          <p:attrName>style.visibility</p:attrName>
                                        </p:attrNameLst>
                                      </p:cBhvr>
                                      <p:to>
                                        <p:strVal val="visible"/>
                                      </p:to>
                                    </p:set>
                                    <p:animEffect transition="in" filter="fade">
                                      <p:cBhvr>
                                        <p:cTn id="160" dur="250"/>
                                        <p:tgtEl>
                                          <p:spTgt spid="150"/>
                                        </p:tgtEl>
                                      </p:cBhvr>
                                    </p:animEffect>
                                  </p:childTnLst>
                                </p:cTn>
                              </p:par>
                              <p:par>
                                <p:cTn id="161" presetID="10" presetClass="entr" presetSubtype="0" fill="hold" nodeType="withEffect">
                                  <p:stCondLst>
                                    <p:cond delay="0"/>
                                  </p:stCondLst>
                                  <p:childTnLst>
                                    <p:set>
                                      <p:cBhvr>
                                        <p:cTn id="162" dur="1" fill="hold">
                                          <p:stCondLst>
                                            <p:cond delay="0"/>
                                          </p:stCondLst>
                                        </p:cTn>
                                        <p:tgtEl>
                                          <p:spTgt spid="151"/>
                                        </p:tgtEl>
                                        <p:attrNameLst>
                                          <p:attrName>style.visibility</p:attrName>
                                        </p:attrNameLst>
                                      </p:cBhvr>
                                      <p:to>
                                        <p:strVal val="visible"/>
                                      </p:to>
                                    </p:set>
                                    <p:animEffect transition="in" filter="fade">
                                      <p:cBhvr>
                                        <p:cTn id="163" dur="250"/>
                                        <p:tgtEl>
                                          <p:spTgt spid="151"/>
                                        </p:tgtEl>
                                      </p:cBhvr>
                                    </p:animEffect>
                                  </p:childTnLst>
                                </p:cTn>
                              </p:par>
                              <p:par>
                                <p:cTn id="164" presetID="10" presetClass="entr" presetSubtype="0" fill="hold" nodeType="withEffect">
                                  <p:stCondLst>
                                    <p:cond delay="0"/>
                                  </p:stCondLst>
                                  <p:childTnLst>
                                    <p:set>
                                      <p:cBhvr>
                                        <p:cTn id="165" dur="1" fill="hold">
                                          <p:stCondLst>
                                            <p:cond delay="0"/>
                                          </p:stCondLst>
                                        </p:cTn>
                                        <p:tgtEl>
                                          <p:spTgt spid="151"/>
                                        </p:tgtEl>
                                        <p:attrNameLst>
                                          <p:attrName>style.visibility</p:attrName>
                                        </p:attrNameLst>
                                      </p:cBhvr>
                                      <p:to>
                                        <p:strVal val="visible"/>
                                      </p:to>
                                    </p:set>
                                    <p:animEffect transition="in" filter="fade">
                                      <p:cBhvr>
                                        <p:cTn id="166" dur="250"/>
                                        <p:tgtEl>
                                          <p:spTgt spid="151"/>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157"/>
                                        </p:tgtEl>
                                        <p:attrNameLst>
                                          <p:attrName>style.visibility</p:attrName>
                                        </p:attrNameLst>
                                      </p:cBhvr>
                                      <p:to>
                                        <p:strVal val="visible"/>
                                      </p:to>
                                    </p:set>
                                    <p:animEffect transition="in" filter="fade">
                                      <p:cBhvr>
                                        <p:cTn id="171" dur="250"/>
                                        <p:tgtEl>
                                          <p:spTgt spid="157"/>
                                        </p:tgtEl>
                                      </p:cBhvr>
                                    </p:animEffect>
                                  </p:childTnLst>
                                </p:cTn>
                              </p:par>
                              <p:par>
                                <p:cTn id="172" presetID="10" presetClass="exit" presetSubtype="0" fill="hold" nodeType="withEffect">
                                  <p:stCondLst>
                                    <p:cond delay="0"/>
                                  </p:stCondLst>
                                  <p:childTnLst>
                                    <p:animEffect transition="out" filter="fade">
                                      <p:cBhvr>
                                        <p:cTn id="173" dur="250"/>
                                        <p:tgtEl>
                                          <p:spTgt spid="152"/>
                                        </p:tgtEl>
                                      </p:cBhvr>
                                    </p:animEffect>
                                    <p:set>
                                      <p:cBhvr>
                                        <p:cTn id="174" dur="1" fill="hold">
                                          <p:stCondLst>
                                            <p:cond delay="250"/>
                                          </p:stCondLst>
                                        </p:cTn>
                                        <p:tgtEl>
                                          <p:spTgt spid="152"/>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158"/>
                                        </p:tgtEl>
                                        <p:attrNameLst>
                                          <p:attrName>style.visibility</p:attrName>
                                        </p:attrNameLst>
                                      </p:cBhvr>
                                      <p:to>
                                        <p:strVal val="visible"/>
                                      </p:to>
                                    </p:set>
                                    <p:animEffect transition="in" filter="fade">
                                      <p:cBhvr>
                                        <p:cTn id="179" dur="250"/>
                                        <p:tgtEl>
                                          <p:spTgt spid="158"/>
                                        </p:tgtEl>
                                      </p:cBhvr>
                                    </p:animEffect>
                                  </p:childTnLst>
                                </p:cTn>
                              </p:par>
                              <p:par>
                                <p:cTn id="180" presetID="10" presetClass="entr" presetSubtype="0" fill="hold" nodeType="withEffect">
                                  <p:stCondLst>
                                    <p:cond delay="0"/>
                                  </p:stCondLst>
                                  <p:childTnLst>
                                    <p:set>
                                      <p:cBhvr>
                                        <p:cTn id="181" dur="1" fill="hold">
                                          <p:stCondLst>
                                            <p:cond delay="0"/>
                                          </p:stCondLst>
                                        </p:cTn>
                                        <p:tgtEl>
                                          <p:spTgt spid="158"/>
                                        </p:tgtEl>
                                        <p:attrNameLst>
                                          <p:attrName>style.visibility</p:attrName>
                                        </p:attrNameLst>
                                      </p:cBhvr>
                                      <p:to>
                                        <p:strVal val="visible"/>
                                      </p:to>
                                    </p:set>
                                    <p:animEffect transition="in" filter="fade">
                                      <p:cBhvr>
                                        <p:cTn id="182" dur="250"/>
                                        <p:tgtEl>
                                          <p:spTgt spid="158"/>
                                        </p:tgtEl>
                                      </p:cBhvr>
                                    </p:animEffect>
                                  </p:childTnLst>
                                </p:cTn>
                              </p:par>
                              <p:par>
                                <p:cTn id="183" presetID="10" presetClass="entr" presetSubtype="0" fill="hold" nodeType="withEffect">
                                  <p:stCondLst>
                                    <p:cond delay="0"/>
                                  </p:stCondLst>
                                  <p:childTnLst>
                                    <p:set>
                                      <p:cBhvr>
                                        <p:cTn id="184" dur="1" fill="hold">
                                          <p:stCondLst>
                                            <p:cond delay="0"/>
                                          </p:stCondLst>
                                        </p:cTn>
                                        <p:tgtEl>
                                          <p:spTgt spid="159"/>
                                        </p:tgtEl>
                                        <p:attrNameLst>
                                          <p:attrName>style.visibility</p:attrName>
                                        </p:attrNameLst>
                                      </p:cBhvr>
                                      <p:to>
                                        <p:strVal val="visible"/>
                                      </p:to>
                                    </p:set>
                                    <p:animEffect transition="in" filter="fade">
                                      <p:cBhvr>
                                        <p:cTn id="185" dur="250"/>
                                        <p:tgtEl>
                                          <p:spTgt spid="159"/>
                                        </p:tgtEl>
                                      </p:cBhvr>
                                    </p:animEffect>
                                  </p:childTnLst>
                                </p:cTn>
                              </p:par>
                              <p:par>
                                <p:cTn id="186" presetID="10" presetClass="entr" presetSubtype="0" fill="hold" nodeType="withEffect">
                                  <p:stCondLst>
                                    <p:cond delay="0"/>
                                  </p:stCondLst>
                                  <p:childTnLst>
                                    <p:set>
                                      <p:cBhvr>
                                        <p:cTn id="187" dur="1" fill="hold">
                                          <p:stCondLst>
                                            <p:cond delay="0"/>
                                          </p:stCondLst>
                                        </p:cTn>
                                        <p:tgtEl>
                                          <p:spTgt spid="159"/>
                                        </p:tgtEl>
                                        <p:attrNameLst>
                                          <p:attrName>style.visibility</p:attrName>
                                        </p:attrNameLst>
                                      </p:cBhvr>
                                      <p:to>
                                        <p:strVal val="visible"/>
                                      </p:to>
                                    </p:set>
                                    <p:animEffect transition="in" filter="fade">
                                      <p:cBhvr>
                                        <p:cTn id="188" dur="250"/>
                                        <p:tgtEl>
                                          <p:spTgt spid="159"/>
                                        </p:tgtEl>
                                      </p:cBhvr>
                                    </p:animEffect>
                                  </p:childTnLst>
                                </p:cTn>
                              </p:par>
                              <p:par>
                                <p:cTn id="189" presetID="10" presetClass="entr" presetSubtype="0" fill="hold" nodeType="withEffect">
                                  <p:stCondLst>
                                    <p:cond delay="0"/>
                                  </p:stCondLst>
                                  <p:childTnLst>
                                    <p:set>
                                      <p:cBhvr>
                                        <p:cTn id="190" dur="1" fill="hold">
                                          <p:stCondLst>
                                            <p:cond delay="0"/>
                                          </p:stCondLst>
                                        </p:cTn>
                                        <p:tgtEl>
                                          <p:spTgt spid="160"/>
                                        </p:tgtEl>
                                        <p:attrNameLst>
                                          <p:attrName>style.visibility</p:attrName>
                                        </p:attrNameLst>
                                      </p:cBhvr>
                                      <p:to>
                                        <p:strVal val="visible"/>
                                      </p:to>
                                    </p:set>
                                    <p:animEffect transition="in" filter="fade">
                                      <p:cBhvr>
                                        <p:cTn id="191" dur="250"/>
                                        <p:tgtEl>
                                          <p:spTgt spid="160"/>
                                        </p:tgtEl>
                                      </p:cBhvr>
                                    </p:animEffect>
                                  </p:childTnLst>
                                </p:cTn>
                              </p:par>
                              <p:par>
                                <p:cTn id="192" presetID="10" presetClass="entr" presetSubtype="0" fill="hold" nodeType="withEffect">
                                  <p:stCondLst>
                                    <p:cond delay="0"/>
                                  </p:stCondLst>
                                  <p:childTnLst>
                                    <p:set>
                                      <p:cBhvr>
                                        <p:cTn id="193" dur="1" fill="hold">
                                          <p:stCondLst>
                                            <p:cond delay="0"/>
                                          </p:stCondLst>
                                        </p:cTn>
                                        <p:tgtEl>
                                          <p:spTgt spid="160"/>
                                        </p:tgtEl>
                                        <p:attrNameLst>
                                          <p:attrName>style.visibility</p:attrName>
                                        </p:attrNameLst>
                                      </p:cBhvr>
                                      <p:to>
                                        <p:strVal val="visible"/>
                                      </p:to>
                                    </p:set>
                                    <p:animEffect transition="in" filter="fade">
                                      <p:cBhvr>
                                        <p:cTn id="194" dur="250"/>
                                        <p:tgtEl>
                                          <p:spTgt spid="160"/>
                                        </p:tgtEl>
                                      </p:cBhvr>
                                    </p:animEffect>
                                  </p:childTnLst>
                                </p:cTn>
                              </p:par>
                              <p:par>
                                <p:cTn id="195" presetID="10" presetClass="entr" presetSubtype="0" fill="hold" nodeType="withEffect">
                                  <p:stCondLst>
                                    <p:cond delay="0"/>
                                  </p:stCondLst>
                                  <p:childTnLst>
                                    <p:set>
                                      <p:cBhvr>
                                        <p:cTn id="196" dur="1" fill="hold">
                                          <p:stCondLst>
                                            <p:cond delay="0"/>
                                          </p:stCondLst>
                                        </p:cTn>
                                        <p:tgtEl>
                                          <p:spTgt spid="161"/>
                                        </p:tgtEl>
                                        <p:attrNameLst>
                                          <p:attrName>style.visibility</p:attrName>
                                        </p:attrNameLst>
                                      </p:cBhvr>
                                      <p:to>
                                        <p:strVal val="visible"/>
                                      </p:to>
                                    </p:set>
                                    <p:animEffect transition="in" filter="fade">
                                      <p:cBhvr>
                                        <p:cTn id="197" dur="250"/>
                                        <p:tgtEl>
                                          <p:spTgt spid="161"/>
                                        </p:tgtEl>
                                      </p:cBhvr>
                                    </p:animEffect>
                                  </p:childTnLst>
                                </p:cTn>
                              </p:par>
                              <p:par>
                                <p:cTn id="198" presetID="10" presetClass="entr" presetSubtype="0" fill="hold" nodeType="withEffect">
                                  <p:stCondLst>
                                    <p:cond delay="0"/>
                                  </p:stCondLst>
                                  <p:childTnLst>
                                    <p:set>
                                      <p:cBhvr>
                                        <p:cTn id="199" dur="1" fill="hold">
                                          <p:stCondLst>
                                            <p:cond delay="0"/>
                                          </p:stCondLst>
                                        </p:cTn>
                                        <p:tgtEl>
                                          <p:spTgt spid="161"/>
                                        </p:tgtEl>
                                        <p:attrNameLst>
                                          <p:attrName>style.visibility</p:attrName>
                                        </p:attrNameLst>
                                      </p:cBhvr>
                                      <p:to>
                                        <p:strVal val="visible"/>
                                      </p:to>
                                    </p:set>
                                    <p:animEffect transition="in" filter="fade">
                                      <p:cBhvr>
                                        <p:cTn id="200" dur="250"/>
                                        <p:tgtEl>
                                          <p:spTgt spid="161"/>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170"/>
                                        </p:tgtEl>
                                        <p:attrNameLst>
                                          <p:attrName>style.visibility</p:attrName>
                                        </p:attrNameLst>
                                      </p:cBhvr>
                                      <p:to>
                                        <p:strVal val="visible"/>
                                      </p:to>
                                    </p:set>
                                    <p:animEffect transition="in" filter="fade">
                                      <p:cBhvr>
                                        <p:cTn id="205" dur="250"/>
                                        <p:tgtEl>
                                          <p:spTgt spid="170"/>
                                        </p:tgtEl>
                                      </p:cBhvr>
                                    </p:animEffect>
                                  </p:childTnLst>
                                </p:cTn>
                              </p:par>
                              <p:par>
                                <p:cTn id="206" presetID="10" presetClass="exit" presetSubtype="0" fill="hold" nodeType="withEffect">
                                  <p:stCondLst>
                                    <p:cond delay="0"/>
                                  </p:stCondLst>
                                  <p:childTnLst>
                                    <p:animEffect transition="out" filter="fade">
                                      <p:cBhvr>
                                        <p:cTn id="207" dur="250"/>
                                        <p:tgtEl>
                                          <p:spTgt spid="162"/>
                                        </p:tgtEl>
                                      </p:cBhvr>
                                    </p:animEffect>
                                    <p:set>
                                      <p:cBhvr>
                                        <p:cTn id="208" dur="1" fill="hold">
                                          <p:stCondLst>
                                            <p:cond delay="250"/>
                                          </p:stCondLst>
                                        </p:cTn>
                                        <p:tgtEl>
                                          <p:spTgt spid="162"/>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171"/>
                                        </p:tgtEl>
                                        <p:attrNameLst>
                                          <p:attrName>style.visibility</p:attrName>
                                        </p:attrNameLst>
                                      </p:cBhvr>
                                      <p:to>
                                        <p:strVal val="visible"/>
                                      </p:to>
                                    </p:set>
                                    <p:animEffect transition="in" filter="fade">
                                      <p:cBhvr>
                                        <p:cTn id="213" dur="250"/>
                                        <p:tgtEl>
                                          <p:spTgt spid="171"/>
                                        </p:tgtEl>
                                      </p:cBhvr>
                                    </p:animEffect>
                                  </p:childTnLst>
                                </p:cTn>
                              </p:par>
                              <p:par>
                                <p:cTn id="214" presetID="10" presetClass="entr" presetSubtype="0" fill="hold" nodeType="withEffect">
                                  <p:stCondLst>
                                    <p:cond delay="0"/>
                                  </p:stCondLst>
                                  <p:childTnLst>
                                    <p:set>
                                      <p:cBhvr>
                                        <p:cTn id="215" dur="1" fill="hold">
                                          <p:stCondLst>
                                            <p:cond delay="0"/>
                                          </p:stCondLst>
                                        </p:cTn>
                                        <p:tgtEl>
                                          <p:spTgt spid="171"/>
                                        </p:tgtEl>
                                        <p:attrNameLst>
                                          <p:attrName>style.visibility</p:attrName>
                                        </p:attrNameLst>
                                      </p:cBhvr>
                                      <p:to>
                                        <p:strVal val="visible"/>
                                      </p:to>
                                    </p:set>
                                    <p:animEffect transition="in" filter="fade">
                                      <p:cBhvr>
                                        <p:cTn id="216" dur="250"/>
                                        <p:tgtEl>
                                          <p:spTgt spid="171"/>
                                        </p:tgtEl>
                                      </p:cBhvr>
                                    </p:animEffect>
                                  </p:childTnLst>
                                </p:cTn>
                              </p:par>
                              <p:par>
                                <p:cTn id="217" presetID="10" presetClass="entr" presetSubtype="0" fill="hold" nodeType="withEffect">
                                  <p:stCondLst>
                                    <p:cond delay="0"/>
                                  </p:stCondLst>
                                  <p:childTnLst>
                                    <p:set>
                                      <p:cBhvr>
                                        <p:cTn id="218" dur="1" fill="hold">
                                          <p:stCondLst>
                                            <p:cond delay="0"/>
                                          </p:stCondLst>
                                        </p:cTn>
                                        <p:tgtEl>
                                          <p:spTgt spid="172"/>
                                        </p:tgtEl>
                                        <p:attrNameLst>
                                          <p:attrName>style.visibility</p:attrName>
                                        </p:attrNameLst>
                                      </p:cBhvr>
                                      <p:to>
                                        <p:strVal val="visible"/>
                                      </p:to>
                                    </p:set>
                                    <p:animEffect transition="in" filter="fade">
                                      <p:cBhvr>
                                        <p:cTn id="219" dur="250"/>
                                        <p:tgtEl>
                                          <p:spTgt spid="172"/>
                                        </p:tgtEl>
                                      </p:cBhvr>
                                    </p:animEffect>
                                  </p:childTnLst>
                                </p:cTn>
                              </p:par>
                              <p:par>
                                <p:cTn id="220" presetID="10" presetClass="entr" presetSubtype="0" fill="hold" nodeType="withEffect">
                                  <p:stCondLst>
                                    <p:cond delay="0"/>
                                  </p:stCondLst>
                                  <p:childTnLst>
                                    <p:set>
                                      <p:cBhvr>
                                        <p:cTn id="221" dur="1" fill="hold">
                                          <p:stCondLst>
                                            <p:cond delay="0"/>
                                          </p:stCondLst>
                                        </p:cTn>
                                        <p:tgtEl>
                                          <p:spTgt spid="172"/>
                                        </p:tgtEl>
                                        <p:attrNameLst>
                                          <p:attrName>style.visibility</p:attrName>
                                        </p:attrNameLst>
                                      </p:cBhvr>
                                      <p:to>
                                        <p:strVal val="visible"/>
                                      </p:to>
                                    </p:set>
                                    <p:animEffect transition="in" filter="fade">
                                      <p:cBhvr>
                                        <p:cTn id="222" dur="250"/>
                                        <p:tgtEl>
                                          <p:spTgt spid="172"/>
                                        </p:tgtEl>
                                      </p:cBhvr>
                                    </p:animEffect>
                                  </p:childTnLst>
                                </p:cTn>
                              </p:par>
                              <p:par>
                                <p:cTn id="223" presetID="10" presetClass="entr" presetSubtype="0" fill="hold" nodeType="withEffect">
                                  <p:stCondLst>
                                    <p:cond delay="0"/>
                                  </p:stCondLst>
                                  <p:childTnLst>
                                    <p:set>
                                      <p:cBhvr>
                                        <p:cTn id="224" dur="1" fill="hold">
                                          <p:stCondLst>
                                            <p:cond delay="0"/>
                                          </p:stCondLst>
                                        </p:cTn>
                                        <p:tgtEl>
                                          <p:spTgt spid="173"/>
                                        </p:tgtEl>
                                        <p:attrNameLst>
                                          <p:attrName>style.visibility</p:attrName>
                                        </p:attrNameLst>
                                      </p:cBhvr>
                                      <p:to>
                                        <p:strVal val="visible"/>
                                      </p:to>
                                    </p:set>
                                    <p:animEffect transition="in" filter="fade">
                                      <p:cBhvr>
                                        <p:cTn id="225" dur="250"/>
                                        <p:tgtEl>
                                          <p:spTgt spid="173"/>
                                        </p:tgtEl>
                                      </p:cBhvr>
                                    </p:animEffect>
                                  </p:childTnLst>
                                </p:cTn>
                              </p:par>
                              <p:par>
                                <p:cTn id="226" presetID="10" presetClass="entr" presetSubtype="0" fill="hold" nodeType="withEffect">
                                  <p:stCondLst>
                                    <p:cond delay="0"/>
                                  </p:stCondLst>
                                  <p:childTnLst>
                                    <p:set>
                                      <p:cBhvr>
                                        <p:cTn id="227" dur="1" fill="hold">
                                          <p:stCondLst>
                                            <p:cond delay="0"/>
                                          </p:stCondLst>
                                        </p:cTn>
                                        <p:tgtEl>
                                          <p:spTgt spid="173"/>
                                        </p:tgtEl>
                                        <p:attrNameLst>
                                          <p:attrName>style.visibility</p:attrName>
                                        </p:attrNameLst>
                                      </p:cBhvr>
                                      <p:to>
                                        <p:strVal val="visible"/>
                                      </p:to>
                                    </p:set>
                                    <p:animEffect transition="in" filter="fade">
                                      <p:cBhvr>
                                        <p:cTn id="228" dur="250"/>
                                        <p:tgtEl>
                                          <p:spTgt spid="173"/>
                                        </p:tgtEl>
                                      </p:cBhvr>
                                    </p:animEffect>
                                  </p:childTnLst>
                                </p:cTn>
                              </p:par>
                              <p:par>
                                <p:cTn id="229" presetID="10" presetClass="entr" presetSubtype="0" fill="hold" nodeType="withEffect">
                                  <p:stCondLst>
                                    <p:cond delay="0"/>
                                  </p:stCondLst>
                                  <p:childTnLst>
                                    <p:set>
                                      <p:cBhvr>
                                        <p:cTn id="230" dur="1" fill="hold">
                                          <p:stCondLst>
                                            <p:cond delay="0"/>
                                          </p:stCondLst>
                                        </p:cTn>
                                        <p:tgtEl>
                                          <p:spTgt spid="174"/>
                                        </p:tgtEl>
                                        <p:attrNameLst>
                                          <p:attrName>style.visibility</p:attrName>
                                        </p:attrNameLst>
                                      </p:cBhvr>
                                      <p:to>
                                        <p:strVal val="visible"/>
                                      </p:to>
                                    </p:set>
                                    <p:animEffect transition="in" filter="fade">
                                      <p:cBhvr>
                                        <p:cTn id="231" dur="250"/>
                                        <p:tgtEl>
                                          <p:spTgt spid="174"/>
                                        </p:tgtEl>
                                      </p:cBhvr>
                                    </p:animEffect>
                                  </p:childTnLst>
                                </p:cTn>
                              </p:par>
                              <p:par>
                                <p:cTn id="232" presetID="10" presetClass="entr" presetSubtype="0" fill="hold" nodeType="withEffect">
                                  <p:stCondLst>
                                    <p:cond delay="0"/>
                                  </p:stCondLst>
                                  <p:childTnLst>
                                    <p:set>
                                      <p:cBhvr>
                                        <p:cTn id="233" dur="1" fill="hold">
                                          <p:stCondLst>
                                            <p:cond delay="0"/>
                                          </p:stCondLst>
                                        </p:cTn>
                                        <p:tgtEl>
                                          <p:spTgt spid="174"/>
                                        </p:tgtEl>
                                        <p:attrNameLst>
                                          <p:attrName>style.visibility</p:attrName>
                                        </p:attrNameLst>
                                      </p:cBhvr>
                                      <p:to>
                                        <p:strVal val="visible"/>
                                      </p:to>
                                    </p:set>
                                    <p:animEffect transition="in" filter="fade">
                                      <p:cBhvr>
                                        <p:cTn id="234" dur="250"/>
                                        <p:tgtEl>
                                          <p:spTgt spid="174"/>
                                        </p:tgtEl>
                                      </p:cBhvr>
                                    </p:animEffect>
                                  </p:childTnLst>
                                </p:cTn>
                              </p:par>
                              <p:par>
                                <p:cTn id="235" presetID="10" presetClass="entr" presetSubtype="0" fill="hold" nodeType="withEffect">
                                  <p:stCondLst>
                                    <p:cond delay="0"/>
                                  </p:stCondLst>
                                  <p:childTnLst>
                                    <p:set>
                                      <p:cBhvr>
                                        <p:cTn id="236" dur="1" fill="hold">
                                          <p:stCondLst>
                                            <p:cond delay="0"/>
                                          </p:stCondLst>
                                        </p:cTn>
                                        <p:tgtEl>
                                          <p:spTgt spid="175"/>
                                        </p:tgtEl>
                                        <p:attrNameLst>
                                          <p:attrName>style.visibility</p:attrName>
                                        </p:attrNameLst>
                                      </p:cBhvr>
                                      <p:to>
                                        <p:strVal val="visible"/>
                                      </p:to>
                                    </p:set>
                                    <p:animEffect transition="in" filter="fade">
                                      <p:cBhvr>
                                        <p:cTn id="237" dur="250"/>
                                        <p:tgtEl>
                                          <p:spTgt spid="175"/>
                                        </p:tgtEl>
                                      </p:cBhvr>
                                    </p:animEffect>
                                  </p:childTnLst>
                                </p:cTn>
                              </p:par>
                              <p:par>
                                <p:cTn id="238" presetID="10" presetClass="entr" presetSubtype="0" fill="hold" nodeType="withEffect">
                                  <p:stCondLst>
                                    <p:cond delay="0"/>
                                  </p:stCondLst>
                                  <p:childTnLst>
                                    <p:set>
                                      <p:cBhvr>
                                        <p:cTn id="239" dur="1" fill="hold">
                                          <p:stCondLst>
                                            <p:cond delay="0"/>
                                          </p:stCondLst>
                                        </p:cTn>
                                        <p:tgtEl>
                                          <p:spTgt spid="175"/>
                                        </p:tgtEl>
                                        <p:attrNameLst>
                                          <p:attrName>style.visibility</p:attrName>
                                        </p:attrNameLst>
                                      </p:cBhvr>
                                      <p:to>
                                        <p:strVal val="visible"/>
                                      </p:to>
                                    </p:set>
                                    <p:animEffect transition="in" filter="fade">
                                      <p:cBhvr>
                                        <p:cTn id="240" dur="250"/>
                                        <p:tgtEl>
                                          <p:spTgt spid="175"/>
                                        </p:tgtEl>
                                      </p:cBhvr>
                                    </p:animEffect>
                                  </p:childTnLst>
                                </p:cTn>
                              </p:par>
                              <p:par>
                                <p:cTn id="241" presetID="10" presetClass="entr" presetSubtype="0" fill="hold" nodeType="withEffect">
                                  <p:stCondLst>
                                    <p:cond delay="0"/>
                                  </p:stCondLst>
                                  <p:childTnLst>
                                    <p:set>
                                      <p:cBhvr>
                                        <p:cTn id="242" dur="1" fill="hold">
                                          <p:stCondLst>
                                            <p:cond delay="0"/>
                                          </p:stCondLst>
                                        </p:cTn>
                                        <p:tgtEl>
                                          <p:spTgt spid="176"/>
                                        </p:tgtEl>
                                        <p:attrNameLst>
                                          <p:attrName>style.visibility</p:attrName>
                                        </p:attrNameLst>
                                      </p:cBhvr>
                                      <p:to>
                                        <p:strVal val="visible"/>
                                      </p:to>
                                    </p:set>
                                    <p:animEffect transition="in" filter="fade">
                                      <p:cBhvr>
                                        <p:cTn id="243" dur="250"/>
                                        <p:tgtEl>
                                          <p:spTgt spid="176"/>
                                        </p:tgtEl>
                                      </p:cBhvr>
                                    </p:animEffect>
                                  </p:childTnLst>
                                </p:cTn>
                              </p:par>
                              <p:par>
                                <p:cTn id="244" presetID="10" presetClass="entr" presetSubtype="0" fill="hold" nodeType="withEffect">
                                  <p:stCondLst>
                                    <p:cond delay="0"/>
                                  </p:stCondLst>
                                  <p:childTnLst>
                                    <p:set>
                                      <p:cBhvr>
                                        <p:cTn id="245" dur="1" fill="hold">
                                          <p:stCondLst>
                                            <p:cond delay="0"/>
                                          </p:stCondLst>
                                        </p:cTn>
                                        <p:tgtEl>
                                          <p:spTgt spid="176"/>
                                        </p:tgtEl>
                                        <p:attrNameLst>
                                          <p:attrName>style.visibility</p:attrName>
                                        </p:attrNameLst>
                                      </p:cBhvr>
                                      <p:to>
                                        <p:strVal val="visible"/>
                                      </p:to>
                                    </p:set>
                                    <p:animEffect transition="in" filter="fade">
                                      <p:cBhvr>
                                        <p:cTn id="246" dur="250"/>
                                        <p:tgtEl>
                                          <p:spTgt spid="176"/>
                                        </p:tgtEl>
                                      </p:cBhvr>
                                    </p:animEffect>
                                  </p:childTnLst>
                                </p:cTn>
                              </p:par>
                              <p:par>
                                <p:cTn id="247" presetID="10" presetClass="entr" presetSubtype="0" fill="hold" nodeType="withEffect">
                                  <p:stCondLst>
                                    <p:cond delay="0"/>
                                  </p:stCondLst>
                                  <p:childTnLst>
                                    <p:set>
                                      <p:cBhvr>
                                        <p:cTn id="248" dur="1" fill="hold">
                                          <p:stCondLst>
                                            <p:cond delay="0"/>
                                          </p:stCondLst>
                                        </p:cTn>
                                        <p:tgtEl>
                                          <p:spTgt spid="177"/>
                                        </p:tgtEl>
                                        <p:attrNameLst>
                                          <p:attrName>style.visibility</p:attrName>
                                        </p:attrNameLst>
                                      </p:cBhvr>
                                      <p:to>
                                        <p:strVal val="visible"/>
                                      </p:to>
                                    </p:set>
                                    <p:animEffect transition="in" filter="fade">
                                      <p:cBhvr>
                                        <p:cTn id="249" dur="250"/>
                                        <p:tgtEl>
                                          <p:spTgt spid="177"/>
                                        </p:tgtEl>
                                      </p:cBhvr>
                                    </p:animEffect>
                                  </p:childTnLst>
                                </p:cTn>
                              </p:par>
                              <p:par>
                                <p:cTn id="250" presetID="10" presetClass="entr" presetSubtype="0" fill="hold" nodeType="withEffect">
                                  <p:stCondLst>
                                    <p:cond delay="0"/>
                                  </p:stCondLst>
                                  <p:childTnLst>
                                    <p:set>
                                      <p:cBhvr>
                                        <p:cTn id="251" dur="1" fill="hold">
                                          <p:stCondLst>
                                            <p:cond delay="0"/>
                                          </p:stCondLst>
                                        </p:cTn>
                                        <p:tgtEl>
                                          <p:spTgt spid="177"/>
                                        </p:tgtEl>
                                        <p:attrNameLst>
                                          <p:attrName>style.visibility</p:attrName>
                                        </p:attrNameLst>
                                      </p:cBhvr>
                                      <p:to>
                                        <p:strVal val="visible"/>
                                      </p:to>
                                    </p:set>
                                    <p:animEffect transition="in" filter="fade">
                                      <p:cBhvr>
                                        <p:cTn id="252" dur="250"/>
                                        <p:tgtEl>
                                          <p:spTgt spid="177"/>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184"/>
                                        </p:tgtEl>
                                        <p:attrNameLst>
                                          <p:attrName>style.visibility</p:attrName>
                                        </p:attrNameLst>
                                      </p:cBhvr>
                                      <p:to>
                                        <p:strVal val="visible"/>
                                      </p:to>
                                    </p:set>
                                    <p:animEffect transition="in" filter="fade">
                                      <p:cBhvr>
                                        <p:cTn id="257" dur="250"/>
                                        <p:tgtEl>
                                          <p:spTgt spid="184"/>
                                        </p:tgtEl>
                                      </p:cBhvr>
                                    </p:animEffect>
                                  </p:childTnLst>
                                </p:cTn>
                              </p:par>
                              <p:par>
                                <p:cTn id="258" presetID="10" presetClass="exit" presetSubtype="0" fill="hold" nodeType="withEffect">
                                  <p:stCondLst>
                                    <p:cond delay="0"/>
                                  </p:stCondLst>
                                  <p:childTnLst>
                                    <p:animEffect transition="out" filter="fade">
                                      <p:cBhvr>
                                        <p:cTn id="259" dur="250"/>
                                        <p:tgtEl>
                                          <p:spTgt spid="178"/>
                                        </p:tgtEl>
                                      </p:cBhvr>
                                    </p:animEffect>
                                    <p:set>
                                      <p:cBhvr>
                                        <p:cTn id="260" dur="1" fill="hold">
                                          <p:stCondLst>
                                            <p:cond delay="250"/>
                                          </p:stCondLst>
                                        </p:cTn>
                                        <p:tgtEl>
                                          <p:spTgt spid="178"/>
                                        </p:tgtEl>
                                        <p:attrNameLst>
                                          <p:attrName>style.visibility</p:attrName>
                                        </p:attrNameLst>
                                      </p:cBhvr>
                                      <p:to>
                                        <p:strVal val="hidden"/>
                                      </p:to>
                                    </p:set>
                                  </p:childTnLst>
                                </p:cTn>
                              </p:par>
                            </p:childTnLst>
                          </p:cTn>
                        </p:par>
                      </p:childTnLst>
                    </p:cTn>
                  </p:par>
                  <p:par>
                    <p:cTn id="261" fill="hold">
                      <p:stCondLst>
                        <p:cond delay="indefinite"/>
                      </p:stCondLst>
                      <p:childTnLst>
                        <p:par>
                          <p:cTn id="262" fill="hold">
                            <p:stCondLst>
                              <p:cond delay="0"/>
                            </p:stCondLst>
                            <p:childTnLst>
                              <p:par>
                                <p:cTn id="263" presetID="10" presetClass="entr" presetSubtype="0" fill="hold" nodeType="clickEffect">
                                  <p:stCondLst>
                                    <p:cond delay="0"/>
                                  </p:stCondLst>
                                  <p:childTnLst>
                                    <p:set>
                                      <p:cBhvr>
                                        <p:cTn id="264" dur="1" fill="hold">
                                          <p:stCondLst>
                                            <p:cond delay="0"/>
                                          </p:stCondLst>
                                        </p:cTn>
                                        <p:tgtEl>
                                          <p:spTgt spid="185"/>
                                        </p:tgtEl>
                                        <p:attrNameLst>
                                          <p:attrName>style.visibility</p:attrName>
                                        </p:attrNameLst>
                                      </p:cBhvr>
                                      <p:to>
                                        <p:strVal val="visible"/>
                                      </p:to>
                                    </p:set>
                                    <p:animEffect transition="in" filter="fade">
                                      <p:cBhvr>
                                        <p:cTn id="265" dur="250"/>
                                        <p:tgtEl>
                                          <p:spTgt spid="185"/>
                                        </p:tgtEl>
                                      </p:cBhvr>
                                    </p:animEffect>
                                  </p:childTnLst>
                                </p:cTn>
                              </p:par>
                              <p:par>
                                <p:cTn id="266" presetID="10" presetClass="entr" presetSubtype="0" fill="hold" nodeType="withEffect">
                                  <p:stCondLst>
                                    <p:cond delay="0"/>
                                  </p:stCondLst>
                                  <p:childTnLst>
                                    <p:set>
                                      <p:cBhvr>
                                        <p:cTn id="267" dur="1" fill="hold">
                                          <p:stCondLst>
                                            <p:cond delay="0"/>
                                          </p:stCondLst>
                                        </p:cTn>
                                        <p:tgtEl>
                                          <p:spTgt spid="185"/>
                                        </p:tgtEl>
                                        <p:attrNameLst>
                                          <p:attrName>style.visibility</p:attrName>
                                        </p:attrNameLst>
                                      </p:cBhvr>
                                      <p:to>
                                        <p:strVal val="visible"/>
                                      </p:to>
                                    </p:set>
                                    <p:animEffect transition="in" filter="fade">
                                      <p:cBhvr>
                                        <p:cTn id="268" dur="250"/>
                                        <p:tgtEl>
                                          <p:spTgt spid="185"/>
                                        </p:tgtEl>
                                      </p:cBhvr>
                                    </p:animEffect>
                                  </p:childTnLst>
                                </p:cTn>
                              </p:par>
                              <p:par>
                                <p:cTn id="269" presetID="10" presetClass="entr" presetSubtype="0" fill="hold" nodeType="withEffect">
                                  <p:stCondLst>
                                    <p:cond delay="0"/>
                                  </p:stCondLst>
                                  <p:childTnLst>
                                    <p:set>
                                      <p:cBhvr>
                                        <p:cTn id="270" dur="1" fill="hold">
                                          <p:stCondLst>
                                            <p:cond delay="0"/>
                                          </p:stCondLst>
                                        </p:cTn>
                                        <p:tgtEl>
                                          <p:spTgt spid="186"/>
                                        </p:tgtEl>
                                        <p:attrNameLst>
                                          <p:attrName>style.visibility</p:attrName>
                                        </p:attrNameLst>
                                      </p:cBhvr>
                                      <p:to>
                                        <p:strVal val="visible"/>
                                      </p:to>
                                    </p:set>
                                    <p:animEffect transition="in" filter="fade">
                                      <p:cBhvr>
                                        <p:cTn id="271" dur="250"/>
                                        <p:tgtEl>
                                          <p:spTgt spid="186"/>
                                        </p:tgtEl>
                                      </p:cBhvr>
                                    </p:animEffect>
                                  </p:childTnLst>
                                </p:cTn>
                              </p:par>
                              <p:par>
                                <p:cTn id="272" presetID="10" presetClass="entr" presetSubtype="0" fill="hold" nodeType="withEffect">
                                  <p:stCondLst>
                                    <p:cond delay="0"/>
                                  </p:stCondLst>
                                  <p:childTnLst>
                                    <p:set>
                                      <p:cBhvr>
                                        <p:cTn id="273" dur="1" fill="hold">
                                          <p:stCondLst>
                                            <p:cond delay="0"/>
                                          </p:stCondLst>
                                        </p:cTn>
                                        <p:tgtEl>
                                          <p:spTgt spid="186"/>
                                        </p:tgtEl>
                                        <p:attrNameLst>
                                          <p:attrName>style.visibility</p:attrName>
                                        </p:attrNameLst>
                                      </p:cBhvr>
                                      <p:to>
                                        <p:strVal val="visible"/>
                                      </p:to>
                                    </p:set>
                                    <p:animEffect transition="in" filter="fade">
                                      <p:cBhvr>
                                        <p:cTn id="274" dur="250"/>
                                        <p:tgtEl>
                                          <p:spTgt spid="186"/>
                                        </p:tgtEl>
                                      </p:cBhvr>
                                    </p:animEffect>
                                  </p:childTnLst>
                                </p:cTn>
                              </p:par>
                              <p:par>
                                <p:cTn id="275" presetID="10" presetClass="entr" presetSubtype="0" fill="hold" nodeType="withEffect">
                                  <p:stCondLst>
                                    <p:cond delay="0"/>
                                  </p:stCondLst>
                                  <p:childTnLst>
                                    <p:set>
                                      <p:cBhvr>
                                        <p:cTn id="276" dur="1" fill="hold">
                                          <p:stCondLst>
                                            <p:cond delay="0"/>
                                          </p:stCondLst>
                                        </p:cTn>
                                        <p:tgtEl>
                                          <p:spTgt spid="187"/>
                                        </p:tgtEl>
                                        <p:attrNameLst>
                                          <p:attrName>style.visibility</p:attrName>
                                        </p:attrNameLst>
                                      </p:cBhvr>
                                      <p:to>
                                        <p:strVal val="visible"/>
                                      </p:to>
                                    </p:set>
                                    <p:animEffect transition="in" filter="fade">
                                      <p:cBhvr>
                                        <p:cTn id="277" dur="250"/>
                                        <p:tgtEl>
                                          <p:spTgt spid="187"/>
                                        </p:tgtEl>
                                      </p:cBhvr>
                                    </p:animEffect>
                                  </p:childTnLst>
                                </p:cTn>
                              </p:par>
                              <p:par>
                                <p:cTn id="278" presetID="10" presetClass="entr" presetSubtype="0" fill="hold" nodeType="withEffect">
                                  <p:stCondLst>
                                    <p:cond delay="0"/>
                                  </p:stCondLst>
                                  <p:childTnLst>
                                    <p:set>
                                      <p:cBhvr>
                                        <p:cTn id="279" dur="1" fill="hold">
                                          <p:stCondLst>
                                            <p:cond delay="0"/>
                                          </p:stCondLst>
                                        </p:cTn>
                                        <p:tgtEl>
                                          <p:spTgt spid="187"/>
                                        </p:tgtEl>
                                        <p:attrNameLst>
                                          <p:attrName>style.visibility</p:attrName>
                                        </p:attrNameLst>
                                      </p:cBhvr>
                                      <p:to>
                                        <p:strVal val="visible"/>
                                      </p:to>
                                    </p:set>
                                    <p:animEffect transition="in" filter="fade">
                                      <p:cBhvr>
                                        <p:cTn id="280" dur="250"/>
                                        <p:tgtEl>
                                          <p:spTgt spid="187"/>
                                        </p:tgtEl>
                                      </p:cBhvr>
                                    </p:animEffect>
                                  </p:childTnLst>
                                </p:cTn>
                              </p:par>
                              <p:par>
                                <p:cTn id="281" presetID="10" presetClass="entr" presetSubtype="0" fill="hold" nodeType="withEffect">
                                  <p:stCondLst>
                                    <p:cond delay="0"/>
                                  </p:stCondLst>
                                  <p:childTnLst>
                                    <p:set>
                                      <p:cBhvr>
                                        <p:cTn id="282" dur="1" fill="hold">
                                          <p:stCondLst>
                                            <p:cond delay="0"/>
                                          </p:stCondLst>
                                        </p:cTn>
                                        <p:tgtEl>
                                          <p:spTgt spid="188"/>
                                        </p:tgtEl>
                                        <p:attrNameLst>
                                          <p:attrName>style.visibility</p:attrName>
                                        </p:attrNameLst>
                                      </p:cBhvr>
                                      <p:to>
                                        <p:strVal val="visible"/>
                                      </p:to>
                                    </p:set>
                                    <p:animEffect transition="in" filter="fade">
                                      <p:cBhvr>
                                        <p:cTn id="283" dur="250"/>
                                        <p:tgtEl>
                                          <p:spTgt spid="188"/>
                                        </p:tgtEl>
                                      </p:cBhvr>
                                    </p:animEffect>
                                  </p:childTnLst>
                                </p:cTn>
                              </p:par>
                              <p:par>
                                <p:cTn id="284" presetID="10" presetClass="entr" presetSubtype="0" fill="hold" nodeType="withEffect">
                                  <p:stCondLst>
                                    <p:cond delay="0"/>
                                  </p:stCondLst>
                                  <p:childTnLst>
                                    <p:set>
                                      <p:cBhvr>
                                        <p:cTn id="285" dur="1" fill="hold">
                                          <p:stCondLst>
                                            <p:cond delay="0"/>
                                          </p:stCondLst>
                                        </p:cTn>
                                        <p:tgtEl>
                                          <p:spTgt spid="188"/>
                                        </p:tgtEl>
                                        <p:attrNameLst>
                                          <p:attrName>style.visibility</p:attrName>
                                        </p:attrNameLst>
                                      </p:cBhvr>
                                      <p:to>
                                        <p:strVal val="visible"/>
                                      </p:to>
                                    </p:set>
                                    <p:animEffect transition="in" filter="fade">
                                      <p:cBhvr>
                                        <p:cTn id="286" dur="250"/>
                                        <p:tgtEl>
                                          <p:spTgt spid="188"/>
                                        </p:tgtEl>
                                      </p:cBhvr>
                                    </p:animEffect>
                                  </p:childTnLst>
                                </p:cTn>
                              </p:par>
                              <p:par>
                                <p:cTn id="287" presetID="10" presetClass="entr" presetSubtype="0" fill="hold" nodeType="withEffect">
                                  <p:stCondLst>
                                    <p:cond delay="0"/>
                                  </p:stCondLst>
                                  <p:childTnLst>
                                    <p:set>
                                      <p:cBhvr>
                                        <p:cTn id="288" dur="1" fill="hold">
                                          <p:stCondLst>
                                            <p:cond delay="0"/>
                                          </p:stCondLst>
                                        </p:cTn>
                                        <p:tgtEl>
                                          <p:spTgt spid="189"/>
                                        </p:tgtEl>
                                        <p:attrNameLst>
                                          <p:attrName>style.visibility</p:attrName>
                                        </p:attrNameLst>
                                      </p:cBhvr>
                                      <p:to>
                                        <p:strVal val="visible"/>
                                      </p:to>
                                    </p:set>
                                    <p:animEffect transition="in" filter="fade">
                                      <p:cBhvr>
                                        <p:cTn id="289" dur="250"/>
                                        <p:tgtEl>
                                          <p:spTgt spid="189"/>
                                        </p:tgtEl>
                                      </p:cBhvr>
                                    </p:animEffect>
                                  </p:childTnLst>
                                </p:cTn>
                              </p:par>
                              <p:par>
                                <p:cTn id="290" presetID="10" presetClass="entr" presetSubtype="0" fill="hold" nodeType="withEffect">
                                  <p:stCondLst>
                                    <p:cond delay="0"/>
                                  </p:stCondLst>
                                  <p:childTnLst>
                                    <p:set>
                                      <p:cBhvr>
                                        <p:cTn id="291" dur="1" fill="hold">
                                          <p:stCondLst>
                                            <p:cond delay="0"/>
                                          </p:stCondLst>
                                        </p:cTn>
                                        <p:tgtEl>
                                          <p:spTgt spid="189"/>
                                        </p:tgtEl>
                                        <p:attrNameLst>
                                          <p:attrName>style.visibility</p:attrName>
                                        </p:attrNameLst>
                                      </p:cBhvr>
                                      <p:to>
                                        <p:strVal val="visible"/>
                                      </p:to>
                                    </p:set>
                                    <p:animEffect transition="in" filter="fade">
                                      <p:cBhvr>
                                        <p:cTn id="292" dur="250"/>
                                        <p:tgtEl>
                                          <p:spTgt spid="189"/>
                                        </p:tgtEl>
                                      </p:cBhvr>
                                    </p:animEffect>
                                  </p:childTnLst>
                                </p:cTn>
                              </p:par>
                            </p:childTnLst>
                          </p:cTn>
                        </p:par>
                      </p:childTnLst>
                    </p:cTn>
                  </p:par>
                  <p:par>
                    <p:cTn id="293" fill="hold">
                      <p:stCondLst>
                        <p:cond delay="indefinite"/>
                      </p:stCondLst>
                      <p:childTnLst>
                        <p:par>
                          <p:cTn id="294" fill="hold">
                            <p:stCondLst>
                              <p:cond delay="0"/>
                            </p:stCondLst>
                            <p:childTnLst>
                              <p:par>
                                <p:cTn id="295" presetID="10" presetClass="entr" presetSubtype="0" fill="hold" nodeType="clickEffect">
                                  <p:stCondLst>
                                    <p:cond delay="0"/>
                                  </p:stCondLst>
                                  <p:childTnLst>
                                    <p:set>
                                      <p:cBhvr>
                                        <p:cTn id="296" dur="1" fill="hold">
                                          <p:stCondLst>
                                            <p:cond delay="0"/>
                                          </p:stCondLst>
                                        </p:cTn>
                                        <p:tgtEl>
                                          <p:spTgt spid="199"/>
                                        </p:tgtEl>
                                        <p:attrNameLst>
                                          <p:attrName>style.visibility</p:attrName>
                                        </p:attrNameLst>
                                      </p:cBhvr>
                                      <p:to>
                                        <p:strVal val="visible"/>
                                      </p:to>
                                    </p:set>
                                    <p:animEffect transition="in" filter="fade">
                                      <p:cBhvr>
                                        <p:cTn id="297" dur="250"/>
                                        <p:tgtEl>
                                          <p:spTgt spid="199"/>
                                        </p:tgtEl>
                                      </p:cBhvr>
                                    </p:animEffect>
                                  </p:childTnLst>
                                </p:cTn>
                              </p:par>
                              <p:par>
                                <p:cTn id="298" presetID="10" presetClass="exit" presetSubtype="0" fill="hold" nodeType="withEffect">
                                  <p:stCondLst>
                                    <p:cond delay="0"/>
                                  </p:stCondLst>
                                  <p:childTnLst>
                                    <p:animEffect transition="out" filter="fade">
                                      <p:cBhvr>
                                        <p:cTn id="299" dur="250"/>
                                        <p:tgtEl>
                                          <p:spTgt spid="190"/>
                                        </p:tgtEl>
                                      </p:cBhvr>
                                    </p:animEffect>
                                    <p:set>
                                      <p:cBhvr>
                                        <p:cTn id="300" dur="1" fill="hold">
                                          <p:stCondLst>
                                            <p:cond delay="250"/>
                                          </p:stCondLst>
                                        </p:cTn>
                                        <p:tgtEl>
                                          <p:spTgt spid="190"/>
                                        </p:tgtEl>
                                        <p:attrNameLst>
                                          <p:attrName>style.visibility</p:attrName>
                                        </p:attrNameLst>
                                      </p:cBhvr>
                                      <p:to>
                                        <p:strVal val="hidden"/>
                                      </p:to>
                                    </p:set>
                                  </p:childTnLst>
                                </p:cTn>
                              </p:par>
                            </p:childTnLst>
                          </p:cTn>
                        </p:par>
                      </p:childTnLst>
                    </p:cTn>
                  </p:par>
                  <p:par>
                    <p:cTn id="301" fill="hold">
                      <p:stCondLst>
                        <p:cond delay="indefinite"/>
                      </p:stCondLst>
                      <p:childTnLst>
                        <p:par>
                          <p:cTn id="302" fill="hold">
                            <p:stCondLst>
                              <p:cond delay="0"/>
                            </p:stCondLst>
                            <p:childTnLst>
                              <p:par>
                                <p:cTn id="303" presetID="10" presetClass="entr" presetSubtype="0" fill="hold" nodeType="clickEffect">
                                  <p:stCondLst>
                                    <p:cond delay="0"/>
                                  </p:stCondLst>
                                  <p:childTnLst>
                                    <p:set>
                                      <p:cBhvr>
                                        <p:cTn id="304" dur="1" fill="hold">
                                          <p:stCondLst>
                                            <p:cond delay="0"/>
                                          </p:stCondLst>
                                        </p:cTn>
                                        <p:tgtEl>
                                          <p:spTgt spid="200"/>
                                        </p:tgtEl>
                                        <p:attrNameLst>
                                          <p:attrName>style.visibility</p:attrName>
                                        </p:attrNameLst>
                                      </p:cBhvr>
                                      <p:to>
                                        <p:strVal val="visible"/>
                                      </p:to>
                                    </p:set>
                                    <p:animEffect transition="in" filter="fade">
                                      <p:cBhvr>
                                        <p:cTn id="305" dur="250"/>
                                        <p:tgtEl>
                                          <p:spTgt spid="200"/>
                                        </p:tgtEl>
                                      </p:cBhvr>
                                    </p:animEffect>
                                  </p:childTnLst>
                                </p:cTn>
                              </p:par>
                              <p:par>
                                <p:cTn id="306" presetID="10" presetClass="entr" presetSubtype="0" fill="hold" nodeType="withEffect">
                                  <p:stCondLst>
                                    <p:cond delay="0"/>
                                  </p:stCondLst>
                                  <p:childTnLst>
                                    <p:set>
                                      <p:cBhvr>
                                        <p:cTn id="307" dur="1" fill="hold">
                                          <p:stCondLst>
                                            <p:cond delay="0"/>
                                          </p:stCondLst>
                                        </p:cTn>
                                        <p:tgtEl>
                                          <p:spTgt spid="200"/>
                                        </p:tgtEl>
                                        <p:attrNameLst>
                                          <p:attrName>style.visibility</p:attrName>
                                        </p:attrNameLst>
                                      </p:cBhvr>
                                      <p:to>
                                        <p:strVal val="visible"/>
                                      </p:to>
                                    </p:set>
                                    <p:animEffect transition="in" filter="fade">
                                      <p:cBhvr>
                                        <p:cTn id="308" dur="250"/>
                                        <p:tgtEl>
                                          <p:spTgt spid="200"/>
                                        </p:tgtEl>
                                      </p:cBhvr>
                                    </p:animEffect>
                                  </p:childTnLst>
                                </p:cTn>
                              </p:par>
                              <p:par>
                                <p:cTn id="309" presetID="10" presetClass="entr" presetSubtype="0" fill="hold" nodeType="withEffect">
                                  <p:stCondLst>
                                    <p:cond delay="0"/>
                                  </p:stCondLst>
                                  <p:childTnLst>
                                    <p:set>
                                      <p:cBhvr>
                                        <p:cTn id="310" dur="1" fill="hold">
                                          <p:stCondLst>
                                            <p:cond delay="0"/>
                                          </p:stCondLst>
                                        </p:cTn>
                                        <p:tgtEl>
                                          <p:spTgt spid="201"/>
                                        </p:tgtEl>
                                        <p:attrNameLst>
                                          <p:attrName>style.visibility</p:attrName>
                                        </p:attrNameLst>
                                      </p:cBhvr>
                                      <p:to>
                                        <p:strVal val="visible"/>
                                      </p:to>
                                    </p:set>
                                    <p:animEffect transition="in" filter="fade">
                                      <p:cBhvr>
                                        <p:cTn id="311" dur="250"/>
                                        <p:tgtEl>
                                          <p:spTgt spid="201"/>
                                        </p:tgtEl>
                                      </p:cBhvr>
                                    </p:animEffect>
                                  </p:childTnLst>
                                </p:cTn>
                              </p:par>
                              <p:par>
                                <p:cTn id="312" presetID="10" presetClass="entr" presetSubtype="0" fill="hold" nodeType="withEffect">
                                  <p:stCondLst>
                                    <p:cond delay="0"/>
                                  </p:stCondLst>
                                  <p:childTnLst>
                                    <p:set>
                                      <p:cBhvr>
                                        <p:cTn id="313" dur="1" fill="hold">
                                          <p:stCondLst>
                                            <p:cond delay="0"/>
                                          </p:stCondLst>
                                        </p:cTn>
                                        <p:tgtEl>
                                          <p:spTgt spid="201"/>
                                        </p:tgtEl>
                                        <p:attrNameLst>
                                          <p:attrName>style.visibility</p:attrName>
                                        </p:attrNameLst>
                                      </p:cBhvr>
                                      <p:to>
                                        <p:strVal val="visible"/>
                                      </p:to>
                                    </p:set>
                                    <p:animEffect transition="in" filter="fade">
                                      <p:cBhvr>
                                        <p:cTn id="314" dur="250"/>
                                        <p:tgtEl>
                                          <p:spTgt spid="201"/>
                                        </p:tgtEl>
                                      </p:cBhvr>
                                    </p:animEffect>
                                  </p:childTnLst>
                                </p:cTn>
                              </p:par>
                              <p:par>
                                <p:cTn id="315" presetID="10" presetClass="entr" presetSubtype="0" fill="hold" nodeType="withEffect">
                                  <p:stCondLst>
                                    <p:cond delay="0"/>
                                  </p:stCondLst>
                                  <p:childTnLst>
                                    <p:set>
                                      <p:cBhvr>
                                        <p:cTn id="316" dur="1" fill="hold">
                                          <p:stCondLst>
                                            <p:cond delay="0"/>
                                          </p:stCondLst>
                                        </p:cTn>
                                        <p:tgtEl>
                                          <p:spTgt spid="202"/>
                                        </p:tgtEl>
                                        <p:attrNameLst>
                                          <p:attrName>style.visibility</p:attrName>
                                        </p:attrNameLst>
                                      </p:cBhvr>
                                      <p:to>
                                        <p:strVal val="visible"/>
                                      </p:to>
                                    </p:set>
                                    <p:animEffect transition="in" filter="fade">
                                      <p:cBhvr>
                                        <p:cTn id="317" dur="250"/>
                                        <p:tgtEl>
                                          <p:spTgt spid="202"/>
                                        </p:tgtEl>
                                      </p:cBhvr>
                                    </p:animEffect>
                                  </p:childTnLst>
                                </p:cTn>
                              </p:par>
                              <p:par>
                                <p:cTn id="318" presetID="10" presetClass="entr" presetSubtype="0" fill="hold" nodeType="withEffect">
                                  <p:stCondLst>
                                    <p:cond delay="0"/>
                                  </p:stCondLst>
                                  <p:childTnLst>
                                    <p:set>
                                      <p:cBhvr>
                                        <p:cTn id="319" dur="1" fill="hold">
                                          <p:stCondLst>
                                            <p:cond delay="0"/>
                                          </p:stCondLst>
                                        </p:cTn>
                                        <p:tgtEl>
                                          <p:spTgt spid="202"/>
                                        </p:tgtEl>
                                        <p:attrNameLst>
                                          <p:attrName>style.visibility</p:attrName>
                                        </p:attrNameLst>
                                      </p:cBhvr>
                                      <p:to>
                                        <p:strVal val="visible"/>
                                      </p:to>
                                    </p:set>
                                    <p:animEffect transition="in" filter="fade">
                                      <p:cBhvr>
                                        <p:cTn id="320" dur="250"/>
                                        <p:tgtEl>
                                          <p:spTgt spid="202"/>
                                        </p:tgtEl>
                                      </p:cBhvr>
                                    </p:animEffect>
                                  </p:childTnLst>
                                </p:cTn>
                              </p:par>
                              <p:par>
                                <p:cTn id="321" presetID="10" presetClass="entr" presetSubtype="0" fill="hold" nodeType="withEffect">
                                  <p:stCondLst>
                                    <p:cond delay="0"/>
                                  </p:stCondLst>
                                  <p:childTnLst>
                                    <p:set>
                                      <p:cBhvr>
                                        <p:cTn id="322" dur="1" fill="hold">
                                          <p:stCondLst>
                                            <p:cond delay="0"/>
                                          </p:stCondLst>
                                        </p:cTn>
                                        <p:tgtEl>
                                          <p:spTgt spid="203"/>
                                        </p:tgtEl>
                                        <p:attrNameLst>
                                          <p:attrName>style.visibility</p:attrName>
                                        </p:attrNameLst>
                                      </p:cBhvr>
                                      <p:to>
                                        <p:strVal val="visible"/>
                                      </p:to>
                                    </p:set>
                                    <p:animEffect transition="in" filter="fade">
                                      <p:cBhvr>
                                        <p:cTn id="323" dur="250"/>
                                        <p:tgtEl>
                                          <p:spTgt spid="203"/>
                                        </p:tgtEl>
                                      </p:cBhvr>
                                    </p:animEffect>
                                  </p:childTnLst>
                                </p:cTn>
                              </p:par>
                              <p:par>
                                <p:cTn id="324" presetID="10" presetClass="entr" presetSubtype="0" fill="hold" nodeType="withEffect">
                                  <p:stCondLst>
                                    <p:cond delay="0"/>
                                  </p:stCondLst>
                                  <p:childTnLst>
                                    <p:set>
                                      <p:cBhvr>
                                        <p:cTn id="325" dur="1" fill="hold">
                                          <p:stCondLst>
                                            <p:cond delay="0"/>
                                          </p:stCondLst>
                                        </p:cTn>
                                        <p:tgtEl>
                                          <p:spTgt spid="203"/>
                                        </p:tgtEl>
                                        <p:attrNameLst>
                                          <p:attrName>style.visibility</p:attrName>
                                        </p:attrNameLst>
                                      </p:cBhvr>
                                      <p:to>
                                        <p:strVal val="visible"/>
                                      </p:to>
                                    </p:set>
                                    <p:animEffect transition="in" filter="fade">
                                      <p:cBhvr>
                                        <p:cTn id="326" dur="250"/>
                                        <p:tgtEl>
                                          <p:spTgt spid="203"/>
                                        </p:tgtEl>
                                      </p:cBhvr>
                                    </p:animEffect>
                                  </p:childTnLst>
                                </p:cTn>
                              </p:par>
                              <p:par>
                                <p:cTn id="327" presetID="10" presetClass="entr" presetSubtype="0" fill="hold" nodeType="withEffect">
                                  <p:stCondLst>
                                    <p:cond delay="0"/>
                                  </p:stCondLst>
                                  <p:childTnLst>
                                    <p:set>
                                      <p:cBhvr>
                                        <p:cTn id="328" dur="1" fill="hold">
                                          <p:stCondLst>
                                            <p:cond delay="0"/>
                                          </p:stCondLst>
                                        </p:cTn>
                                        <p:tgtEl>
                                          <p:spTgt spid="204"/>
                                        </p:tgtEl>
                                        <p:attrNameLst>
                                          <p:attrName>style.visibility</p:attrName>
                                        </p:attrNameLst>
                                      </p:cBhvr>
                                      <p:to>
                                        <p:strVal val="visible"/>
                                      </p:to>
                                    </p:set>
                                    <p:animEffect transition="in" filter="fade">
                                      <p:cBhvr>
                                        <p:cTn id="329" dur="250"/>
                                        <p:tgtEl>
                                          <p:spTgt spid="204"/>
                                        </p:tgtEl>
                                      </p:cBhvr>
                                    </p:animEffect>
                                  </p:childTnLst>
                                </p:cTn>
                              </p:par>
                              <p:par>
                                <p:cTn id="330" presetID="10" presetClass="entr" presetSubtype="0" fill="hold" nodeType="withEffect">
                                  <p:stCondLst>
                                    <p:cond delay="0"/>
                                  </p:stCondLst>
                                  <p:childTnLst>
                                    <p:set>
                                      <p:cBhvr>
                                        <p:cTn id="331" dur="1" fill="hold">
                                          <p:stCondLst>
                                            <p:cond delay="0"/>
                                          </p:stCondLst>
                                        </p:cTn>
                                        <p:tgtEl>
                                          <p:spTgt spid="204"/>
                                        </p:tgtEl>
                                        <p:attrNameLst>
                                          <p:attrName>style.visibility</p:attrName>
                                        </p:attrNameLst>
                                      </p:cBhvr>
                                      <p:to>
                                        <p:strVal val="visible"/>
                                      </p:to>
                                    </p:set>
                                    <p:animEffect transition="in" filter="fade">
                                      <p:cBhvr>
                                        <p:cTn id="332" dur="250"/>
                                        <p:tgtEl>
                                          <p:spTgt spid="204"/>
                                        </p:tgtEl>
                                      </p:cBhvr>
                                    </p:animEffect>
                                  </p:childTnLst>
                                </p:cTn>
                              </p:par>
                              <p:par>
                                <p:cTn id="333" presetID="10" presetClass="entr" presetSubtype="0" fill="hold" nodeType="withEffect">
                                  <p:stCondLst>
                                    <p:cond delay="0"/>
                                  </p:stCondLst>
                                  <p:childTnLst>
                                    <p:set>
                                      <p:cBhvr>
                                        <p:cTn id="334" dur="1" fill="hold">
                                          <p:stCondLst>
                                            <p:cond delay="0"/>
                                          </p:stCondLst>
                                        </p:cTn>
                                        <p:tgtEl>
                                          <p:spTgt spid="205"/>
                                        </p:tgtEl>
                                        <p:attrNameLst>
                                          <p:attrName>style.visibility</p:attrName>
                                        </p:attrNameLst>
                                      </p:cBhvr>
                                      <p:to>
                                        <p:strVal val="visible"/>
                                      </p:to>
                                    </p:set>
                                    <p:animEffect transition="in" filter="fade">
                                      <p:cBhvr>
                                        <p:cTn id="335" dur="250"/>
                                        <p:tgtEl>
                                          <p:spTgt spid="205"/>
                                        </p:tgtEl>
                                      </p:cBhvr>
                                    </p:animEffect>
                                  </p:childTnLst>
                                </p:cTn>
                              </p:par>
                              <p:par>
                                <p:cTn id="336" presetID="10" presetClass="entr" presetSubtype="0" fill="hold" nodeType="withEffect">
                                  <p:stCondLst>
                                    <p:cond delay="0"/>
                                  </p:stCondLst>
                                  <p:childTnLst>
                                    <p:set>
                                      <p:cBhvr>
                                        <p:cTn id="337" dur="1" fill="hold">
                                          <p:stCondLst>
                                            <p:cond delay="0"/>
                                          </p:stCondLst>
                                        </p:cTn>
                                        <p:tgtEl>
                                          <p:spTgt spid="205"/>
                                        </p:tgtEl>
                                        <p:attrNameLst>
                                          <p:attrName>style.visibility</p:attrName>
                                        </p:attrNameLst>
                                      </p:cBhvr>
                                      <p:to>
                                        <p:strVal val="visible"/>
                                      </p:to>
                                    </p:set>
                                    <p:animEffect transition="in" filter="fade">
                                      <p:cBhvr>
                                        <p:cTn id="338" dur="250"/>
                                        <p:tgtEl>
                                          <p:spTgt spid="205"/>
                                        </p:tgtEl>
                                      </p:cBhvr>
                                    </p:animEffect>
                                  </p:childTnLst>
                                </p:cTn>
                              </p:par>
                              <p:par>
                                <p:cTn id="339" presetID="10" presetClass="entr" presetSubtype="0" fill="hold" nodeType="withEffect">
                                  <p:stCondLst>
                                    <p:cond delay="0"/>
                                  </p:stCondLst>
                                  <p:childTnLst>
                                    <p:set>
                                      <p:cBhvr>
                                        <p:cTn id="340" dur="1" fill="hold">
                                          <p:stCondLst>
                                            <p:cond delay="0"/>
                                          </p:stCondLst>
                                        </p:cTn>
                                        <p:tgtEl>
                                          <p:spTgt spid="206"/>
                                        </p:tgtEl>
                                        <p:attrNameLst>
                                          <p:attrName>style.visibility</p:attrName>
                                        </p:attrNameLst>
                                      </p:cBhvr>
                                      <p:to>
                                        <p:strVal val="visible"/>
                                      </p:to>
                                    </p:set>
                                    <p:animEffect transition="in" filter="fade">
                                      <p:cBhvr>
                                        <p:cTn id="341" dur="250"/>
                                        <p:tgtEl>
                                          <p:spTgt spid="206"/>
                                        </p:tgtEl>
                                      </p:cBhvr>
                                    </p:animEffect>
                                  </p:childTnLst>
                                </p:cTn>
                              </p:par>
                              <p:par>
                                <p:cTn id="342" presetID="10" presetClass="entr" presetSubtype="0" fill="hold" nodeType="withEffect">
                                  <p:stCondLst>
                                    <p:cond delay="0"/>
                                  </p:stCondLst>
                                  <p:childTnLst>
                                    <p:set>
                                      <p:cBhvr>
                                        <p:cTn id="343" dur="1" fill="hold">
                                          <p:stCondLst>
                                            <p:cond delay="0"/>
                                          </p:stCondLst>
                                        </p:cTn>
                                        <p:tgtEl>
                                          <p:spTgt spid="206"/>
                                        </p:tgtEl>
                                        <p:attrNameLst>
                                          <p:attrName>style.visibility</p:attrName>
                                        </p:attrNameLst>
                                      </p:cBhvr>
                                      <p:to>
                                        <p:strVal val="visible"/>
                                      </p:to>
                                    </p:set>
                                    <p:animEffect transition="in" filter="fade">
                                      <p:cBhvr>
                                        <p:cTn id="344" dur="250"/>
                                        <p:tgtEl>
                                          <p:spTgt spid="206"/>
                                        </p:tgtEl>
                                      </p:cBhvr>
                                    </p:animEffect>
                                  </p:childTnLst>
                                </p:cTn>
                              </p:par>
                              <p:par>
                                <p:cTn id="345" presetID="10" presetClass="entr" presetSubtype="0" fill="hold" nodeType="withEffect">
                                  <p:stCondLst>
                                    <p:cond delay="0"/>
                                  </p:stCondLst>
                                  <p:childTnLst>
                                    <p:set>
                                      <p:cBhvr>
                                        <p:cTn id="346" dur="1" fill="hold">
                                          <p:stCondLst>
                                            <p:cond delay="0"/>
                                          </p:stCondLst>
                                        </p:cTn>
                                        <p:tgtEl>
                                          <p:spTgt spid="207"/>
                                        </p:tgtEl>
                                        <p:attrNameLst>
                                          <p:attrName>style.visibility</p:attrName>
                                        </p:attrNameLst>
                                      </p:cBhvr>
                                      <p:to>
                                        <p:strVal val="visible"/>
                                      </p:to>
                                    </p:set>
                                    <p:animEffect transition="in" filter="fade">
                                      <p:cBhvr>
                                        <p:cTn id="347" dur="250"/>
                                        <p:tgtEl>
                                          <p:spTgt spid="207"/>
                                        </p:tgtEl>
                                      </p:cBhvr>
                                    </p:animEffect>
                                  </p:childTnLst>
                                </p:cTn>
                              </p:par>
                              <p:par>
                                <p:cTn id="348" presetID="10" presetClass="entr" presetSubtype="0" fill="hold" nodeType="withEffect">
                                  <p:stCondLst>
                                    <p:cond delay="0"/>
                                  </p:stCondLst>
                                  <p:childTnLst>
                                    <p:set>
                                      <p:cBhvr>
                                        <p:cTn id="349" dur="1" fill="hold">
                                          <p:stCondLst>
                                            <p:cond delay="0"/>
                                          </p:stCondLst>
                                        </p:cTn>
                                        <p:tgtEl>
                                          <p:spTgt spid="207"/>
                                        </p:tgtEl>
                                        <p:attrNameLst>
                                          <p:attrName>style.visibility</p:attrName>
                                        </p:attrNameLst>
                                      </p:cBhvr>
                                      <p:to>
                                        <p:strVal val="visible"/>
                                      </p:to>
                                    </p:set>
                                    <p:animEffect transition="in" filter="fade">
                                      <p:cBhvr>
                                        <p:cTn id="350" dur="250"/>
                                        <p:tgtEl>
                                          <p:spTgt spid="207"/>
                                        </p:tgtEl>
                                      </p:cBhvr>
                                    </p:animEffect>
                                  </p:childTnLst>
                                </p:cTn>
                              </p:par>
                            </p:childTnLst>
                          </p:cTn>
                        </p:par>
                      </p:childTnLst>
                    </p:cTn>
                  </p:par>
                  <p:par>
                    <p:cTn id="351" fill="hold">
                      <p:stCondLst>
                        <p:cond delay="indefinite"/>
                      </p:stCondLst>
                      <p:childTnLst>
                        <p:par>
                          <p:cTn id="352" fill="hold">
                            <p:stCondLst>
                              <p:cond delay="0"/>
                            </p:stCondLst>
                            <p:childTnLst>
                              <p:par>
                                <p:cTn id="353" presetID="10" presetClass="entr" presetSubtype="0" fill="hold" nodeType="clickEffect">
                                  <p:stCondLst>
                                    <p:cond delay="0"/>
                                  </p:stCondLst>
                                  <p:childTnLst>
                                    <p:set>
                                      <p:cBhvr>
                                        <p:cTn id="354" dur="1" fill="hold">
                                          <p:stCondLst>
                                            <p:cond delay="0"/>
                                          </p:stCondLst>
                                        </p:cTn>
                                        <p:tgtEl>
                                          <p:spTgt spid="220"/>
                                        </p:tgtEl>
                                        <p:attrNameLst>
                                          <p:attrName>style.visibility</p:attrName>
                                        </p:attrNameLst>
                                      </p:cBhvr>
                                      <p:to>
                                        <p:strVal val="visible"/>
                                      </p:to>
                                    </p:set>
                                    <p:animEffect transition="in" filter="fade">
                                      <p:cBhvr>
                                        <p:cTn id="355" dur="250"/>
                                        <p:tgtEl>
                                          <p:spTgt spid="220"/>
                                        </p:tgtEl>
                                      </p:cBhvr>
                                    </p:animEffect>
                                  </p:childTnLst>
                                </p:cTn>
                              </p:par>
                              <p:par>
                                <p:cTn id="356" presetID="10" presetClass="exit" presetSubtype="0" fill="hold" nodeType="withEffect">
                                  <p:stCondLst>
                                    <p:cond delay="0"/>
                                  </p:stCondLst>
                                  <p:childTnLst>
                                    <p:animEffect transition="out" filter="fade">
                                      <p:cBhvr>
                                        <p:cTn id="357" dur="250"/>
                                        <p:tgtEl>
                                          <p:spTgt spid="208"/>
                                        </p:tgtEl>
                                      </p:cBhvr>
                                    </p:animEffect>
                                    <p:set>
                                      <p:cBhvr>
                                        <p:cTn id="358" dur="1" fill="hold">
                                          <p:stCondLst>
                                            <p:cond delay="250"/>
                                          </p:stCondLst>
                                        </p:cTn>
                                        <p:tgtEl>
                                          <p:spTgt spid="208"/>
                                        </p:tgtEl>
                                        <p:attrNameLst>
                                          <p:attrName>style.visibility</p:attrName>
                                        </p:attrNameLst>
                                      </p:cBhvr>
                                      <p:to>
                                        <p:strVal val="hidden"/>
                                      </p:to>
                                    </p:set>
                                  </p:childTnLst>
                                </p:cTn>
                              </p:par>
                            </p:childTnLst>
                          </p:cTn>
                        </p:par>
                      </p:childTnLst>
                    </p:cTn>
                  </p:par>
                  <p:par>
                    <p:cTn id="359" fill="hold">
                      <p:stCondLst>
                        <p:cond delay="indefinite"/>
                      </p:stCondLst>
                      <p:childTnLst>
                        <p:par>
                          <p:cTn id="360" fill="hold">
                            <p:stCondLst>
                              <p:cond delay="0"/>
                            </p:stCondLst>
                            <p:childTnLst>
                              <p:par>
                                <p:cTn id="361" presetID="10" presetClass="entr" presetSubtype="0" fill="hold" nodeType="clickEffect">
                                  <p:stCondLst>
                                    <p:cond delay="0"/>
                                  </p:stCondLst>
                                  <p:childTnLst>
                                    <p:set>
                                      <p:cBhvr>
                                        <p:cTn id="362" dur="1" fill="hold">
                                          <p:stCondLst>
                                            <p:cond delay="0"/>
                                          </p:stCondLst>
                                        </p:cTn>
                                        <p:tgtEl>
                                          <p:spTgt spid="221"/>
                                        </p:tgtEl>
                                        <p:attrNameLst>
                                          <p:attrName>style.visibility</p:attrName>
                                        </p:attrNameLst>
                                      </p:cBhvr>
                                      <p:to>
                                        <p:strVal val="visible"/>
                                      </p:to>
                                    </p:set>
                                    <p:animEffect transition="in" filter="fade">
                                      <p:cBhvr>
                                        <p:cTn id="363" dur="250"/>
                                        <p:tgtEl>
                                          <p:spTgt spid="221"/>
                                        </p:tgtEl>
                                      </p:cBhvr>
                                    </p:animEffect>
                                  </p:childTnLst>
                                </p:cTn>
                              </p:par>
                              <p:par>
                                <p:cTn id="364" presetID="10" presetClass="entr" presetSubtype="0" fill="hold" nodeType="withEffect">
                                  <p:stCondLst>
                                    <p:cond delay="0"/>
                                  </p:stCondLst>
                                  <p:childTnLst>
                                    <p:set>
                                      <p:cBhvr>
                                        <p:cTn id="365" dur="1" fill="hold">
                                          <p:stCondLst>
                                            <p:cond delay="0"/>
                                          </p:stCondLst>
                                        </p:cTn>
                                        <p:tgtEl>
                                          <p:spTgt spid="221"/>
                                        </p:tgtEl>
                                        <p:attrNameLst>
                                          <p:attrName>style.visibility</p:attrName>
                                        </p:attrNameLst>
                                      </p:cBhvr>
                                      <p:to>
                                        <p:strVal val="visible"/>
                                      </p:to>
                                    </p:set>
                                    <p:animEffect transition="in" filter="fade">
                                      <p:cBhvr>
                                        <p:cTn id="366" dur="250"/>
                                        <p:tgtEl>
                                          <p:spTgt spid="221"/>
                                        </p:tgtEl>
                                      </p:cBhvr>
                                    </p:animEffect>
                                  </p:childTnLst>
                                </p:cTn>
                              </p:par>
                              <p:par>
                                <p:cTn id="367" presetID="10" presetClass="entr" presetSubtype="0" fill="hold" nodeType="withEffect">
                                  <p:stCondLst>
                                    <p:cond delay="0"/>
                                  </p:stCondLst>
                                  <p:childTnLst>
                                    <p:set>
                                      <p:cBhvr>
                                        <p:cTn id="368" dur="1" fill="hold">
                                          <p:stCondLst>
                                            <p:cond delay="0"/>
                                          </p:stCondLst>
                                        </p:cTn>
                                        <p:tgtEl>
                                          <p:spTgt spid="222"/>
                                        </p:tgtEl>
                                        <p:attrNameLst>
                                          <p:attrName>style.visibility</p:attrName>
                                        </p:attrNameLst>
                                      </p:cBhvr>
                                      <p:to>
                                        <p:strVal val="visible"/>
                                      </p:to>
                                    </p:set>
                                    <p:animEffect transition="in" filter="fade">
                                      <p:cBhvr>
                                        <p:cTn id="369" dur="250"/>
                                        <p:tgtEl>
                                          <p:spTgt spid="222"/>
                                        </p:tgtEl>
                                      </p:cBhvr>
                                    </p:animEffect>
                                  </p:childTnLst>
                                </p:cTn>
                              </p:par>
                              <p:par>
                                <p:cTn id="370" presetID="10" presetClass="entr" presetSubtype="0" fill="hold" nodeType="withEffect">
                                  <p:stCondLst>
                                    <p:cond delay="0"/>
                                  </p:stCondLst>
                                  <p:childTnLst>
                                    <p:set>
                                      <p:cBhvr>
                                        <p:cTn id="371" dur="1" fill="hold">
                                          <p:stCondLst>
                                            <p:cond delay="0"/>
                                          </p:stCondLst>
                                        </p:cTn>
                                        <p:tgtEl>
                                          <p:spTgt spid="222"/>
                                        </p:tgtEl>
                                        <p:attrNameLst>
                                          <p:attrName>style.visibility</p:attrName>
                                        </p:attrNameLst>
                                      </p:cBhvr>
                                      <p:to>
                                        <p:strVal val="visible"/>
                                      </p:to>
                                    </p:set>
                                    <p:animEffect transition="in" filter="fade">
                                      <p:cBhvr>
                                        <p:cTn id="372" dur="250"/>
                                        <p:tgtEl>
                                          <p:spTgt spid="222"/>
                                        </p:tgtEl>
                                      </p:cBhvr>
                                    </p:animEffect>
                                  </p:childTnLst>
                                </p:cTn>
                              </p:par>
                              <p:par>
                                <p:cTn id="373" presetID="10" presetClass="entr" presetSubtype="0" fill="hold" nodeType="withEffect">
                                  <p:stCondLst>
                                    <p:cond delay="0"/>
                                  </p:stCondLst>
                                  <p:childTnLst>
                                    <p:set>
                                      <p:cBhvr>
                                        <p:cTn id="374" dur="1" fill="hold">
                                          <p:stCondLst>
                                            <p:cond delay="0"/>
                                          </p:stCondLst>
                                        </p:cTn>
                                        <p:tgtEl>
                                          <p:spTgt spid="223"/>
                                        </p:tgtEl>
                                        <p:attrNameLst>
                                          <p:attrName>style.visibility</p:attrName>
                                        </p:attrNameLst>
                                      </p:cBhvr>
                                      <p:to>
                                        <p:strVal val="visible"/>
                                      </p:to>
                                    </p:set>
                                    <p:animEffect transition="in" filter="fade">
                                      <p:cBhvr>
                                        <p:cTn id="375" dur="250"/>
                                        <p:tgtEl>
                                          <p:spTgt spid="223"/>
                                        </p:tgtEl>
                                      </p:cBhvr>
                                    </p:animEffect>
                                  </p:childTnLst>
                                </p:cTn>
                              </p:par>
                              <p:par>
                                <p:cTn id="376" presetID="10" presetClass="entr" presetSubtype="0" fill="hold" nodeType="withEffect">
                                  <p:stCondLst>
                                    <p:cond delay="0"/>
                                  </p:stCondLst>
                                  <p:childTnLst>
                                    <p:set>
                                      <p:cBhvr>
                                        <p:cTn id="377" dur="1" fill="hold">
                                          <p:stCondLst>
                                            <p:cond delay="0"/>
                                          </p:stCondLst>
                                        </p:cTn>
                                        <p:tgtEl>
                                          <p:spTgt spid="223"/>
                                        </p:tgtEl>
                                        <p:attrNameLst>
                                          <p:attrName>style.visibility</p:attrName>
                                        </p:attrNameLst>
                                      </p:cBhvr>
                                      <p:to>
                                        <p:strVal val="visible"/>
                                      </p:to>
                                    </p:set>
                                    <p:animEffect transition="in" filter="fade">
                                      <p:cBhvr>
                                        <p:cTn id="378" dur="250"/>
                                        <p:tgtEl>
                                          <p:spTgt spid="223"/>
                                        </p:tgtEl>
                                      </p:cBhvr>
                                    </p:animEffect>
                                  </p:childTnLst>
                                </p:cTn>
                              </p:par>
                              <p:par>
                                <p:cTn id="379" presetID="10" presetClass="entr" presetSubtype="0" fill="hold" nodeType="withEffect">
                                  <p:stCondLst>
                                    <p:cond delay="0"/>
                                  </p:stCondLst>
                                  <p:childTnLst>
                                    <p:set>
                                      <p:cBhvr>
                                        <p:cTn id="380" dur="1" fill="hold">
                                          <p:stCondLst>
                                            <p:cond delay="0"/>
                                          </p:stCondLst>
                                        </p:cTn>
                                        <p:tgtEl>
                                          <p:spTgt spid="224"/>
                                        </p:tgtEl>
                                        <p:attrNameLst>
                                          <p:attrName>style.visibility</p:attrName>
                                        </p:attrNameLst>
                                      </p:cBhvr>
                                      <p:to>
                                        <p:strVal val="visible"/>
                                      </p:to>
                                    </p:set>
                                    <p:animEffect transition="in" filter="fade">
                                      <p:cBhvr>
                                        <p:cTn id="381" dur="250"/>
                                        <p:tgtEl>
                                          <p:spTgt spid="224"/>
                                        </p:tgtEl>
                                      </p:cBhvr>
                                    </p:animEffect>
                                  </p:childTnLst>
                                </p:cTn>
                              </p:par>
                              <p:par>
                                <p:cTn id="382" presetID="10" presetClass="entr" presetSubtype="0" fill="hold" nodeType="withEffect">
                                  <p:stCondLst>
                                    <p:cond delay="0"/>
                                  </p:stCondLst>
                                  <p:childTnLst>
                                    <p:set>
                                      <p:cBhvr>
                                        <p:cTn id="383" dur="1" fill="hold">
                                          <p:stCondLst>
                                            <p:cond delay="0"/>
                                          </p:stCondLst>
                                        </p:cTn>
                                        <p:tgtEl>
                                          <p:spTgt spid="224"/>
                                        </p:tgtEl>
                                        <p:attrNameLst>
                                          <p:attrName>style.visibility</p:attrName>
                                        </p:attrNameLst>
                                      </p:cBhvr>
                                      <p:to>
                                        <p:strVal val="visible"/>
                                      </p:to>
                                    </p:set>
                                    <p:animEffect transition="in" filter="fade">
                                      <p:cBhvr>
                                        <p:cTn id="384" dur="250"/>
                                        <p:tgtEl>
                                          <p:spTgt spid="224"/>
                                        </p:tgtEl>
                                      </p:cBhvr>
                                    </p:animEffect>
                                  </p:childTnLst>
                                </p:cTn>
                              </p:par>
                              <p:par>
                                <p:cTn id="385" presetID="10" presetClass="entr" presetSubtype="0" fill="hold" nodeType="withEffect">
                                  <p:stCondLst>
                                    <p:cond delay="0"/>
                                  </p:stCondLst>
                                  <p:childTnLst>
                                    <p:set>
                                      <p:cBhvr>
                                        <p:cTn id="386" dur="1" fill="hold">
                                          <p:stCondLst>
                                            <p:cond delay="0"/>
                                          </p:stCondLst>
                                        </p:cTn>
                                        <p:tgtEl>
                                          <p:spTgt spid="225"/>
                                        </p:tgtEl>
                                        <p:attrNameLst>
                                          <p:attrName>style.visibility</p:attrName>
                                        </p:attrNameLst>
                                      </p:cBhvr>
                                      <p:to>
                                        <p:strVal val="visible"/>
                                      </p:to>
                                    </p:set>
                                    <p:animEffect transition="in" filter="fade">
                                      <p:cBhvr>
                                        <p:cTn id="387" dur="250"/>
                                        <p:tgtEl>
                                          <p:spTgt spid="225"/>
                                        </p:tgtEl>
                                      </p:cBhvr>
                                    </p:animEffect>
                                  </p:childTnLst>
                                </p:cTn>
                              </p:par>
                              <p:par>
                                <p:cTn id="388" presetID="10" presetClass="entr" presetSubtype="0" fill="hold" nodeType="withEffect">
                                  <p:stCondLst>
                                    <p:cond delay="0"/>
                                  </p:stCondLst>
                                  <p:childTnLst>
                                    <p:set>
                                      <p:cBhvr>
                                        <p:cTn id="389" dur="1" fill="hold">
                                          <p:stCondLst>
                                            <p:cond delay="0"/>
                                          </p:stCondLst>
                                        </p:cTn>
                                        <p:tgtEl>
                                          <p:spTgt spid="225"/>
                                        </p:tgtEl>
                                        <p:attrNameLst>
                                          <p:attrName>style.visibility</p:attrName>
                                        </p:attrNameLst>
                                      </p:cBhvr>
                                      <p:to>
                                        <p:strVal val="visible"/>
                                      </p:to>
                                    </p:set>
                                    <p:animEffect transition="in" filter="fade">
                                      <p:cBhvr>
                                        <p:cTn id="390" dur="250"/>
                                        <p:tgtEl>
                                          <p:spTgt spid="225"/>
                                        </p:tgtEl>
                                      </p:cBhvr>
                                    </p:animEffect>
                                  </p:childTnLst>
                                </p:cTn>
                              </p:par>
                              <p:par>
                                <p:cTn id="391" presetID="10" presetClass="entr" presetSubtype="0" fill="hold" nodeType="withEffect">
                                  <p:stCondLst>
                                    <p:cond delay="0"/>
                                  </p:stCondLst>
                                  <p:childTnLst>
                                    <p:set>
                                      <p:cBhvr>
                                        <p:cTn id="392" dur="1" fill="hold">
                                          <p:stCondLst>
                                            <p:cond delay="0"/>
                                          </p:stCondLst>
                                        </p:cTn>
                                        <p:tgtEl>
                                          <p:spTgt spid="226"/>
                                        </p:tgtEl>
                                        <p:attrNameLst>
                                          <p:attrName>style.visibility</p:attrName>
                                        </p:attrNameLst>
                                      </p:cBhvr>
                                      <p:to>
                                        <p:strVal val="visible"/>
                                      </p:to>
                                    </p:set>
                                    <p:animEffect transition="in" filter="fade">
                                      <p:cBhvr>
                                        <p:cTn id="393" dur="250"/>
                                        <p:tgtEl>
                                          <p:spTgt spid="226"/>
                                        </p:tgtEl>
                                      </p:cBhvr>
                                    </p:animEffect>
                                  </p:childTnLst>
                                </p:cTn>
                              </p:par>
                              <p:par>
                                <p:cTn id="394" presetID="10" presetClass="entr" presetSubtype="0" fill="hold" nodeType="withEffect">
                                  <p:stCondLst>
                                    <p:cond delay="0"/>
                                  </p:stCondLst>
                                  <p:childTnLst>
                                    <p:set>
                                      <p:cBhvr>
                                        <p:cTn id="395" dur="1" fill="hold">
                                          <p:stCondLst>
                                            <p:cond delay="0"/>
                                          </p:stCondLst>
                                        </p:cTn>
                                        <p:tgtEl>
                                          <p:spTgt spid="226"/>
                                        </p:tgtEl>
                                        <p:attrNameLst>
                                          <p:attrName>style.visibility</p:attrName>
                                        </p:attrNameLst>
                                      </p:cBhvr>
                                      <p:to>
                                        <p:strVal val="visible"/>
                                      </p:to>
                                    </p:set>
                                    <p:animEffect transition="in" filter="fade">
                                      <p:cBhvr>
                                        <p:cTn id="396" dur="250"/>
                                        <p:tgtEl>
                                          <p:spTgt spid="226"/>
                                        </p:tgtEl>
                                      </p:cBhvr>
                                    </p:animEffect>
                                  </p:childTnLst>
                                </p:cTn>
                              </p:par>
                              <p:par>
                                <p:cTn id="397" presetID="10" presetClass="entr" presetSubtype="0" fill="hold" nodeType="withEffect">
                                  <p:stCondLst>
                                    <p:cond delay="0"/>
                                  </p:stCondLst>
                                  <p:childTnLst>
                                    <p:set>
                                      <p:cBhvr>
                                        <p:cTn id="398" dur="1" fill="hold">
                                          <p:stCondLst>
                                            <p:cond delay="0"/>
                                          </p:stCondLst>
                                        </p:cTn>
                                        <p:tgtEl>
                                          <p:spTgt spid="227"/>
                                        </p:tgtEl>
                                        <p:attrNameLst>
                                          <p:attrName>style.visibility</p:attrName>
                                        </p:attrNameLst>
                                      </p:cBhvr>
                                      <p:to>
                                        <p:strVal val="visible"/>
                                      </p:to>
                                    </p:set>
                                    <p:animEffect transition="in" filter="fade">
                                      <p:cBhvr>
                                        <p:cTn id="399" dur="250"/>
                                        <p:tgtEl>
                                          <p:spTgt spid="227"/>
                                        </p:tgtEl>
                                      </p:cBhvr>
                                    </p:animEffect>
                                  </p:childTnLst>
                                </p:cTn>
                              </p:par>
                              <p:par>
                                <p:cTn id="400" presetID="10" presetClass="entr" presetSubtype="0" fill="hold" nodeType="withEffect">
                                  <p:stCondLst>
                                    <p:cond delay="0"/>
                                  </p:stCondLst>
                                  <p:childTnLst>
                                    <p:set>
                                      <p:cBhvr>
                                        <p:cTn id="401" dur="1" fill="hold">
                                          <p:stCondLst>
                                            <p:cond delay="0"/>
                                          </p:stCondLst>
                                        </p:cTn>
                                        <p:tgtEl>
                                          <p:spTgt spid="227"/>
                                        </p:tgtEl>
                                        <p:attrNameLst>
                                          <p:attrName>style.visibility</p:attrName>
                                        </p:attrNameLst>
                                      </p:cBhvr>
                                      <p:to>
                                        <p:strVal val="visible"/>
                                      </p:to>
                                    </p:set>
                                    <p:animEffect transition="in" filter="fade">
                                      <p:cBhvr>
                                        <p:cTn id="402" dur="250"/>
                                        <p:tgtEl>
                                          <p:spTgt spid="227"/>
                                        </p:tgtEl>
                                      </p:cBhvr>
                                    </p:animEffect>
                                  </p:childTnLst>
                                </p:cTn>
                              </p:par>
                              <p:par>
                                <p:cTn id="403" presetID="10" presetClass="entr" presetSubtype="0" fill="hold" nodeType="withEffect">
                                  <p:stCondLst>
                                    <p:cond delay="0"/>
                                  </p:stCondLst>
                                  <p:childTnLst>
                                    <p:set>
                                      <p:cBhvr>
                                        <p:cTn id="404" dur="1" fill="hold">
                                          <p:stCondLst>
                                            <p:cond delay="0"/>
                                          </p:stCondLst>
                                        </p:cTn>
                                        <p:tgtEl>
                                          <p:spTgt spid="228"/>
                                        </p:tgtEl>
                                        <p:attrNameLst>
                                          <p:attrName>style.visibility</p:attrName>
                                        </p:attrNameLst>
                                      </p:cBhvr>
                                      <p:to>
                                        <p:strVal val="visible"/>
                                      </p:to>
                                    </p:set>
                                    <p:animEffect transition="in" filter="fade">
                                      <p:cBhvr>
                                        <p:cTn id="405" dur="250"/>
                                        <p:tgtEl>
                                          <p:spTgt spid="228"/>
                                        </p:tgtEl>
                                      </p:cBhvr>
                                    </p:animEffect>
                                  </p:childTnLst>
                                </p:cTn>
                              </p:par>
                              <p:par>
                                <p:cTn id="406" presetID="10" presetClass="entr" presetSubtype="0" fill="hold" nodeType="withEffect">
                                  <p:stCondLst>
                                    <p:cond delay="0"/>
                                  </p:stCondLst>
                                  <p:childTnLst>
                                    <p:set>
                                      <p:cBhvr>
                                        <p:cTn id="407" dur="1" fill="hold">
                                          <p:stCondLst>
                                            <p:cond delay="0"/>
                                          </p:stCondLst>
                                        </p:cTn>
                                        <p:tgtEl>
                                          <p:spTgt spid="228"/>
                                        </p:tgtEl>
                                        <p:attrNameLst>
                                          <p:attrName>style.visibility</p:attrName>
                                        </p:attrNameLst>
                                      </p:cBhvr>
                                      <p:to>
                                        <p:strVal val="visible"/>
                                      </p:to>
                                    </p:set>
                                    <p:animEffect transition="in" filter="fade">
                                      <p:cBhvr>
                                        <p:cTn id="408" dur="250"/>
                                        <p:tgtEl>
                                          <p:spTgt spid="228"/>
                                        </p:tgtEl>
                                      </p:cBhvr>
                                    </p:animEffect>
                                  </p:childTnLst>
                                </p:cTn>
                              </p:par>
                              <p:par>
                                <p:cTn id="409" presetID="10" presetClass="entr" presetSubtype="0" fill="hold" nodeType="withEffect">
                                  <p:stCondLst>
                                    <p:cond delay="0"/>
                                  </p:stCondLst>
                                  <p:childTnLst>
                                    <p:set>
                                      <p:cBhvr>
                                        <p:cTn id="410" dur="1" fill="hold">
                                          <p:stCondLst>
                                            <p:cond delay="0"/>
                                          </p:stCondLst>
                                        </p:cTn>
                                        <p:tgtEl>
                                          <p:spTgt spid="229"/>
                                        </p:tgtEl>
                                        <p:attrNameLst>
                                          <p:attrName>style.visibility</p:attrName>
                                        </p:attrNameLst>
                                      </p:cBhvr>
                                      <p:to>
                                        <p:strVal val="visible"/>
                                      </p:to>
                                    </p:set>
                                    <p:animEffect transition="in" filter="fade">
                                      <p:cBhvr>
                                        <p:cTn id="411" dur="250"/>
                                        <p:tgtEl>
                                          <p:spTgt spid="229"/>
                                        </p:tgtEl>
                                      </p:cBhvr>
                                    </p:animEffect>
                                  </p:childTnLst>
                                </p:cTn>
                              </p:par>
                              <p:par>
                                <p:cTn id="412" presetID="10" presetClass="entr" presetSubtype="0" fill="hold" nodeType="withEffect">
                                  <p:stCondLst>
                                    <p:cond delay="0"/>
                                  </p:stCondLst>
                                  <p:childTnLst>
                                    <p:set>
                                      <p:cBhvr>
                                        <p:cTn id="413" dur="1" fill="hold">
                                          <p:stCondLst>
                                            <p:cond delay="0"/>
                                          </p:stCondLst>
                                        </p:cTn>
                                        <p:tgtEl>
                                          <p:spTgt spid="229"/>
                                        </p:tgtEl>
                                        <p:attrNameLst>
                                          <p:attrName>style.visibility</p:attrName>
                                        </p:attrNameLst>
                                      </p:cBhvr>
                                      <p:to>
                                        <p:strVal val="visible"/>
                                      </p:to>
                                    </p:set>
                                    <p:animEffect transition="in" filter="fade">
                                      <p:cBhvr>
                                        <p:cTn id="414" dur="250"/>
                                        <p:tgtEl>
                                          <p:spTgt spid="229"/>
                                        </p:tgtEl>
                                      </p:cBhvr>
                                    </p:animEffect>
                                  </p:childTnLst>
                                </p:cTn>
                              </p:par>
                              <p:par>
                                <p:cTn id="415" presetID="10" presetClass="entr" presetSubtype="0" fill="hold" nodeType="withEffect">
                                  <p:stCondLst>
                                    <p:cond delay="0"/>
                                  </p:stCondLst>
                                  <p:childTnLst>
                                    <p:set>
                                      <p:cBhvr>
                                        <p:cTn id="416" dur="1" fill="hold">
                                          <p:stCondLst>
                                            <p:cond delay="0"/>
                                          </p:stCondLst>
                                        </p:cTn>
                                        <p:tgtEl>
                                          <p:spTgt spid="230"/>
                                        </p:tgtEl>
                                        <p:attrNameLst>
                                          <p:attrName>style.visibility</p:attrName>
                                        </p:attrNameLst>
                                      </p:cBhvr>
                                      <p:to>
                                        <p:strVal val="visible"/>
                                      </p:to>
                                    </p:set>
                                    <p:animEffect transition="in" filter="fade">
                                      <p:cBhvr>
                                        <p:cTn id="417" dur="250"/>
                                        <p:tgtEl>
                                          <p:spTgt spid="230"/>
                                        </p:tgtEl>
                                      </p:cBhvr>
                                    </p:animEffect>
                                  </p:childTnLst>
                                </p:cTn>
                              </p:par>
                              <p:par>
                                <p:cTn id="418" presetID="10" presetClass="entr" presetSubtype="0" fill="hold" nodeType="withEffect">
                                  <p:stCondLst>
                                    <p:cond delay="0"/>
                                  </p:stCondLst>
                                  <p:childTnLst>
                                    <p:set>
                                      <p:cBhvr>
                                        <p:cTn id="419" dur="1" fill="hold">
                                          <p:stCondLst>
                                            <p:cond delay="0"/>
                                          </p:stCondLst>
                                        </p:cTn>
                                        <p:tgtEl>
                                          <p:spTgt spid="230"/>
                                        </p:tgtEl>
                                        <p:attrNameLst>
                                          <p:attrName>style.visibility</p:attrName>
                                        </p:attrNameLst>
                                      </p:cBhvr>
                                      <p:to>
                                        <p:strVal val="visible"/>
                                      </p:to>
                                    </p:set>
                                    <p:animEffect transition="in" filter="fade">
                                      <p:cBhvr>
                                        <p:cTn id="420" dur="250"/>
                                        <p:tgtEl>
                                          <p:spTgt spid="230"/>
                                        </p:tgtEl>
                                      </p:cBhvr>
                                    </p:animEffect>
                                  </p:childTnLst>
                                </p:cTn>
                              </p:par>
                              <p:par>
                                <p:cTn id="421" presetID="10" presetClass="entr" presetSubtype="0" fill="hold" nodeType="withEffect">
                                  <p:stCondLst>
                                    <p:cond delay="0"/>
                                  </p:stCondLst>
                                  <p:childTnLst>
                                    <p:set>
                                      <p:cBhvr>
                                        <p:cTn id="422" dur="1" fill="hold">
                                          <p:stCondLst>
                                            <p:cond delay="0"/>
                                          </p:stCondLst>
                                        </p:cTn>
                                        <p:tgtEl>
                                          <p:spTgt spid="231"/>
                                        </p:tgtEl>
                                        <p:attrNameLst>
                                          <p:attrName>style.visibility</p:attrName>
                                        </p:attrNameLst>
                                      </p:cBhvr>
                                      <p:to>
                                        <p:strVal val="visible"/>
                                      </p:to>
                                    </p:set>
                                    <p:animEffect transition="in" filter="fade">
                                      <p:cBhvr>
                                        <p:cTn id="423" dur="250"/>
                                        <p:tgtEl>
                                          <p:spTgt spid="231"/>
                                        </p:tgtEl>
                                      </p:cBhvr>
                                    </p:animEffect>
                                  </p:childTnLst>
                                </p:cTn>
                              </p:par>
                              <p:par>
                                <p:cTn id="424" presetID="10" presetClass="entr" presetSubtype="0" fill="hold" nodeType="withEffect">
                                  <p:stCondLst>
                                    <p:cond delay="0"/>
                                  </p:stCondLst>
                                  <p:childTnLst>
                                    <p:set>
                                      <p:cBhvr>
                                        <p:cTn id="425" dur="1" fill="hold">
                                          <p:stCondLst>
                                            <p:cond delay="0"/>
                                          </p:stCondLst>
                                        </p:cTn>
                                        <p:tgtEl>
                                          <p:spTgt spid="231"/>
                                        </p:tgtEl>
                                        <p:attrNameLst>
                                          <p:attrName>style.visibility</p:attrName>
                                        </p:attrNameLst>
                                      </p:cBhvr>
                                      <p:to>
                                        <p:strVal val="visible"/>
                                      </p:to>
                                    </p:set>
                                    <p:animEffect transition="in" filter="fade">
                                      <p:cBhvr>
                                        <p:cTn id="426" dur="250"/>
                                        <p:tgtEl>
                                          <p:spTgt spid="231"/>
                                        </p:tgtEl>
                                      </p:cBhvr>
                                    </p:animEffect>
                                  </p:childTnLst>
                                </p:cTn>
                              </p:par>
                            </p:childTnLst>
                          </p:cTn>
                        </p:par>
                      </p:childTnLst>
                    </p:cTn>
                  </p:par>
                  <p:par>
                    <p:cTn id="427" fill="hold">
                      <p:stCondLst>
                        <p:cond delay="indefinite"/>
                      </p:stCondLst>
                      <p:childTnLst>
                        <p:par>
                          <p:cTn id="428" fill="hold">
                            <p:stCondLst>
                              <p:cond delay="0"/>
                            </p:stCondLst>
                            <p:childTnLst>
                              <p:par>
                                <p:cTn id="429" presetID="10" presetClass="entr" presetSubtype="0" fill="hold" nodeType="clickEffect">
                                  <p:stCondLst>
                                    <p:cond delay="0"/>
                                  </p:stCondLst>
                                  <p:childTnLst>
                                    <p:set>
                                      <p:cBhvr>
                                        <p:cTn id="430" dur="1" fill="hold">
                                          <p:stCondLst>
                                            <p:cond delay="0"/>
                                          </p:stCondLst>
                                        </p:cTn>
                                        <p:tgtEl>
                                          <p:spTgt spid="243"/>
                                        </p:tgtEl>
                                        <p:attrNameLst>
                                          <p:attrName>style.visibility</p:attrName>
                                        </p:attrNameLst>
                                      </p:cBhvr>
                                      <p:to>
                                        <p:strVal val="visible"/>
                                      </p:to>
                                    </p:set>
                                    <p:animEffect transition="in" filter="fade">
                                      <p:cBhvr>
                                        <p:cTn id="431" dur="250"/>
                                        <p:tgtEl>
                                          <p:spTgt spid="243"/>
                                        </p:tgtEl>
                                      </p:cBhvr>
                                    </p:animEffect>
                                  </p:childTnLst>
                                </p:cTn>
                              </p:par>
                              <p:par>
                                <p:cTn id="432" presetID="10" presetClass="exit" presetSubtype="0" fill="hold" nodeType="withEffect">
                                  <p:stCondLst>
                                    <p:cond delay="0"/>
                                  </p:stCondLst>
                                  <p:childTnLst>
                                    <p:animEffect transition="out" filter="fade">
                                      <p:cBhvr>
                                        <p:cTn id="433" dur="250"/>
                                        <p:tgtEl>
                                          <p:spTgt spid="232"/>
                                        </p:tgtEl>
                                      </p:cBhvr>
                                    </p:animEffect>
                                    <p:set>
                                      <p:cBhvr>
                                        <p:cTn id="434" dur="1" fill="hold">
                                          <p:stCondLst>
                                            <p:cond delay="250"/>
                                          </p:stCondLst>
                                        </p:cTn>
                                        <p:tgtEl>
                                          <p:spTgt spid="232"/>
                                        </p:tgtEl>
                                        <p:attrNameLst>
                                          <p:attrName>style.visibility</p:attrName>
                                        </p:attrNameLst>
                                      </p:cBhvr>
                                      <p:to>
                                        <p:strVal val="hidden"/>
                                      </p:to>
                                    </p:set>
                                  </p:childTnLst>
                                </p:cTn>
                              </p:par>
                            </p:childTnLst>
                          </p:cTn>
                        </p:par>
                      </p:childTnLst>
                    </p:cTn>
                  </p:par>
                  <p:par>
                    <p:cTn id="435" fill="hold">
                      <p:stCondLst>
                        <p:cond delay="indefinite"/>
                      </p:stCondLst>
                      <p:childTnLst>
                        <p:par>
                          <p:cTn id="436" fill="hold">
                            <p:stCondLst>
                              <p:cond delay="0"/>
                            </p:stCondLst>
                            <p:childTnLst>
                              <p:par>
                                <p:cTn id="437" presetID="10" presetClass="entr" presetSubtype="0" fill="hold" nodeType="clickEffect">
                                  <p:stCondLst>
                                    <p:cond delay="0"/>
                                  </p:stCondLst>
                                  <p:childTnLst>
                                    <p:set>
                                      <p:cBhvr>
                                        <p:cTn id="438" dur="1" fill="hold">
                                          <p:stCondLst>
                                            <p:cond delay="0"/>
                                          </p:stCondLst>
                                        </p:cTn>
                                        <p:tgtEl>
                                          <p:spTgt spid="244"/>
                                        </p:tgtEl>
                                        <p:attrNameLst>
                                          <p:attrName>style.visibility</p:attrName>
                                        </p:attrNameLst>
                                      </p:cBhvr>
                                      <p:to>
                                        <p:strVal val="visible"/>
                                      </p:to>
                                    </p:set>
                                    <p:animEffect transition="in" filter="fade">
                                      <p:cBhvr>
                                        <p:cTn id="439" dur="250"/>
                                        <p:tgtEl>
                                          <p:spTgt spid="244"/>
                                        </p:tgtEl>
                                      </p:cBhvr>
                                    </p:animEffect>
                                  </p:childTnLst>
                                </p:cTn>
                              </p:par>
                              <p:par>
                                <p:cTn id="440" presetID="10" presetClass="entr" presetSubtype="0" fill="hold" nodeType="withEffect">
                                  <p:stCondLst>
                                    <p:cond delay="0"/>
                                  </p:stCondLst>
                                  <p:childTnLst>
                                    <p:set>
                                      <p:cBhvr>
                                        <p:cTn id="441" dur="1" fill="hold">
                                          <p:stCondLst>
                                            <p:cond delay="0"/>
                                          </p:stCondLst>
                                        </p:cTn>
                                        <p:tgtEl>
                                          <p:spTgt spid="244"/>
                                        </p:tgtEl>
                                        <p:attrNameLst>
                                          <p:attrName>style.visibility</p:attrName>
                                        </p:attrNameLst>
                                      </p:cBhvr>
                                      <p:to>
                                        <p:strVal val="visible"/>
                                      </p:to>
                                    </p:set>
                                    <p:animEffect transition="in" filter="fade">
                                      <p:cBhvr>
                                        <p:cTn id="442" dur="250"/>
                                        <p:tgtEl>
                                          <p:spTgt spid="244"/>
                                        </p:tgtEl>
                                      </p:cBhvr>
                                    </p:animEffect>
                                  </p:childTnLst>
                                </p:cTn>
                              </p:par>
                              <p:par>
                                <p:cTn id="443" presetID="10" presetClass="entr" presetSubtype="0" fill="hold" nodeType="withEffect">
                                  <p:stCondLst>
                                    <p:cond delay="0"/>
                                  </p:stCondLst>
                                  <p:childTnLst>
                                    <p:set>
                                      <p:cBhvr>
                                        <p:cTn id="444" dur="1" fill="hold">
                                          <p:stCondLst>
                                            <p:cond delay="0"/>
                                          </p:stCondLst>
                                        </p:cTn>
                                        <p:tgtEl>
                                          <p:spTgt spid="245"/>
                                        </p:tgtEl>
                                        <p:attrNameLst>
                                          <p:attrName>style.visibility</p:attrName>
                                        </p:attrNameLst>
                                      </p:cBhvr>
                                      <p:to>
                                        <p:strVal val="visible"/>
                                      </p:to>
                                    </p:set>
                                    <p:animEffect transition="in" filter="fade">
                                      <p:cBhvr>
                                        <p:cTn id="445" dur="250"/>
                                        <p:tgtEl>
                                          <p:spTgt spid="245"/>
                                        </p:tgtEl>
                                      </p:cBhvr>
                                    </p:animEffect>
                                  </p:childTnLst>
                                </p:cTn>
                              </p:par>
                              <p:par>
                                <p:cTn id="446" presetID="10" presetClass="entr" presetSubtype="0" fill="hold" nodeType="withEffect">
                                  <p:stCondLst>
                                    <p:cond delay="0"/>
                                  </p:stCondLst>
                                  <p:childTnLst>
                                    <p:set>
                                      <p:cBhvr>
                                        <p:cTn id="447" dur="1" fill="hold">
                                          <p:stCondLst>
                                            <p:cond delay="0"/>
                                          </p:stCondLst>
                                        </p:cTn>
                                        <p:tgtEl>
                                          <p:spTgt spid="245"/>
                                        </p:tgtEl>
                                        <p:attrNameLst>
                                          <p:attrName>style.visibility</p:attrName>
                                        </p:attrNameLst>
                                      </p:cBhvr>
                                      <p:to>
                                        <p:strVal val="visible"/>
                                      </p:to>
                                    </p:set>
                                    <p:animEffect transition="in" filter="fade">
                                      <p:cBhvr>
                                        <p:cTn id="448" dur="250"/>
                                        <p:tgtEl>
                                          <p:spTgt spid="245"/>
                                        </p:tgtEl>
                                      </p:cBhvr>
                                    </p:animEffect>
                                  </p:childTnLst>
                                </p:cTn>
                              </p:par>
                              <p:par>
                                <p:cTn id="449" presetID="10" presetClass="entr" presetSubtype="0" fill="hold" nodeType="withEffect">
                                  <p:stCondLst>
                                    <p:cond delay="0"/>
                                  </p:stCondLst>
                                  <p:childTnLst>
                                    <p:set>
                                      <p:cBhvr>
                                        <p:cTn id="450" dur="1" fill="hold">
                                          <p:stCondLst>
                                            <p:cond delay="0"/>
                                          </p:stCondLst>
                                        </p:cTn>
                                        <p:tgtEl>
                                          <p:spTgt spid="246"/>
                                        </p:tgtEl>
                                        <p:attrNameLst>
                                          <p:attrName>style.visibility</p:attrName>
                                        </p:attrNameLst>
                                      </p:cBhvr>
                                      <p:to>
                                        <p:strVal val="visible"/>
                                      </p:to>
                                    </p:set>
                                    <p:animEffect transition="in" filter="fade">
                                      <p:cBhvr>
                                        <p:cTn id="451" dur="250"/>
                                        <p:tgtEl>
                                          <p:spTgt spid="246"/>
                                        </p:tgtEl>
                                      </p:cBhvr>
                                    </p:animEffect>
                                  </p:childTnLst>
                                </p:cTn>
                              </p:par>
                              <p:par>
                                <p:cTn id="452" presetID="10" presetClass="entr" presetSubtype="0" fill="hold" nodeType="withEffect">
                                  <p:stCondLst>
                                    <p:cond delay="0"/>
                                  </p:stCondLst>
                                  <p:childTnLst>
                                    <p:set>
                                      <p:cBhvr>
                                        <p:cTn id="453" dur="1" fill="hold">
                                          <p:stCondLst>
                                            <p:cond delay="0"/>
                                          </p:stCondLst>
                                        </p:cTn>
                                        <p:tgtEl>
                                          <p:spTgt spid="246"/>
                                        </p:tgtEl>
                                        <p:attrNameLst>
                                          <p:attrName>style.visibility</p:attrName>
                                        </p:attrNameLst>
                                      </p:cBhvr>
                                      <p:to>
                                        <p:strVal val="visible"/>
                                      </p:to>
                                    </p:set>
                                    <p:animEffect transition="in" filter="fade">
                                      <p:cBhvr>
                                        <p:cTn id="454" dur="250"/>
                                        <p:tgtEl>
                                          <p:spTgt spid="246"/>
                                        </p:tgtEl>
                                      </p:cBhvr>
                                    </p:animEffect>
                                  </p:childTnLst>
                                </p:cTn>
                              </p:par>
                              <p:par>
                                <p:cTn id="455" presetID="10" presetClass="entr" presetSubtype="0" fill="hold" nodeType="withEffect">
                                  <p:stCondLst>
                                    <p:cond delay="0"/>
                                  </p:stCondLst>
                                  <p:childTnLst>
                                    <p:set>
                                      <p:cBhvr>
                                        <p:cTn id="456" dur="1" fill="hold">
                                          <p:stCondLst>
                                            <p:cond delay="0"/>
                                          </p:stCondLst>
                                        </p:cTn>
                                        <p:tgtEl>
                                          <p:spTgt spid="247"/>
                                        </p:tgtEl>
                                        <p:attrNameLst>
                                          <p:attrName>style.visibility</p:attrName>
                                        </p:attrNameLst>
                                      </p:cBhvr>
                                      <p:to>
                                        <p:strVal val="visible"/>
                                      </p:to>
                                    </p:set>
                                    <p:animEffect transition="in" filter="fade">
                                      <p:cBhvr>
                                        <p:cTn id="457" dur="250"/>
                                        <p:tgtEl>
                                          <p:spTgt spid="247"/>
                                        </p:tgtEl>
                                      </p:cBhvr>
                                    </p:animEffect>
                                  </p:childTnLst>
                                </p:cTn>
                              </p:par>
                              <p:par>
                                <p:cTn id="458" presetID="10" presetClass="entr" presetSubtype="0" fill="hold" nodeType="withEffect">
                                  <p:stCondLst>
                                    <p:cond delay="0"/>
                                  </p:stCondLst>
                                  <p:childTnLst>
                                    <p:set>
                                      <p:cBhvr>
                                        <p:cTn id="459" dur="1" fill="hold">
                                          <p:stCondLst>
                                            <p:cond delay="0"/>
                                          </p:stCondLst>
                                        </p:cTn>
                                        <p:tgtEl>
                                          <p:spTgt spid="247"/>
                                        </p:tgtEl>
                                        <p:attrNameLst>
                                          <p:attrName>style.visibility</p:attrName>
                                        </p:attrNameLst>
                                      </p:cBhvr>
                                      <p:to>
                                        <p:strVal val="visible"/>
                                      </p:to>
                                    </p:set>
                                    <p:animEffect transition="in" filter="fade">
                                      <p:cBhvr>
                                        <p:cTn id="460" dur="250"/>
                                        <p:tgtEl>
                                          <p:spTgt spid="247"/>
                                        </p:tgtEl>
                                      </p:cBhvr>
                                    </p:animEffect>
                                  </p:childTnLst>
                                </p:cTn>
                              </p:par>
                              <p:par>
                                <p:cTn id="461" presetID="10" presetClass="entr" presetSubtype="0" fill="hold" nodeType="withEffect">
                                  <p:stCondLst>
                                    <p:cond delay="0"/>
                                  </p:stCondLst>
                                  <p:childTnLst>
                                    <p:set>
                                      <p:cBhvr>
                                        <p:cTn id="462" dur="1" fill="hold">
                                          <p:stCondLst>
                                            <p:cond delay="0"/>
                                          </p:stCondLst>
                                        </p:cTn>
                                        <p:tgtEl>
                                          <p:spTgt spid="248"/>
                                        </p:tgtEl>
                                        <p:attrNameLst>
                                          <p:attrName>style.visibility</p:attrName>
                                        </p:attrNameLst>
                                      </p:cBhvr>
                                      <p:to>
                                        <p:strVal val="visible"/>
                                      </p:to>
                                    </p:set>
                                    <p:animEffect transition="in" filter="fade">
                                      <p:cBhvr>
                                        <p:cTn id="463" dur="250"/>
                                        <p:tgtEl>
                                          <p:spTgt spid="248"/>
                                        </p:tgtEl>
                                      </p:cBhvr>
                                    </p:animEffect>
                                  </p:childTnLst>
                                </p:cTn>
                              </p:par>
                              <p:par>
                                <p:cTn id="464" presetID="10" presetClass="entr" presetSubtype="0" fill="hold" nodeType="withEffect">
                                  <p:stCondLst>
                                    <p:cond delay="0"/>
                                  </p:stCondLst>
                                  <p:childTnLst>
                                    <p:set>
                                      <p:cBhvr>
                                        <p:cTn id="465" dur="1" fill="hold">
                                          <p:stCondLst>
                                            <p:cond delay="0"/>
                                          </p:stCondLst>
                                        </p:cTn>
                                        <p:tgtEl>
                                          <p:spTgt spid="248"/>
                                        </p:tgtEl>
                                        <p:attrNameLst>
                                          <p:attrName>style.visibility</p:attrName>
                                        </p:attrNameLst>
                                      </p:cBhvr>
                                      <p:to>
                                        <p:strVal val="visible"/>
                                      </p:to>
                                    </p:set>
                                    <p:animEffect transition="in" filter="fade">
                                      <p:cBhvr>
                                        <p:cTn id="466" dur="250"/>
                                        <p:tgtEl>
                                          <p:spTgt spid="248"/>
                                        </p:tgtEl>
                                      </p:cBhvr>
                                    </p:animEffect>
                                  </p:childTnLst>
                                </p:cTn>
                              </p:par>
                              <p:par>
                                <p:cTn id="467" presetID="10" presetClass="entr" presetSubtype="0" fill="hold" nodeType="withEffect">
                                  <p:stCondLst>
                                    <p:cond delay="0"/>
                                  </p:stCondLst>
                                  <p:childTnLst>
                                    <p:set>
                                      <p:cBhvr>
                                        <p:cTn id="468" dur="1" fill="hold">
                                          <p:stCondLst>
                                            <p:cond delay="0"/>
                                          </p:stCondLst>
                                        </p:cTn>
                                        <p:tgtEl>
                                          <p:spTgt spid="249"/>
                                        </p:tgtEl>
                                        <p:attrNameLst>
                                          <p:attrName>style.visibility</p:attrName>
                                        </p:attrNameLst>
                                      </p:cBhvr>
                                      <p:to>
                                        <p:strVal val="visible"/>
                                      </p:to>
                                    </p:set>
                                    <p:animEffect transition="in" filter="fade">
                                      <p:cBhvr>
                                        <p:cTn id="469" dur="250"/>
                                        <p:tgtEl>
                                          <p:spTgt spid="249"/>
                                        </p:tgtEl>
                                      </p:cBhvr>
                                    </p:animEffect>
                                  </p:childTnLst>
                                </p:cTn>
                              </p:par>
                              <p:par>
                                <p:cTn id="470" presetID="10" presetClass="entr" presetSubtype="0" fill="hold" nodeType="withEffect">
                                  <p:stCondLst>
                                    <p:cond delay="0"/>
                                  </p:stCondLst>
                                  <p:childTnLst>
                                    <p:set>
                                      <p:cBhvr>
                                        <p:cTn id="471" dur="1" fill="hold">
                                          <p:stCondLst>
                                            <p:cond delay="0"/>
                                          </p:stCondLst>
                                        </p:cTn>
                                        <p:tgtEl>
                                          <p:spTgt spid="249"/>
                                        </p:tgtEl>
                                        <p:attrNameLst>
                                          <p:attrName>style.visibility</p:attrName>
                                        </p:attrNameLst>
                                      </p:cBhvr>
                                      <p:to>
                                        <p:strVal val="visible"/>
                                      </p:to>
                                    </p:set>
                                    <p:animEffect transition="in" filter="fade">
                                      <p:cBhvr>
                                        <p:cTn id="472" dur="250"/>
                                        <p:tgtEl>
                                          <p:spTgt spid="249"/>
                                        </p:tgtEl>
                                      </p:cBhvr>
                                    </p:animEffect>
                                  </p:childTnLst>
                                </p:cTn>
                              </p:par>
                              <p:par>
                                <p:cTn id="473" presetID="10" presetClass="entr" presetSubtype="0" fill="hold" nodeType="withEffect">
                                  <p:stCondLst>
                                    <p:cond delay="0"/>
                                  </p:stCondLst>
                                  <p:childTnLst>
                                    <p:set>
                                      <p:cBhvr>
                                        <p:cTn id="474" dur="1" fill="hold">
                                          <p:stCondLst>
                                            <p:cond delay="0"/>
                                          </p:stCondLst>
                                        </p:cTn>
                                        <p:tgtEl>
                                          <p:spTgt spid="250"/>
                                        </p:tgtEl>
                                        <p:attrNameLst>
                                          <p:attrName>style.visibility</p:attrName>
                                        </p:attrNameLst>
                                      </p:cBhvr>
                                      <p:to>
                                        <p:strVal val="visible"/>
                                      </p:to>
                                    </p:set>
                                    <p:animEffect transition="in" filter="fade">
                                      <p:cBhvr>
                                        <p:cTn id="475" dur="250"/>
                                        <p:tgtEl>
                                          <p:spTgt spid="250"/>
                                        </p:tgtEl>
                                      </p:cBhvr>
                                    </p:animEffect>
                                  </p:childTnLst>
                                </p:cTn>
                              </p:par>
                              <p:par>
                                <p:cTn id="476" presetID="10" presetClass="entr" presetSubtype="0" fill="hold" nodeType="withEffect">
                                  <p:stCondLst>
                                    <p:cond delay="0"/>
                                  </p:stCondLst>
                                  <p:childTnLst>
                                    <p:set>
                                      <p:cBhvr>
                                        <p:cTn id="477" dur="1" fill="hold">
                                          <p:stCondLst>
                                            <p:cond delay="0"/>
                                          </p:stCondLst>
                                        </p:cTn>
                                        <p:tgtEl>
                                          <p:spTgt spid="250"/>
                                        </p:tgtEl>
                                        <p:attrNameLst>
                                          <p:attrName>style.visibility</p:attrName>
                                        </p:attrNameLst>
                                      </p:cBhvr>
                                      <p:to>
                                        <p:strVal val="visible"/>
                                      </p:to>
                                    </p:set>
                                    <p:animEffect transition="in" filter="fade">
                                      <p:cBhvr>
                                        <p:cTn id="478" dur="250"/>
                                        <p:tgtEl>
                                          <p:spTgt spid="250"/>
                                        </p:tgtEl>
                                      </p:cBhvr>
                                    </p:animEffect>
                                  </p:childTnLst>
                                </p:cTn>
                              </p:par>
                              <p:par>
                                <p:cTn id="479" presetID="10" presetClass="entr" presetSubtype="0" fill="hold" nodeType="withEffect">
                                  <p:stCondLst>
                                    <p:cond delay="0"/>
                                  </p:stCondLst>
                                  <p:childTnLst>
                                    <p:set>
                                      <p:cBhvr>
                                        <p:cTn id="480" dur="1" fill="hold">
                                          <p:stCondLst>
                                            <p:cond delay="0"/>
                                          </p:stCondLst>
                                        </p:cTn>
                                        <p:tgtEl>
                                          <p:spTgt spid="251"/>
                                        </p:tgtEl>
                                        <p:attrNameLst>
                                          <p:attrName>style.visibility</p:attrName>
                                        </p:attrNameLst>
                                      </p:cBhvr>
                                      <p:to>
                                        <p:strVal val="visible"/>
                                      </p:to>
                                    </p:set>
                                    <p:animEffect transition="in" filter="fade">
                                      <p:cBhvr>
                                        <p:cTn id="481" dur="250"/>
                                        <p:tgtEl>
                                          <p:spTgt spid="251"/>
                                        </p:tgtEl>
                                      </p:cBhvr>
                                    </p:animEffect>
                                  </p:childTnLst>
                                </p:cTn>
                              </p:par>
                              <p:par>
                                <p:cTn id="482" presetID="10" presetClass="entr" presetSubtype="0" fill="hold" nodeType="withEffect">
                                  <p:stCondLst>
                                    <p:cond delay="0"/>
                                  </p:stCondLst>
                                  <p:childTnLst>
                                    <p:set>
                                      <p:cBhvr>
                                        <p:cTn id="483" dur="1" fill="hold">
                                          <p:stCondLst>
                                            <p:cond delay="0"/>
                                          </p:stCondLst>
                                        </p:cTn>
                                        <p:tgtEl>
                                          <p:spTgt spid="251"/>
                                        </p:tgtEl>
                                        <p:attrNameLst>
                                          <p:attrName>style.visibility</p:attrName>
                                        </p:attrNameLst>
                                      </p:cBhvr>
                                      <p:to>
                                        <p:strVal val="visible"/>
                                      </p:to>
                                    </p:set>
                                    <p:animEffect transition="in" filter="fade">
                                      <p:cBhvr>
                                        <p:cTn id="484" dur="250"/>
                                        <p:tgtEl>
                                          <p:spTgt spid="251"/>
                                        </p:tgtEl>
                                      </p:cBhvr>
                                    </p:animEffect>
                                  </p:childTnLst>
                                </p:cTn>
                              </p:par>
                              <p:par>
                                <p:cTn id="485" presetID="10" presetClass="entr" presetSubtype="0" fill="hold" nodeType="withEffect">
                                  <p:stCondLst>
                                    <p:cond delay="0"/>
                                  </p:stCondLst>
                                  <p:childTnLst>
                                    <p:set>
                                      <p:cBhvr>
                                        <p:cTn id="486" dur="1" fill="hold">
                                          <p:stCondLst>
                                            <p:cond delay="0"/>
                                          </p:stCondLst>
                                        </p:cTn>
                                        <p:tgtEl>
                                          <p:spTgt spid="252"/>
                                        </p:tgtEl>
                                        <p:attrNameLst>
                                          <p:attrName>style.visibility</p:attrName>
                                        </p:attrNameLst>
                                      </p:cBhvr>
                                      <p:to>
                                        <p:strVal val="visible"/>
                                      </p:to>
                                    </p:set>
                                    <p:animEffect transition="in" filter="fade">
                                      <p:cBhvr>
                                        <p:cTn id="487" dur="250"/>
                                        <p:tgtEl>
                                          <p:spTgt spid="252"/>
                                        </p:tgtEl>
                                      </p:cBhvr>
                                    </p:animEffect>
                                  </p:childTnLst>
                                </p:cTn>
                              </p:par>
                              <p:par>
                                <p:cTn id="488" presetID="10" presetClass="entr" presetSubtype="0" fill="hold" nodeType="withEffect">
                                  <p:stCondLst>
                                    <p:cond delay="0"/>
                                  </p:stCondLst>
                                  <p:childTnLst>
                                    <p:set>
                                      <p:cBhvr>
                                        <p:cTn id="489" dur="1" fill="hold">
                                          <p:stCondLst>
                                            <p:cond delay="0"/>
                                          </p:stCondLst>
                                        </p:cTn>
                                        <p:tgtEl>
                                          <p:spTgt spid="252"/>
                                        </p:tgtEl>
                                        <p:attrNameLst>
                                          <p:attrName>style.visibility</p:attrName>
                                        </p:attrNameLst>
                                      </p:cBhvr>
                                      <p:to>
                                        <p:strVal val="visible"/>
                                      </p:to>
                                    </p:set>
                                    <p:animEffect transition="in" filter="fade">
                                      <p:cBhvr>
                                        <p:cTn id="490" dur="250"/>
                                        <p:tgtEl>
                                          <p:spTgt spid="252"/>
                                        </p:tgtEl>
                                      </p:cBhvr>
                                    </p:animEffect>
                                  </p:childTnLst>
                                </p:cTn>
                              </p:par>
                              <p:par>
                                <p:cTn id="491" presetID="10" presetClass="entr" presetSubtype="0" fill="hold" nodeType="withEffect">
                                  <p:stCondLst>
                                    <p:cond delay="0"/>
                                  </p:stCondLst>
                                  <p:childTnLst>
                                    <p:set>
                                      <p:cBhvr>
                                        <p:cTn id="492" dur="1" fill="hold">
                                          <p:stCondLst>
                                            <p:cond delay="0"/>
                                          </p:stCondLst>
                                        </p:cTn>
                                        <p:tgtEl>
                                          <p:spTgt spid="253"/>
                                        </p:tgtEl>
                                        <p:attrNameLst>
                                          <p:attrName>style.visibility</p:attrName>
                                        </p:attrNameLst>
                                      </p:cBhvr>
                                      <p:to>
                                        <p:strVal val="visible"/>
                                      </p:to>
                                    </p:set>
                                    <p:animEffect transition="in" filter="fade">
                                      <p:cBhvr>
                                        <p:cTn id="493" dur="250"/>
                                        <p:tgtEl>
                                          <p:spTgt spid="253"/>
                                        </p:tgtEl>
                                      </p:cBhvr>
                                    </p:animEffect>
                                  </p:childTnLst>
                                </p:cTn>
                              </p:par>
                              <p:par>
                                <p:cTn id="494" presetID="10" presetClass="entr" presetSubtype="0" fill="hold" nodeType="withEffect">
                                  <p:stCondLst>
                                    <p:cond delay="0"/>
                                  </p:stCondLst>
                                  <p:childTnLst>
                                    <p:set>
                                      <p:cBhvr>
                                        <p:cTn id="495" dur="1" fill="hold">
                                          <p:stCondLst>
                                            <p:cond delay="0"/>
                                          </p:stCondLst>
                                        </p:cTn>
                                        <p:tgtEl>
                                          <p:spTgt spid="253"/>
                                        </p:tgtEl>
                                        <p:attrNameLst>
                                          <p:attrName>style.visibility</p:attrName>
                                        </p:attrNameLst>
                                      </p:cBhvr>
                                      <p:to>
                                        <p:strVal val="visible"/>
                                      </p:to>
                                    </p:set>
                                    <p:animEffect transition="in" filter="fade">
                                      <p:cBhvr>
                                        <p:cTn id="496" dur="25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09"/>
        <p:cNvGrpSpPr/>
        <p:nvPr/>
      </p:nvGrpSpPr>
      <p:grpSpPr>
        <a:xfrm>
          <a:off x="0" y="0"/>
          <a:ext cx="0" cy="0"/>
          <a:chOff x="0" y="0"/>
          <a:chExt cx="0" cy="0"/>
        </a:xfrm>
      </p:grpSpPr>
      <p:sp>
        <p:nvSpPr>
          <p:cNvPr id="310" name="Google Shape;310;p10"/>
          <p:cNvSpPr/>
          <p:nvPr/>
        </p:nvSpPr>
        <p:spPr>
          <a:xfrm>
            <a:off x="709684" y="559559"/>
            <a:ext cx="10904561" cy="1678316"/>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Ai được phong là Phù Đổng Thiên Vương?</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(10 chữ cái)</a:t>
            </a:r>
            <a:endParaRPr sz="3200">
              <a:solidFill>
                <a:schemeClr val="dk1"/>
              </a:solidFill>
              <a:latin typeface="Times New Roman"/>
              <a:ea typeface="Times New Roman"/>
              <a:cs typeface="Times New Roman"/>
              <a:sym typeface="Times New Roman"/>
            </a:endParaRPr>
          </a:p>
        </p:txBody>
      </p:sp>
      <p:sp>
        <p:nvSpPr>
          <p:cNvPr id="311" name="Google Shape;311;p10">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15"/>
        <p:cNvGrpSpPr/>
        <p:nvPr/>
      </p:nvGrpSpPr>
      <p:grpSpPr>
        <a:xfrm>
          <a:off x="0" y="0"/>
          <a:ext cx="0" cy="0"/>
          <a:chOff x="0" y="0"/>
          <a:chExt cx="0" cy="0"/>
        </a:xfrm>
      </p:grpSpPr>
      <p:pic>
        <p:nvPicPr>
          <p:cNvPr id="316" name="Google Shape;316;p11" descr="A picture containing text&#10;&#10;Description automatically generated"/>
          <p:cNvPicPr preferRelativeResize="0"/>
          <p:nvPr/>
        </p:nvPicPr>
        <p:blipFill rotWithShape="1">
          <a:blip r:embed="rId4">
            <a:alphaModFix/>
          </a:blip>
          <a:srcRect/>
          <a:stretch/>
        </p:blipFill>
        <p:spPr>
          <a:xfrm>
            <a:off x="6930189" y="0"/>
            <a:ext cx="5261811" cy="6884203"/>
          </a:xfrm>
          <a:prstGeom prst="rect">
            <a:avLst/>
          </a:prstGeom>
          <a:noFill/>
          <a:ln>
            <a:noFill/>
          </a:ln>
        </p:spPr>
      </p:pic>
      <p:sp>
        <p:nvSpPr>
          <p:cNvPr id="317" name="Google Shape;317;p11"/>
          <p:cNvSpPr txBox="1"/>
          <p:nvPr/>
        </p:nvSpPr>
        <p:spPr>
          <a:xfrm>
            <a:off x="284439" y="1855673"/>
            <a:ext cx="7874822" cy="27853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1">
                <a:solidFill>
                  <a:schemeClr val="dk1"/>
                </a:solidFill>
                <a:latin typeface="Times New Roman"/>
                <a:ea typeface="Times New Roman"/>
                <a:cs typeface="Times New Roman"/>
                <a:sym typeface="Times New Roman"/>
              </a:rPr>
              <a:t>Hoan hô anh Giải phóng quân</a:t>
            </a:r>
            <a:endParaRPr/>
          </a:p>
          <a:p>
            <a:pPr marL="0" marR="0" lvl="0" indent="0" algn="ctr" rtl="0">
              <a:spcBef>
                <a:spcPts val="0"/>
              </a:spcBef>
              <a:spcAft>
                <a:spcPts val="0"/>
              </a:spcAft>
              <a:buNone/>
            </a:pPr>
            <a:r>
              <a:rPr lang="en-US" sz="3500" b="1" i="1">
                <a:solidFill>
                  <a:schemeClr val="dk1"/>
                </a:solidFill>
                <a:latin typeface="Times New Roman"/>
                <a:ea typeface="Times New Roman"/>
                <a:cs typeface="Times New Roman"/>
                <a:sym typeface="Times New Roman"/>
              </a:rPr>
              <a:t>Kính chào anh, con người đẹp nhất!</a:t>
            </a:r>
            <a:endParaRPr/>
          </a:p>
          <a:p>
            <a:pPr marL="0" marR="0" lvl="0" indent="0" algn="ctr" rtl="0">
              <a:spcBef>
                <a:spcPts val="0"/>
              </a:spcBef>
              <a:spcAft>
                <a:spcPts val="0"/>
              </a:spcAft>
              <a:buNone/>
            </a:pPr>
            <a:r>
              <a:rPr lang="en-US" sz="3500" b="1" i="1">
                <a:solidFill>
                  <a:schemeClr val="dk1"/>
                </a:solidFill>
                <a:latin typeface="Times New Roman"/>
                <a:ea typeface="Times New Roman"/>
                <a:cs typeface="Times New Roman"/>
                <a:sym typeface="Times New Roman"/>
              </a:rPr>
              <a:t>Lịch sử hôn anh, chàng trai chân đất</a:t>
            </a:r>
            <a:endParaRPr/>
          </a:p>
          <a:p>
            <a:pPr marL="0" marR="0" lvl="0" indent="0" algn="ctr" rtl="0">
              <a:spcBef>
                <a:spcPts val="0"/>
              </a:spcBef>
              <a:spcAft>
                <a:spcPts val="0"/>
              </a:spcAft>
              <a:buNone/>
            </a:pPr>
            <a:r>
              <a:rPr lang="en-US" sz="3500" b="1" i="1">
                <a:solidFill>
                  <a:schemeClr val="dk1"/>
                </a:solidFill>
                <a:latin typeface="Times New Roman"/>
                <a:ea typeface="Times New Roman"/>
                <a:cs typeface="Times New Roman"/>
                <a:sym typeface="Times New Roman"/>
              </a:rPr>
              <a:t>Sống hiên ngang, bất khuất trên đời</a:t>
            </a:r>
            <a:endParaRPr/>
          </a:p>
          <a:p>
            <a:pPr marL="0" marR="0" lvl="0" indent="0" algn="ctr" rtl="0">
              <a:spcBef>
                <a:spcPts val="0"/>
              </a:spcBef>
              <a:spcAft>
                <a:spcPts val="0"/>
              </a:spcAft>
              <a:buNone/>
            </a:pPr>
            <a:r>
              <a:rPr lang="en-US" sz="3500" b="1" i="1">
                <a:solidFill>
                  <a:schemeClr val="dk1"/>
                </a:solidFill>
                <a:latin typeface="Times New Roman"/>
                <a:ea typeface="Times New Roman"/>
                <a:cs typeface="Times New Roman"/>
                <a:sym typeface="Times New Roman"/>
              </a:rPr>
              <a:t>Như </a:t>
            </a:r>
            <a:r>
              <a:rPr lang="en-US" sz="3500" b="1" i="1">
                <a:solidFill>
                  <a:srgbClr val="FF0000"/>
                </a:solidFill>
                <a:latin typeface="Times New Roman"/>
                <a:ea typeface="Times New Roman"/>
                <a:cs typeface="Times New Roman"/>
                <a:sym typeface="Times New Roman"/>
              </a:rPr>
              <a:t>Thạch Sanh</a:t>
            </a:r>
            <a:r>
              <a:rPr lang="en-US" sz="3500" b="1" i="1">
                <a:solidFill>
                  <a:schemeClr val="dk1"/>
                </a:solidFill>
                <a:latin typeface="Times New Roman"/>
                <a:ea typeface="Times New Roman"/>
                <a:cs typeface="Times New Roman"/>
                <a:sym typeface="Times New Roman"/>
              </a:rPr>
              <a:t> của thế kỷ hai mươi…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13"/>
          <p:cNvPicPr preferRelativeResize="0"/>
          <p:nvPr/>
        </p:nvPicPr>
        <p:blipFill rotWithShape="1">
          <a:blip r:embed="rId3">
            <a:alphaModFix/>
          </a:blip>
          <a:srcRect l="26455" t="25449" r="-48" b="17034"/>
          <a:stretch/>
        </p:blipFill>
        <p:spPr>
          <a:xfrm>
            <a:off x="-2" y="-78659"/>
            <a:ext cx="12231331" cy="6921912"/>
          </a:xfrm>
          <a:prstGeom prst="rect">
            <a:avLst/>
          </a:prstGeom>
          <a:noFill/>
          <a:ln>
            <a:noFill/>
          </a:ln>
        </p:spPr>
      </p:pic>
      <p:pic>
        <p:nvPicPr>
          <p:cNvPr id="324" name="Google Shape;324;p13"/>
          <p:cNvPicPr preferRelativeResize="0"/>
          <p:nvPr/>
        </p:nvPicPr>
        <p:blipFill rotWithShape="1">
          <a:blip r:embed="rId4">
            <a:alphaModFix/>
          </a:blip>
          <a:srcRect/>
          <a:stretch/>
        </p:blipFill>
        <p:spPr>
          <a:xfrm>
            <a:off x="0" y="2550517"/>
            <a:ext cx="12190992" cy="4307484"/>
          </a:xfrm>
          <a:prstGeom prst="rect">
            <a:avLst/>
          </a:prstGeom>
          <a:noFill/>
          <a:ln>
            <a:noFill/>
          </a:ln>
        </p:spPr>
      </p:pic>
      <p:pic>
        <p:nvPicPr>
          <p:cNvPr id="325" name="Google Shape;325;p13"/>
          <p:cNvPicPr preferRelativeResize="0"/>
          <p:nvPr/>
        </p:nvPicPr>
        <p:blipFill rotWithShape="1">
          <a:blip r:embed="rId5">
            <a:alphaModFix/>
          </a:blip>
          <a:srcRect/>
          <a:stretch/>
        </p:blipFill>
        <p:spPr>
          <a:xfrm>
            <a:off x="142229" y="1104799"/>
            <a:ext cx="11906535" cy="1609211"/>
          </a:xfrm>
          <a:prstGeom prst="rect">
            <a:avLst/>
          </a:prstGeom>
          <a:noFill/>
          <a:ln>
            <a:noFill/>
          </a:ln>
        </p:spPr>
      </p:pic>
      <p:pic>
        <p:nvPicPr>
          <p:cNvPr id="326" name="Google Shape;326;p13"/>
          <p:cNvPicPr preferRelativeResize="0"/>
          <p:nvPr/>
        </p:nvPicPr>
        <p:blipFill rotWithShape="1">
          <a:blip r:embed="rId6">
            <a:alphaModFix/>
          </a:blip>
          <a:srcRect/>
          <a:stretch/>
        </p:blipFill>
        <p:spPr>
          <a:xfrm>
            <a:off x="408873" y="274865"/>
            <a:ext cx="1641720" cy="2275652"/>
          </a:xfrm>
          <a:prstGeom prst="rect">
            <a:avLst/>
          </a:prstGeom>
          <a:noFill/>
          <a:ln>
            <a:noFill/>
          </a:ln>
        </p:spPr>
      </p:pic>
      <p:sp>
        <p:nvSpPr>
          <p:cNvPr id="327" name="Google Shape;327;p13"/>
          <p:cNvSpPr/>
          <p:nvPr/>
        </p:nvSpPr>
        <p:spPr>
          <a:xfrm>
            <a:off x="4337179" y="1604555"/>
            <a:ext cx="2268693" cy="2347629"/>
          </a:xfrm>
          <a:custGeom>
            <a:avLst/>
            <a:gdLst/>
            <a:ahLst/>
            <a:cxnLst/>
            <a:rect l="l" t="t" r="r" b="b"/>
            <a:pathLst>
              <a:path w="1098550" h="1136650" extrusionOk="0">
                <a:moveTo>
                  <a:pt x="0" y="815975"/>
                </a:moveTo>
                <a:lnTo>
                  <a:pt x="482600" y="0"/>
                </a:lnTo>
                <a:lnTo>
                  <a:pt x="584200" y="28575"/>
                </a:lnTo>
                <a:lnTo>
                  <a:pt x="1098550" y="1136650"/>
                </a:lnTo>
              </a:path>
            </a:pathLst>
          </a:custGeom>
          <a:noFill/>
          <a:ln w="19050" cap="flat" cmpd="sng">
            <a:solidFill>
              <a:srgbClr val="7CCDA9"/>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600">
              <a:solidFill>
                <a:srgbClr val="FFFFFF"/>
              </a:solidFill>
              <a:latin typeface="Arial"/>
              <a:ea typeface="Arial"/>
              <a:cs typeface="Arial"/>
              <a:sym typeface="Arial"/>
            </a:endParaRPr>
          </a:p>
        </p:txBody>
      </p:sp>
      <p:sp>
        <p:nvSpPr>
          <p:cNvPr id="328" name="Google Shape;328;p13"/>
          <p:cNvSpPr/>
          <p:nvPr/>
        </p:nvSpPr>
        <p:spPr>
          <a:xfrm rot="588792">
            <a:off x="3486618" y="3336610"/>
            <a:ext cx="3566761" cy="1777533"/>
          </a:xfrm>
          <a:prstGeom prst="roundRect">
            <a:avLst>
              <a:gd name="adj" fmla="val 11293"/>
            </a:avLst>
          </a:prstGeom>
          <a:solidFill>
            <a:srgbClr val="7CCDA9"/>
          </a:solidFill>
          <a:ln w="9525" cap="flat" cmpd="sng">
            <a:solidFill>
              <a:srgbClr val="FFFFFF"/>
            </a:solidFill>
            <a:prstDash val="solid"/>
            <a:miter lim="800000"/>
            <a:headEnd type="none" w="sm" len="sm"/>
            <a:tailEnd type="none" w="sm" len="sm"/>
          </a:ln>
        </p:spPr>
        <p:txBody>
          <a:bodyPr spcFirstLastPara="1" wrap="square" lIns="0" tIns="0" rIns="0" bIns="0" anchor="ctr" anchorCtr="0">
            <a:normAutofit/>
          </a:bodyPr>
          <a:lstStyle/>
          <a:p>
            <a:pPr marL="0" marR="0" lvl="0" indent="0" algn="ctr" rtl="0">
              <a:spcBef>
                <a:spcPts val="0"/>
              </a:spcBef>
              <a:spcAft>
                <a:spcPts val="0"/>
              </a:spcAft>
              <a:buNone/>
            </a:pPr>
            <a:r>
              <a:rPr lang="en-US" sz="5300" b="1">
                <a:solidFill>
                  <a:schemeClr val="lt1"/>
                </a:solidFill>
                <a:latin typeface="Times New Roman"/>
                <a:ea typeface="Times New Roman"/>
                <a:cs typeface="Times New Roman"/>
                <a:sym typeface="Times New Roman"/>
              </a:rPr>
              <a:t>Tìm hiểu chung</a:t>
            </a:r>
            <a:endParaRPr sz="5300" b="1">
              <a:solidFill>
                <a:schemeClr val="lt1"/>
              </a:solidFill>
              <a:latin typeface="Times New Roman"/>
              <a:ea typeface="Times New Roman"/>
              <a:cs typeface="Times New Roman"/>
              <a:sym typeface="Times New Roman"/>
            </a:endParaRPr>
          </a:p>
        </p:txBody>
      </p:sp>
      <p:sp>
        <p:nvSpPr>
          <p:cNvPr id="329" name="Google Shape;329;p13"/>
          <p:cNvSpPr/>
          <p:nvPr/>
        </p:nvSpPr>
        <p:spPr>
          <a:xfrm>
            <a:off x="5025681" y="1408948"/>
            <a:ext cx="891689" cy="891691"/>
          </a:xfrm>
          <a:prstGeom prst="ellipse">
            <a:avLst/>
          </a:prstGeom>
          <a:solidFill>
            <a:srgbClr val="7CCDA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4300" b="1">
                <a:solidFill>
                  <a:schemeClr val="lt1"/>
                </a:solidFill>
                <a:latin typeface="Arial"/>
                <a:ea typeface="Arial"/>
                <a:cs typeface="Arial"/>
                <a:sym typeface="Arial"/>
              </a:rPr>
              <a:t>I.</a:t>
            </a:r>
            <a:endParaRPr sz="4300" b="1">
              <a:solidFill>
                <a:schemeClr val="lt1"/>
              </a:solidFill>
              <a:latin typeface="Arial"/>
              <a:ea typeface="Arial"/>
              <a:cs typeface="Arial"/>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ppt_w</p:attrName>
                                        </p:attrNameLst>
                                      </p:cBhvr>
                                      <p:tavLst>
                                        <p:tav tm="0">
                                          <p:val>
                                            <p:strVal val="0"/>
                                          </p:val>
                                        </p:tav>
                                        <p:tav tm="100000">
                                          <p:val>
                                            <p:strVal val="#ppt_w"/>
                                          </p:val>
                                        </p:tav>
                                      </p:tavLst>
                                    </p:anim>
                                    <p:anim calcmode="lin" valueType="num">
                                      <p:cBhvr additive="base">
                                        <p:cTn id="8" dur="1000"/>
                                        <p:tgtEl>
                                          <p:spTgt spid="329"/>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500"/>
                                        <p:tgtEl>
                                          <p:spTgt spid="327"/>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328"/>
                                        </p:tgtEl>
                                        <p:attrNameLst>
                                          <p:attrName>style.visibility</p:attrName>
                                        </p:attrNameLst>
                                      </p:cBhvr>
                                      <p:to>
                                        <p:strVal val="visible"/>
                                      </p:to>
                                    </p:set>
                                    <p:animEffect transition="in" filter="fade">
                                      <p:cBhvr>
                                        <p:cTn id="16" dur="75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12"/>
          <p:cNvPicPr preferRelativeResize="0"/>
          <p:nvPr/>
        </p:nvPicPr>
        <p:blipFill rotWithShape="1">
          <a:blip r:embed="rId3">
            <a:alphaModFix/>
          </a:blip>
          <a:srcRect l="25840" t="33467" r="24765" b="9999"/>
          <a:stretch/>
        </p:blipFill>
        <p:spPr>
          <a:xfrm>
            <a:off x="0" y="0"/>
            <a:ext cx="12192000" cy="6886876"/>
          </a:xfrm>
          <a:prstGeom prst="rect">
            <a:avLst/>
          </a:prstGeom>
          <a:noFill/>
          <a:ln>
            <a:noFill/>
          </a:ln>
        </p:spPr>
      </p:pic>
      <p:pic>
        <p:nvPicPr>
          <p:cNvPr id="335" name="Google Shape;335;p12" descr="A picture containing text, decorated&#10;&#10;Description automatically generated"/>
          <p:cNvPicPr preferRelativeResize="0"/>
          <p:nvPr/>
        </p:nvPicPr>
        <p:blipFill rotWithShape="1">
          <a:blip r:embed="rId4">
            <a:alphaModFix/>
          </a:blip>
          <a:srcRect b="59267"/>
          <a:stretch/>
        </p:blipFill>
        <p:spPr>
          <a:xfrm>
            <a:off x="0" y="268456"/>
            <a:ext cx="6902255" cy="3971947"/>
          </a:xfrm>
          <a:prstGeom prst="rect">
            <a:avLst/>
          </a:prstGeom>
          <a:noFill/>
          <a:ln>
            <a:noFill/>
          </a:ln>
        </p:spPr>
      </p:pic>
      <p:pic>
        <p:nvPicPr>
          <p:cNvPr id="336" name="Google Shape;336;p12"/>
          <p:cNvPicPr preferRelativeResize="0"/>
          <p:nvPr/>
        </p:nvPicPr>
        <p:blipFill rotWithShape="1">
          <a:blip r:embed="rId5">
            <a:alphaModFix/>
          </a:blip>
          <a:srcRect/>
          <a:stretch/>
        </p:blipFill>
        <p:spPr>
          <a:xfrm>
            <a:off x="6678805" y="885161"/>
            <a:ext cx="5087770" cy="5264429"/>
          </a:xfrm>
          <a:prstGeom prst="rect">
            <a:avLst/>
          </a:prstGeom>
          <a:noFill/>
          <a:ln>
            <a:noFill/>
          </a:ln>
        </p:spPr>
      </p:pic>
      <p:sp>
        <p:nvSpPr>
          <p:cNvPr id="337" name="Google Shape;337;p12"/>
          <p:cNvSpPr txBox="1"/>
          <p:nvPr/>
        </p:nvSpPr>
        <p:spPr>
          <a:xfrm>
            <a:off x="2632668" y="381837"/>
            <a:ext cx="4269587"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smtClean="0">
                <a:solidFill>
                  <a:schemeClr val="dk1"/>
                </a:solidFill>
                <a:latin typeface="Times New Roman"/>
                <a:ea typeface="Times New Roman"/>
                <a:cs typeface="Times New Roman"/>
                <a:sym typeface="Times New Roman"/>
              </a:rPr>
              <a:t>TIẾT  5- 6:</a:t>
            </a:r>
            <a:endParaRPr dirty="0"/>
          </a:p>
        </p:txBody>
      </p:sp>
      <p:sp>
        <p:nvSpPr>
          <p:cNvPr id="338" name="Google Shape;338;p12"/>
          <p:cNvSpPr txBox="1"/>
          <p:nvPr/>
        </p:nvSpPr>
        <p:spPr>
          <a:xfrm>
            <a:off x="1382841" y="4841053"/>
            <a:ext cx="413657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(Truyện cổ tích)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D6FF">
            <a:alpha val="69019"/>
          </a:srgbClr>
        </a:solidFill>
        <a:effectLst/>
      </p:bgPr>
    </p:bg>
    <p:spTree>
      <p:nvGrpSpPr>
        <p:cNvPr id="1" name="Shape 342"/>
        <p:cNvGrpSpPr/>
        <p:nvPr/>
      </p:nvGrpSpPr>
      <p:grpSpPr>
        <a:xfrm>
          <a:off x="0" y="0"/>
          <a:ext cx="0" cy="0"/>
          <a:chOff x="0" y="0"/>
          <a:chExt cx="0" cy="0"/>
        </a:xfrm>
      </p:grpSpPr>
      <p:sp>
        <p:nvSpPr>
          <p:cNvPr id="343" name="Google Shape;343;p14"/>
          <p:cNvSpPr/>
          <p:nvPr/>
        </p:nvSpPr>
        <p:spPr>
          <a:xfrm>
            <a:off x="0" y="0"/>
            <a:ext cx="12192000" cy="6858000"/>
          </a:xfrm>
          <a:prstGeom prst="rect">
            <a:avLst/>
          </a:prstGeom>
          <a:solidFill>
            <a:srgbClr val="FAE2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344" name="Google Shape;344;p14"/>
          <p:cNvPicPr preferRelativeResize="0"/>
          <p:nvPr/>
        </p:nvPicPr>
        <p:blipFill rotWithShape="1">
          <a:blip r:embed="rId3">
            <a:alphaModFix/>
          </a:blip>
          <a:srcRect/>
          <a:stretch/>
        </p:blipFill>
        <p:spPr>
          <a:xfrm>
            <a:off x="659718" y="2684128"/>
            <a:ext cx="1306619" cy="1231706"/>
          </a:xfrm>
          <a:prstGeom prst="rect">
            <a:avLst/>
          </a:prstGeom>
          <a:noFill/>
          <a:ln>
            <a:noFill/>
          </a:ln>
        </p:spPr>
      </p:pic>
      <p:sp>
        <p:nvSpPr>
          <p:cNvPr id="345" name="Google Shape;345;p14"/>
          <p:cNvSpPr txBox="1"/>
          <p:nvPr/>
        </p:nvSpPr>
        <p:spPr>
          <a:xfrm>
            <a:off x="2147777" y="3051491"/>
            <a:ext cx="6253961" cy="630942"/>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262626"/>
              </a:buClr>
              <a:buSzPts val="3500"/>
              <a:buFont typeface="Times New Roman"/>
              <a:buNone/>
            </a:pPr>
            <a:r>
              <a:rPr lang="en-US" sz="3500" b="1" i="0" u="none" strike="noStrike" cap="none">
                <a:solidFill>
                  <a:srgbClr val="262626"/>
                </a:solidFill>
                <a:latin typeface="Times New Roman"/>
                <a:ea typeface="Times New Roman"/>
                <a:cs typeface="Times New Roman"/>
                <a:sym typeface="Times New Roman"/>
              </a:rPr>
              <a:t>Hiểu biết chung về cổ tích</a:t>
            </a:r>
            <a:endParaRPr sz="3500" b="1" i="0" u="none" strike="noStrike" cap="none">
              <a:solidFill>
                <a:srgbClr val="262626"/>
              </a:solidFill>
              <a:latin typeface="Times New Roman"/>
              <a:ea typeface="Times New Roman"/>
              <a:cs typeface="Times New Roman"/>
              <a:sym typeface="Times New Roman"/>
            </a:endParaRPr>
          </a:p>
        </p:txBody>
      </p:sp>
      <p:pic>
        <p:nvPicPr>
          <p:cNvPr id="346" name="Google Shape;346;p14"/>
          <p:cNvPicPr preferRelativeResize="0"/>
          <p:nvPr/>
        </p:nvPicPr>
        <p:blipFill rotWithShape="1">
          <a:blip r:embed="rId4">
            <a:alphaModFix/>
          </a:blip>
          <a:srcRect/>
          <a:stretch/>
        </p:blipFill>
        <p:spPr>
          <a:xfrm>
            <a:off x="2603296" y="3995810"/>
            <a:ext cx="1306619" cy="1231706"/>
          </a:xfrm>
          <a:prstGeom prst="rect">
            <a:avLst/>
          </a:prstGeom>
          <a:noFill/>
          <a:ln>
            <a:noFill/>
          </a:ln>
        </p:spPr>
      </p:pic>
      <p:pic>
        <p:nvPicPr>
          <p:cNvPr id="347" name="Google Shape;347;p14"/>
          <p:cNvPicPr preferRelativeResize="0"/>
          <p:nvPr/>
        </p:nvPicPr>
        <p:blipFill rotWithShape="1">
          <a:blip r:embed="rId5">
            <a:alphaModFix/>
          </a:blip>
          <a:srcRect/>
          <a:stretch/>
        </p:blipFill>
        <p:spPr>
          <a:xfrm>
            <a:off x="659718" y="5193291"/>
            <a:ext cx="1283860" cy="1169918"/>
          </a:xfrm>
          <a:prstGeom prst="rect">
            <a:avLst/>
          </a:prstGeom>
          <a:noFill/>
          <a:ln>
            <a:noFill/>
          </a:ln>
        </p:spPr>
      </p:pic>
      <p:pic>
        <p:nvPicPr>
          <p:cNvPr id="348" name="Google Shape;348;p14"/>
          <p:cNvPicPr preferRelativeResize="0"/>
          <p:nvPr/>
        </p:nvPicPr>
        <p:blipFill rotWithShape="1">
          <a:blip r:embed="rId6">
            <a:alphaModFix/>
          </a:blip>
          <a:srcRect/>
          <a:stretch/>
        </p:blipFill>
        <p:spPr>
          <a:xfrm rot="1905642">
            <a:off x="10068265" y="549234"/>
            <a:ext cx="1799543" cy="1196038"/>
          </a:xfrm>
          <a:prstGeom prst="rect">
            <a:avLst/>
          </a:prstGeom>
          <a:noFill/>
          <a:ln>
            <a:noFill/>
          </a:ln>
        </p:spPr>
      </p:pic>
      <p:grpSp>
        <p:nvGrpSpPr>
          <p:cNvPr id="349" name="Google Shape;349;p14"/>
          <p:cNvGrpSpPr/>
          <p:nvPr/>
        </p:nvGrpSpPr>
        <p:grpSpPr>
          <a:xfrm>
            <a:off x="1984766" y="412657"/>
            <a:ext cx="8682460" cy="1780063"/>
            <a:chOff x="1984766" y="412657"/>
            <a:chExt cx="8682460" cy="1780063"/>
          </a:xfrm>
        </p:grpSpPr>
        <p:pic>
          <p:nvPicPr>
            <p:cNvPr id="350" name="Google Shape;350;p14"/>
            <p:cNvPicPr preferRelativeResize="0"/>
            <p:nvPr/>
          </p:nvPicPr>
          <p:blipFill rotWithShape="1">
            <a:blip r:embed="rId7">
              <a:alphaModFix/>
            </a:blip>
            <a:srcRect/>
            <a:stretch/>
          </p:blipFill>
          <p:spPr>
            <a:xfrm>
              <a:off x="5204403" y="1326990"/>
              <a:ext cx="2243186" cy="865730"/>
            </a:xfrm>
            <a:prstGeom prst="rect">
              <a:avLst/>
            </a:prstGeom>
            <a:noFill/>
            <a:ln>
              <a:noFill/>
            </a:ln>
          </p:spPr>
        </p:pic>
        <p:sp>
          <p:nvSpPr>
            <p:cNvPr id="351" name="Google Shape;351;p14"/>
            <p:cNvSpPr txBox="1"/>
            <p:nvPr/>
          </p:nvSpPr>
          <p:spPr>
            <a:xfrm>
              <a:off x="1984766" y="412657"/>
              <a:ext cx="8682460" cy="923330"/>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009051"/>
                </a:buClr>
                <a:buSzPts val="5400"/>
                <a:buFont typeface="Times New Roman"/>
                <a:buNone/>
              </a:pPr>
              <a:r>
                <a:rPr lang="en-US" sz="5400" b="1" i="0" u="none" strike="noStrike" cap="none">
                  <a:solidFill>
                    <a:srgbClr val="009051"/>
                  </a:solidFill>
                  <a:latin typeface="Times New Roman"/>
                  <a:ea typeface="Times New Roman"/>
                  <a:cs typeface="Times New Roman"/>
                  <a:sym typeface="Times New Roman"/>
                </a:rPr>
                <a:t>HOẠT ĐỘNG NHÓM</a:t>
              </a:r>
              <a:endParaRPr sz="5400" b="1" i="0" u="none" strike="noStrike" cap="none">
                <a:solidFill>
                  <a:srgbClr val="009051"/>
                </a:solidFill>
                <a:latin typeface="Times New Roman"/>
                <a:ea typeface="Times New Roman"/>
                <a:cs typeface="Times New Roman"/>
                <a:sym typeface="Times New Roman"/>
              </a:endParaRPr>
            </a:p>
          </p:txBody>
        </p:sp>
      </p:grpSp>
      <p:pic>
        <p:nvPicPr>
          <p:cNvPr id="352" name="Google Shape;352;p14" descr="7beb41cec519cdae9c33379bf0c8e34e"/>
          <p:cNvPicPr preferRelativeResize="0"/>
          <p:nvPr/>
        </p:nvPicPr>
        <p:blipFill rotWithShape="1">
          <a:blip r:embed="rId8">
            <a:alphaModFix/>
          </a:blip>
          <a:srcRect/>
          <a:stretch/>
        </p:blipFill>
        <p:spPr>
          <a:xfrm>
            <a:off x="865505" y="269875"/>
            <a:ext cx="1457960" cy="2063750"/>
          </a:xfrm>
          <a:prstGeom prst="rect">
            <a:avLst/>
          </a:prstGeom>
          <a:noFill/>
          <a:ln>
            <a:noFill/>
          </a:ln>
        </p:spPr>
      </p:pic>
      <p:sp>
        <p:nvSpPr>
          <p:cNvPr id="353" name="Google Shape;353;p14"/>
          <p:cNvSpPr txBox="1"/>
          <p:nvPr/>
        </p:nvSpPr>
        <p:spPr>
          <a:xfrm>
            <a:off x="4020464" y="4228386"/>
            <a:ext cx="8171536" cy="630942"/>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262626"/>
              </a:buClr>
              <a:buSzPts val="3500"/>
              <a:buFont typeface="Times New Roman"/>
              <a:buNone/>
            </a:pPr>
            <a:r>
              <a:rPr lang="en-US" sz="3500" b="1" i="0" u="none" strike="noStrike" cap="none">
                <a:solidFill>
                  <a:srgbClr val="262626"/>
                </a:solidFill>
                <a:latin typeface="Times New Roman"/>
                <a:ea typeface="Times New Roman"/>
                <a:cs typeface="Times New Roman"/>
                <a:sym typeface="Times New Roman"/>
              </a:rPr>
              <a:t>Điều hành phần đọc, kể - tóm tắt</a:t>
            </a:r>
            <a:endParaRPr sz="3500" b="1" i="0" u="none" strike="noStrike" cap="none">
              <a:solidFill>
                <a:srgbClr val="262626"/>
              </a:solidFill>
              <a:latin typeface="Times New Roman"/>
              <a:ea typeface="Times New Roman"/>
              <a:cs typeface="Times New Roman"/>
              <a:sym typeface="Times New Roman"/>
            </a:endParaRPr>
          </a:p>
        </p:txBody>
      </p:sp>
      <p:sp>
        <p:nvSpPr>
          <p:cNvPr id="354" name="Google Shape;354;p14"/>
          <p:cNvSpPr txBox="1"/>
          <p:nvPr/>
        </p:nvSpPr>
        <p:spPr>
          <a:xfrm>
            <a:off x="2147776" y="5562537"/>
            <a:ext cx="7549677" cy="630942"/>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262626"/>
              </a:buClr>
              <a:buSzPts val="3500"/>
              <a:buFont typeface="Times New Roman"/>
              <a:buNone/>
            </a:pPr>
            <a:r>
              <a:rPr lang="en-US" sz="3500" b="1" i="0" u="none" strike="noStrike" cap="none">
                <a:solidFill>
                  <a:srgbClr val="262626"/>
                </a:solidFill>
                <a:latin typeface="Times New Roman"/>
                <a:ea typeface="Times New Roman"/>
                <a:cs typeface="Times New Roman"/>
                <a:sym typeface="Times New Roman"/>
              </a:rPr>
              <a:t>Tìm hiểu chung về tác phẩm</a:t>
            </a:r>
            <a:endParaRPr sz="3500" b="1" i="0" u="none" strike="noStrike" cap="none">
              <a:solidFill>
                <a:srgbClr val="26262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pic>
        <p:nvPicPr>
          <p:cNvPr id="360" name="Google Shape;360;p15"/>
          <p:cNvPicPr preferRelativeResize="0"/>
          <p:nvPr/>
        </p:nvPicPr>
        <p:blipFill rotWithShape="1">
          <a:blip r:embed="rId3">
            <a:alphaModFix/>
          </a:blip>
          <a:srcRect/>
          <a:stretch/>
        </p:blipFill>
        <p:spPr>
          <a:xfrm>
            <a:off x="57231" y="3367653"/>
            <a:ext cx="2332038" cy="2352675"/>
          </a:xfrm>
          <a:prstGeom prst="rect">
            <a:avLst/>
          </a:prstGeom>
          <a:noFill/>
          <a:ln>
            <a:noFill/>
          </a:ln>
        </p:spPr>
      </p:pic>
      <p:sp>
        <p:nvSpPr>
          <p:cNvPr id="361" name="Google Shape;361;p15"/>
          <p:cNvSpPr/>
          <p:nvPr/>
        </p:nvSpPr>
        <p:spPr>
          <a:xfrm>
            <a:off x="326545" y="2057193"/>
            <a:ext cx="1946868" cy="1301852"/>
          </a:xfrm>
          <a:custGeom>
            <a:avLst/>
            <a:gdLst/>
            <a:ahLst/>
            <a:cxnLst/>
            <a:rect l="l" t="t" r="r" b="b"/>
            <a:pathLst>
              <a:path w="1946868" h="973434" extrusionOk="0">
                <a:moveTo>
                  <a:pt x="0" y="97343"/>
                </a:moveTo>
                <a:cubicBezTo>
                  <a:pt x="0" y="43582"/>
                  <a:pt x="43582" y="0"/>
                  <a:pt x="97343" y="0"/>
                </a:cubicBezTo>
                <a:lnTo>
                  <a:pt x="1849525" y="0"/>
                </a:lnTo>
                <a:cubicBezTo>
                  <a:pt x="1903286" y="0"/>
                  <a:pt x="1946868" y="43582"/>
                  <a:pt x="1946868" y="97343"/>
                </a:cubicBezTo>
                <a:lnTo>
                  <a:pt x="1946868" y="876091"/>
                </a:lnTo>
                <a:cubicBezTo>
                  <a:pt x="1946868" y="929852"/>
                  <a:pt x="1903286" y="973434"/>
                  <a:pt x="1849525" y="973434"/>
                </a:cubicBezTo>
                <a:lnTo>
                  <a:pt x="97343" y="973434"/>
                </a:lnTo>
                <a:cubicBezTo>
                  <a:pt x="43582" y="973434"/>
                  <a:pt x="0" y="929852"/>
                  <a:pt x="0" y="876091"/>
                </a:cubicBezTo>
                <a:lnTo>
                  <a:pt x="0" y="97343"/>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50725" tIns="50725" rIns="50725" bIns="50725" anchor="b" anchorCtr="0">
            <a:noAutofit/>
          </a:bodyPr>
          <a:lstStyle/>
          <a:p>
            <a:pPr marL="0" marR="0" lvl="0" indent="0" algn="ctr" rtl="0">
              <a:lnSpc>
                <a:spcPct val="90000"/>
              </a:lnSpc>
              <a:spcBef>
                <a:spcPts val="0"/>
              </a:spcBef>
              <a:spcAft>
                <a:spcPts val="0"/>
              </a:spcAft>
              <a:buClr>
                <a:schemeClr val="lt1"/>
              </a:buClr>
              <a:buSzPts val="3500"/>
              <a:buFont typeface="Times New Roman"/>
              <a:buNone/>
            </a:pPr>
            <a:r>
              <a:rPr lang="en-US" sz="3500" b="1" i="0">
                <a:solidFill>
                  <a:schemeClr val="lt1"/>
                </a:solidFill>
                <a:latin typeface="Times New Roman"/>
                <a:ea typeface="Times New Roman"/>
                <a:cs typeface="Times New Roman"/>
                <a:sym typeface="Times New Roman"/>
              </a:rPr>
              <a:t>1. CỔ TÍCH</a:t>
            </a:r>
            <a:endParaRPr/>
          </a:p>
        </p:txBody>
      </p:sp>
      <p:sp>
        <p:nvSpPr>
          <p:cNvPr id="362" name="Google Shape;362;p15"/>
          <p:cNvSpPr/>
          <p:nvPr/>
        </p:nvSpPr>
        <p:spPr>
          <a:xfrm rot="-4105046">
            <a:off x="1942966" y="2372815"/>
            <a:ext cx="1045457" cy="26868"/>
          </a:xfrm>
          <a:custGeom>
            <a:avLst/>
            <a:gdLst/>
            <a:ahLst/>
            <a:cxnLst/>
            <a:rect l="l" t="t" r="r" b="b"/>
            <a:pathLst>
              <a:path w="1045457" h="26868" extrusionOk="0">
                <a:moveTo>
                  <a:pt x="0" y="13434"/>
                </a:moveTo>
                <a:lnTo>
                  <a:pt x="1045457" y="13434"/>
                </a:lnTo>
              </a:path>
            </a:pathLst>
          </a:custGeom>
          <a:noFill/>
          <a:ln w="12700" cap="flat" cmpd="sng">
            <a:solidFill>
              <a:schemeClr val="accent3"/>
            </a:solidFill>
            <a:prstDash val="solid"/>
            <a:miter lim="800000"/>
            <a:headEnd type="none" w="sm" len="sm"/>
            <a:tailEnd type="none" w="sm" len="sm"/>
          </a:ln>
        </p:spPr>
        <p:txBody>
          <a:bodyPr spcFirstLastPara="1" wrap="square" lIns="509275" tIns="0" rIns="509275" bIns="0" anchor="ctr" anchorCtr="0">
            <a:noAutofit/>
          </a:bodyPr>
          <a:lstStyle/>
          <a:p>
            <a:pPr marL="0" marR="0" lvl="0" indent="0" algn="ctr" rtl="0">
              <a:lnSpc>
                <a:spcPct val="90000"/>
              </a:lnSpc>
              <a:spcBef>
                <a:spcPts val="0"/>
              </a:spcBef>
              <a:spcAft>
                <a:spcPts val="0"/>
              </a:spcAft>
              <a:buClr>
                <a:schemeClr val="dk1"/>
              </a:buClr>
              <a:buSzPts val="2500"/>
              <a:buFont typeface="Arial"/>
              <a:buNone/>
            </a:pPr>
            <a:endParaRPr sz="2500" i="0">
              <a:solidFill>
                <a:schemeClr val="dk1"/>
              </a:solidFill>
              <a:latin typeface="Times New Roman"/>
              <a:ea typeface="Times New Roman"/>
              <a:cs typeface="Times New Roman"/>
              <a:sym typeface="Times New Roman"/>
            </a:endParaRPr>
          </a:p>
        </p:txBody>
      </p:sp>
      <p:sp>
        <p:nvSpPr>
          <p:cNvPr id="363" name="Google Shape;363;p15"/>
          <p:cNvSpPr/>
          <p:nvPr/>
        </p:nvSpPr>
        <p:spPr>
          <a:xfrm>
            <a:off x="2657976" y="878525"/>
            <a:ext cx="4016682" cy="2043287"/>
          </a:xfrm>
          <a:custGeom>
            <a:avLst/>
            <a:gdLst/>
            <a:ahLst/>
            <a:cxnLst/>
            <a:rect l="l" t="t" r="r" b="b"/>
            <a:pathLst>
              <a:path w="4016682" h="2043287" extrusionOk="0">
                <a:moveTo>
                  <a:pt x="0" y="204329"/>
                </a:moveTo>
                <a:cubicBezTo>
                  <a:pt x="0" y="91481"/>
                  <a:pt x="91481" y="0"/>
                  <a:pt x="204329" y="0"/>
                </a:cubicBezTo>
                <a:lnTo>
                  <a:pt x="3812353" y="0"/>
                </a:lnTo>
                <a:cubicBezTo>
                  <a:pt x="3925201" y="0"/>
                  <a:pt x="4016682" y="91481"/>
                  <a:pt x="4016682" y="204329"/>
                </a:cubicBezTo>
                <a:lnTo>
                  <a:pt x="4016682" y="1838958"/>
                </a:lnTo>
                <a:cubicBezTo>
                  <a:pt x="4016682" y="1951806"/>
                  <a:pt x="3925201" y="2043287"/>
                  <a:pt x="3812353" y="2043287"/>
                </a:cubicBezTo>
                <a:lnTo>
                  <a:pt x="204329" y="2043287"/>
                </a:lnTo>
                <a:cubicBezTo>
                  <a:pt x="91481" y="2043287"/>
                  <a:pt x="0" y="1951806"/>
                  <a:pt x="0" y="1838958"/>
                </a:cubicBezTo>
                <a:lnTo>
                  <a:pt x="0" y="204329"/>
                </a:lnTo>
                <a:close/>
              </a:path>
            </a:pathLst>
          </a:custGeom>
          <a:solidFill>
            <a:schemeClr val="accent3"/>
          </a:solidFill>
          <a:ln w="12700" cap="flat" cmpd="sng">
            <a:solidFill>
              <a:schemeClr val="lt1"/>
            </a:solidFill>
            <a:prstDash val="solid"/>
            <a:miter lim="800000"/>
            <a:headEnd type="none" w="sm" len="sm"/>
            <a:tailEnd type="none" w="sm" len="sm"/>
          </a:ln>
        </p:spPr>
        <p:txBody>
          <a:bodyPr spcFirstLastPara="1" wrap="square" lIns="75700" tIns="75700" rIns="75700" bIns="75700" anchor="ctr" anchorCtr="0">
            <a:noAutofit/>
          </a:bodyPr>
          <a:lstStyle/>
          <a:p>
            <a:pPr marL="0" marR="0" lvl="0" indent="0" algn="ctr" rtl="0">
              <a:lnSpc>
                <a:spcPct val="90000"/>
              </a:lnSpc>
              <a:spcBef>
                <a:spcPts val="0"/>
              </a:spcBef>
              <a:spcAft>
                <a:spcPts val="0"/>
              </a:spcAft>
              <a:buClr>
                <a:schemeClr val="lt1"/>
              </a:buClr>
              <a:buSzPts val="2500"/>
              <a:buFont typeface="Times New Roman"/>
              <a:buNone/>
            </a:pPr>
            <a:r>
              <a:rPr lang="en-US" sz="2500" b="1" i="0">
                <a:solidFill>
                  <a:schemeClr val="lt1"/>
                </a:solidFill>
                <a:latin typeface="Times New Roman"/>
                <a:ea typeface="Times New Roman"/>
                <a:cs typeface="Times New Roman"/>
                <a:sym typeface="Times New Roman"/>
              </a:rPr>
              <a:t>Truyện cổ tích là loại truyện dân gian kể về cuộc đời một số kiểu nhân vật quen thuộc</a:t>
            </a:r>
            <a:endParaRPr sz="2500" i="0">
              <a:solidFill>
                <a:schemeClr val="lt1"/>
              </a:solidFill>
              <a:latin typeface="Times New Roman"/>
              <a:ea typeface="Times New Roman"/>
              <a:cs typeface="Times New Roman"/>
              <a:sym typeface="Times New Roman"/>
            </a:endParaRPr>
          </a:p>
        </p:txBody>
      </p:sp>
      <p:sp>
        <p:nvSpPr>
          <p:cNvPr id="364" name="Google Shape;364;p15"/>
          <p:cNvSpPr/>
          <p:nvPr/>
        </p:nvSpPr>
        <p:spPr>
          <a:xfrm rot="-2007884">
            <a:off x="6556331" y="1493137"/>
            <a:ext cx="1427572" cy="26868"/>
          </a:xfrm>
          <a:custGeom>
            <a:avLst/>
            <a:gdLst/>
            <a:ahLst/>
            <a:cxnLst/>
            <a:rect l="l" t="t" r="r" b="b"/>
            <a:pathLst>
              <a:path w="1427572" h="26868" extrusionOk="0">
                <a:moveTo>
                  <a:pt x="0" y="13434"/>
                </a:moveTo>
                <a:lnTo>
                  <a:pt x="1427572" y="13434"/>
                </a:lnTo>
              </a:path>
            </a:pathLst>
          </a:custGeom>
          <a:noFill/>
          <a:ln w="12700" cap="flat" cmpd="sng">
            <a:solidFill>
              <a:schemeClr val="accent4"/>
            </a:solidFill>
            <a:prstDash val="solid"/>
            <a:miter lim="800000"/>
            <a:headEnd type="none" w="sm" len="sm"/>
            <a:tailEnd type="none" w="sm" len="sm"/>
          </a:ln>
        </p:spPr>
        <p:txBody>
          <a:bodyPr spcFirstLastPara="1" wrap="square" lIns="690775" tIns="0" rIns="690775" bIns="0" anchor="ctr" anchorCtr="0">
            <a:noAutofit/>
          </a:bodyPr>
          <a:lstStyle/>
          <a:p>
            <a:pPr marL="0" marR="0" lvl="0" indent="0" algn="ctr" rtl="0">
              <a:lnSpc>
                <a:spcPct val="90000"/>
              </a:lnSpc>
              <a:spcBef>
                <a:spcPts val="0"/>
              </a:spcBef>
              <a:spcAft>
                <a:spcPts val="0"/>
              </a:spcAft>
              <a:buClr>
                <a:schemeClr val="dk1"/>
              </a:buClr>
              <a:buSzPts val="2500"/>
              <a:buFont typeface="Arial"/>
              <a:buNone/>
            </a:pPr>
            <a:endParaRPr sz="2500" i="0">
              <a:solidFill>
                <a:schemeClr val="dk1"/>
              </a:solidFill>
              <a:latin typeface="Times New Roman"/>
              <a:ea typeface="Times New Roman"/>
              <a:cs typeface="Times New Roman"/>
              <a:sym typeface="Times New Roman"/>
            </a:endParaRPr>
          </a:p>
        </p:txBody>
      </p:sp>
      <p:sp>
        <p:nvSpPr>
          <p:cNvPr id="365" name="Google Shape;365;p15"/>
          <p:cNvSpPr/>
          <p:nvPr/>
        </p:nvSpPr>
        <p:spPr>
          <a:xfrm>
            <a:off x="7865575" y="626255"/>
            <a:ext cx="4112059" cy="973434"/>
          </a:xfrm>
          <a:custGeom>
            <a:avLst/>
            <a:gdLst/>
            <a:ahLst/>
            <a:cxnLst/>
            <a:rect l="l" t="t" r="r" b="b"/>
            <a:pathLst>
              <a:path w="4112059" h="973434" extrusionOk="0">
                <a:moveTo>
                  <a:pt x="0" y="97343"/>
                </a:moveTo>
                <a:cubicBezTo>
                  <a:pt x="0" y="43582"/>
                  <a:pt x="43582" y="0"/>
                  <a:pt x="97343" y="0"/>
                </a:cubicBezTo>
                <a:lnTo>
                  <a:pt x="4014716" y="0"/>
                </a:lnTo>
                <a:cubicBezTo>
                  <a:pt x="4068477" y="0"/>
                  <a:pt x="4112059" y="43582"/>
                  <a:pt x="4112059" y="97343"/>
                </a:cubicBezTo>
                <a:lnTo>
                  <a:pt x="4112059" y="876091"/>
                </a:lnTo>
                <a:cubicBezTo>
                  <a:pt x="4112059" y="929852"/>
                  <a:pt x="4068477" y="973434"/>
                  <a:pt x="4014716" y="973434"/>
                </a:cubicBezTo>
                <a:lnTo>
                  <a:pt x="97343" y="973434"/>
                </a:lnTo>
                <a:cubicBezTo>
                  <a:pt x="43582" y="973434"/>
                  <a:pt x="0" y="929852"/>
                  <a:pt x="0" y="876091"/>
                </a:cubicBezTo>
                <a:lnTo>
                  <a:pt x="0" y="97343"/>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44375" tIns="44375" rIns="44375" bIns="44375" anchor="ctr" anchorCtr="0">
            <a:noAutofit/>
          </a:bodyPr>
          <a:lstStyle/>
          <a:p>
            <a:pPr marL="0" marR="0" lvl="0" indent="0" algn="ctr" rtl="0">
              <a:lnSpc>
                <a:spcPct val="90000"/>
              </a:lnSpc>
              <a:spcBef>
                <a:spcPts val="0"/>
              </a:spcBef>
              <a:spcAft>
                <a:spcPts val="0"/>
              </a:spcAft>
              <a:buClr>
                <a:schemeClr val="lt1"/>
              </a:buClr>
              <a:buSzPts val="2500"/>
              <a:buFont typeface="Times New Roman"/>
              <a:buNone/>
            </a:pPr>
            <a:r>
              <a:rPr lang="en-US" sz="2500" i="0">
                <a:solidFill>
                  <a:schemeClr val="lt1"/>
                </a:solidFill>
                <a:latin typeface="Times New Roman"/>
                <a:ea typeface="Times New Roman"/>
                <a:cs typeface="Times New Roman"/>
                <a:sym typeface="Times New Roman"/>
              </a:rPr>
              <a:t>Nhân vật bất hạnh</a:t>
            </a:r>
            <a:endParaRPr sz="2500" i="0">
              <a:solidFill>
                <a:schemeClr val="lt1"/>
              </a:solidFill>
              <a:latin typeface="Times New Roman"/>
              <a:ea typeface="Times New Roman"/>
              <a:cs typeface="Times New Roman"/>
              <a:sym typeface="Times New Roman"/>
            </a:endParaRPr>
          </a:p>
        </p:txBody>
      </p:sp>
      <p:sp>
        <p:nvSpPr>
          <p:cNvPr id="366" name="Google Shape;366;p15"/>
          <p:cNvSpPr/>
          <p:nvPr/>
        </p:nvSpPr>
        <p:spPr>
          <a:xfrm rot="1150774">
            <a:off x="6639664" y="2093858"/>
            <a:ext cx="1260905" cy="26868"/>
          </a:xfrm>
          <a:custGeom>
            <a:avLst/>
            <a:gdLst/>
            <a:ahLst/>
            <a:cxnLst/>
            <a:rect l="l" t="t" r="r" b="b"/>
            <a:pathLst>
              <a:path w="1260905" h="26868" extrusionOk="0">
                <a:moveTo>
                  <a:pt x="0" y="13434"/>
                </a:moveTo>
                <a:lnTo>
                  <a:pt x="1260905" y="13434"/>
                </a:lnTo>
              </a:path>
            </a:pathLst>
          </a:custGeom>
          <a:noFill/>
          <a:ln w="12700" cap="flat" cmpd="sng">
            <a:solidFill>
              <a:schemeClr val="accent4"/>
            </a:solidFill>
            <a:prstDash val="solid"/>
            <a:miter lim="800000"/>
            <a:headEnd type="none" w="sm" len="sm"/>
            <a:tailEnd type="none" w="sm" len="sm"/>
          </a:ln>
        </p:spPr>
        <p:txBody>
          <a:bodyPr spcFirstLastPara="1" wrap="square" lIns="611625" tIns="0" rIns="611625" bIns="0" anchor="ctr" anchorCtr="0">
            <a:noAutofit/>
          </a:bodyPr>
          <a:lstStyle/>
          <a:p>
            <a:pPr marL="0" marR="0" lvl="0" indent="0" algn="ctr" rtl="0">
              <a:lnSpc>
                <a:spcPct val="90000"/>
              </a:lnSpc>
              <a:spcBef>
                <a:spcPts val="0"/>
              </a:spcBef>
              <a:spcAft>
                <a:spcPts val="0"/>
              </a:spcAft>
              <a:buClr>
                <a:schemeClr val="dk1"/>
              </a:buClr>
              <a:buSzPts val="2500"/>
              <a:buFont typeface="Arial"/>
              <a:buNone/>
            </a:pPr>
            <a:endParaRPr sz="2500" i="0">
              <a:solidFill>
                <a:schemeClr val="dk1"/>
              </a:solidFill>
              <a:latin typeface="Times New Roman"/>
              <a:ea typeface="Times New Roman"/>
              <a:cs typeface="Times New Roman"/>
              <a:sym typeface="Times New Roman"/>
            </a:endParaRPr>
          </a:p>
        </p:txBody>
      </p:sp>
      <p:sp>
        <p:nvSpPr>
          <p:cNvPr id="367" name="Google Shape;367;p15"/>
          <p:cNvSpPr/>
          <p:nvPr/>
        </p:nvSpPr>
        <p:spPr>
          <a:xfrm>
            <a:off x="7865575" y="1745705"/>
            <a:ext cx="4112059" cy="1137419"/>
          </a:xfrm>
          <a:custGeom>
            <a:avLst/>
            <a:gdLst/>
            <a:ahLst/>
            <a:cxnLst/>
            <a:rect l="l" t="t" r="r" b="b"/>
            <a:pathLst>
              <a:path w="4112059" h="1137419" extrusionOk="0">
                <a:moveTo>
                  <a:pt x="0" y="113742"/>
                </a:moveTo>
                <a:cubicBezTo>
                  <a:pt x="0" y="50924"/>
                  <a:pt x="50924" y="0"/>
                  <a:pt x="113742" y="0"/>
                </a:cubicBezTo>
                <a:lnTo>
                  <a:pt x="3998317" y="0"/>
                </a:lnTo>
                <a:cubicBezTo>
                  <a:pt x="4061135" y="0"/>
                  <a:pt x="4112059" y="50924"/>
                  <a:pt x="4112059" y="113742"/>
                </a:cubicBezTo>
                <a:lnTo>
                  <a:pt x="4112059" y="1023677"/>
                </a:lnTo>
                <a:cubicBezTo>
                  <a:pt x="4112059" y="1086495"/>
                  <a:pt x="4061135" y="1137419"/>
                  <a:pt x="3998317" y="1137419"/>
                </a:cubicBezTo>
                <a:lnTo>
                  <a:pt x="113742" y="1137419"/>
                </a:lnTo>
                <a:cubicBezTo>
                  <a:pt x="50924" y="1137419"/>
                  <a:pt x="0" y="1086495"/>
                  <a:pt x="0" y="1023677"/>
                </a:cubicBezTo>
                <a:lnTo>
                  <a:pt x="0" y="113742"/>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49175" tIns="49175" rIns="49175" bIns="49175" anchor="ctr" anchorCtr="0">
            <a:noAutofit/>
          </a:bodyPr>
          <a:lstStyle/>
          <a:p>
            <a:pPr marL="0" marR="0" lvl="0" indent="0" algn="ctr" rtl="0">
              <a:lnSpc>
                <a:spcPct val="90000"/>
              </a:lnSpc>
              <a:spcBef>
                <a:spcPts val="0"/>
              </a:spcBef>
              <a:spcAft>
                <a:spcPts val="0"/>
              </a:spcAft>
              <a:buClr>
                <a:schemeClr val="lt1"/>
              </a:buClr>
              <a:buSzPts val="2500"/>
              <a:buFont typeface="Times New Roman"/>
              <a:buNone/>
            </a:pPr>
            <a:r>
              <a:rPr lang="en-US" sz="2500" i="0">
                <a:solidFill>
                  <a:schemeClr val="lt1"/>
                </a:solidFill>
                <a:latin typeface="Times New Roman"/>
                <a:ea typeface="Times New Roman"/>
                <a:cs typeface="Times New Roman"/>
                <a:sym typeface="Times New Roman"/>
              </a:rPr>
              <a:t>Nhân vật dũng sĩ và nhân vật có tài năng kì lạ</a:t>
            </a:r>
            <a:endParaRPr sz="2500" i="0">
              <a:solidFill>
                <a:schemeClr val="lt1"/>
              </a:solidFill>
              <a:latin typeface="Times New Roman"/>
              <a:ea typeface="Times New Roman"/>
              <a:cs typeface="Times New Roman"/>
              <a:sym typeface="Times New Roman"/>
            </a:endParaRPr>
          </a:p>
        </p:txBody>
      </p:sp>
      <p:sp>
        <p:nvSpPr>
          <p:cNvPr id="368" name="Google Shape;368;p15"/>
          <p:cNvSpPr/>
          <p:nvPr/>
        </p:nvSpPr>
        <p:spPr>
          <a:xfrm rot="3297027">
            <a:off x="6233247" y="2735575"/>
            <a:ext cx="2073740" cy="26868"/>
          </a:xfrm>
          <a:custGeom>
            <a:avLst/>
            <a:gdLst/>
            <a:ahLst/>
            <a:cxnLst/>
            <a:rect l="l" t="t" r="r" b="b"/>
            <a:pathLst>
              <a:path w="2073740" h="26868" extrusionOk="0">
                <a:moveTo>
                  <a:pt x="0" y="13434"/>
                </a:moveTo>
                <a:lnTo>
                  <a:pt x="2073740" y="13434"/>
                </a:lnTo>
              </a:path>
            </a:pathLst>
          </a:custGeom>
          <a:noFill/>
          <a:ln w="12700" cap="flat" cmpd="sng">
            <a:solidFill>
              <a:schemeClr val="accent4"/>
            </a:solidFill>
            <a:prstDash val="solid"/>
            <a:miter lim="800000"/>
            <a:headEnd type="none" w="sm" len="sm"/>
            <a:tailEnd type="none" w="sm" len="sm"/>
          </a:ln>
        </p:spPr>
        <p:txBody>
          <a:bodyPr spcFirstLastPara="1" wrap="square" lIns="997725" tIns="0" rIns="997725" bIns="0" anchor="ctr" anchorCtr="0">
            <a:noAutofit/>
          </a:bodyPr>
          <a:lstStyle/>
          <a:p>
            <a:pPr marL="0" marR="0" lvl="0" indent="0" algn="ctr" rtl="0">
              <a:lnSpc>
                <a:spcPct val="90000"/>
              </a:lnSpc>
              <a:spcBef>
                <a:spcPts val="0"/>
              </a:spcBef>
              <a:spcAft>
                <a:spcPts val="0"/>
              </a:spcAft>
              <a:buClr>
                <a:schemeClr val="dk1"/>
              </a:buClr>
              <a:buSzPts val="2500"/>
              <a:buFont typeface="Arial"/>
              <a:buNone/>
            </a:pPr>
            <a:endParaRPr sz="2500" i="0">
              <a:solidFill>
                <a:schemeClr val="dk1"/>
              </a:solidFill>
              <a:latin typeface="Times New Roman"/>
              <a:ea typeface="Times New Roman"/>
              <a:cs typeface="Times New Roman"/>
              <a:sym typeface="Times New Roman"/>
            </a:endParaRPr>
          </a:p>
        </p:txBody>
      </p:sp>
      <p:sp>
        <p:nvSpPr>
          <p:cNvPr id="369" name="Google Shape;369;p15"/>
          <p:cNvSpPr/>
          <p:nvPr/>
        </p:nvSpPr>
        <p:spPr>
          <a:xfrm>
            <a:off x="7865575" y="3029139"/>
            <a:ext cx="4112059" cy="1137419"/>
          </a:xfrm>
          <a:custGeom>
            <a:avLst/>
            <a:gdLst/>
            <a:ahLst/>
            <a:cxnLst/>
            <a:rect l="l" t="t" r="r" b="b"/>
            <a:pathLst>
              <a:path w="4112059" h="1137419" extrusionOk="0">
                <a:moveTo>
                  <a:pt x="0" y="113742"/>
                </a:moveTo>
                <a:cubicBezTo>
                  <a:pt x="0" y="50924"/>
                  <a:pt x="50924" y="0"/>
                  <a:pt x="113742" y="0"/>
                </a:cubicBezTo>
                <a:lnTo>
                  <a:pt x="3998317" y="0"/>
                </a:lnTo>
                <a:cubicBezTo>
                  <a:pt x="4061135" y="0"/>
                  <a:pt x="4112059" y="50924"/>
                  <a:pt x="4112059" y="113742"/>
                </a:cubicBezTo>
                <a:lnTo>
                  <a:pt x="4112059" y="1023677"/>
                </a:lnTo>
                <a:cubicBezTo>
                  <a:pt x="4112059" y="1086495"/>
                  <a:pt x="4061135" y="1137419"/>
                  <a:pt x="3998317" y="1137419"/>
                </a:cubicBezTo>
                <a:lnTo>
                  <a:pt x="113742" y="1137419"/>
                </a:lnTo>
                <a:cubicBezTo>
                  <a:pt x="50924" y="1137419"/>
                  <a:pt x="0" y="1086495"/>
                  <a:pt x="0" y="1023677"/>
                </a:cubicBezTo>
                <a:lnTo>
                  <a:pt x="0" y="113742"/>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49175" tIns="49175" rIns="49175" bIns="49175" anchor="ctr" anchorCtr="0">
            <a:noAutofit/>
          </a:bodyPr>
          <a:lstStyle/>
          <a:p>
            <a:pPr marL="0" marR="0" lvl="0" indent="0" algn="ctr" rtl="0">
              <a:lnSpc>
                <a:spcPct val="90000"/>
              </a:lnSpc>
              <a:spcBef>
                <a:spcPts val="0"/>
              </a:spcBef>
              <a:spcAft>
                <a:spcPts val="0"/>
              </a:spcAft>
              <a:buClr>
                <a:schemeClr val="lt1"/>
              </a:buClr>
              <a:buSzPts val="2500"/>
              <a:buFont typeface="Times New Roman"/>
              <a:buNone/>
            </a:pPr>
            <a:r>
              <a:rPr lang="en-US" sz="2500" i="0">
                <a:solidFill>
                  <a:schemeClr val="lt1"/>
                </a:solidFill>
                <a:latin typeface="Times New Roman"/>
                <a:ea typeface="Times New Roman"/>
                <a:cs typeface="Times New Roman"/>
                <a:sym typeface="Times New Roman"/>
              </a:rPr>
              <a:t>Nhân vật thông minh và nhân vật ngốc nghếch</a:t>
            </a:r>
            <a:endParaRPr sz="2500" i="0">
              <a:solidFill>
                <a:schemeClr val="lt1"/>
              </a:solidFill>
              <a:latin typeface="Times New Roman"/>
              <a:ea typeface="Times New Roman"/>
              <a:cs typeface="Times New Roman"/>
              <a:sym typeface="Times New Roman"/>
            </a:endParaRPr>
          </a:p>
        </p:txBody>
      </p:sp>
      <p:sp>
        <p:nvSpPr>
          <p:cNvPr id="370" name="Google Shape;370;p15"/>
          <p:cNvSpPr/>
          <p:nvPr/>
        </p:nvSpPr>
        <p:spPr>
          <a:xfrm rot="4060071">
            <a:off x="5703019" y="3336296"/>
            <a:ext cx="3134196" cy="26868"/>
          </a:xfrm>
          <a:custGeom>
            <a:avLst/>
            <a:gdLst/>
            <a:ahLst/>
            <a:cxnLst/>
            <a:rect l="l" t="t" r="r" b="b"/>
            <a:pathLst>
              <a:path w="3134196" h="26868" extrusionOk="0">
                <a:moveTo>
                  <a:pt x="0" y="13434"/>
                </a:moveTo>
                <a:lnTo>
                  <a:pt x="3134196" y="13434"/>
                </a:lnTo>
              </a:path>
            </a:pathLst>
          </a:custGeom>
          <a:noFill/>
          <a:ln w="12700" cap="flat" cmpd="sng">
            <a:solidFill>
              <a:schemeClr val="accent4"/>
            </a:solidFill>
            <a:prstDash val="solid"/>
            <a:miter lim="800000"/>
            <a:headEnd type="none" w="sm" len="sm"/>
            <a:tailEnd type="none" w="sm" len="sm"/>
          </a:ln>
        </p:spPr>
        <p:txBody>
          <a:bodyPr spcFirstLastPara="1" wrap="square" lIns="1501425" tIns="0" rIns="1501425" bIns="0" anchor="ctr" anchorCtr="0">
            <a:noAutofit/>
          </a:bodyPr>
          <a:lstStyle/>
          <a:p>
            <a:pPr marL="0" marR="0" lvl="0" indent="0" algn="ctr" rtl="0">
              <a:lnSpc>
                <a:spcPct val="90000"/>
              </a:lnSpc>
              <a:spcBef>
                <a:spcPts val="0"/>
              </a:spcBef>
              <a:spcAft>
                <a:spcPts val="0"/>
              </a:spcAft>
              <a:buClr>
                <a:schemeClr val="dk1"/>
              </a:buClr>
              <a:buSzPts val="2500"/>
              <a:buFont typeface="Arial"/>
              <a:buNone/>
            </a:pPr>
            <a:endParaRPr sz="2500" i="0">
              <a:solidFill>
                <a:schemeClr val="dk1"/>
              </a:solidFill>
              <a:latin typeface="Times New Roman"/>
              <a:ea typeface="Times New Roman"/>
              <a:cs typeface="Times New Roman"/>
              <a:sym typeface="Times New Roman"/>
            </a:endParaRPr>
          </a:p>
        </p:txBody>
      </p:sp>
      <p:sp>
        <p:nvSpPr>
          <p:cNvPr id="371" name="Google Shape;371;p15"/>
          <p:cNvSpPr/>
          <p:nvPr/>
        </p:nvSpPr>
        <p:spPr>
          <a:xfrm>
            <a:off x="7865575" y="4312573"/>
            <a:ext cx="4112059" cy="973434"/>
          </a:xfrm>
          <a:custGeom>
            <a:avLst/>
            <a:gdLst/>
            <a:ahLst/>
            <a:cxnLst/>
            <a:rect l="l" t="t" r="r" b="b"/>
            <a:pathLst>
              <a:path w="4112059" h="973434" extrusionOk="0">
                <a:moveTo>
                  <a:pt x="0" y="97343"/>
                </a:moveTo>
                <a:cubicBezTo>
                  <a:pt x="0" y="43582"/>
                  <a:pt x="43582" y="0"/>
                  <a:pt x="97343" y="0"/>
                </a:cubicBezTo>
                <a:lnTo>
                  <a:pt x="4014716" y="0"/>
                </a:lnTo>
                <a:cubicBezTo>
                  <a:pt x="4068477" y="0"/>
                  <a:pt x="4112059" y="43582"/>
                  <a:pt x="4112059" y="97343"/>
                </a:cubicBezTo>
                <a:lnTo>
                  <a:pt x="4112059" y="876091"/>
                </a:lnTo>
                <a:cubicBezTo>
                  <a:pt x="4112059" y="929852"/>
                  <a:pt x="4068477" y="973434"/>
                  <a:pt x="4014716" y="973434"/>
                </a:cubicBezTo>
                <a:lnTo>
                  <a:pt x="97343" y="973434"/>
                </a:lnTo>
                <a:cubicBezTo>
                  <a:pt x="43582" y="973434"/>
                  <a:pt x="0" y="929852"/>
                  <a:pt x="0" y="876091"/>
                </a:cubicBezTo>
                <a:lnTo>
                  <a:pt x="0" y="97343"/>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44375" tIns="44375" rIns="44375" bIns="44375" anchor="ctr" anchorCtr="0">
            <a:noAutofit/>
          </a:bodyPr>
          <a:lstStyle/>
          <a:p>
            <a:pPr marL="0" marR="0" lvl="0" indent="0" algn="ctr" rtl="0">
              <a:lnSpc>
                <a:spcPct val="90000"/>
              </a:lnSpc>
              <a:spcBef>
                <a:spcPts val="0"/>
              </a:spcBef>
              <a:spcAft>
                <a:spcPts val="0"/>
              </a:spcAft>
              <a:buClr>
                <a:schemeClr val="lt1"/>
              </a:buClr>
              <a:buSzPts val="2500"/>
              <a:buFont typeface="Times New Roman"/>
              <a:buNone/>
            </a:pPr>
            <a:r>
              <a:rPr lang="en-US" sz="2500" i="0">
                <a:solidFill>
                  <a:schemeClr val="lt1"/>
                </a:solidFill>
                <a:latin typeface="Times New Roman"/>
                <a:ea typeface="Times New Roman"/>
                <a:cs typeface="Times New Roman"/>
                <a:sym typeface="Times New Roman"/>
              </a:rPr>
              <a:t>Nhân vật là động vật</a:t>
            </a:r>
            <a:endParaRPr sz="2500" i="0">
              <a:solidFill>
                <a:schemeClr val="lt1"/>
              </a:solidFill>
              <a:latin typeface="Times New Roman"/>
              <a:ea typeface="Times New Roman"/>
              <a:cs typeface="Times New Roman"/>
              <a:sym typeface="Times New Roman"/>
            </a:endParaRPr>
          </a:p>
        </p:txBody>
      </p:sp>
      <p:sp>
        <p:nvSpPr>
          <p:cNvPr id="372" name="Google Shape;372;p15"/>
          <p:cNvSpPr/>
          <p:nvPr/>
        </p:nvSpPr>
        <p:spPr>
          <a:xfrm rot="4569622">
            <a:off x="1642572" y="3664010"/>
            <a:ext cx="1658374" cy="26868"/>
          </a:xfrm>
          <a:custGeom>
            <a:avLst/>
            <a:gdLst/>
            <a:ahLst/>
            <a:cxnLst/>
            <a:rect l="l" t="t" r="r" b="b"/>
            <a:pathLst>
              <a:path w="1658374" h="26868" extrusionOk="0">
                <a:moveTo>
                  <a:pt x="0" y="13434"/>
                </a:moveTo>
                <a:lnTo>
                  <a:pt x="1658374" y="13434"/>
                </a:lnTo>
              </a:path>
            </a:pathLst>
          </a:custGeom>
          <a:noFill/>
          <a:ln w="12700" cap="flat" cmpd="sng">
            <a:solidFill>
              <a:schemeClr val="accent3"/>
            </a:solidFill>
            <a:prstDash val="solid"/>
            <a:miter lim="800000"/>
            <a:headEnd type="none" w="sm" len="sm"/>
            <a:tailEnd type="none" w="sm" len="sm"/>
          </a:ln>
        </p:spPr>
        <p:txBody>
          <a:bodyPr spcFirstLastPara="1" wrap="square" lIns="800425" tIns="0" rIns="800425" bIns="0" anchor="ctr" anchorCtr="0">
            <a:noAutofit/>
          </a:bodyPr>
          <a:lstStyle/>
          <a:p>
            <a:pPr marL="0" marR="0" lvl="0" indent="0" algn="ctr" rtl="0">
              <a:lnSpc>
                <a:spcPct val="90000"/>
              </a:lnSpc>
              <a:spcBef>
                <a:spcPts val="0"/>
              </a:spcBef>
              <a:spcAft>
                <a:spcPts val="0"/>
              </a:spcAft>
              <a:buClr>
                <a:schemeClr val="dk1"/>
              </a:buClr>
              <a:buSzPts val="2500"/>
              <a:buFont typeface="Arial"/>
              <a:buNone/>
            </a:pPr>
            <a:endParaRPr sz="2500" i="0">
              <a:solidFill>
                <a:schemeClr val="dk1"/>
              </a:solidFill>
              <a:latin typeface="Times New Roman"/>
              <a:ea typeface="Times New Roman"/>
              <a:cs typeface="Times New Roman"/>
              <a:sym typeface="Times New Roman"/>
            </a:endParaRPr>
          </a:p>
        </p:txBody>
      </p:sp>
      <p:sp>
        <p:nvSpPr>
          <p:cNvPr id="373" name="Google Shape;373;p15"/>
          <p:cNvSpPr/>
          <p:nvPr/>
        </p:nvSpPr>
        <p:spPr>
          <a:xfrm>
            <a:off x="2670105" y="3995842"/>
            <a:ext cx="4071661" cy="973434"/>
          </a:xfrm>
          <a:custGeom>
            <a:avLst/>
            <a:gdLst/>
            <a:ahLst/>
            <a:cxnLst/>
            <a:rect l="l" t="t" r="r" b="b"/>
            <a:pathLst>
              <a:path w="4071661" h="973434" extrusionOk="0">
                <a:moveTo>
                  <a:pt x="0" y="97343"/>
                </a:moveTo>
                <a:cubicBezTo>
                  <a:pt x="0" y="43582"/>
                  <a:pt x="43582" y="0"/>
                  <a:pt x="97343" y="0"/>
                </a:cubicBezTo>
                <a:lnTo>
                  <a:pt x="3974318" y="0"/>
                </a:lnTo>
                <a:cubicBezTo>
                  <a:pt x="4028079" y="0"/>
                  <a:pt x="4071661" y="43582"/>
                  <a:pt x="4071661" y="97343"/>
                </a:cubicBezTo>
                <a:lnTo>
                  <a:pt x="4071661" y="876091"/>
                </a:lnTo>
                <a:cubicBezTo>
                  <a:pt x="4071661" y="929852"/>
                  <a:pt x="4028079" y="973434"/>
                  <a:pt x="3974318" y="973434"/>
                </a:cubicBezTo>
                <a:lnTo>
                  <a:pt x="97343" y="973434"/>
                </a:lnTo>
                <a:cubicBezTo>
                  <a:pt x="43582" y="973434"/>
                  <a:pt x="0" y="929852"/>
                  <a:pt x="0" y="876091"/>
                </a:cubicBezTo>
                <a:lnTo>
                  <a:pt x="0" y="97343"/>
                </a:lnTo>
                <a:close/>
              </a:path>
            </a:pathLst>
          </a:custGeom>
          <a:solidFill>
            <a:schemeClr val="accent3"/>
          </a:solidFill>
          <a:ln w="12700" cap="flat" cmpd="sng">
            <a:solidFill>
              <a:schemeClr val="lt1"/>
            </a:solidFill>
            <a:prstDash val="solid"/>
            <a:miter lim="800000"/>
            <a:headEnd type="none" w="sm" len="sm"/>
            <a:tailEnd type="none" w="sm" len="sm"/>
          </a:ln>
        </p:spPr>
        <p:txBody>
          <a:bodyPr spcFirstLastPara="1" wrap="square" lIns="44375" tIns="44375" rIns="44375" bIns="44375" anchor="ctr" anchorCtr="0">
            <a:noAutofit/>
          </a:bodyPr>
          <a:lstStyle/>
          <a:p>
            <a:pPr marL="0" marR="0" lvl="0" indent="0" algn="ctr" rtl="0">
              <a:lnSpc>
                <a:spcPct val="90000"/>
              </a:lnSpc>
              <a:spcBef>
                <a:spcPts val="0"/>
              </a:spcBef>
              <a:spcAft>
                <a:spcPts val="0"/>
              </a:spcAft>
              <a:buClr>
                <a:schemeClr val="lt1"/>
              </a:buClr>
              <a:buSzPts val="2500"/>
              <a:buFont typeface="Times New Roman"/>
              <a:buNone/>
            </a:pPr>
            <a:r>
              <a:rPr lang="en-US" sz="2500" b="1" i="0">
                <a:solidFill>
                  <a:schemeClr val="lt1"/>
                </a:solidFill>
                <a:latin typeface="Times New Roman"/>
                <a:ea typeface="Times New Roman"/>
                <a:cs typeface="Times New Roman"/>
                <a:sym typeface="Times New Roman"/>
              </a:rPr>
              <a:t>Thường có yếu tố hoang đường kì ảo</a:t>
            </a:r>
            <a:endParaRPr sz="2500" i="0">
              <a:solidFill>
                <a:schemeClr val="lt1"/>
              </a:solidFill>
              <a:latin typeface="Times New Roman"/>
              <a:ea typeface="Times New Roman"/>
              <a:cs typeface="Times New Roman"/>
              <a:sym typeface="Times New Roman"/>
            </a:endParaRPr>
          </a:p>
        </p:txBody>
      </p:sp>
      <p:sp>
        <p:nvSpPr>
          <p:cNvPr id="374" name="Google Shape;374;p15"/>
          <p:cNvSpPr/>
          <p:nvPr/>
        </p:nvSpPr>
        <p:spPr>
          <a:xfrm rot="4903881">
            <a:off x="1092582" y="4223734"/>
            <a:ext cx="2758354" cy="26868"/>
          </a:xfrm>
          <a:custGeom>
            <a:avLst/>
            <a:gdLst/>
            <a:ahLst/>
            <a:cxnLst/>
            <a:rect l="l" t="t" r="r" b="b"/>
            <a:pathLst>
              <a:path w="2758354" h="26868" extrusionOk="0">
                <a:moveTo>
                  <a:pt x="0" y="13434"/>
                </a:moveTo>
                <a:lnTo>
                  <a:pt x="2758354" y="13434"/>
                </a:lnTo>
              </a:path>
            </a:pathLst>
          </a:custGeom>
          <a:noFill/>
          <a:ln w="12700" cap="flat" cmpd="sng">
            <a:solidFill>
              <a:schemeClr val="accent3"/>
            </a:solidFill>
            <a:prstDash val="solid"/>
            <a:miter lim="800000"/>
            <a:headEnd type="none" w="sm" len="sm"/>
            <a:tailEnd type="none" w="sm" len="sm"/>
          </a:ln>
        </p:spPr>
        <p:txBody>
          <a:bodyPr spcFirstLastPara="1" wrap="square" lIns="1322900" tIns="0" rIns="1322900" bIns="0" anchor="ctr" anchorCtr="0">
            <a:noAutofit/>
          </a:bodyPr>
          <a:lstStyle/>
          <a:p>
            <a:pPr marL="0" marR="0" lvl="0" indent="0" algn="ctr" rtl="0">
              <a:lnSpc>
                <a:spcPct val="90000"/>
              </a:lnSpc>
              <a:spcBef>
                <a:spcPts val="0"/>
              </a:spcBef>
              <a:spcAft>
                <a:spcPts val="0"/>
              </a:spcAft>
              <a:buClr>
                <a:schemeClr val="dk1"/>
              </a:buClr>
              <a:buSzPts val="2500"/>
              <a:buFont typeface="Arial"/>
              <a:buNone/>
            </a:pPr>
            <a:endParaRPr sz="2500" i="0">
              <a:solidFill>
                <a:schemeClr val="dk1"/>
              </a:solidFill>
              <a:latin typeface="Times New Roman"/>
              <a:ea typeface="Times New Roman"/>
              <a:cs typeface="Times New Roman"/>
              <a:sym typeface="Times New Roman"/>
            </a:endParaRPr>
          </a:p>
        </p:txBody>
      </p:sp>
      <p:sp>
        <p:nvSpPr>
          <p:cNvPr id="375" name="Google Shape;375;p15"/>
          <p:cNvSpPr/>
          <p:nvPr/>
        </p:nvSpPr>
        <p:spPr>
          <a:xfrm>
            <a:off x="2670105" y="5115291"/>
            <a:ext cx="4071661" cy="973434"/>
          </a:xfrm>
          <a:custGeom>
            <a:avLst/>
            <a:gdLst/>
            <a:ahLst/>
            <a:cxnLst/>
            <a:rect l="l" t="t" r="r" b="b"/>
            <a:pathLst>
              <a:path w="4071661" h="973434" extrusionOk="0">
                <a:moveTo>
                  <a:pt x="0" y="97343"/>
                </a:moveTo>
                <a:cubicBezTo>
                  <a:pt x="0" y="43582"/>
                  <a:pt x="43582" y="0"/>
                  <a:pt x="97343" y="0"/>
                </a:cubicBezTo>
                <a:lnTo>
                  <a:pt x="3974318" y="0"/>
                </a:lnTo>
                <a:cubicBezTo>
                  <a:pt x="4028079" y="0"/>
                  <a:pt x="4071661" y="43582"/>
                  <a:pt x="4071661" y="97343"/>
                </a:cubicBezTo>
                <a:lnTo>
                  <a:pt x="4071661" y="876091"/>
                </a:lnTo>
                <a:cubicBezTo>
                  <a:pt x="4071661" y="929852"/>
                  <a:pt x="4028079" y="973434"/>
                  <a:pt x="3974318" y="973434"/>
                </a:cubicBezTo>
                <a:lnTo>
                  <a:pt x="97343" y="973434"/>
                </a:lnTo>
                <a:cubicBezTo>
                  <a:pt x="43582" y="973434"/>
                  <a:pt x="0" y="929852"/>
                  <a:pt x="0" y="876091"/>
                </a:cubicBezTo>
                <a:lnTo>
                  <a:pt x="0" y="97343"/>
                </a:lnTo>
                <a:close/>
              </a:path>
            </a:pathLst>
          </a:custGeom>
          <a:solidFill>
            <a:schemeClr val="accent3"/>
          </a:solidFill>
          <a:ln w="12700" cap="flat" cmpd="sng">
            <a:solidFill>
              <a:schemeClr val="lt1"/>
            </a:solidFill>
            <a:prstDash val="solid"/>
            <a:miter lim="800000"/>
            <a:headEnd type="none" w="sm" len="sm"/>
            <a:tailEnd type="none" w="sm" len="sm"/>
          </a:ln>
        </p:spPr>
        <p:txBody>
          <a:bodyPr spcFirstLastPara="1" wrap="square" lIns="44375" tIns="44375" rIns="44375" bIns="44375" anchor="ctr" anchorCtr="0">
            <a:noAutofit/>
          </a:bodyPr>
          <a:lstStyle/>
          <a:p>
            <a:pPr marL="0" marR="0" lvl="0" indent="0" algn="ctr" rtl="0">
              <a:lnSpc>
                <a:spcPct val="90000"/>
              </a:lnSpc>
              <a:spcBef>
                <a:spcPts val="0"/>
              </a:spcBef>
              <a:spcAft>
                <a:spcPts val="0"/>
              </a:spcAft>
              <a:buClr>
                <a:schemeClr val="lt1"/>
              </a:buClr>
              <a:buSzPts val="2500"/>
              <a:buFont typeface="Times New Roman"/>
              <a:buNone/>
            </a:pPr>
            <a:r>
              <a:rPr lang="en-US" sz="2500" b="1" i="0">
                <a:solidFill>
                  <a:schemeClr val="lt1"/>
                </a:solidFill>
                <a:latin typeface="Times New Roman"/>
                <a:ea typeface="Times New Roman"/>
                <a:cs typeface="Times New Roman"/>
                <a:sym typeface="Times New Roman"/>
              </a:rPr>
              <a:t>Thể hiện ước mơ, niềm tin của nhân dân về công lí.</a:t>
            </a:r>
            <a:endParaRPr sz="2500" i="0">
              <a:solidFill>
                <a:schemeClr val="lt1"/>
              </a:solidFill>
              <a:latin typeface="Times New Roman"/>
              <a:ea typeface="Times New Roman"/>
              <a:cs typeface="Times New Roman"/>
              <a:sym typeface="Times New Roman"/>
            </a:endParaRPr>
          </a:p>
        </p:txBody>
      </p:sp>
      <p:grpSp>
        <p:nvGrpSpPr>
          <p:cNvPr id="376" name="Google Shape;376;p15"/>
          <p:cNvGrpSpPr/>
          <p:nvPr/>
        </p:nvGrpSpPr>
        <p:grpSpPr>
          <a:xfrm rot="6300000">
            <a:off x="7482813" y="474247"/>
            <a:ext cx="342386" cy="476762"/>
            <a:chOff x="2743201" y="2258048"/>
            <a:chExt cx="1663488" cy="2788180"/>
          </a:xfrm>
        </p:grpSpPr>
        <p:sp>
          <p:nvSpPr>
            <p:cNvPr id="377" name="Google Shape;377;p15"/>
            <p:cNvSpPr/>
            <p:nvPr/>
          </p:nvSpPr>
          <p:spPr>
            <a:xfrm rot="-733528">
              <a:off x="3352800" y="2286000"/>
              <a:ext cx="304800" cy="381000"/>
            </a:xfrm>
            <a:prstGeom prst="ellipse">
              <a:avLst/>
            </a:prstGeom>
            <a:solidFill>
              <a:srgbClr val="FFD966"/>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78" name="Google Shape;378;p15"/>
            <p:cNvSpPr/>
            <p:nvPr/>
          </p:nvSpPr>
          <p:spPr>
            <a:xfrm rot="-733528">
              <a:off x="3151531" y="2515499"/>
              <a:ext cx="213632" cy="258040"/>
            </a:xfrm>
            <a:prstGeom prst="ellipse">
              <a:avLst/>
            </a:prstGeom>
            <a:solidFill>
              <a:srgbClr val="FFD966"/>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79" name="Google Shape;379;p15"/>
            <p:cNvSpPr/>
            <p:nvPr/>
          </p:nvSpPr>
          <p:spPr>
            <a:xfrm rot="-733528">
              <a:off x="2992344" y="2729550"/>
              <a:ext cx="186338" cy="225072"/>
            </a:xfrm>
            <a:prstGeom prst="ellipse">
              <a:avLst/>
            </a:prstGeom>
            <a:solidFill>
              <a:srgbClr val="FFD966"/>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0" name="Google Shape;380;p15"/>
            <p:cNvSpPr/>
            <p:nvPr/>
          </p:nvSpPr>
          <p:spPr>
            <a:xfrm rot="-733528">
              <a:off x="2879347" y="2921355"/>
              <a:ext cx="150338" cy="189071"/>
            </a:xfrm>
            <a:prstGeom prst="ellipse">
              <a:avLst/>
            </a:prstGeom>
            <a:solidFill>
              <a:srgbClr val="FFD966"/>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1" name="Google Shape;381;p15"/>
            <p:cNvSpPr/>
            <p:nvPr/>
          </p:nvSpPr>
          <p:spPr>
            <a:xfrm rot="-733528">
              <a:off x="2761515" y="3137975"/>
              <a:ext cx="150338" cy="189071"/>
            </a:xfrm>
            <a:prstGeom prst="ellipse">
              <a:avLst/>
            </a:prstGeom>
            <a:solidFill>
              <a:srgbClr val="FFD966"/>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2" name="Google Shape;382;p15"/>
            <p:cNvSpPr/>
            <p:nvPr/>
          </p:nvSpPr>
          <p:spPr>
            <a:xfrm>
              <a:off x="2939384" y="2737153"/>
              <a:ext cx="1467305" cy="2309075"/>
            </a:xfrm>
            <a:custGeom>
              <a:avLst/>
              <a:gdLst/>
              <a:ahLst/>
              <a:cxnLst/>
              <a:rect l="l" t="t" r="r" b="b"/>
              <a:pathLst>
                <a:path w="1467305" h="2309075" extrusionOk="0">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solidFill>
              <a:srgbClr val="FFD966"/>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grpSp>
      <p:grpSp>
        <p:nvGrpSpPr>
          <p:cNvPr id="383" name="Google Shape;383;p15"/>
          <p:cNvGrpSpPr/>
          <p:nvPr/>
        </p:nvGrpSpPr>
        <p:grpSpPr>
          <a:xfrm rot="6300000">
            <a:off x="7421297" y="1572585"/>
            <a:ext cx="373393" cy="520181"/>
            <a:chOff x="2743201" y="2258048"/>
            <a:chExt cx="1663488" cy="2788180"/>
          </a:xfrm>
        </p:grpSpPr>
        <p:sp>
          <p:nvSpPr>
            <p:cNvPr id="384" name="Google Shape;384;p15"/>
            <p:cNvSpPr/>
            <p:nvPr/>
          </p:nvSpPr>
          <p:spPr>
            <a:xfrm rot="-733528">
              <a:off x="3352800" y="2286000"/>
              <a:ext cx="304800" cy="381000"/>
            </a:xfrm>
            <a:prstGeom prst="ellipse">
              <a:avLst/>
            </a:prstGeom>
            <a:solidFill>
              <a:srgbClr val="76D6FF"/>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5" name="Google Shape;385;p15"/>
            <p:cNvSpPr/>
            <p:nvPr/>
          </p:nvSpPr>
          <p:spPr>
            <a:xfrm rot="-733528">
              <a:off x="3151531" y="2515499"/>
              <a:ext cx="213632" cy="258040"/>
            </a:xfrm>
            <a:prstGeom prst="ellipse">
              <a:avLst/>
            </a:prstGeom>
            <a:solidFill>
              <a:srgbClr val="76D6FF"/>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6" name="Google Shape;386;p15"/>
            <p:cNvSpPr/>
            <p:nvPr/>
          </p:nvSpPr>
          <p:spPr>
            <a:xfrm rot="-733528">
              <a:off x="2992344" y="2729550"/>
              <a:ext cx="186338" cy="225072"/>
            </a:xfrm>
            <a:prstGeom prst="ellipse">
              <a:avLst/>
            </a:prstGeom>
            <a:solidFill>
              <a:srgbClr val="76D6FF"/>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7" name="Google Shape;387;p15"/>
            <p:cNvSpPr/>
            <p:nvPr/>
          </p:nvSpPr>
          <p:spPr>
            <a:xfrm rot="-733528">
              <a:off x="2879347" y="2921355"/>
              <a:ext cx="150338" cy="189071"/>
            </a:xfrm>
            <a:prstGeom prst="ellipse">
              <a:avLst/>
            </a:prstGeom>
            <a:solidFill>
              <a:srgbClr val="76D6FF"/>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8" name="Google Shape;388;p15"/>
            <p:cNvSpPr/>
            <p:nvPr/>
          </p:nvSpPr>
          <p:spPr>
            <a:xfrm rot="-733528">
              <a:off x="2761515" y="3137975"/>
              <a:ext cx="150338" cy="189071"/>
            </a:xfrm>
            <a:prstGeom prst="ellipse">
              <a:avLst/>
            </a:prstGeom>
            <a:solidFill>
              <a:srgbClr val="76D6FF"/>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89" name="Google Shape;389;p15"/>
            <p:cNvSpPr/>
            <p:nvPr/>
          </p:nvSpPr>
          <p:spPr>
            <a:xfrm>
              <a:off x="2939384" y="2737153"/>
              <a:ext cx="1467305" cy="2309075"/>
            </a:xfrm>
            <a:custGeom>
              <a:avLst/>
              <a:gdLst/>
              <a:ahLst/>
              <a:cxnLst/>
              <a:rect l="l" t="t" r="r" b="b"/>
              <a:pathLst>
                <a:path w="1467305" h="2309075" extrusionOk="0">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solidFill>
              <a:srgbClr val="76D6FF"/>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grpSp>
      <p:grpSp>
        <p:nvGrpSpPr>
          <p:cNvPr id="390" name="Google Shape;390;p15"/>
          <p:cNvGrpSpPr/>
          <p:nvPr/>
        </p:nvGrpSpPr>
        <p:grpSpPr>
          <a:xfrm rot="6300000">
            <a:off x="7457042" y="2796539"/>
            <a:ext cx="395556" cy="546376"/>
            <a:chOff x="2743201" y="2258048"/>
            <a:chExt cx="1663488" cy="2788180"/>
          </a:xfrm>
        </p:grpSpPr>
        <p:sp>
          <p:nvSpPr>
            <p:cNvPr id="391" name="Google Shape;391;p15"/>
            <p:cNvSpPr/>
            <p:nvPr/>
          </p:nvSpPr>
          <p:spPr>
            <a:xfrm rot="-733528">
              <a:off x="3352800" y="2286000"/>
              <a:ext cx="304800" cy="381000"/>
            </a:xfrm>
            <a:prstGeom prst="ellipse">
              <a:avLst/>
            </a:prstGeom>
            <a:solidFill>
              <a:srgbClr val="FF2F92"/>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92" name="Google Shape;392;p15"/>
            <p:cNvSpPr/>
            <p:nvPr/>
          </p:nvSpPr>
          <p:spPr>
            <a:xfrm rot="-733528">
              <a:off x="3151531" y="2515499"/>
              <a:ext cx="213632" cy="258040"/>
            </a:xfrm>
            <a:prstGeom prst="ellipse">
              <a:avLst/>
            </a:prstGeom>
            <a:solidFill>
              <a:srgbClr val="FF2F92"/>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93" name="Google Shape;393;p15"/>
            <p:cNvSpPr/>
            <p:nvPr/>
          </p:nvSpPr>
          <p:spPr>
            <a:xfrm rot="-733528">
              <a:off x="2992344" y="2729550"/>
              <a:ext cx="186338" cy="225072"/>
            </a:xfrm>
            <a:prstGeom prst="ellipse">
              <a:avLst/>
            </a:prstGeom>
            <a:solidFill>
              <a:srgbClr val="FF2F92"/>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94" name="Google Shape;394;p15"/>
            <p:cNvSpPr/>
            <p:nvPr/>
          </p:nvSpPr>
          <p:spPr>
            <a:xfrm rot="-733528">
              <a:off x="2879347" y="2921355"/>
              <a:ext cx="150338" cy="189071"/>
            </a:xfrm>
            <a:prstGeom prst="ellipse">
              <a:avLst/>
            </a:prstGeom>
            <a:solidFill>
              <a:srgbClr val="FF2F92"/>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95" name="Google Shape;395;p15"/>
            <p:cNvSpPr/>
            <p:nvPr/>
          </p:nvSpPr>
          <p:spPr>
            <a:xfrm rot="-733528">
              <a:off x="2761515" y="3137975"/>
              <a:ext cx="150338" cy="189071"/>
            </a:xfrm>
            <a:prstGeom prst="ellipse">
              <a:avLst/>
            </a:prstGeom>
            <a:solidFill>
              <a:srgbClr val="FF2F92"/>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96" name="Google Shape;396;p15"/>
            <p:cNvSpPr/>
            <p:nvPr/>
          </p:nvSpPr>
          <p:spPr>
            <a:xfrm>
              <a:off x="2939384" y="2737153"/>
              <a:ext cx="1467305" cy="2309075"/>
            </a:xfrm>
            <a:custGeom>
              <a:avLst/>
              <a:gdLst/>
              <a:ahLst/>
              <a:cxnLst/>
              <a:rect l="l" t="t" r="r" b="b"/>
              <a:pathLst>
                <a:path w="1467305" h="2309075" extrusionOk="0">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solidFill>
              <a:srgbClr val="FF2F92"/>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grpSp>
      <p:grpSp>
        <p:nvGrpSpPr>
          <p:cNvPr id="397" name="Google Shape;397;p15"/>
          <p:cNvGrpSpPr/>
          <p:nvPr/>
        </p:nvGrpSpPr>
        <p:grpSpPr>
          <a:xfrm rot="6300000">
            <a:off x="7437240" y="4145963"/>
            <a:ext cx="373393" cy="520181"/>
            <a:chOff x="2743201" y="2258048"/>
            <a:chExt cx="1663488" cy="2788180"/>
          </a:xfrm>
        </p:grpSpPr>
        <p:sp>
          <p:nvSpPr>
            <p:cNvPr id="398" name="Google Shape;398;p15"/>
            <p:cNvSpPr/>
            <p:nvPr/>
          </p:nvSpPr>
          <p:spPr>
            <a:xfrm rot="-733528">
              <a:off x="3352800" y="2286000"/>
              <a:ext cx="304800" cy="381000"/>
            </a:xfrm>
            <a:prstGeom prst="ellipse">
              <a:avLst/>
            </a:prstGeom>
            <a:solidFill>
              <a:srgbClr val="00B050"/>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399" name="Google Shape;399;p15"/>
            <p:cNvSpPr/>
            <p:nvPr/>
          </p:nvSpPr>
          <p:spPr>
            <a:xfrm rot="-733528">
              <a:off x="3151531" y="2515499"/>
              <a:ext cx="213632" cy="258040"/>
            </a:xfrm>
            <a:prstGeom prst="ellipse">
              <a:avLst/>
            </a:prstGeom>
            <a:solidFill>
              <a:srgbClr val="00B050"/>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400" name="Google Shape;400;p15"/>
            <p:cNvSpPr/>
            <p:nvPr/>
          </p:nvSpPr>
          <p:spPr>
            <a:xfrm rot="-733528">
              <a:off x="2992344" y="2729550"/>
              <a:ext cx="186338" cy="225072"/>
            </a:xfrm>
            <a:prstGeom prst="ellipse">
              <a:avLst/>
            </a:prstGeom>
            <a:solidFill>
              <a:srgbClr val="00B050"/>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401" name="Google Shape;401;p15"/>
            <p:cNvSpPr/>
            <p:nvPr/>
          </p:nvSpPr>
          <p:spPr>
            <a:xfrm rot="-733528">
              <a:off x="2879347" y="2921355"/>
              <a:ext cx="150338" cy="189071"/>
            </a:xfrm>
            <a:prstGeom prst="ellipse">
              <a:avLst/>
            </a:prstGeom>
            <a:solidFill>
              <a:srgbClr val="00B050"/>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402" name="Google Shape;402;p15"/>
            <p:cNvSpPr/>
            <p:nvPr/>
          </p:nvSpPr>
          <p:spPr>
            <a:xfrm rot="-733528">
              <a:off x="2761515" y="3137975"/>
              <a:ext cx="150338" cy="189071"/>
            </a:xfrm>
            <a:prstGeom prst="ellipse">
              <a:avLst/>
            </a:prstGeom>
            <a:solidFill>
              <a:srgbClr val="00B050"/>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sp>
          <p:nvSpPr>
            <p:cNvPr id="403" name="Google Shape;403;p15"/>
            <p:cNvSpPr/>
            <p:nvPr/>
          </p:nvSpPr>
          <p:spPr>
            <a:xfrm>
              <a:off x="2939384" y="2737153"/>
              <a:ext cx="1467305" cy="2309075"/>
            </a:xfrm>
            <a:custGeom>
              <a:avLst/>
              <a:gdLst/>
              <a:ahLst/>
              <a:cxnLst/>
              <a:rect l="l" t="t" r="r" b="b"/>
              <a:pathLst>
                <a:path w="1467305" h="2309075" extrusionOk="0">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solidFill>
              <a:srgbClr val="00B050"/>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rgbClr val="FFFFFF"/>
                </a:solidFill>
                <a:latin typeface="Times New Roman"/>
                <a:ea typeface="Times New Roman"/>
                <a:cs typeface="Times New Roman"/>
                <a:sym typeface="Times New Roman"/>
              </a:endParaRPr>
            </a:p>
          </p:txBody>
        </p:sp>
      </p:grpSp>
      <p:pic>
        <p:nvPicPr>
          <p:cNvPr id="404" name="Google Shape;404;p15" descr="7beb41cec519cdae9c33379bf0c8e34e"/>
          <p:cNvPicPr preferRelativeResize="0"/>
          <p:nvPr/>
        </p:nvPicPr>
        <p:blipFill rotWithShape="1">
          <a:blip r:embed="rId4">
            <a:alphaModFix/>
          </a:blip>
          <a:srcRect/>
          <a:stretch/>
        </p:blipFill>
        <p:spPr>
          <a:xfrm>
            <a:off x="534922" y="43542"/>
            <a:ext cx="1457960" cy="2063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par>
                                <p:cTn id="8" presetID="10" presetClass="entr" presetSubtype="0" fill="hold" nodeType="withEffect">
                                  <p:stCondLst>
                                    <p:cond delay="0"/>
                                  </p:stCondLst>
                                  <p:childTnLst>
                                    <p:set>
                                      <p:cBhvr>
                                        <p:cTn id="9" dur="1" fill="hold">
                                          <p:stCondLst>
                                            <p:cond delay="0"/>
                                          </p:stCondLst>
                                        </p:cTn>
                                        <p:tgtEl>
                                          <p:spTgt spid="360"/>
                                        </p:tgtEl>
                                        <p:attrNameLst>
                                          <p:attrName>style.visibility</p:attrName>
                                        </p:attrNameLst>
                                      </p:cBhvr>
                                      <p:to>
                                        <p:strVal val="visible"/>
                                      </p:to>
                                    </p:set>
                                    <p:animEffect transition="in" filter="fade">
                                      <p:cBhvr>
                                        <p:cTn id="10" dur="2000"/>
                                        <p:tgtEl>
                                          <p:spTgt spid="3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2"/>
                                        </p:tgtEl>
                                        <p:attrNameLst>
                                          <p:attrName>style.visibility</p:attrName>
                                        </p:attrNameLst>
                                      </p:cBhvr>
                                      <p:to>
                                        <p:strVal val="visible"/>
                                      </p:to>
                                    </p:set>
                                    <p:animEffect transition="in" filter="fade">
                                      <p:cBhvr>
                                        <p:cTn id="15" dur="500"/>
                                        <p:tgtEl>
                                          <p:spTgt spid="362"/>
                                        </p:tgtEl>
                                      </p:cBhvr>
                                    </p:animEffect>
                                  </p:childTnLst>
                                </p:cTn>
                              </p:par>
                              <p:par>
                                <p:cTn id="16" presetID="10" presetClass="entr" presetSubtype="0" fill="hold" nodeType="withEffect">
                                  <p:stCondLst>
                                    <p:cond delay="0"/>
                                  </p:stCondLst>
                                  <p:childTnLst>
                                    <p:set>
                                      <p:cBhvr>
                                        <p:cTn id="17" dur="1" fill="hold">
                                          <p:stCondLst>
                                            <p:cond delay="0"/>
                                          </p:stCondLst>
                                        </p:cTn>
                                        <p:tgtEl>
                                          <p:spTgt spid="363"/>
                                        </p:tgtEl>
                                        <p:attrNameLst>
                                          <p:attrName>style.visibility</p:attrName>
                                        </p:attrNameLst>
                                      </p:cBhvr>
                                      <p:to>
                                        <p:strVal val="visible"/>
                                      </p:to>
                                    </p:set>
                                    <p:animEffect transition="in" filter="fade">
                                      <p:cBhvr>
                                        <p:cTn id="18" dur="500"/>
                                        <p:tgtEl>
                                          <p:spTgt spid="3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4"/>
                                        </p:tgtEl>
                                        <p:attrNameLst>
                                          <p:attrName>style.visibility</p:attrName>
                                        </p:attrNameLst>
                                      </p:cBhvr>
                                      <p:to>
                                        <p:strVal val="visible"/>
                                      </p:to>
                                    </p:set>
                                    <p:animEffect transition="in" filter="fade">
                                      <p:cBhvr>
                                        <p:cTn id="23" dur="500"/>
                                        <p:tgtEl>
                                          <p:spTgt spid="364"/>
                                        </p:tgtEl>
                                      </p:cBhvr>
                                    </p:animEffect>
                                  </p:childTnLst>
                                </p:cTn>
                              </p:par>
                              <p:par>
                                <p:cTn id="24" presetID="10" presetClass="entr" presetSubtype="0" fill="hold" nodeType="withEffect">
                                  <p:stCondLst>
                                    <p:cond delay="0"/>
                                  </p:stCondLst>
                                  <p:childTnLst>
                                    <p:set>
                                      <p:cBhvr>
                                        <p:cTn id="25" dur="1" fill="hold">
                                          <p:stCondLst>
                                            <p:cond delay="0"/>
                                          </p:stCondLst>
                                        </p:cTn>
                                        <p:tgtEl>
                                          <p:spTgt spid="366"/>
                                        </p:tgtEl>
                                        <p:attrNameLst>
                                          <p:attrName>style.visibility</p:attrName>
                                        </p:attrNameLst>
                                      </p:cBhvr>
                                      <p:to>
                                        <p:strVal val="visible"/>
                                      </p:to>
                                    </p:set>
                                    <p:animEffect transition="in" filter="fade">
                                      <p:cBhvr>
                                        <p:cTn id="26" dur="500"/>
                                        <p:tgtEl>
                                          <p:spTgt spid="366"/>
                                        </p:tgtEl>
                                      </p:cBhvr>
                                    </p:animEffect>
                                  </p:childTnLst>
                                </p:cTn>
                              </p:par>
                              <p:par>
                                <p:cTn id="27" presetID="10" presetClass="entr" presetSubtype="0" fill="hold" nodeType="withEffect">
                                  <p:stCondLst>
                                    <p:cond delay="0"/>
                                  </p:stCondLst>
                                  <p:childTnLst>
                                    <p:set>
                                      <p:cBhvr>
                                        <p:cTn id="28" dur="1" fill="hold">
                                          <p:stCondLst>
                                            <p:cond delay="0"/>
                                          </p:stCondLst>
                                        </p:cTn>
                                        <p:tgtEl>
                                          <p:spTgt spid="368"/>
                                        </p:tgtEl>
                                        <p:attrNameLst>
                                          <p:attrName>style.visibility</p:attrName>
                                        </p:attrNameLst>
                                      </p:cBhvr>
                                      <p:to>
                                        <p:strVal val="visible"/>
                                      </p:to>
                                    </p:set>
                                    <p:animEffect transition="in" filter="fade">
                                      <p:cBhvr>
                                        <p:cTn id="29" dur="500"/>
                                        <p:tgtEl>
                                          <p:spTgt spid="368"/>
                                        </p:tgtEl>
                                      </p:cBhvr>
                                    </p:animEffect>
                                  </p:childTnLst>
                                </p:cTn>
                              </p:par>
                              <p:par>
                                <p:cTn id="30" presetID="10" presetClass="entr" presetSubtype="0" fill="hold" nodeType="withEffect">
                                  <p:stCondLst>
                                    <p:cond delay="0"/>
                                  </p:stCondLst>
                                  <p:childTnLst>
                                    <p:set>
                                      <p:cBhvr>
                                        <p:cTn id="31" dur="1" fill="hold">
                                          <p:stCondLst>
                                            <p:cond delay="0"/>
                                          </p:stCondLst>
                                        </p:cTn>
                                        <p:tgtEl>
                                          <p:spTgt spid="370"/>
                                        </p:tgtEl>
                                        <p:attrNameLst>
                                          <p:attrName>style.visibility</p:attrName>
                                        </p:attrNameLst>
                                      </p:cBhvr>
                                      <p:to>
                                        <p:strVal val="visible"/>
                                      </p:to>
                                    </p:set>
                                    <p:animEffect transition="in" filter="fade">
                                      <p:cBhvr>
                                        <p:cTn id="32" dur="500"/>
                                        <p:tgtEl>
                                          <p:spTgt spid="370"/>
                                        </p:tgtEl>
                                      </p:cBhvr>
                                    </p:animEffect>
                                  </p:childTnLst>
                                </p:cTn>
                              </p:par>
                              <p:par>
                                <p:cTn id="33" presetID="10" presetClass="entr" presetSubtype="0" fill="hold" nodeType="withEffect">
                                  <p:stCondLst>
                                    <p:cond delay="0"/>
                                  </p:stCondLst>
                                  <p:childTnLst>
                                    <p:set>
                                      <p:cBhvr>
                                        <p:cTn id="34" dur="1" fill="hold">
                                          <p:stCondLst>
                                            <p:cond delay="0"/>
                                          </p:stCondLst>
                                        </p:cTn>
                                        <p:tgtEl>
                                          <p:spTgt spid="369"/>
                                        </p:tgtEl>
                                        <p:attrNameLst>
                                          <p:attrName>style.visibility</p:attrName>
                                        </p:attrNameLst>
                                      </p:cBhvr>
                                      <p:to>
                                        <p:strVal val="visible"/>
                                      </p:to>
                                    </p:set>
                                    <p:animEffect transition="in" filter="fade">
                                      <p:cBhvr>
                                        <p:cTn id="35" dur="500"/>
                                        <p:tgtEl>
                                          <p:spTgt spid="369"/>
                                        </p:tgtEl>
                                      </p:cBhvr>
                                    </p:animEffect>
                                  </p:childTnLst>
                                </p:cTn>
                              </p:par>
                              <p:par>
                                <p:cTn id="36" presetID="10" presetClass="entr" presetSubtype="0" fill="hold" nodeType="withEffect">
                                  <p:stCondLst>
                                    <p:cond delay="0"/>
                                  </p:stCondLst>
                                  <p:childTnLst>
                                    <p:set>
                                      <p:cBhvr>
                                        <p:cTn id="37" dur="1" fill="hold">
                                          <p:stCondLst>
                                            <p:cond delay="0"/>
                                          </p:stCondLst>
                                        </p:cTn>
                                        <p:tgtEl>
                                          <p:spTgt spid="371"/>
                                        </p:tgtEl>
                                        <p:attrNameLst>
                                          <p:attrName>style.visibility</p:attrName>
                                        </p:attrNameLst>
                                      </p:cBhvr>
                                      <p:to>
                                        <p:strVal val="visible"/>
                                      </p:to>
                                    </p:set>
                                    <p:animEffect transition="in" filter="fade">
                                      <p:cBhvr>
                                        <p:cTn id="38" dur="500"/>
                                        <p:tgtEl>
                                          <p:spTgt spid="371"/>
                                        </p:tgtEl>
                                      </p:cBhvr>
                                    </p:animEffect>
                                  </p:childTnLst>
                                </p:cTn>
                              </p:par>
                              <p:par>
                                <p:cTn id="39" presetID="10" presetClass="entr" presetSubtype="0" fill="hold" nodeType="withEffect">
                                  <p:stCondLst>
                                    <p:cond delay="0"/>
                                  </p:stCondLst>
                                  <p:childTnLst>
                                    <p:set>
                                      <p:cBhvr>
                                        <p:cTn id="40" dur="1" fill="hold">
                                          <p:stCondLst>
                                            <p:cond delay="0"/>
                                          </p:stCondLst>
                                        </p:cTn>
                                        <p:tgtEl>
                                          <p:spTgt spid="367"/>
                                        </p:tgtEl>
                                        <p:attrNameLst>
                                          <p:attrName>style.visibility</p:attrName>
                                        </p:attrNameLst>
                                      </p:cBhvr>
                                      <p:to>
                                        <p:strVal val="visible"/>
                                      </p:to>
                                    </p:set>
                                    <p:animEffect transition="in" filter="fade">
                                      <p:cBhvr>
                                        <p:cTn id="41" dur="500"/>
                                        <p:tgtEl>
                                          <p:spTgt spid="367"/>
                                        </p:tgtEl>
                                      </p:cBhvr>
                                    </p:animEffect>
                                  </p:childTnLst>
                                </p:cTn>
                              </p:par>
                              <p:par>
                                <p:cTn id="42" presetID="10" presetClass="entr" presetSubtype="0" fill="hold" nodeType="withEffect">
                                  <p:stCondLst>
                                    <p:cond delay="0"/>
                                  </p:stCondLst>
                                  <p:childTnLst>
                                    <p:set>
                                      <p:cBhvr>
                                        <p:cTn id="43" dur="1" fill="hold">
                                          <p:stCondLst>
                                            <p:cond delay="0"/>
                                          </p:stCondLst>
                                        </p:cTn>
                                        <p:tgtEl>
                                          <p:spTgt spid="365"/>
                                        </p:tgtEl>
                                        <p:attrNameLst>
                                          <p:attrName>style.visibility</p:attrName>
                                        </p:attrNameLst>
                                      </p:cBhvr>
                                      <p:to>
                                        <p:strVal val="visible"/>
                                      </p:to>
                                    </p:set>
                                    <p:animEffect transition="in" filter="fade">
                                      <p:cBhvr>
                                        <p:cTn id="44" dur="500"/>
                                        <p:tgtEl>
                                          <p:spTgt spid="365"/>
                                        </p:tgtEl>
                                      </p:cBhvr>
                                    </p:animEffect>
                                  </p:childTnLst>
                                </p:cTn>
                              </p:par>
                              <p:par>
                                <p:cTn id="45" presetID="10" presetClass="entr" presetSubtype="0" fill="hold" nodeType="withEffect">
                                  <p:stCondLst>
                                    <p:cond delay="0"/>
                                  </p:stCondLst>
                                  <p:childTnLst>
                                    <p:set>
                                      <p:cBhvr>
                                        <p:cTn id="46" dur="1" fill="hold">
                                          <p:stCondLst>
                                            <p:cond delay="0"/>
                                          </p:stCondLst>
                                        </p:cTn>
                                        <p:tgtEl>
                                          <p:spTgt spid="376"/>
                                        </p:tgtEl>
                                        <p:attrNameLst>
                                          <p:attrName>style.visibility</p:attrName>
                                        </p:attrNameLst>
                                      </p:cBhvr>
                                      <p:to>
                                        <p:strVal val="visible"/>
                                      </p:to>
                                    </p:set>
                                    <p:animEffect transition="in" filter="fade">
                                      <p:cBhvr>
                                        <p:cTn id="47" dur="1000"/>
                                        <p:tgtEl>
                                          <p:spTgt spid="376"/>
                                        </p:tgtEl>
                                      </p:cBhvr>
                                    </p:animEffect>
                                  </p:childTnLst>
                                </p:cTn>
                              </p:par>
                              <p:par>
                                <p:cTn id="48" presetID="10" presetClass="entr" presetSubtype="0" fill="hold" nodeType="withEffect">
                                  <p:stCondLst>
                                    <p:cond delay="0"/>
                                  </p:stCondLst>
                                  <p:childTnLst>
                                    <p:set>
                                      <p:cBhvr>
                                        <p:cTn id="49" dur="1" fill="hold">
                                          <p:stCondLst>
                                            <p:cond delay="0"/>
                                          </p:stCondLst>
                                        </p:cTn>
                                        <p:tgtEl>
                                          <p:spTgt spid="383"/>
                                        </p:tgtEl>
                                        <p:attrNameLst>
                                          <p:attrName>style.visibility</p:attrName>
                                        </p:attrNameLst>
                                      </p:cBhvr>
                                      <p:to>
                                        <p:strVal val="visible"/>
                                      </p:to>
                                    </p:set>
                                    <p:animEffect transition="in" filter="fade">
                                      <p:cBhvr>
                                        <p:cTn id="50" dur="1000"/>
                                        <p:tgtEl>
                                          <p:spTgt spid="383"/>
                                        </p:tgtEl>
                                      </p:cBhvr>
                                    </p:animEffect>
                                  </p:childTnLst>
                                </p:cTn>
                              </p:par>
                              <p:par>
                                <p:cTn id="51" presetID="10" presetClass="entr" presetSubtype="0" fill="hold" nodeType="withEffect">
                                  <p:stCondLst>
                                    <p:cond delay="0"/>
                                  </p:stCondLst>
                                  <p:childTnLst>
                                    <p:set>
                                      <p:cBhvr>
                                        <p:cTn id="52" dur="1" fill="hold">
                                          <p:stCondLst>
                                            <p:cond delay="0"/>
                                          </p:stCondLst>
                                        </p:cTn>
                                        <p:tgtEl>
                                          <p:spTgt spid="390"/>
                                        </p:tgtEl>
                                        <p:attrNameLst>
                                          <p:attrName>style.visibility</p:attrName>
                                        </p:attrNameLst>
                                      </p:cBhvr>
                                      <p:to>
                                        <p:strVal val="visible"/>
                                      </p:to>
                                    </p:set>
                                    <p:animEffect transition="in" filter="fade">
                                      <p:cBhvr>
                                        <p:cTn id="53" dur="1000"/>
                                        <p:tgtEl>
                                          <p:spTgt spid="390"/>
                                        </p:tgtEl>
                                      </p:cBhvr>
                                    </p:animEffect>
                                  </p:childTnLst>
                                </p:cTn>
                              </p:par>
                              <p:par>
                                <p:cTn id="54" presetID="10" presetClass="entr" presetSubtype="0" fill="hold" nodeType="withEffect">
                                  <p:stCondLst>
                                    <p:cond delay="0"/>
                                  </p:stCondLst>
                                  <p:childTnLst>
                                    <p:set>
                                      <p:cBhvr>
                                        <p:cTn id="55" dur="1" fill="hold">
                                          <p:stCondLst>
                                            <p:cond delay="0"/>
                                          </p:stCondLst>
                                        </p:cTn>
                                        <p:tgtEl>
                                          <p:spTgt spid="397"/>
                                        </p:tgtEl>
                                        <p:attrNameLst>
                                          <p:attrName>style.visibility</p:attrName>
                                        </p:attrNameLst>
                                      </p:cBhvr>
                                      <p:to>
                                        <p:strVal val="visible"/>
                                      </p:to>
                                    </p:set>
                                    <p:animEffect transition="in" filter="fade">
                                      <p:cBhvr>
                                        <p:cTn id="56" dur="1000"/>
                                        <p:tgtEl>
                                          <p:spTgt spid="397"/>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372"/>
                                        </p:tgtEl>
                                        <p:attrNameLst>
                                          <p:attrName>style.visibility</p:attrName>
                                        </p:attrNameLst>
                                      </p:cBhvr>
                                      <p:to>
                                        <p:strVal val="visible"/>
                                      </p:to>
                                    </p:set>
                                    <p:anim calcmode="lin" valueType="num">
                                      <p:cBhvr additive="base">
                                        <p:cTn id="61" dur="500"/>
                                        <p:tgtEl>
                                          <p:spTgt spid="372"/>
                                        </p:tgtEl>
                                        <p:attrNameLst>
                                          <p:attrName>ppt_w</p:attrName>
                                        </p:attrNameLst>
                                      </p:cBhvr>
                                      <p:tavLst>
                                        <p:tav tm="0">
                                          <p:val>
                                            <p:strVal val="0"/>
                                          </p:val>
                                        </p:tav>
                                        <p:tav tm="100000">
                                          <p:val>
                                            <p:strVal val="#ppt_w"/>
                                          </p:val>
                                        </p:tav>
                                      </p:tavLst>
                                    </p:anim>
                                    <p:anim calcmode="lin" valueType="num">
                                      <p:cBhvr additive="base">
                                        <p:cTn id="62" dur="500"/>
                                        <p:tgtEl>
                                          <p:spTgt spid="372"/>
                                        </p:tgtEl>
                                        <p:attrNameLst>
                                          <p:attrName>ppt_h</p:attrName>
                                        </p:attrNameLst>
                                      </p:cBhvr>
                                      <p:tavLst>
                                        <p:tav tm="0">
                                          <p:val>
                                            <p:str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373"/>
                                        </p:tgtEl>
                                        <p:attrNameLst>
                                          <p:attrName>style.visibility</p:attrName>
                                        </p:attrNameLst>
                                      </p:cBhvr>
                                      <p:to>
                                        <p:strVal val="visible"/>
                                      </p:to>
                                    </p:set>
                                    <p:anim calcmode="lin" valueType="num">
                                      <p:cBhvr additive="base">
                                        <p:cTn id="65" dur="500"/>
                                        <p:tgtEl>
                                          <p:spTgt spid="373"/>
                                        </p:tgtEl>
                                        <p:attrNameLst>
                                          <p:attrName>ppt_w</p:attrName>
                                        </p:attrNameLst>
                                      </p:cBhvr>
                                      <p:tavLst>
                                        <p:tav tm="0">
                                          <p:val>
                                            <p:strVal val="0"/>
                                          </p:val>
                                        </p:tav>
                                        <p:tav tm="100000">
                                          <p:val>
                                            <p:strVal val="#ppt_w"/>
                                          </p:val>
                                        </p:tav>
                                      </p:tavLst>
                                    </p:anim>
                                    <p:anim calcmode="lin" valueType="num">
                                      <p:cBhvr additive="base">
                                        <p:cTn id="66" dur="500"/>
                                        <p:tgtEl>
                                          <p:spTgt spid="373"/>
                                        </p:tgtEl>
                                        <p:attrNameLst>
                                          <p:attrName>ppt_h</p:attrName>
                                        </p:attrNameLst>
                                      </p:cBhvr>
                                      <p:tavLst>
                                        <p:tav tm="0">
                                          <p:val>
                                            <p:str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75"/>
                                        </p:tgtEl>
                                        <p:attrNameLst>
                                          <p:attrName>style.visibility</p:attrName>
                                        </p:attrNameLst>
                                      </p:cBhvr>
                                      <p:to>
                                        <p:strVal val="visible"/>
                                      </p:to>
                                    </p:set>
                                    <p:animEffect transition="in" filter="fade">
                                      <p:cBhvr>
                                        <p:cTn id="71" dur="1000"/>
                                        <p:tgtEl>
                                          <p:spTgt spid="375"/>
                                        </p:tgtEl>
                                      </p:cBhvr>
                                    </p:animEffect>
                                  </p:childTnLst>
                                </p:cTn>
                              </p:par>
                              <p:par>
                                <p:cTn id="72" presetID="10" presetClass="entr" presetSubtype="0" fill="hold" nodeType="withEffect">
                                  <p:stCondLst>
                                    <p:cond delay="0"/>
                                  </p:stCondLst>
                                  <p:childTnLst>
                                    <p:set>
                                      <p:cBhvr>
                                        <p:cTn id="73" dur="1" fill="hold">
                                          <p:stCondLst>
                                            <p:cond delay="0"/>
                                          </p:stCondLst>
                                        </p:cTn>
                                        <p:tgtEl>
                                          <p:spTgt spid="374"/>
                                        </p:tgtEl>
                                        <p:attrNameLst>
                                          <p:attrName>style.visibility</p:attrName>
                                        </p:attrNameLst>
                                      </p:cBhvr>
                                      <p:to>
                                        <p:strVal val="visible"/>
                                      </p:to>
                                    </p:set>
                                    <p:animEffect transition="in" filter="fade">
                                      <p:cBhvr>
                                        <p:cTn id="74" dur="10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410" name="Google Shape;410;p16"/>
          <p:cNvPicPr preferRelativeResize="0"/>
          <p:nvPr/>
        </p:nvPicPr>
        <p:blipFill rotWithShape="1">
          <a:blip r:embed="rId3">
            <a:alphaModFix/>
          </a:blip>
          <a:srcRect r="50800" b="51918"/>
          <a:stretch/>
        </p:blipFill>
        <p:spPr>
          <a:xfrm>
            <a:off x="5059526" y="907848"/>
            <a:ext cx="5691130" cy="4363200"/>
          </a:xfrm>
          <a:prstGeom prst="rect">
            <a:avLst/>
          </a:prstGeom>
          <a:noFill/>
          <a:ln>
            <a:noFill/>
          </a:ln>
        </p:spPr>
      </p:pic>
      <p:sp>
        <p:nvSpPr>
          <p:cNvPr id="411" name="Google Shape;411;p16"/>
          <p:cNvSpPr txBox="1"/>
          <p:nvPr/>
        </p:nvSpPr>
        <p:spPr>
          <a:xfrm>
            <a:off x="5964323" y="2112514"/>
            <a:ext cx="3881535" cy="19538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1">
                <a:solidFill>
                  <a:schemeClr val="dk1"/>
                </a:solidFill>
                <a:latin typeface="Times New Roman"/>
                <a:ea typeface="Times New Roman"/>
                <a:cs typeface="Times New Roman"/>
                <a:sym typeface="Times New Roman"/>
              </a:rPr>
              <a:t>Văn bản “Thạch Sanh” thuộc nhóm truyện cổ tích nào?</a:t>
            </a:r>
            <a:endParaRPr/>
          </a:p>
        </p:txBody>
      </p:sp>
      <p:pic>
        <p:nvPicPr>
          <p:cNvPr id="412" name="Google Shape;412;p16" descr="F:\未标题-1.png"/>
          <p:cNvPicPr preferRelativeResize="0"/>
          <p:nvPr/>
        </p:nvPicPr>
        <p:blipFill rotWithShape="1">
          <a:blip r:embed="rId4">
            <a:alphaModFix/>
          </a:blip>
          <a:srcRect l="26573" t="6173" r="32921" b="7680"/>
          <a:stretch/>
        </p:blipFill>
        <p:spPr>
          <a:xfrm>
            <a:off x="1597473" y="1586952"/>
            <a:ext cx="3914452" cy="5271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par>
                                <p:cTn id="8" presetID="10" presetClass="entr" presetSubtype="0" fill="hold" nodeType="withEffect">
                                  <p:stCondLst>
                                    <p:cond delay="0"/>
                                  </p:stCondLst>
                                  <p:childTnLst>
                                    <p:set>
                                      <p:cBhvr>
                                        <p:cTn id="9" dur="1" fill="hold">
                                          <p:stCondLst>
                                            <p:cond delay="0"/>
                                          </p:stCondLst>
                                        </p:cTn>
                                        <p:tgtEl>
                                          <p:spTgt spid="412"/>
                                        </p:tgtEl>
                                        <p:attrNameLst>
                                          <p:attrName>style.visibility</p:attrName>
                                        </p:attrNameLst>
                                      </p:cBhvr>
                                      <p:to>
                                        <p:strVal val="visible"/>
                                      </p:to>
                                    </p:set>
                                    <p:animEffect transition="in" filter="fade">
                                      <p:cBhvr>
                                        <p:cTn id="10"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7"/>
          <p:cNvSpPr/>
          <p:nvPr/>
        </p:nvSpPr>
        <p:spPr>
          <a:xfrm>
            <a:off x="0" y="297712"/>
            <a:ext cx="4550735" cy="701748"/>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00B050"/>
                </a:solidFill>
                <a:latin typeface="Times New Roman"/>
                <a:ea typeface="Times New Roman"/>
                <a:cs typeface="Times New Roman"/>
                <a:sym typeface="Times New Roman"/>
              </a:rPr>
              <a:t>CÁC VĂN BẢN</a:t>
            </a:r>
            <a:endParaRPr/>
          </a:p>
        </p:txBody>
      </p:sp>
      <p:pic>
        <p:nvPicPr>
          <p:cNvPr id="418" name="Google Shape;418;p17" descr="A picture containing text, fabric, several&#10;&#10;Description automatically generated"/>
          <p:cNvPicPr preferRelativeResize="0"/>
          <p:nvPr/>
        </p:nvPicPr>
        <p:blipFill rotWithShape="1">
          <a:blip r:embed="rId3">
            <a:alphaModFix/>
          </a:blip>
          <a:srcRect/>
          <a:stretch/>
        </p:blipFill>
        <p:spPr>
          <a:xfrm>
            <a:off x="226828" y="1231198"/>
            <a:ext cx="2544726" cy="2664010"/>
          </a:xfrm>
          <a:prstGeom prst="rect">
            <a:avLst/>
          </a:prstGeom>
          <a:noFill/>
          <a:ln>
            <a:noFill/>
          </a:ln>
        </p:spPr>
      </p:pic>
      <p:pic>
        <p:nvPicPr>
          <p:cNvPr id="419" name="Google Shape;419;p17" descr="Sọ Dừa – Wikipedia tiếng Việt"/>
          <p:cNvPicPr preferRelativeResize="0"/>
          <p:nvPr/>
        </p:nvPicPr>
        <p:blipFill rotWithShape="1">
          <a:blip r:embed="rId4">
            <a:alphaModFix/>
          </a:blip>
          <a:srcRect/>
          <a:stretch/>
        </p:blipFill>
        <p:spPr>
          <a:xfrm>
            <a:off x="2956442" y="1231198"/>
            <a:ext cx="2090479" cy="2681519"/>
          </a:xfrm>
          <a:prstGeom prst="rect">
            <a:avLst/>
          </a:prstGeom>
          <a:noFill/>
          <a:ln>
            <a:noFill/>
          </a:ln>
        </p:spPr>
      </p:pic>
      <p:pic>
        <p:nvPicPr>
          <p:cNvPr id="420" name="Google Shape;420;p17" descr="Cổ Tích Việt Nam Cho Bé Mẫu Giáo: Tấm Cám | Tiki"/>
          <p:cNvPicPr preferRelativeResize="0"/>
          <p:nvPr/>
        </p:nvPicPr>
        <p:blipFill rotWithShape="1">
          <a:blip r:embed="rId5">
            <a:alphaModFix/>
          </a:blip>
          <a:srcRect l="5452" t="7149" r="5361" b="7245"/>
          <a:stretch/>
        </p:blipFill>
        <p:spPr>
          <a:xfrm>
            <a:off x="5231809" y="1231198"/>
            <a:ext cx="2805625" cy="2692953"/>
          </a:xfrm>
          <a:prstGeom prst="rect">
            <a:avLst/>
          </a:prstGeom>
          <a:noFill/>
          <a:ln>
            <a:noFill/>
          </a:ln>
        </p:spPr>
      </p:pic>
      <p:pic>
        <p:nvPicPr>
          <p:cNvPr id="421" name="Google Shape;421;p17" descr="Dàn ý và bài văn kể lại câu chuyện cổ tich cậu bé thông minh"/>
          <p:cNvPicPr preferRelativeResize="0"/>
          <p:nvPr/>
        </p:nvPicPr>
        <p:blipFill rotWithShape="1">
          <a:blip r:embed="rId6">
            <a:alphaModFix/>
          </a:blip>
          <a:srcRect/>
          <a:stretch/>
        </p:blipFill>
        <p:spPr>
          <a:xfrm>
            <a:off x="8112641" y="1231198"/>
            <a:ext cx="3936961" cy="2664010"/>
          </a:xfrm>
          <a:prstGeom prst="rect">
            <a:avLst/>
          </a:prstGeom>
          <a:noFill/>
          <a:ln>
            <a:noFill/>
          </a:ln>
        </p:spPr>
      </p:pic>
      <p:pic>
        <p:nvPicPr>
          <p:cNvPr id="422" name="Google Shape;422;p17" descr="Đọc truyện cổ tích Việt Nam Cây Bút Thần"/>
          <p:cNvPicPr preferRelativeResize="0"/>
          <p:nvPr/>
        </p:nvPicPr>
        <p:blipFill rotWithShape="1">
          <a:blip r:embed="rId7">
            <a:alphaModFix/>
          </a:blip>
          <a:srcRect/>
          <a:stretch/>
        </p:blipFill>
        <p:spPr>
          <a:xfrm>
            <a:off x="646911" y="4126946"/>
            <a:ext cx="3292043" cy="2232417"/>
          </a:xfrm>
          <a:prstGeom prst="rect">
            <a:avLst/>
          </a:prstGeom>
          <a:noFill/>
          <a:ln>
            <a:noFill/>
          </a:ln>
        </p:spPr>
      </p:pic>
      <p:pic>
        <p:nvPicPr>
          <p:cNvPr id="423" name="Google Shape;423;p17" descr="Đọc truyện ông lão đánh cá và con cá vàng"/>
          <p:cNvPicPr preferRelativeResize="0"/>
          <p:nvPr/>
        </p:nvPicPr>
        <p:blipFill rotWithShape="1">
          <a:blip r:embed="rId8">
            <a:alphaModFix/>
          </a:blip>
          <a:srcRect/>
          <a:stretch/>
        </p:blipFill>
        <p:spPr>
          <a:xfrm>
            <a:off x="4007378" y="4126946"/>
            <a:ext cx="3292043" cy="2191266"/>
          </a:xfrm>
          <a:prstGeom prst="rect">
            <a:avLst/>
          </a:prstGeom>
          <a:noFill/>
          <a:ln>
            <a:noFill/>
          </a:ln>
        </p:spPr>
      </p:pic>
      <p:pic>
        <p:nvPicPr>
          <p:cNvPr id="424" name="Google Shape;424;p17" descr="Truyện Cổ Tích Việt Nam - Sự Tích Cây Khế [Full HD 1080p] - YouTube"/>
          <p:cNvPicPr preferRelativeResize="0"/>
          <p:nvPr/>
        </p:nvPicPr>
        <p:blipFill rotWithShape="1">
          <a:blip r:embed="rId9">
            <a:alphaModFix/>
          </a:blip>
          <a:srcRect/>
          <a:stretch/>
        </p:blipFill>
        <p:spPr>
          <a:xfrm>
            <a:off x="7393823" y="4124855"/>
            <a:ext cx="3900525" cy="2194045"/>
          </a:xfrm>
          <a:prstGeom prst="rect">
            <a:avLst/>
          </a:prstGeom>
          <a:noFill/>
          <a:ln>
            <a:noFill/>
          </a:ln>
        </p:spPr>
      </p:pic>
    </p:spTree>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9"/>
          <p:cNvSpPr/>
          <p:nvPr/>
        </p:nvSpPr>
        <p:spPr>
          <a:xfrm>
            <a:off x="0" y="297712"/>
            <a:ext cx="4550735"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2. TÁC PHẨM</a:t>
            </a:r>
            <a:endParaRPr/>
          </a:p>
        </p:txBody>
      </p:sp>
      <p:sp>
        <p:nvSpPr>
          <p:cNvPr id="430" name="Google Shape;430;p19"/>
          <p:cNvSpPr txBox="1"/>
          <p:nvPr/>
        </p:nvSpPr>
        <p:spPr>
          <a:xfrm>
            <a:off x="1642188" y="3050736"/>
            <a:ext cx="3972237"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a:solidFill>
                  <a:schemeClr val="dk1"/>
                </a:solidFill>
                <a:latin typeface="Times New Roman"/>
                <a:ea typeface="Times New Roman"/>
                <a:cs typeface="Times New Roman"/>
                <a:sym typeface="Times New Roman"/>
              </a:rPr>
              <a:t>Đọc văn bản</a:t>
            </a:r>
            <a:endParaRPr/>
          </a:p>
        </p:txBody>
      </p:sp>
      <p:pic>
        <p:nvPicPr>
          <p:cNvPr id="431" name="Google Shape;431;p19" descr="PHÂN TÍCH TRUYỆN CỔ TÍCH THẠCH SANH | My Aloha"/>
          <p:cNvPicPr preferRelativeResize="0"/>
          <p:nvPr/>
        </p:nvPicPr>
        <p:blipFill rotWithShape="1">
          <a:blip r:embed="rId3">
            <a:alphaModFix/>
          </a:blip>
          <a:srcRect/>
          <a:stretch/>
        </p:blipFill>
        <p:spPr>
          <a:xfrm rot="575842">
            <a:off x="6306619" y="910043"/>
            <a:ext cx="3561703" cy="50662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8"/>
          <p:cNvSpPr/>
          <p:nvPr/>
        </p:nvSpPr>
        <p:spPr>
          <a:xfrm>
            <a:off x="0" y="297712"/>
            <a:ext cx="4550735" cy="701748"/>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b="1">
                <a:solidFill>
                  <a:srgbClr val="00B050"/>
                </a:solidFill>
                <a:latin typeface="Times New Roman"/>
                <a:ea typeface="Times New Roman"/>
                <a:cs typeface="Times New Roman"/>
                <a:sym typeface="Times New Roman"/>
              </a:rPr>
              <a:t>NỘI DUNG, Ý NGHĨA</a:t>
            </a:r>
            <a:endParaRPr/>
          </a:p>
        </p:txBody>
      </p:sp>
      <p:sp>
        <p:nvSpPr>
          <p:cNvPr id="437" name="Google Shape;437;p18"/>
          <p:cNvSpPr/>
          <p:nvPr/>
        </p:nvSpPr>
        <p:spPr>
          <a:xfrm>
            <a:off x="1489309" y="1778686"/>
            <a:ext cx="7553572" cy="1008962"/>
          </a:xfrm>
          <a:custGeom>
            <a:avLst/>
            <a:gdLst/>
            <a:ahLst/>
            <a:cxnLst/>
            <a:rect l="l" t="t" r="r" b="b"/>
            <a:pathLst>
              <a:path w="7553572" h="1505558" extrusionOk="0">
                <a:moveTo>
                  <a:pt x="7553572" y="1505557"/>
                </a:moveTo>
                <a:lnTo>
                  <a:pt x="752779" y="1505557"/>
                </a:lnTo>
                <a:lnTo>
                  <a:pt x="0" y="752779"/>
                </a:lnTo>
                <a:lnTo>
                  <a:pt x="752779" y="1"/>
                </a:lnTo>
                <a:lnTo>
                  <a:pt x="7553572" y="1"/>
                </a:lnTo>
                <a:lnTo>
                  <a:pt x="7553572" y="1505557"/>
                </a:lnTo>
                <a:close/>
              </a:path>
            </a:pathLst>
          </a:custGeom>
          <a:solidFill>
            <a:schemeClr val="lt1"/>
          </a:solidFill>
          <a:ln w="38100" cap="flat" cmpd="sng">
            <a:solidFill>
              <a:srgbClr val="C55A11"/>
            </a:solidFill>
            <a:prstDash val="solid"/>
            <a:miter lim="800000"/>
            <a:headEnd type="none" w="sm" len="sm"/>
            <a:tailEnd type="none" w="sm" len="sm"/>
          </a:ln>
        </p:spPr>
        <p:txBody>
          <a:bodyPr spcFirstLastPara="1" wrap="square" lIns="1040275" tIns="106675" rIns="199125" bIns="106675" anchor="ctr" anchorCtr="0">
            <a:noAutofit/>
          </a:bodyPr>
          <a:lstStyle/>
          <a:p>
            <a:pPr marL="0" marR="0" lvl="0" indent="0" algn="ctr" rtl="0">
              <a:lnSpc>
                <a:spcPct val="90000"/>
              </a:lnSpc>
              <a:spcBef>
                <a:spcPts val="0"/>
              </a:spcBef>
              <a:spcAft>
                <a:spcPts val="0"/>
              </a:spcAft>
              <a:buClr>
                <a:schemeClr val="dk1"/>
              </a:buClr>
              <a:buSzPts val="2800"/>
              <a:buFont typeface="Times New Roman"/>
              <a:buNone/>
            </a:pPr>
            <a:r>
              <a:rPr lang="en-US" sz="2800">
                <a:solidFill>
                  <a:schemeClr val="dk1"/>
                </a:solidFill>
                <a:latin typeface="Times New Roman"/>
                <a:ea typeface="Times New Roman"/>
                <a:cs typeface="Times New Roman"/>
                <a:sym typeface="Times New Roman"/>
              </a:rPr>
              <a:t>Ca ngợi những người hiền lành, tốt bụng, thông minh, chăm chỉ, tài trí,...</a:t>
            </a:r>
            <a:endParaRPr/>
          </a:p>
        </p:txBody>
      </p:sp>
      <p:sp>
        <p:nvSpPr>
          <p:cNvPr id="438" name="Google Shape;438;p18"/>
          <p:cNvSpPr/>
          <p:nvPr/>
        </p:nvSpPr>
        <p:spPr>
          <a:xfrm>
            <a:off x="1489309" y="3338876"/>
            <a:ext cx="7553572" cy="1008961"/>
          </a:xfrm>
          <a:custGeom>
            <a:avLst/>
            <a:gdLst/>
            <a:ahLst/>
            <a:cxnLst/>
            <a:rect l="l" t="t" r="r" b="b"/>
            <a:pathLst>
              <a:path w="7553572" h="1505558" extrusionOk="0">
                <a:moveTo>
                  <a:pt x="7553572" y="1505557"/>
                </a:moveTo>
                <a:lnTo>
                  <a:pt x="752779" y="1505557"/>
                </a:lnTo>
                <a:lnTo>
                  <a:pt x="0" y="752779"/>
                </a:lnTo>
                <a:lnTo>
                  <a:pt x="752779" y="1"/>
                </a:lnTo>
                <a:lnTo>
                  <a:pt x="7553572" y="1"/>
                </a:lnTo>
                <a:lnTo>
                  <a:pt x="7553572" y="1505557"/>
                </a:lnTo>
                <a:close/>
              </a:path>
            </a:pathLst>
          </a:custGeom>
          <a:solidFill>
            <a:schemeClr val="lt1"/>
          </a:solidFill>
          <a:ln w="38100" cap="flat" cmpd="sng">
            <a:solidFill>
              <a:srgbClr val="548135"/>
            </a:solidFill>
            <a:prstDash val="solid"/>
            <a:miter lim="800000"/>
            <a:headEnd type="none" w="sm" len="sm"/>
            <a:tailEnd type="none" w="sm" len="sm"/>
          </a:ln>
        </p:spPr>
        <p:txBody>
          <a:bodyPr spcFirstLastPara="1" wrap="square" lIns="1040275" tIns="106675" rIns="199125" bIns="106675" anchor="ctr" anchorCtr="0">
            <a:noAutofit/>
          </a:bodyPr>
          <a:lstStyle/>
          <a:p>
            <a:pPr marL="0" marR="0" lvl="0" indent="0" algn="ctr" rtl="0">
              <a:lnSpc>
                <a:spcPct val="90000"/>
              </a:lnSpc>
              <a:spcBef>
                <a:spcPts val="0"/>
              </a:spcBef>
              <a:spcAft>
                <a:spcPts val="0"/>
              </a:spcAft>
              <a:buClr>
                <a:schemeClr val="dk1"/>
              </a:buClr>
              <a:buSzPts val="2800"/>
              <a:buFont typeface="Times New Roman"/>
              <a:buNone/>
            </a:pPr>
            <a:r>
              <a:rPr lang="en-US" sz="2800">
                <a:solidFill>
                  <a:schemeClr val="dk1"/>
                </a:solidFill>
                <a:latin typeface="Times New Roman"/>
                <a:ea typeface="Times New Roman"/>
                <a:cs typeface="Times New Roman"/>
                <a:sym typeface="Times New Roman"/>
              </a:rPr>
              <a:t>Phê phán những kẻ tham lam, độc ác</a:t>
            </a:r>
            <a:endParaRPr sz="2800">
              <a:solidFill>
                <a:schemeClr val="dk1"/>
              </a:solidFill>
              <a:latin typeface="Times New Roman"/>
              <a:ea typeface="Times New Roman"/>
              <a:cs typeface="Times New Roman"/>
              <a:sym typeface="Times New Roman"/>
            </a:endParaRPr>
          </a:p>
        </p:txBody>
      </p:sp>
      <p:sp>
        <p:nvSpPr>
          <p:cNvPr id="439" name="Google Shape;439;p18"/>
          <p:cNvSpPr/>
          <p:nvPr/>
        </p:nvSpPr>
        <p:spPr>
          <a:xfrm>
            <a:off x="1506056" y="4899065"/>
            <a:ext cx="7553572" cy="1008961"/>
          </a:xfrm>
          <a:custGeom>
            <a:avLst/>
            <a:gdLst/>
            <a:ahLst/>
            <a:cxnLst/>
            <a:rect l="l" t="t" r="r" b="b"/>
            <a:pathLst>
              <a:path w="7553572" h="1505558" extrusionOk="0">
                <a:moveTo>
                  <a:pt x="7553572" y="1505557"/>
                </a:moveTo>
                <a:lnTo>
                  <a:pt x="752779" y="1505557"/>
                </a:lnTo>
                <a:lnTo>
                  <a:pt x="0" y="752779"/>
                </a:lnTo>
                <a:lnTo>
                  <a:pt x="752779" y="1"/>
                </a:lnTo>
                <a:lnTo>
                  <a:pt x="7553572" y="1"/>
                </a:lnTo>
                <a:lnTo>
                  <a:pt x="7553572" y="1505557"/>
                </a:lnTo>
                <a:close/>
              </a:path>
            </a:pathLst>
          </a:custGeom>
          <a:solidFill>
            <a:schemeClr val="lt1"/>
          </a:solidFill>
          <a:ln w="38100" cap="flat" cmpd="sng">
            <a:solidFill>
              <a:srgbClr val="7030A0"/>
            </a:solidFill>
            <a:prstDash val="solid"/>
            <a:miter lim="800000"/>
            <a:headEnd type="none" w="sm" len="sm"/>
            <a:tailEnd type="none" w="sm" len="sm"/>
          </a:ln>
        </p:spPr>
        <p:txBody>
          <a:bodyPr spcFirstLastPara="1" wrap="square" lIns="1040275" tIns="106675" rIns="199125" bIns="106675" anchor="ctr" anchorCtr="0">
            <a:noAutofit/>
          </a:bodyPr>
          <a:lstStyle/>
          <a:p>
            <a:pPr marL="0" marR="0" lvl="0" indent="0" algn="ctr" rtl="0">
              <a:lnSpc>
                <a:spcPct val="90000"/>
              </a:lnSpc>
              <a:spcBef>
                <a:spcPts val="0"/>
              </a:spcBef>
              <a:spcAft>
                <a:spcPts val="0"/>
              </a:spcAft>
              <a:buClr>
                <a:schemeClr val="dk1"/>
              </a:buClr>
              <a:buSzPts val="2800"/>
              <a:buFont typeface="Times New Roman"/>
              <a:buNone/>
            </a:pPr>
            <a:r>
              <a:rPr lang="en-US" sz="2800">
                <a:solidFill>
                  <a:schemeClr val="dk1"/>
                </a:solidFill>
                <a:latin typeface="Times New Roman"/>
                <a:ea typeface="Times New Roman"/>
                <a:cs typeface="Times New Roman"/>
                <a:sym typeface="Times New Roman"/>
              </a:rPr>
              <a:t>Thể hiện quan niệm “Ở hiền gặp lành”, “Ác giả ác báo”</a:t>
            </a:r>
            <a:endParaRPr/>
          </a:p>
        </p:txBody>
      </p:sp>
      <p:pic>
        <p:nvPicPr>
          <p:cNvPr id="440" name="Google Shape;440;p18" descr="A picture containing text, toy, lamp, vector graphics&#10;&#10;Description automatically generated"/>
          <p:cNvPicPr preferRelativeResize="0"/>
          <p:nvPr/>
        </p:nvPicPr>
        <p:blipFill rotWithShape="1">
          <a:blip r:embed="rId3">
            <a:alphaModFix/>
          </a:blip>
          <a:srcRect/>
          <a:stretch/>
        </p:blipFill>
        <p:spPr>
          <a:xfrm flipH="1">
            <a:off x="9200785" y="3919865"/>
            <a:ext cx="3320639" cy="2967359"/>
          </a:xfrm>
          <a:prstGeom prst="rect">
            <a:avLst/>
          </a:prstGeom>
          <a:noFill/>
          <a:ln>
            <a:noFill/>
          </a:ln>
        </p:spPr>
      </p:pic>
      <p:pic>
        <p:nvPicPr>
          <p:cNvPr id="441" name="Google Shape;441;p18" descr="A picture containing text, doll, fabric&#10;&#10;Description automatically generated"/>
          <p:cNvPicPr preferRelativeResize="0"/>
          <p:nvPr/>
        </p:nvPicPr>
        <p:blipFill rotWithShape="1">
          <a:blip r:embed="rId4">
            <a:alphaModFix/>
          </a:blip>
          <a:srcRect l="21875" r="21874"/>
          <a:stretch/>
        </p:blipFill>
        <p:spPr>
          <a:xfrm>
            <a:off x="790894" y="1506380"/>
            <a:ext cx="1454471" cy="1454471"/>
          </a:xfrm>
          <a:prstGeom prst="ellipse">
            <a:avLst/>
          </a:prstGeom>
          <a:noFill/>
          <a:ln w="9525" cap="flat" cmpd="sng">
            <a:solidFill>
              <a:srgbClr val="941100"/>
            </a:solidFill>
            <a:prstDash val="solid"/>
            <a:round/>
            <a:headEnd type="none" w="sm" len="sm"/>
            <a:tailEnd type="none" w="sm" len="sm"/>
          </a:ln>
        </p:spPr>
      </p:pic>
      <p:pic>
        <p:nvPicPr>
          <p:cNvPr id="442" name="Google Shape;442;p18" descr="A picture containing text, fabric&#10;&#10;Description automatically generated"/>
          <p:cNvPicPr preferRelativeResize="0"/>
          <p:nvPr/>
        </p:nvPicPr>
        <p:blipFill rotWithShape="1">
          <a:blip r:embed="rId5">
            <a:alphaModFix/>
          </a:blip>
          <a:srcRect l="16625" r="16625"/>
          <a:stretch/>
        </p:blipFill>
        <p:spPr>
          <a:xfrm>
            <a:off x="762074" y="3116122"/>
            <a:ext cx="1454470" cy="1454470"/>
          </a:xfrm>
          <a:prstGeom prst="ellipse">
            <a:avLst/>
          </a:prstGeom>
          <a:noFill/>
          <a:ln w="9525" cap="flat" cmpd="sng">
            <a:solidFill>
              <a:srgbClr val="548135"/>
            </a:solidFill>
            <a:prstDash val="solid"/>
            <a:round/>
            <a:headEnd type="none" w="sm" len="sm"/>
            <a:tailEnd type="none" w="sm" len="sm"/>
          </a:ln>
        </p:spPr>
      </p:pic>
      <p:pic>
        <p:nvPicPr>
          <p:cNvPr id="443" name="Google Shape;443;p18" descr="A picture containing text&#10;&#10;Description automatically generated"/>
          <p:cNvPicPr preferRelativeResize="0"/>
          <p:nvPr/>
        </p:nvPicPr>
        <p:blipFill rotWithShape="1">
          <a:blip r:embed="rId6">
            <a:alphaModFix/>
          </a:blip>
          <a:srcRect l="4163" t="-525" r="35836" b="524"/>
          <a:stretch/>
        </p:blipFill>
        <p:spPr>
          <a:xfrm>
            <a:off x="762074" y="4676310"/>
            <a:ext cx="1454470" cy="1454470"/>
          </a:xfrm>
          <a:prstGeom prst="ellipse">
            <a:avLst/>
          </a:prstGeom>
          <a:noFill/>
          <a:ln w="9525" cap="flat" cmpd="sng">
            <a:solidFill>
              <a:srgbClr val="7030A0"/>
            </a:solidFill>
            <a:prstDash val="solid"/>
            <a:round/>
            <a:headEnd type="none" w="sm" len="sm"/>
            <a:tailEnd type="none" w="sm" len="sm"/>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childTnLst>
                                </p:cTn>
                              </p:par>
                              <p:par>
                                <p:cTn id="8" presetID="10" presetClass="entr" presetSubtype="0" fill="hold"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fade">
                                      <p:cBhvr>
                                        <p:cTn id="10" dur="500"/>
                                        <p:tgtEl>
                                          <p:spTgt spid="4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2"/>
                                        </p:tgtEl>
                                        <p:attrNameLst>
                                          <p:attrName>style.visibility</p:attrName>
                                        </p:attrNameLst>
                                      </p:cBhvr>
                                      <p:to>
                                        <p:strVal val="visible"/>
                                      </p:to>
                                    </p:set>
                                    <p:animEffect transition="in" filter="fade">
                                      <p:cBhvr>
                                        <p:cTn id="15" dur="500"/>
                                        <p:tgtEl>
                                          <p:spTgt spid="442"/>
                                        </p:tgtEl>
                                      </p:cBhvr>
                                    </p:animEffect>
                                  </p:childTnLst>
                                </p:cTn>
                              </p:par>
                              <p:par>
                                <p:cTn id="16" presetID="10" presetClass="entr" presetSubtype="0" fill="hold" nodeType="withEffect">
                                  <p:stCondLst>
                                    <p:cond delay="0"/>
                                  </p:stCondLst>
                                  <p:childTnLst>
                                    <p:set>
                                      <p:cBhvr>
                                        <p:cTn id="17" dur="1" fill="hold">
                                          <p:stCondLst>
                                            <p:cond delay="0"/>
                                          </p:stCondLst>
                                        </p:cTn>
                                        <p:tgtEl>
                                          <p:spTgt spid="438"/>
                                        </p:tgtEl>
                                        <p:attrNameLst>
                                          <p:attrName>style.visibility</p:attrName>
                                        </p:attrNameLst>
                                      </p:cBhvr>
                                      <p:to>
                                        <p:strVal val="visible"/>
                                      </p:to>
                                    </p:set>
                                    <p:animEffect transition="in" filter="fade">
                                      <p:cBhvr>
                                        <p:cTn id="18" dur="500"/>
                                        <p:tgtEl>
                                          <p:spTgt spid="4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3"/>
                                        </p:tgtEl>
                                        <p:attrNameLst>
                                          <p:attrName>style.visibility</p:attrName>
                                        </p:attrNameLst>
                                      </p:cBhvr>
                                      <p:to>
                                        <p:strVal val="visible"/>
                                      </p:to>
                                    </p:set>
                                    <p:animEffect transition="in" filter="fade">
                                      <p:cBhvr>
                                        <p:cTn id="23" dur="500"/>
                                        <p:tgtEl>
                                          <p:spTgt spid="443"/>
                                        </p:tgtEl>
                                      </p:cBhvr>
                                    </p:animEffect>
                                  </p:childTnLst>
                                </p:cTn>
                              </p:par>
                              <p:par>
                                <p:cTn id="24" presetID="10" presetClass="entr" presetSubtype="0" fill="hold" nodeType="withEffect">
                                  <p:stCondLst>
                                    <p:cond delay="0"/>
                                  </p:stCondLst>
                                  <p:childTnLst>
                                    <p:set>
                                      <p:cBhvr>
                                        <p:cTn id="25" dur="1" fill="hold">
                                          <p:stCondLst>
                                            <p:cond delay="0"/>
                                          </p:stCondLst>
                                        </p:cTn>
                                        <p:tgtEl>
                                          <p:spTgt spid="439"/>
                                        </p:tgtEl>
                                        <p:attrNameLst>
                                          <p:attrName>style.visibility</p:attrName>
                                        </p:attrNameLst>
                                      </p:cBhvr>
                                      <p:to>
                                        <p:strVal val="visible"/>
                                      </p:to>
                                    </p:set>
                                    <p:animEffect transition="in" filter="fade">
                                      <p:cBhvr>
                                        <p:cTn id="26" dur="500"/>
                                        <p:tgtEl>
                                          <p:spTgt spid="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61"/>
        <p:cNvGrpSpPr/>
        <p:nvPr/>
      </p:nvGrpSpPr>
      <p:grpSpPr>
        <a:xfrm>
          <a:off x="0" y="0"/>
          <a:ext cx="0" cy="0"/>
          <a:chOff x="0" y="0"/>
          <a:chExt cx="0" cy="0"/>
        </a:xfrm>
      </p:grpSpPr>
      <p:sp>
        <p:nvSpPr>
          <p:cNvPr id="262" name="Google Shape;262;p2"/>
          <p:cNvSpPr/>
          <p:nvPr/>
        </p:nvSpPr>
        <p:spPr>
          <a:xfrm>
            <a:off x="709684" y="559558"/>
            <a:ext cx="10904561" cy="1798631"/>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Nhân vật tượng trưng cho sức mạnh chế ngự thiên tai là …… </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(7 chữ cái)</a:t>
            </a:r>
            <a:endParaRPr sz="3200">
              <a:solidFill>
                <a:schemeClr val="dk1"/>
              </a:solidFill>
              <a:latin typeface="Times New Roman"/>
              <a:ea typeface="Times New Roman"/>
              <a:cs typeface="Times New Roman"/>
              <a:sym typeface="Times New Roman"/>
            </a:endParaRPr>
          </a:p>
        </p:txBody>
      </p:sp>
      <p:sp>
        <p:nvSpPr>
          <p:cNvPr id="263" name="Google Shape;263;p2">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 calcmode="lin" valueType="num">
                                      <p:cBhvr additive="base">
                                        <p:cTn id="7" dur="500"/>
                                        <p:tgtEl>
                                          <p:spTgt spid="2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24"/>
          <p:cNvPicPr preferRelativeResize="0"/>
          <p:nvPr/>
        </p:nvPicPr>
        <p:blipFill rotWithShape="1">
          <a:blip r:embed="rId3">
            <a:alphaModFix/>
          </a:blip>
          <a:srcRect l="26455" t="25449" r="-48" b="17034"/>
          <a:stretch/>
        </p:blipFill>
        <p:spPr>
          <a:xfrm>
            <a:off x="-2" y="-78659"/>
            <a:ext cx="12231331" cy="6921912"/>
          </a:xfrm>
          <a:prstGeom prst="rect">
            <a:avLst/>
          </a:prstGeom>
          <a:noFill/>
          <a:ln>
            <a:noFill/>
          </a:ln>
        </p:spPr>
      </p:pic>
      <p:pic>
        <p:nvPicPr>
          <p:cNvPr id="450" name="Google Shape;450;p24"/>
          <p:cNvPicPr preferRelativeResize="0"/>
          <p:nvPr/>
        </p:nvPicPr>
        <p:blipFill rotWithShape="1">
          <a:blip r:embed="rId4">
            <a:alphaModFix/>
          </a:blip>
          <a:srcRect/>
          <a:stretch/>
        </p:blipFill>
        <p:spPr>
          <a:xfrm>
            <a:off x="0" y="2550517"/>
            <a:ext cx="12190992" cy="4307484"/>
          </a:xfrm>
          <a:prstGeom prst="rect">
            <a:avLst/>
          </a:prstGeom>
          <a:noFill/>
          <a:ln>
            <a:noFill/>
          </a:ln>
        </p:spPr>
      </p:pic>
      <p:pic>
        <p:nvPicPr>
          <p:cNvPr id="451" name="Google Shape;451;p24"/>
          <p:cNvPicPr preferRelativeResize="0"/>
          <p:nvPr/>
        </p:nvPicPr>
        <p:blipFill rotWithShape="1">
          <a:blip r:embed="rId5">
            <a:alphaModFix/>
          </a:blip>
          <a:srcRect/>
          <a:stretch/>
        </p:blipFill>
        <p:spPr>
          <a:xfrm>
            <a:off x="142229" y="1104799"/>
            <a:ext cx="11906535" cy="1609211"/>
          </a:xfrm>
          <a:prstGeom prst="rect">
            <a:avLst/>
          </a:prstGeom>
          <a:noFill/>
          <a:ln>
            <a:noFill/>
          </a:ln>
        </p:spPr>
      </p:pic>
      <p:pic>
        <p:nvPicPr>
          <p:cNvPr id="452" name="Google Shape;452;p24"/>
          <p:cNvPicPr preferRelativeResize="0"/>
          <p:nvPr/>
        </p:nvPicPr>
        <p:blipFill rotWithShape="1">
          <a:blip r:embed="rId6">
            <a:alphaModFix/>
          </a:blip>
          <a:srcRect/>
          <a:stretch/>
        </p:blipFill>
        <p:spPr>
          <a:xfrm>
            <a:off x="408873" y="274865"/>
            <a:ext cx="1641720" cy="2275652"/>
          </a:xfrm>
          <a:prstGeom prst="rect">
            <a:avLst/>
          </a:prstGeom>
          <a:noFill/>
          <a:ln>
            <a:noFill/>
          </a:ln>
        </p:spPr>
      </p:pic>
      <p:sp>
        <p:nvSpPr>
          <p:cNvPr id="453" name="Google Shape;453;p24"/>
          <p:cNvSpPr/>
          <p:nvPr/>
        </p:nvSpPr>
        <p:spPr>
          <a:xfrm>
            <a:off x="4337179" y="1604555"/>
            <a:ext cx="2268693" cy="2347629"/>
          </a:xfrm>
          <a:custGeom>
            <a:avLst/>
            <a:gdLst/>
            <a:ahLst/>
            <a:cxnLst/>
            <a:rect l="l" t="t" r="r" b="b"/>
            <a:pathLst>
              <a:path w="1098550" h="1136650" extrusionOk="0">
                <a:moveTo>
                  <a:pt x="0" y="815975"/>
                </a:moveTo>
                <a:lnTo>
                  <a:pt x="482600" y="0"/>
                </a:lnTo>
                <a:lnTo>
                  <a:pt x="584200" y="28575"/>
                </a:lnTo>
                <a:lnTo>
                  <a:pt x="1098550" y="1136650"/>
                </a:lnTo>
              </a:path>
            </a:pathLst>
          </a:custGeom>
          <a:noFill/>
          <a:ln w="19050" cap="flat" cmpd="sng">
            <a:solidFill>
              <a:srgbClr val="7CCDA9"/>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600">
              <a:solidFill>
                <a:srgbClr val="FFFFFF"/>
              </a:solidFill>
              <a:latin typeface="Arial"/>
              <a:ea typeface="Arial"/>
              <a:cs typeface="Arial"/>
              <a:sym typeface="Arial"/>
            </a:endParaRPr>
          </a:p>
        </p:txBody>
      </p:sp>
      <p:sp>
        <p:nvSpPr>
          <p:cNvPr id="454" name="Google Shape;454;p24"/>
          <p:cNvSpPr/>
          <p:nvPr/>
        </p:nvSpPr>
        <p:spPr>
          <a:xfrm rot="588792">
            <a:off x="3486618" y="3336610"/>
            <a:ext cx="3566761" cy="1777533"/>
          </a:xfrm>
          <a:prstGeom prst="roundRect">
            <a:avLst>
              <a:gd name="adj" fmla="val 11293"/>
            </a:avLst>
          </a:prstGeom>
          <a:solidFill>
            <a:srgbClr val="7CCDA9"/>
          </a:solidFill>
          <a:ln w="9525"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6400" b="1">
                <a:solidFill>
                  <a:schemeClr val="lt1"/>
                </a:solidFill>
                <a:latin typeface="Times New Roman"/>
                <a:ea typeface="Times New Roman"/>
                <a:cs typeface="Times New Roman"/>
                <a:sym typeface="Times New Roman"/>
              </a:rPr>
              <a:t>Đọc hiểu văn bản</a:t>
            </a:r>
            <a:endParaRPr sz="6400" b="1">
              <a:solidFill>
                <a:schemeClr val="lt1"/>
              </a:solidFill>
              <a:latin typeface="Times New Roman"/>
              <a:ea typeface="Times New Roman"/>
              <a:cs typeface="Times New Roman"/>
              <a:sym typeface="Times New Roman"/>
            </a:endParaRPr>
          </a:p>
        </p:txBody>
      </p:sp>
      <p:sp>
        <p:nvSpPr>
          <p:cNvPr id="455" name="Google Shape;455;p24"/>
          <p:cNvSpPr/>
          <p:nvPr/>
        </p:nvSpPr>
        <p:spPr>
          <a:xfrm>
            <a:off x="5025681" y="1408948"/>
            <a:ext cx="891689" cy="891691"/>
          </a:xfrm>
          <a:prstGeom prst="ellipse">
            <a:avLst/>
          </a:prstGeom>
          <a:solidFill>
            <a:srgbClr val="7CCDA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5000" b="1">
                <a:solidFill>
                  <a:schemeClr val="lt1"/>
                </a:solidFill>
                <a:latin typeface="Arial"/>
                <a:ea typeface="Arial"/>
                <a:cs typeface="Arial"/>
                <a:sym typeface="Arial"/>
              </a:rPr>
              <a:t>II.</a:t>
            </a:r>
            <a:endParaRPr sz="5000" b="1">
              <a:solidFill>
                <a:schemeClr val="lt1"/>
              </a:solidFill>
              <a:latin typeface="Arial"/>
              <a:ea typeface="Arial"/>
              <a:cs typeface="Arial"/>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1000"/>
                                        <p:tgtEl>
                                          <p:spTgt spid="455"/>
                                        </p:tgtEl>
                                        <p:attrNameLst>
                                          <p:attrName>ppt_w</p:attrName>
                                        </p:attrNameLst>
                                      </p:cBhvr>
                                      <p:tavLst>
                                        <p:tav tm="0">
                                          <p:val>
                                            <p:strVal val="0"/>
                                          </p:val>
                                        </p:tav>
                                        <p:tav tm="100000">
                                          <p:val>
                                            <p:strVal val="#ppt_w"/>
                                          </p:val>
                                        </p:tav>
                                      </p:tavLst>
                                    </p:anim>
                                    <p:anim calcmode="lin" valueType="num">
                                      <p:cBhvr additive="base">
                                        <p:cTn id="8" dur="1000"/>
                                        <p:tgtEl>
                                          <p:spTgt spid="455"/>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453"/>
                                        </p:tgtEl>
                                        <p:attrNameLst>
                                          <p:attrName>style.visibility</p:attrName>
                                        </p:attrNameLst>
                                      </p:cBhvr>
                                      <p:to>
                                        <p:strVal val="visible"/>
                                      </p:to>
                                    </p:set>
                                    <p:animEffect transition="in" filter="fade">
                                      <p:cBhvr>
                                        <p:cTn id="12" dur="500"/>
                                        <p:tgtEl>
                                          <p:spTgt spid="45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454"/>
                                        </p:tgtEl>
                                        <p:attrNameLst>
                                          <p:attrName>style.visibility</p:attrName>
                                        </p:attrNameLst>
                                      </p:cBhvr>
                                      <p:to>
                                        <p:strVal val="visible"/>
                                      </p:to>
                                    </p:set>
                                    <p:animEffect transition="in" filter="fade">
                                      <p:cBhvr>
                                        <p:cTn id="16" dur="75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1" descr="HÃ¬nh áº£nh cÃ³ liÃªn quan"/>
          <p:cNvPicPr preferRelativeResize="0"/>
          <p:nvPr/>
        </p:nvPicPr>
        <p:blipFill rotWithShape="1">
          <a:blip r:embed="rId3">
            <a:alphaModFix/>
          </a:blip>
          <a:srcRect/>
          <a:stretch/>
        </p:blipFill>
        <p:spPr>
          <a:xfrm>
            <a:off x="-2" y="1"/>
            <a:ext cx="4267201" cy="2211572"/>
          </a:xfrm>
          <a:prstGeom prst="rect">
            <a:avLst/>
          </a:prstGeom>
          <a:noFill/>
          <a:ln>
            <a:noFill/>
          </a:ln>
        </p:spPr>
      </p:pic>
      <p:pic>
        <p:nvPicPr>
          <p:cNvPr id="461" name="Google Shape;461;p21" descr="HÃ¬nh áº£nh cÃ³ liÃªn quan"/>
          <p:cNvPicPr preferRelativeResize="0"/>
          <p:nvPr/>
        </p:nvPicPr>
        <p:blipFill rotWithShape="1">
          <a:blip r:embed="rId4">
            <a:alphaModFix/>
          </a:blip>
          <a:srcRect/>
          <a:stretch/>
        </p:blipFill>
        <p:spPr>
          <a:xfrm>
            <a:off x="4265148" y="0"/>
            <a:ext cx="3957379" cy="2225749"/>
          </a:xfrm>
          <a:prstGeom prst="rect">
            <a:avLst/>
          </a:prstGeom>
          <a:noFill/>
          <a:ln>
            <a:noFill/>
          </a:ln>
        </p:spPr>
      </p:pic>
      <p:pic>
        <p:nvPicPr>
          <p:cNvPr id="462" name="Google Shape;462;p21" descr="Káº¿t quáº£ hÃ¬nh áº£nh cho tháº¡ch sanh"/>
          <p:cNvPicPr preferRelativeResize="0"/>
          <p:nvPr/>
        </p:nvPicPr>
        <p:blipFill rotWithShape="1">
          <a:blip r:embed="rId5">
            <a:alphaModFix/>
          </a:blip>
          <a:srcRect/>
          <a:stretch/>
        </p:blipFill>
        <p:spPr>
          <a:xfrm>
            <a:off x="8250866" y="0"/>
            <a:ext cx="3941135" cy="2225749"/>
          </a:xfrm>
          <a:prstGeom prst="rect">
            <a:avLst/>
          </a:prstGeom>
          <a:noFill/>
          <a:ln>
            <a:noFill/>
          </a:ln>
        </p:spPr>
      </p:pic>
      <p:pic>
        <p:nvPicPr>
          <p:cNvPr id="463" name="Google Shape;463;p21" descr="Káº¿t quáº£ hÃ¬nh áº£nh cho tháº¡ch sanh"/>
          <p:cNvPicPr preferRelativeResize="0"/>
          <p:nvPr/>
        </p:nvPicPr>
        <p:blipFill rotWithShape="1">
          <a:blip r:embed="rId6">
            <a:alphaModFix/>
          </a:blip>
          <a:srcRect/>
          <a:stretch/>
        </p:blipFill>
        <p:spPr>
          <a:xfrm>
            <a:off x="-1" y="2210292"/>
            <a:ext cx="4253023" cy="2326267"/>
          </a:xfrm>
          <a:prstGeom prst="rect">
            <a:avLst/>
          </a:prstGeom>
          <a:noFill/>
          <a:ln>
            <a:noFill/>
          </a:ln>
        </p:spPr>
      </p:pic>
      <p:pic>
        <p:nvPicPr>
          <p:cNvPr id="464" name="Google Shape;464;p21" descr="Káº¿t quáº£ hÃ¬nh áº£nh cho tháº¡ch sanh"/>
          <p:cNvPicPr preferRelativeResize="0"/>
          <p:nvPr/>
        </p:nvPicPr>
        <p:blipFill rotWithShape="1">
          <a:blip r:embed="rId7">
            <a:alphaModFix/>
          </a:blip>
          <a:srcRect b="6790"/>
          <a:stretch/>
        </p:blipFill>
        <p:spPr>
          <a:xfrm>
            <a:off x="4263656" y="2211115"/>
            <a:ext cx="3958856" cy="2353797"/>
          </a:xfrm>
          <a:prstGeom prst="rect">
            <a:avLst/>
          </a:prstGeom>
          <a:noFill/>
          <a:ln>
            <a:noFill/>
          </a:ln>
        </p:spPr>
      </p:pic>
      <p:pic>
        <p:nvPicPr>
          <p:cNvPr id="465" name="Google Shape;465;p21" descr="HÃ¬nh áº£nh cÃ³ liÃªn quan"/>
          <p:cNvPicPr preferRelativeResize="0"/>
          <p:nvPr/>
        </p:nvPicPr>
        <p:blipFill rotWithShape="1">
          <a:blip r:embed="rId8">
            <a:alphaModFix/>
          </a:blip>
          <a:srcRect/>
          <a:stretch/>
        </p:blipFill>
        <p:spPr>
          <a:xfrm>
            <a:off x="8220443" y="2223725"/>
            <a:ext cx="3971557" cy="2355363"/>
          </a:xfrm>
          <a:prstGeom prst="rect">
            <a:avLst/>
          </a:prstGeom>
          <a:noFill/>
          <a:ln>
            <a:noFill/>
          </a:ln>
        </p:spPr>
      </p:pic>
      <p:pic>
        <p:nvPicPr>
          <p:cNvPr id="466" name="Google Shape;466;p21" descr="Káº¿t quáº£ hÃ¬nh áº£nh cho tháº¡ch sanh"/>
          <p:cNvPicPr preferRelativeResize="0"/>
          <p:nvPr/>
        </p:nvPicPr>
        <p:blipFill rotWithShape="1">
          <a:blip r:embed="rId9">
            <a:alphaModFix/>
          </a:blip>
          <a:srcRect/>
          <a:stretch/>
        </p:blipFill>
        <p:spPr>
          <a:xfrm>
            <a:off x="4248001" y="4559787"/>
            <a:ext cx="4012019" cy="2293088"/>
          </a:xfrm>
          <a:prstGeom prst="rect">
            <a:avLst/>
          </a:prstGeom>
          <a:noFill/>
          <a:ln>
            <a:noFill/>
          </a:ln>
        </p:spPr>
      </p:pic>
      <p:pic>
        <p:nvPicPr>
          <p:cNvPr id="467" name="Google Shape;467;p21" descr="Káº¿t quáº£ hÃ¬nh áº£nh cho tháº¡ch sanh ÄÆ°á»£c ai táº·ng cÃ¢y ÄÃ n tháº§n"/>
          <p:cNvPicPr preferRelativeResize="0"/>
          <p:nvPr/>
        </p:nvPicPr>
        <p:blipFill rotWithShape="1">
          <a:blip r:embed="rId10">
            <a:alphaModFix/>
          </a:blip>
          <a:srcRect/>
          <a:stretch/>
        </p:blipFill>
        <p:spPr>
          <a:xfrm>
            <a:off x="8245845" y="4559787"/>
            <a:ext cx="3946155" cy="2293088"/>
          </a:xfrm>
          <a:prstGeom prst="rect">
            <a:avLst/>
          </a:prstGeom>
          <a:noFill/>
          <a:ln>
            <a:noFill/>
          </a:ln>
        </p:spPr>
      </p:pic>
      <p:sp>
        <p:nvSpPr>
          <p:cNvPr id="468" name="Google Shape;468;p21"/>
          <p:cNvSpPr txBox="1"/>
          <p:nvPr/>
        </p:nvSpPr>
        <p:spPr>
          <a:xfrm>
            <a:off x="3841901" y="1743741"/>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1</a:t>
            </a:r>
            <a:endParaRPr/>
          </a:p>
        </p:txBody>
      </p:sp>
      <p:sp>
        <p:nvSpPr>
          <p:cNvPr id="469" name="Google Shape;469;p21"/>
          <p:cNvSpPr txBox="1"/>
          <p:nvPr/>
        </p:nvSpPr>
        <p:spPr>
          <a:xfrm>
            <a:off x="7858645" y="1790997"/>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2</a:t>
            </a:r>
            <a:endParaRPr/>
          </a:p>
        </p:txBody>
      </p:sp>
      <p:sp>
        <p:nvSpPr>
          <p:cNvPr id="470" name="Google Shape;470;p21"/>
          <p:cNvSpPr txBox="1"/>
          <p:nvPr/>
        </p:nvSpPr>
        <p:spPr>
          <a:xfrm>
            <a:off x="11826088" y="1790995"/>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3</a:t>
            </a:r>
            <a:endParaRPr/>
          </a:p>
        </p:txBody>
      </p:sp>
      <p:sp>
        <p:nvSpPr>
          <p:cNvPr id="471" name="Google Shape;471;p21"/>
          <p:cNvSpPr txBox="1"/>
          <p:nvPr/>
        </p:nvSpPr>
        <p:spPr>
          <a:xfrm>
            <a:off x="3874980" y="4101806"/>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4</a:t>
            </a:r>
            <a:endParaRPr/>
          </a:p>
        </p:txBody>
      </p:sp>
      <p:sp>
        <p:nvSpPr>
          <p:cNvPr id="472" name="Google Shape;472;p21"/>
          <p:cNvSpPr txBox="1"/>
          <p:nvPr/>
        </p:nvSpPr>
        <p:spPr>
          <a:xfrm>
            <a:off x="7830292" y="4130160"/>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5</a:t>
            </a:r>
            <a:endParaRPr/>
          </a:p>
        </p:txBody>
      </p:sp>
      <p:sp>
        <p:nvSpPr>
          <p:cNvPr id="473" name="Google Shape;473;p21"/>
          <p:cNvSpPr txBox="1"/>
          <p:nvPr/>
        </p:nvSpPr>
        <p:spPr>
          <a:xfrm>
            <a:off x="11826088" y="4101806"/>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6</a:t>
            </a:r>
            <a:endParaRPr/>
          </a:p>
        </p:txBody>
      </p:sp>
      <p:sp>
        <p:nvSpPr>
          <p:cNvPr id="474" name="Google Shape;474;p21"/>
          <p:cNvSpPr txBox="1"/>
          <p:nvPr/>
        </p:nvSpPr>
        <p:spPr>
          <a:xfrm>
            <a:off x="11808937" y="6407495"/>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9</a:t>
            </a:r>
            <a:endParaRPr/>
          </a:p>
        </p:txBody>
      </p:sp>
      <p:pic>
        <p:nvPicPr>
          <p:cNvPr id="475" name="Google Shape;475;p21" descr="Káº¿t quáº£ hÃ¬nh áº£nh cho máº¹ con lÃ½ thÃ´ng bá» sÃ©t ÄÃ¡nh"/>
          <p:cNvPicPr preferRelativeResize="0"/>
          <p:nvPr/>
        </p:nvPicPr>
        <p:blipFill rotWithShape="1">
          <a:blip r:embed="rId11">
            <a:alphaModFix/>
          </a:blip>
          <a:srcRect/>
          <a:stretch/>
        </p:blipFill>
        <p:spPr>
          <a:xfrm>
            <a:off x="-1" y="4518135"/>
            <a:ext cx="4227617" cy="2339866"/>
          </a:xfrm>
          <a:prstGeom prst="rect">
            <a:avLst/>
          </a:prstGeom>
          <a:noFill/>
          <a:ln>
            <a:noFill/>
          </a:ln>
        </p:spPr>
      </p:pic>
      <p:sp>
        <p:nvSpPr>
          <p:cNvPr id="476" name="Google Shape;476;p21"/>
          <p:cNvSpPr txBox="1"/>
          <p:nvPr/>
        </p:nvSpPr>
        <p:spPr>
          <a:xfrm>
            <a:off x="3875389" y="6442506"/>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7</a:t>
            </a:r>
            <a:endParaRPr/>
          </a:p>
        </p:txBody>
      </p:sp>
      <p:sp>
        <p:nvSpPr>
          <p:cNvPr id="477" name="Google Shape;477;p21"/>
          <p:cNvSpPr txBox="1"/>
          <p:nvPr/>
        </p:nvSpPr>
        <p:spPr>
          <a:xfrm>
            <a:off x="7875394" y="6442506"/>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8</a:t>
            </a:r>
            <a:endParaRPr/>
          </a:p>
        </p:txBody>
      </p:sp>
    </p:spTree>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22" descr="Káº¿t quáº£ hÃ¬nh áº£nh cho tháº¡ch sanh"/>
          <p:cNvPicPr preferRelativeResize="0"/>
          <p:nvPr/>
        </p:nvPicPr>
        <p:blipFill rotWithShape="1">
          <a:blip r:embed="rId3">
            <a:alphaModFix/>
          </a:blip>
          <a:srcRect b="6790"/>
          <a:stretch/>
        </p:blipFill>
        <p:spPr>
          <a:xfrm>
            <a:off x="0" y="0"/>
            <a:ext cx="3958856" cy="2353797"/>
          </a:xfrm>
          <a:prstGeom prst="rect">
            <a:avLst/>
          </a:prstGeom>
          <a:noFill/>
          <a:ln>
            <a:noFill/>
          </a:ln>
        </p:spPr>
      </p:pic>
      <p:sp>
        <p:nvSpPr>
          <p:cNvPr id="483" name="Google Shape;483;p22"/>
          <p:cNvSpPr txBox="1"/>
          <p:nvPr/>
        </p:nvSpPr>
        <p:spPr>
          <a:xfrm>
            <a:off x="3566636" y="1919045"/>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5</a:t>
            </a:r>
            <a:endParaRPr/>
          </a:p>
        </p:txBody>
      </p:sp>
      <p:pic>
        <p:nvPicPr>
          <p:cNvPr id="484" name="Google Shape;484;p22" descr="HÃ¬nh áº£nh cÃ³ liÃªn quan"/>
          <p:cNvPicPr preferRelativeResize="0"/>
          <p:nvPr/>
        </p:nvPicPr>
        <p:blipFill rotWithShape="1">
          <a:blip r:embed="rId4">
            <a:alphaModFix/>
          </a:blip>
          <a:srcRect/>
          <a:stretch/>
        </p:blipFill>
        <p:spPr>
          <a:xfrm>
            <a:off x="3968264" y="0"/>
            <a:ext cx="3957379" cy="2327564"/>
          </a:xfrm>
          <a:prstGeom prst="rect">
            <a:avLst/>
          </a:prstGeom>
          <a:noFill/>
          <a:ln>
            <a:noFill/>
          </a:ln>
        </p:spPr>
      </p:pic>
      <p:sp>
        <p:nvSpPr>
          <p:cNvPr id="485" name="Google Shape;485;p22"/>
          <p:cNvSpPr txBox="1"/>
          <p:nvPr/>
        </p:nvSpPr>
        <p:spPr>
          <a:xfrm>
            <a:off x="7549886" y="1885997"/>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2</a:t>
            </a:r>
            <a:endParaRPr/>
          </a:p>
        </p:txBody>
      </p:sp>
      <p:pic>
        <p:nvPicPr>
          <p:cNvPr id="486" name="Google Shape;486;p22" descr="HÃ¬nh áº£nh cÃ³ liÃªn quan"/>
          <p:cNvPicPr preferRelativeResize="0"/>
          <p:nvPr/>
        </p:nvPicPr>
        <p:blipFill rotWithShape="1">
          <a:blip r:embed="rId5">
            <a:alphaModFix/>
          </a:blip>
          <a:srcRect/>
          <a:stretch/>
        </p:blipFill>
        <p:spPr>
          <a:xfrm>
            <a:off x="7924799" y="0"/>
            <a:ext cx="4267201" cy="2315688"/>
          </a:xfrm>
          <a:prstGeom prst="rect">
            <a:avLst/>
          </a:prstGeom>
          <a:noFill/>
          <a:ln>
            <a:noFill/>
          </a:ln>
        </p:spPr>
      </p:pic>
      <p:sp>
        <p:nvSpPr>
          <p:cNvPr id="487" name="Google Shape;487;p22"/>
          <p:cNvSpPr txBox="1"/>
          <p:nvPr/>
        </p:nvSpPr>
        <p:spPr>
          <a:xfrm>
            <a:off x="11790452" y="1874364"/>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1</a:t>
            </a:r>
            <a:endParaRPr/>
          </a:p>
        </p:txBody>
      </p:sp>
      <p:pic>
        <p:nvPicPr>
          <p:cNvPr id="488" name="Google Shape;488;p22" descr="HÃ¬nh áº£nh cÃ³ liÃªn quan"/>
          <p:cNvPicPr preferRelativeResize="0"/>
          <p:nvPr/>
        </p:nvPicPr>
        <p:blipFill rotWithShape="1">
          <a:blip r:embed="rId6">
            <a:alphaModFix/>
          </a:blip>
          <a:srcRect/>
          <a:stretch/>
        </p:blipFill>
        <p:spPr>
          <a:xfrm>
            <a:off x="0" y="2318727"/>
            <a:ext cx="3971557" cy="2355363"/>
          </a:xfrm>
          <a:prstGeom prst="rect">
            <a:avLst/>
          </a:prstGeom>
          <a:noFill/>
          <a:ln>
            <a:noFill/>
          </a:ln>
        </p:spPr>
      </p:pic>
      <p:sp>
        <p:nvSpPr>
          <p:cNvPr id="489" name="Google Shape;489;p22"/>
          <p:cNvSpPr txBox="1"/>
          <p:nvPr/>
        </p:nvSpPr>
        <p:spPr>
          <a:xfrm>
            <a:off x="3605645" y="4196808"/>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6</a:t>
            </a:r>
            <a:endParaRPr/>
          </a:p>
        </p:txBody>
      </p:sp>
      <p:pic>
        <p:nvPicPr>
          <p:cNvPr id="490" name="Google Shape;490;p22" descr="Káº¿t quáº£ hÃ¬nh áº£nh cho tháº¡ch sanh ÄÆ°á»£c ai táº·ng cÃ¢y ÄÃ n tháº§n"/>
          <p:cNvPicPr preferRelativeResize="0"/>
          <p:nvPr/>
        </p:nvPicPr>
        <p:blipFill rotWithShape="1">
          <a:blip r:embed="rId7">
            <a:alphaModFix/>
          </a:blip>
          <a:srcRect/>
          <a:stretch/>
        </p:blipFill>
        <p:spPr>
          <a:xfrm>
            <a:off x="3970728" y="2339101"/>
            <a:ext cx="3946155" cy="2293088"/>
          </a:xfrm>
          <a:prstGeom prst="rect">
            <a:avLst/>
          </a:prstGeom>
          <a:noFill/>
          <a:ln>
            <a:noFill/>
          </a:ln>
        </p:spPr>
      </p:pic>
      <p:sp>
        <p:nvSpPr>
          <p:cNvPr id="491" name="Google Shape;491;p22"/>
          <p:cNvSpPr txBox="1"/>
          <p:nvPr/>
        </p:nvSpPr>
        <p:spPr>
          <a:xfrm>
            <a:off x="7533820" y="4186809"/>
            <a:ext cx="36804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9</a:t>
            </a:r>
            <a:endParaRPr/>
          </a:p>
        </p:txBody>
      </p:sp>
      <p:pic>
        <p:nvPicPr>
          <p:cNvPr id="492" name="Google Shape;492;p22" descr="Káº¿t quáº£ hÃ¬nh áº£nh cho tháº¡ch sanh"/>
          <p:cNvPicPr preferRelativeResize="0"/>
          <p:nvPr/>
        </p:nvPicPr>
        <p:blipFill rotWithShape="1">
          <a:blip r:embed="rId8">
            <a:alphaModFix/>
          </a:blip>
          <a:srcRect/>
          <a:stretch/>
        </p:blipFill>
        <p:spPr>
          <a:xfrm>
            <a:off x="7941227" y="2315351"/>
            <a:ext cx="4250773" cy="2293088"/>
          </a:xfrm>
          <a:prstGeom prst="rect">
            <a:avLst/>
          </a:prstGeom>
          <a:noFill/>
          <a:ln>
            <a:noFill/>
          </a:ln>
        </p:spPr>
      </p:pic>
      <p:sp>
        <p:nvSpPr>
          <p:cNvPr id="493" name="Google Shape;493;p22"/>
          <p:cNvSpPr txBox="1"/>
          <p:nvPr/>
        </p:nvSpPr>
        <p:spPr>
          <a:xfrm>
            <a:off x="11802055" y="4198070"/>
            <a:ext cx="389945"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8</a:t>
            </a:r>
            <a:endParaRPr/>
          </a:p>
        </p:txBody>
      </p:sp>
      <p:pic>
        <p:nvPicPr>
          <p:cNvPr id="494" name="Google Shape;494;p22" descr="Káº¿t quáº£ hÃ¬nh áº£nh cho tháº¡ch sanh"/>
          <p:cNvPicPr preferRelativeResize="0"/>
          <p:nvPr/>
        </p:nvPicPr>
        <p:blipFill rotWithShape="1">
          <a:blip r:embed="rId9">
            <a:alphaModFix/>
          </a:blip>
          <a:srcRect/>
          <a:stretch/>
        </p:blipFill>
        <p:spPr>
          <a:xfrm>
            <a:off x="1" y="4595751"/>
            <a:ext cx="3930732" cy="2262249"/>
          </a:xfrm>
          <a:prstGeom prst="rect">
            <a:avLst/>
          </a:prstGeom>
          <a:noFill/>
          <a:ln>
            <a:noFill/>
          </a:ln>
        </p:spPr>
      </p:pic>
      <p:sp>
        <p:nvSpPr>
          <p:cNvPr id="495" name="Google Shape;495;p22"/>
          <p:cNvSpPr txBox="1"/>
          <p:nvPr/>
        </p:nvSpPr>
        <p:spPr>
          <a:xfrm>
            <a:off x="3566223" y="6442506"/>
            <a:ext cx="340153"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4</a:t>
            </a:r>
            <a:endParaRPr/>
          </a:p>
        </p:txBody>
      </p:sp>
      <p:pic>
        <p:nvPicPr>
          <p:cNvPr id="496" name="Google Shape;496;p22" descr="Káº¿t quáº£ hÃ¬nh áº£nh cho máº¹ con lÃ½ thÃ´ng bá» sÃ©t ÄÃ¡nh"/>
          <p:cNvPicPr preferRelativeResize="0"/>
          <p:nvPr/>
        </p:nvPicPr>
        <p:blipFill rotWithShape="1">
          <a:blip r:embed="rId10">
            <a:alphaModFix/>
          </a:blip>
          <a:srcRect/>
          <a:stretch/>
        </p:blipFill>
        <p:spPr>
          <a:xfrm>
            <a:off x="3930735" y="4583874"/>
            <a:ext cx="4049484" cy="2297875"/>
          </a:xfrm>
          <a:prstGeom prst="rect">
            <a:avLst/>
          </a:prstGeom>
          <a:noFill/>
          <a:ln>
            <a:noFill/>
          </a:ln>
        </p:spPr>
      </p:pic>
      <p:sp>
        <p:nvSpPr>
          <p:cNvPr id="497" name="Google Shape;497;p22"/>
          <p:cNvSpPr txBox="1"/>
          <p:nvPr/>
        </p:nvSpPr>
        <p:spPr>
          <a:xfrm>
            <a:off x="7592368" y="6442506"/>
            <a:ext cx="352535"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7</a:t>
            </a:r>
            <a:endParaRPr/>
          </a:p>
        </p:txBody>
      </p:sp>
      <p:pic>
        <p:nvPicPr>
          <p:cNvPr id="498" name="Google Shape;498;p22" descr="Káº¿t quáº£ hÃ¬nh áº£nh cho tháº¡ch sanh"/>
          <p:cNvPicPr preferRelativeResize="0"/>
          <p:nvPr/>
        </p:nvPicPr>
        <p:blipFill rotWithShape="1">
          <a:blip r:embed="rId11">
            <a:alphaModFix/>
          </a:blip>
          <a:srcRect/>
          <a:stretch/>
        </p:blipFill>
        <p:spPr>
          <a:xfrm>
            <a:off x="7942108" y="4620376"/>
            <a:ext cx="4249892" cy="2225749"/>
          </a:xfrm>
          <a:prstGeom prst="rect">
            <a:avLst/>
          </a:prstGeom>
          <a:noFill/>
          <a:ln>
            <a:noFill/>
          </a:ln>
        </p:spPr>
      </p:pic>
      <p:sp>
        <p:nvSpPr>
          <p:cNvPr id="499" name="Google Shape;499;p22"/>
          <p:cNvSpPr txBox="1"/>
          <p:nvPr/>
        </p:nvSpPr>
        <p:spPr>
          <a:xfrm>
            <a:off x="11795124" y="6442506"/>
            <a:ext cx="396876" cy="41549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900" b="1">
                <a:solidFill>
                  <a:schemeClr val="dk1"/>
                </a:solidFill>
                <a:latin typeface="Times New Roman"/>
                <a:ea typeface="Times New Roman"/>
                <a:cs typeface="Times New Roman"/>
                <a:sym typeface="Times New Roman"/>
              </a:rPr>
              <a:t>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0"/>
          <p:cNvPicPr preferRelativeResize="0"/>
          <p:nvPr/>
        </p:nvPicPr>
        <p:blipFill rotWithShape="1">
          <a:blip r:embed="rId3">
            <a:alphaModFix/>
          </a:blip>
          <a:srcRect r="50800" b="51918"/>
          <a:stretch/>
        </p:blipFill>
        <p:spPr>
          <a:xfrm>
            <a:off x="5059526" y="907848"/>
            <a:ext cx="5691130" cy="4363200"/>
          </a:xfrm>
          <a:prstGeom prst="rect">
            <a:avLst/>
          </a:prstGeom>
          <a:noFill/>
          <a:ln>
            <a:noFill/>
          </a:ln>
        </p:spPr>
      </p:pic>
      <p:sp>
        <p:nvSpPr>
          <p:cNvPr id="505" name="Google Shape;505;p20"/>
          <p:cNvSpPr txBox="1"/>
          <p:nvPr/>
        </p:nvSpPr>
        <p:spPr>
          <a:xfrm>
            <a:off x="5964323" y="2181507"/>
            <a:ext cx="3881535"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a:solidFill>
                  <a:schemeClr val="dk1"/>
                </a:solidFill>
                <a:latin typeface="Times New Roman"/>
                <a:ea typeface="Times New Roman"/>
                <a:cs typeface="Times New Roman"/>
                <a:sym typeface="Times New Roman"/>
              </a:rPr>
              <a:t>Em hãy đọc và sắp xếp những bức tranh sau theo thứ tự diễn ra của câu chuyện</a:t>
            </a:r>
            <a:endParaRPr sz="2800" b="1" i="1">
              <a:solidFill>
                <a:schemeClr val="dk1"/>
              </a:solidFill>
              <a:latin typeface="Times New Roman"/>
              <a:ea typeface="Times New Roman"/>
              <a:cs typeface="Times New Roman"/>
              <a:sym typeface="Times New Roman"/>
            </a:endParaRPr>
          </a:p>
        </p:txBody>
      </p:sp>
      <p:pic>
        <p:nvPicPr>
          <p:cNvPr id="506" name="Google Shape;506;p20" descr="F:\未标题-1.png"/>
          <p:cNvPicPr preferRelativeResize="0"/>
          <p:nvPr/>
        </p:nvPicPr>
        <p:blipFill rotWithShape="1">
          <a:blip r:embed="rId4">
            <a:alphaModFix/>
          </a:blip>
          <a:srcRect l="26573" t="6173" r="32921" b="7680"/>
          <a:stretch/>
        </p:blipFill>
        <p:spPr>
          <a:xfrm>
            <a:off x="1597473" y="1586952"/>
            <a:ext cx="3914452" cy="5271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par>
                                <p:cTn id="8" presetID="10" presetClass="entr" presetSubtype="0" fill="hold" nodeType="withEffect">
                                  <p:stCondLst>
                                    <p:cond delay="0"/>
                                  </p:stCondLst>
                                  <p:childTnLst>
                                    <p:set>
                                      <p:cBhvr>
                                        <p:cTn id="9" dur="1" fill="hold">
                                          <p:stCondLst>
                                            <p:cond delay="0"/>
                                          </p:stCondLst>
                                        </p:cTn>
                                        <p:tgtEl>
                                          <p:spTgt spid="506"/>
                                        </p:tgtEl>
                                        <p:attrNameLst>
                                          <p:attrName>style.visibility</p:attrName>
                                        </p:attrNameLst>
                                      </p:cBhvr>
                                      <p:to>
                                        <p:strVal val="visible"/>
                                      </p:to>
                                    </p:set>
                                    <p:animEffect transition="in" filter="fade">
                                      <p:cBhvr>
                                        <p:cTn id="10" dur="10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23"/>
          <p:cNvPicPr preferRelativeResize="0"/>
          <p:nvPr/>
        </p:nvPicPr>
        <p:blipFill rotWithShape="1">
          <a:blip r:embed="rId3">
            <a:alphaModFix/>
          </a:blip>
          <a:srcRect/>
          <a:stretch/>
        </p:blipFill>
        <p:spPr>
          <a:xfrm>
            <a:off x="211271" y="120337"/>
            <a:ext cx="1641720" cy="2275652"/>
          </a:xfrm>
          <a:prstGeom prst="rect">
            <a:avLst/>
          </a:prstGeom>
          <a:noFill/>
          <a:ln>
            <a:noFill/>
          </a:ln>
        </p:spPr>
      </p:pic>
      <p:graphicFrame>
        <p:nvGraphicFramePr>
          <p:cNvPr id="513" name="Google Shape;513;p23"/>
          <p:cNvGraphicFramePr/>
          <p:nvPr/>
        </p:nvGraphicFramePr>
        <p:xfrm>
          <a:off x="938604" y="79022"/>
          <a:ext cx="3000000" cy="3000000"/>
        </p:xfrm>
        <a:graphic>
          <a:graphicData uri="http://schemas.openxmlformats.org/drawingml/2006/table">
            <a:tbl>
              <a:tblPr firstRow="1" firstCol="1" bandRow="1">
                <a:noFill/>
                <a:tableStyleId>{7A63C6D1-CFA2-440D-ACB5-91A94803A713}</a:tableStyleId>
              </a:tblPr>
              <a:tblGrid>
                <a:gridCol w="1731450">
                  <a:extLst>
                    <a:ext uri="{9D8B030D-6E8A-4147-A177-3AD203B41FA5}">
                      <a16:colId xmlns:a16="http://schemas.microsoft.com/office/drawing/2014/main" val="20000"/>
                    </a:ext>
                  </a:extLst>
                </a:gridCol>
                <a:gridCol w="8583350">
                  <a:extLst>
                    <a:ext uri="{9D8B030D-6E8A-4147-A177-3AD203B41FA5}">
                      <a16:colId xmlns:a16="http://schemas.microsoft.com/office/drawing/2014/main" val="20001"/>
                    </a:ext>
                  </a:extLst>
                </a:gridCol>
              </a:tblGrid>
              <a:tr h="522700">
                <a:tc>
                  <a:txBody>
                    <a:bodyPr/>
                    <a:lstStyle/>
                    <a:p>
                      <a:pPr marL="0" marR="0" lvl="0" indent="0" algn="ctr"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Thể loại</a:t>
                      </a:r>
                      <a:endParaRPr sz="2800" u="none" strike="noStrike" cap="none">
                        <a:solidFill>
                          <a:srgbClr val="0C0C0C"/>
                        </a:solidFill>
                        <a:latin typeface="Times New Roman"/>
                        <a:ea typeface="Times New Roman"/>
                        <a:cs typeface="Times New Roman"/>
                        <a:sym typeface="Times New Roman"/>
                      </a:endParaRPr>
                    </a:p>
                  </a:txBody>
                  <a:tcPr marL="68575" marR="68575" marT="0" marB="0" anchor="ctr">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 </a:t>
                      </a: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0"/>
                  </a:ext>
                </a:extLst>
              </a:tr>
              <a:tr h="522700">
                <a:tc>
                  <a:txBody>
                    <a:bodyPr/>
                    <a:lstStyle/>
                    <a:p>
                      <a:pPr marL="0" marR="0" lvl="0" indent="0" algn="ctr"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PTBĐ</a:t>
                      </a:r>
                      <a:endParaRPr sz="2800" u="none" strike="noStrike" cap="none">
                        <a:solidFill>
                          <a:srgbClr val="0C0C0C"/>
                        </a:solidFill>
                        <a:latin typeface="Times New Roman"/>
                        <a:ea typeface="Times New Roman"/>
                        <a:cs typeface="Times New Roman"/>
                        <a:sym typeface="Times New Roman"/>
                      </a:endParaRPr>
                    </a:p>
                  </a:txBody>
                  <a:tcPr marL="68575" marR="68575" marT="0" marB="0" anchor="ctr">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 </a:t>
                      </a: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1"/>
                  </a:ext>
                </a:extLst>
              </a:tr>
              <a:tr h="522700">
                <a:tc>
                  <a:txBody>
                    <a:bodyPr/>
                    <a:lstStyle/>
                    <a:p>
                      <a:pPr marL="0" marR="0" lvl="0" indent="0" algn="ctr"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Ngôi kể</a:t>
                      </a:r>
                      <a:endParaRPr sz="2800" u="none" strike="noStrike" cap="none">
                        <a:solidFill>
                          <a:srgbClr val="0C0C0C"/>
                        </a:solidFill>
                        <a:latin typeface="Times New Roman"/>
                        <a:ea typeface="Times New Roman"/>
                        <a:cs typeface="Times New Roman"/>
                        <a:sym typeface="Times New Roman"/>
                      </a:endParaRPr>
                    </a:p>
                  </a:txBody>
                  <a:tcPr marL="68575" marR="68575" marT="0" marB="0" anchor="ctr">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 </a:t>
                      </a: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2"/>
                  </a:ext>
                </a:extLst>
              </a:tr>
              <a:tr h="1414200">
                <a:tc>
                  <a:txBody>
                    <a:bodyPr/>
                    <a:lstStyle/>
                    <a:p>
                      <a:pPr marL="0" marR="0" lvl="0" indent="0" algn="ctr"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Nhân vật</a:t>
                      </a:r>
                      <a:endParaRPr sz="2800" u="none" strike="noStrike" cap="none">
                        <a:solidFill>
                          <a:srgbClr val="0C0C0C"/>
                        </a:solidFill>
                        <a:latin typeface="Times New Roman"/>
                        <a:ea typeface="Times New Roman"/>
                        <a:cs typeface="Times New Roman"/>
                        <a:sym typeface="Times New Roman"/>
                      </a:endParaRPr>
                    </a:p>
                  </a:txBody>
                  <a:tcPr marL="68575" marR="68575" marT="0" marB="0" anchor="ctr">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 </a:t>
                      </a: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3"/>
                  </a:ext>
                </a:extLst>
              </a:tr>
              <a:tr h="617175">
                <a:tc>
                  <a:txBody>
                    <a:bodyPr/>
                    <a:lstStyle/>
                    <a:p>
                      <a:pPr marL="0" marR="0" lvl="0" indent="0" algn="ctr"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NV chính</a:t>
                      </a:r>
                      <a:endParaRPr sz="2800" u="none" strike="noStrike" cap="none">
                        <a:solidFill>
                          <a:srgbClr val="0C0C0C"/>
                        </a:solidFill>
                        <a:latin typeface="Times New Roman"/>
                        <a:ea typeface="Times New Roman"/>
                        <a:cs typeface="Times New Roman"/>
                        <a:sym typeface="Times New Roman"/>
                      </a:endParaRPr>
                    </a:p>
                  </a:txBody>
                  <a:tcPr marL="68575" marR="68575" marT="0" marB="0" anchor="ctr">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 </a:t>
                      </a: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4"/>
                  </a:ext>
                </a:extLst>
              </a:tr>
              <a:tr h="1091650">
                <a:tc rowSpan="3">
                  <a:txBody>
                    <a:bodyPr/>
                    <a:lstStyle/>
                    <a:p>
                      <a:pPr marL="0" marR="0" lvl="0" indent="0" algn="ctr"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Bố cục</a:t>
                      </a:r>
                      <a:endParaRPr sz="2800" u="none" strike="noStrike" cap="none">
                        <a:solidFill>
                          <a:srgbClr val="0C0C0C"/>
                        </a:solidFill>
                        <a:latin typeface="Times New Roman"/>
                        <a:ea typeface="Times New Roman"/>
                        <a:cs typeface="Times New Roman"/>
                        <a:sym typeface="Times New Roman"/>
                      </a:endParaRPr>
                    </a:p>
                  </a:txBody>
                  <a:tcPr marL="68575" marR="68575" marT="0" marB="0" anchor="ctr">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endParaRPr sz="2800" u="none" strike="noStrike" cap="none">
                        <a:solidFill>
                          <a:srgbClr val="0C0C0C"/>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 </a:t>
                      </a: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5"/>
                  </a:ext>
                </a:extLst>
              </a:tr>
              <a:tr h="1091650">
                <a:tc vMerge="1">
                  <a:txBody>
                    <a:bodyPr/>
                    <a:lstStyle/>
                    <a:p>
                      <a:endParaRPr lang="en-VN"/>
                    </a:p>
                  </a:txBody>
                  <a:tcPr/>
                </a:tc>
                <a:tc>
                  <a:txBody>
                    <a:bodyPr/>
                    <a:lstStyle/>
                    <a:p>
                      <a:pPr marL="0" marR="0" lvl="0" indent="0" algn="just" rtl="0">
                        <a:lnSpc>
                          <a:spcPct val="115000"/>
                        </a:lnSpc>
                        <a:spcBef>
                          <a:spcPts val="0"/>
                        </a:spcBef>
                        <a:spcAft>
                          <a:spcPts val="0"/>
                        </a:spcAft>
                        <a:buNone/>
                      </a:pPr>
                      <a:endParaRPr sz="2800" u="none" strike="noStrike" cap="none">
                        <a:solidFill>
                          <a:srgbClr val="0C0C0C"/>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None/>
                      </a:pPr>
                      <a:r>
                        <a:rPr lang="en-US" sz="2800" u="none" strike="noStrike" cap="none">
                          <a:solidFill>
                            <a:srgbClr val="0C0C0C"/>
                          </a:solidFill>
                          <a:latin typeface="Times New Roman"/>
                          <a:ea typeface="Times New Roman"/>
                          <a:cs typeface="Times New Roman"/>
                          <a:sym typeface="Times New Roman"/>
                        </a:rPr>
                        <a:t> </a:t>
                      </a: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6"/>
                  </a:ext>
                </a:extLst>
              </a:tr>
              <a:tr h="845225">
                <a:tc vMerge="1">
                  <a:txBody>
                    <a:bodyPr/>
                    <a:lstStyle/>
                    <a:p>
                      <a:endParaRPr lang="en-VN"/>
                    </a:p>
                  </a:txBody>
                  <a:tcPr/>
                </a:tc>
                <a:tc>
                  <a:txBody>
                    <a:bodyPr/>
                    <a:lstStyle/>
                    <a:p>
                      <a:pPr marL="0" marR="0" lvl="0" indent="0" algn="just" rtl="0">
                        <a:lnSpc>
                          <a:spcPct val="115000"/>
                        </a:lnSpc>
                        <a:spcBef>
                          <a:spcPts val="0"/>
                        </a:spcBef>
                        <a:spcAft>
                          <a:spcPts val="0"/>
                        </a:spcAft>
                        <a:buNone/>
                      </a:pPr>
                      <a:endParaRPr sz="2800" u="none" strike="noStrike" cap="none">
                        <a:solidFill>
                          <a:srgbClr val="0C0C0C"/>
                        </a:solidFill>
                        <a:latin typeface="Times New Roman"/>
                        <a:ea typeface="Times New Roman"/>
                        <a:cs typeface="Times New Roman"/>
                        <a:sym typeface="Times New Roman"/>
                      </a:endParaRPr>
                    </a:p>
                  </a:txBody>
                  <a:tcPr marL="68575" marR="68575" marT="0" marB="0">
                    <a:lnL w="12700" cap="flat" cmpd="sng">
                      <a:solidFill>
                        <a:srgbClr val="941100"/>
                      </a:solidFill>
                      <a:prstDash val="solid"/>
                      <a:round/>
                      <a:headEnd type="none" w="sm" len="sm"/>
                      <a:tailEnd type="none" w="sm" len="sm"/>
                    </a:lnL>
                    <a:lnR w="12700" cap="flat" cmpd="sng">
                      <a:solidFill>
                        <a:srgbClr val="941100"/>
                      </a:solidFill>
                      <a:prstDash val="solid"/>
                      <a:round/>
                      <a:headEnd type="none" w="sm" len="sm"/>
                      <a:tailEnd type="none" w="sm" len="sm"/>
                    </a:lnR>
                    <a:lnT w="12700" cap="flat" cmpd="sng">
                      <a:solidFill>
                        <a:srgbClr val="941100"/>
                      </a:solidFill>
                      <a:prstDash val="solid"/>
                      <a:round/>
                      <a:headEnd type="none" w="sm" len="sm"/>
                      <a:tailEnd type="none" w="sm" len="sm"/>
                    </a:lnT>
                    <a:lnB w="12700" cap="flat" cmpd="sng">
                      <a:solidFill>
                        <a:srgbClr val="9411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14" name="Google Shape;514;p23"/>
          <p:cNvSpPr txBox="1"/>
          <p:nvPr/>
        </p:nvSpPr>
        <p:spPr>
          <a:xfrm>
            <a:off x="5092700" y="55576"/>
            <a:ext cx="37973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Cổ tích</a:t>
            </a:r>
            <a:endParaRPr/>
          </a:p>
        </p:txBody>
      </p:sp>
      <p:sp>
        <p:nvSpPr>
          <p:cNvPr id="515" name="Google Shape;515;p23"/>
          <p:cNvSpPr txBox="1"/>
          <p:nvPr/>
        </p:nvSpPr>
        <p:spPr>
          <a:xfrm>
            <a:off x="5092700" y="598946"/>
            <a:ext cx="37973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Tự sự</a:t>
            </a:r>
            <a:endParaRPr/>
          </a:p>
        </p:txBody>
      </p:sp>
      <p:sp>
        <p:nvSpPr>
          <p:cNvPr id="516" name="Google Shape;516;p23"/>
          <p:cNvSpPr txBox="1"/>
          <p:nvPr/>
        </p:nvSpPr>
        <p:spPr>
          <a:xfrm>
            <a:off x="5092700" y="1122166"/>
            <a:ext cx="37973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Ngôi thứ ba</a:t>
            </a:r>
            <a:endParaRPr/>
          </a:p>
        </p:txBody>
      </p:sp>
      <p:sp>
        <p:nvSpPr>
          <p:cNvPr id="517" name="Google Shape;517;p23"/>
          <p:cNvSpPr txBox="1"/>
          <p:nvPr/>
        </p:nvSpPr>
        <p:spPr>
          <a:xfrm>
            <a:off x="3143154" y="1680046"/>
            <a:ext cx="8110242"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Thạch Sanh, Lí Thông, mẹ Lí Thông, Công chúa, Thái tử con vua Thuỷ Tề, Chằn Tinh, Đại bàng, quân 11 nước chư hầu. </a:t>
            </a:r>
            <a:endParaRPr sz="2800">
              <a:solidFill>
                <a:schemeClr val="dk1"/>
              </a:solidFill>
              <a:latin typeface="Times New Roman"/>
              <a:ea typeface="Times New Roman"/>
              <a:cs typeface="Times New Roman"/>
              <a:sym typeface="Times New Roman"/>
            </a:endParaRPr>
          </a:p>
        </p:txBody>
      </p:sp>
      <p:sp>
        <p:nvSpPr>
          <p:cNvPr id="518" name="Google Shape;518;p23"/>
          <p:cNvSpPr txBox="1"/>
          <p:nvPr/>
        </p:nvSpPr>
        <p:spPr>
          <a:xfrm>
            <a:off x="5092700" y="3159645"/>
            <a:ext cx="37973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Thạch Sanh</a:t>
            </a:r>
            <a:endParaRPr sz="2800">
              <a:solidFill>
                <a:schemeClr val="dk1"/>
              </a:solidFill>
              <a:latin typeface="Times New Roman"/>
              <a:ea typeface="Times New Roman"/>
              <a:cs typeface="Times New Roman"/>
              <a:sym typeface="Times New Roman"/>
            </a:endParaRPr>
          </a:p>
        </p:txBody>
      </p:sp>
      <p:sp>
        <p:nvSpPr>
          <p:cNvPr id="519" name="Google Shape;519;p23"/>
          <p:cNvSpPr txBox="1"/>
          <p:nvPr/>
        </p:nvSpPr>
        <p:spPr>
          <a:xfrm>
            <a:off x="2828544" y="3745785"/>
            <a:ext cx="8110243"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Phần 1 (từ đầu đến “mọi phép thần thông”): Sự ra đời và lớn lên của Thạch Sanh.</a:t>
            </a:r>
            <a:endParaRPr sz="2800">
              <a:solidFill>
                <a:schemeClr val="dk1"/>
              </a:solidFill>
              <a:latin typeface="Times New Roman"/>
              <a:ea typeface="Times New Roman"/>
              <a:cs typeface="Times New Roman"/>
              <a:sym typeface="Times New Roman"/>
            </a:endParaRPr>
          </a:p>
        </p:txBody>
      </p:sp>
      <p:sp>
        <p:nvSpPr>
          <p:cNvPr id="520" name="Google Shape;520;p23"/>
          <p:cNvSpPr txBox="1"/>
          <p:nvPr/>
        </p:nvSpPr>
        <p:spPr>
          <a:xfrm>
            <a:off x="2909946" y="4858541"/>
            <a:ext cx="8110243"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Phần 2 (tiếp đến “kéo nhau về nước”): Những thử thách và chiến công của Thạch Sanh</a:t>
            </a:r>
            <a:endParaRPr sz="2800">
              <a:solidFill>
                <a:schemeClr val="dk1"/>
              </a:solidFill>
              <a:latin typeface="Times New Roman"/>
              <a:ea typeface="Times New Roman"/>
              <a:cs typeface="Times New Roman"/>
              <a:sym typeface="Times New Roman"/>
            </a:endParaRPr>
          </a:p>
        </p:txBody>
      </p:sp>
      <p:sp>
        <p:nvSpPr>
          <p:cNvPr id="521" name="Google Shape;521;p23"/>
          <p:cNvSpPr txBox="1"/>
          <p:nvPr/>
        </p:nvSpPr>
        <p:spPr>
          <a:xfrm>
            <a:off x="2839361" y="6082280"/>
            <a:ext cx="8555023"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Phần 3 (còn lại): Thạch Sanh được vua nhường ngôi.</a:t>
            </a:r>
            <a:endParaRPr sz="2800">
              <a:solidFill>
                <a:schemeClr val="dk1"/>
              </a:solidFill>
              <a:latin typeface="Times New Roman"/>
              <a:ea typeface="Times New Roman"/>
              <a:cs typeface="Times New Roman"/>
              <a:sym typeface="Times New Roman"/>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2000"/>
                                        <p:tgtEl>
                                          <p:spTgt spid="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5">
                                            <p:txEl>
                                              <p:pRg st="0" end="0"/>
                                            </p:txEl>
                                          </p:spTgt>
                                        </p:tgtEl>
                                        <p:attrNameLst>
                                          <p:attrName>style.visibility</p:attrName>
                                        </p:attrNameLst>
                                      </p:cBhvr>
                                      <p:to>
                                        <p:strVal val="visible"/>
                                      </p:to>
                                    </p:set>
                                    <p:animEffect transition="in" filter="fade">
                                      <p:cBhvr>
                                        <p:cTn id="12" dur="500"/>
                                        <p:tgtEl>
                                          <p:spTgt spid="5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6"/>
                                        </p:tgtEl>
                                        <p:attrNameLst>
                                          <p:attrName>style.visibility</p:attrName>
                                        </p:attrNameLst>
                                      </p:cBhvr>
                                      <p:to>
                                        <p:strVal val="visible"/>
                                      </p:to>
                                    </p:set>
                                    <p:animEffect transition="in" filter="fade">
                                      <p:cBhvr>
                                        <p:cTn id="17" dur="2000"/>
                                        <p:tgtEl>
                                          <p:spTgt spid="5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7"/>
                                        </p:tgtEl>
                                        <p:attrNameLst>
                                          <p:attrName>style.visibility</p:attrName>
                                        </p:attrNameLst>
                                      </p:cBhvr>
                                      <p:to>
                                        <p:strVal val="visible"/>
                                      </p:to>
                                    </p:set>
                                    <p:animEffect transition="in" filter="fade">
                                      <p:cBhvr>
                                        <p:cTn id="22" dur="500"/>
                                        <p:tgtEl>
                                          <p:spTgt spid="5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8"/>
                                        </p:tgtEl>
                                        <p:attrNameLst>
                                          <p:attrName>style.visibility</p:attrName>
                                        </p:attrNameLst>
                                      </p:cBhvr>
                                      <p:to>
                                        <p:strVal val="visible"/>
                                      </p:to>
                                    </p:set>
                                    <p:animEffect transition="in" filter="fade">
                                      <p:cBhvr>
                                        <p:cTn id="27" dur="2000"/>
                                        <p:tgtEl>
                                          <p:spTgt spid="5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9"/>
                                        </p:tgtEl>
                                        <p:attrNameLst>
                                          <p:attrName>style.visibility</p:attrName>
                                        </p:attrNameLst>
                                      </p:cBhvr>
                                      <p:to>
                                        <p:strVal val="visible"/>
                                      </p:to>
                                    </p:set>
                                    <p:animEffect transition="in" filter="fade">
                                      <p:cBhvr>
                                        <p:cTn id="32" dur="500"/>
                                        <p:tgtEl>
                                          <p:spTgt spid="5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0">
                                            <p:txEl>
                                              <p:pRg st="0" end="0"/>
                                            </p:txEl>
                                          </p:spTgt>
                                        </p:tgtEl>
                                        <p:attrNameLst>
                                          <p:attrName>style.visibility</p:attrName>
                                        </p:attrNameLst>
                                      </p:cBhvr>
                                      <p:to>
                                        <p:strVal val="visible"/>
                                      </p:to>
                                    </p:set>
                                    <p:animEffect transition="in" filter="fade">
                                      <p:cBhvr>
                                        <p:cTn id="37" dur="500"/>
                                        <p:tgtEl>
                                          <p:spTgt spid="52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1">
                                            <p:txEl>
                                              <p:pRg st="0" end="0"/>
                                            </p:txEl>
                                          </p:spTgt>
                                        </p:tgtEl>
                                        <p:attrNameLst>
                                          <p:attrName>style.visibility</p:attrName>
                                        </p:attrNameLst>
                                      </p:cBhvr>
                                      <p:to>
                                        <p:strVal val="visible"/>
                                      </p:to>
                                    </p:set>
                                    <p:animEffect transition="in" filter="fade">
                                      <p:cBhvr>
                                        <p:cTn id="42" dur="500"/>
                                        <p:tgtEl>
                                          <p:spTgt spid="5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5"/>
          <p:cNvSpPr txBox="1"/>
          <p:nvPr/>
        </p:nvSpPr>
        <p:spPr>
          <a:xfrm>
            <a:off x="294246" y="1129701"/>
            <a:ext cx="7668055" cy="713076"/>
          </a:xfrm>
          <a:prstGeom prst="rect">
            <a:avLst/>
          </a:prstGeom>
          <a:noFill/>
          <a:ln>
            <a:noFill/>
          </a:ln>
        </p:spPr>
        <p:txBody>
          <a:bodyPr spcFirstLastPara="1" wrap="square" lIns="121900" tIns="60950" rIns="121900" bIns="60950" anchor="ctr" anchorCtr="0">
            <a:spAutoFit/>
          </a:bodyPr>
          <a:lstStyle/>
          <a:p>
            <a:pPr marL="0" marR="0" lvl="0" indent="0" algn="l" rtl="0">
              <a:lnSpc>
                <a:spcPct val="120000"/>
              </a:lnSpc>
              <a:spcBef>
                <a:spcPts val="0"/>
              </a:spcBef>
              <a:spcAft>
                <a:spcPts val="0"/>
              </a:spcAft>
              <a:buNone/>
            </a:pPr>
            <a:r>
              <a:rPr lang="en-US" sz="3500" b="1">
                <a:solidFill>
                  <a:srgbClr val="FF0000"/>
                </a:solidFill>
                <a:latin typeface="Times New Roman"/>
                <a:ea typeface="Times New Roman"/>
                <a:cs typeface="Times New Roman"/>
                <a:sym typeface="Times New Roman"/>
              </a:rPr>
              <a:t>a. Sự ra đời và lớn lên của Thạch Sanh</a:t>
            </a:r>
            <a:endParaRPr sz="3500" b="1">
              <a:solidFill>
                <a:srgbClr val="FF0000"/>
              </a:solidFill>
              <a:latin typeface="Times New Roman"/>
              <a:ea typeface="Times New Roman"/>
              <a:cs typeface="Times New Roman"/>
              <a:sym typeface="Times New Roman"/>
            </a:endParaRPr>
          </a:p>
        </p:txBody>
      </p:sp>
      <p:pic>
        <p:nvPicPr>
          <p:cNvPr id="528" name="Google Shape;528;p25" descr="F:\未标题-1.png"/>
          <p:cNvPicPr preferRelativeResize="0"/>
          <p:nvPr/>
        </p:nvPicPr>
        <p:blipFill rotWithShape="1">
          <a:blip r:embed="rId3">
            <a:alphaModFix/>
          </a:blip>
          <a:srcRect l="26573" t="6173" r="32921" b="7680"/>
          <a:stretch/>
        </p:blipFill>
        <p:spPr>
          <a:xfrm>
            <a:off x="4226058" y="3374853"/>
            <a:ext cx="2586699" cy="3483147"/>
          </a:xfrm>
          <a:prstGeom prst="rect">
            <a:avLst/>
          </a:prstGeom>
          <a:noFill/>
          <a:ln>
            <a:noFill/>
          </a:ln>
        </p:spPr>
      </p:pic>
      <p:sp>
        <p:nvSpPr>
          <p:cNvPr id="529" name="Google Shape;529;p25"/>
          <p:cNvSpPr/>
          <p:nvPr/>
        </p:nvSpPr>
        <p:spPr>
          <a:xfrm>
            <a:off x="0" y="297712"/>
            <a:ext cx="541324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1. Nhân vật Thạch Sanh</a:t>
            </a:r>
            <a:endParaRPr/>
          </a:p>
        </p:txBody>
      </p:sp>
      <p:sp>
        <p:nvSpPr>
          <p:cNvPr id="530" name="Google Shape;530;p25"/>
          <p:cNvSpPr/>
          <p:nvPr/>
        </p:nvSpPr>
        <p:spPr>
          <a:xfrm rot="1468974">
            <a:off x="6430825" y="1973019"/>
            <a:ext cx="3866044" cy="2859154"/>
          </a:xfrm>
          <a:prstGeom prst="cloudCallout">
            <a:avLst>
              <a:gd name="adj1" fmla="val -21502"/>
              <a:gd name="adj2" fmla="val 87588"/>
            </a:avLst>
          </a:prstGeom>
          <a:solidFill>
            <a:schemeClr val="lt1"/>
          </a:solidFill>
          <a:ln w="12700" cap="flat" cmpd="sng">
            <a:solidFill>
              <a:srgbClr val="385623"/>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31" name="Google Shape;531;p25"/>
          <p:cNvSpPr/>
          <p:nvPr/>
        </p:nvSpPr>
        <p:spPr>
          <a:xfrm rot="1044545">
            <a:off x="6835756" y="2328415"/>
            <a:ext cx="3056182" cy="2092877"/>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3200" i="1">
                <a:solidFill>
                  <a:schemeClr val="dk1"/>
                </a:solidFill>
                <a:latin typeface="Times New Roman"/>
                <a:ea typeface="Times New Roman"/>
                <a:cs typeface="Times New Roman"/>
                <a:sym typeface="Times New Roman"/>
              </a:rPr>
              <a:t>Tìm những chi tiết kể lại sự ra đời của Thạch Sanh.</a:t>
            </a:r>
            <a:endParaRPr sz="3200" i="1">
              <a:solidFill>
                <a:schemeClr val="dk1"/>
              </a:solidFill>
              <a:latin typeface="Times New Roman"/>
              <a:ea typeface="Times New Roman"/>
              <a:cs typeface="Times New Roman"/>
              <a:sym typeface="Times New Roman"/>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 calcmode="lin" valueType="num">
                                      <p:cBhvr additive="base">
                                        <p:cTn id="7" dur="500"/>
                                        <p:tgtEl>
                                          <p:spTgt spid="52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8"/>
                                        </p:tgtEl>
                                        <p:attrNameLst>
                                          <p:attrName>style.visibility</p:attrName>
                                        </p:attrNameLst>
                                      </p:cBhvr>
                                      <p:to>
                                        <p:strVal val="visible"/>
                                      </p:to>
                                    </p:set>
                                    <p:animEffect transition="in" filter="fade">
                                      <p:cBhvr>
                                        <p:cTn id="12" dur="1000"/>
                                        <p:tgtEl>
                                          <p:spTgt spid="528"/>
                                        </p:tgtEl>
                                      </p:cBhvr>
                                    </p:animEffect>
                                  </p:childTnLst>
                                </p:cTn>
                              </p:par>
                              <p:par>
                                <p:cTn id="13" presetID="2" presetClass="entr" presetSubtype="4" fill="hold" nodeType="withEffect">
                                  <p:stCondLst>
                                    <p:cond delay="0"/>
                                  </p:stCondLst>
                                  <p:childTnLst>
                                    <p:set>
                                      <p:cBhvr>
                                        <p:cTn id="14" dur="1" fill="hold">
                                          <p:stCondLst>
                                            <p:cond delay="0"/>
                                          </p:stCondLst>
                                        </p:cTn>
                                        <p:tgtEl>
                                          <p:spTgt spid="531"/>
                                        </p:tgtEl>
                                        <p:attrNameLst>
                                          <p:attrName>style.visibility</p:attrName>
                                        </p:attrNameLst>
                                      </p:cBhvr>
                                      <p:to>
                                        <p:strVal val="visible"/>
                                      </p:to>
                                    </p:set>
                                    <p:anim calcmode="lin" valueType="num">
                                      <p:cBhvr additive="base">
                                        <p:cTn id="15" dur="500"/>
                                        <p:tgtEl>
                                          <p:spTgt spid="53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30"/>
                                        </p:tgtEl>
                                        <p:attrNameLst>
                                          <p:attrName>style.visibility</p:attrName>
                                        </p:attrNameLst>
                                      </p:cBhvr>
                                      <p:to>
                                        <p:strVal val="visible"/>
                                      </p:to>
                                    </p:set>
                                    <p:anim calcmode="lin" valueType="num">
                                      <p:cBhvr additive="base">
                                        <p:cTn id="18" dur="500"/>
                                        <p:tgtEl>
                                          <p:spTgt spid="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26" descr="F:\未标题-1.png"/>
          <p:cNvPicPr preferRelativeResize="0"/>
          <p:nvPr/>
        </p:nvPicPr>
        <p:blipFill rotWithShape="1">
          <a:blip r:embed="rId3">
            <a:alphaModFix/>
          </a:blip>
          <a:srcRect l="26573" t="6173" r="32921" b="7680"/>
          <a:stretch/>
        </p:blipFill>
        <p:spPr>
          <a:xfrm>
            <a:off x="7111336" y="3473768"/>
            <a:ext cx="2586699" cy="3483147"/>
          </a:xfrm>
          <a:prstGeom prst="rect">
            <a:avLst/>
          </a:prstGeom>
          <a:noFill/>
          <a:ln>
            <a:noFill/>
          </a:ln>
        </p:spPr>
      </p:pic>
      <p:sp>
        <p:nvSpPr>
          <p:cNvPr id="538" name="Google Shape;538;p26"/>
          <p:cNvSpPr/>
          <p:nvPr/>
        </p:nvSpPr>
        <p:spPr>
          <a:xfrm rot="1382070">
            <a:off x="8062388" y="653220"/>
            <a:ext cx="3994740" cy="3218888"/>
          </a:xfrm>
          <a:prstGeom prst="cloudCallout">
            <a:avLst>
              <a:gd name="adj1" fmla="val 17387"/>
              <a:gd name="adj2" fmla="val 83337"/>
            </a:avLst>
          </a:prstGeom>
          <a:solidFill>
            <a:schemeClr val="lt1"/>
          </a:solidFill>
          <a:ln w="12700" cap="flat" cmpd="sng">
            <a:solidFill>
              <a:srgbClr val="385623"/>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539" name="Google Shape;539;p26"/>
          <p:cNvSpPr/>
          <p:nvPr/>
        </p:nvSpPr>
        <p:spPr>
          <a:xfrm rot="438734">
            <a:off x="8443002" y="1046948"/>
            <a:ext cx="3233510" cy="2431431"/>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2500" i="1">
                <a:solidFill>
                  <a:schemeClr val="dk1"/>
                </a:solidFill>
                <a:latin typeface="Times New Roman"/>
                <a:ea typeface="Times New Roman"/>
                <a:cs typeface="Times New Roman"/>
                <a:sym typeface="Times New Roman"/>
              </a:rPr>
              <a:t>Có ý kiến cho rằng xuất thân của Thạch Sanh vừa bình dị nhưng cũng rất thần kì. Em có đồng ý không? Tại sao?</a:t>
            </a:r>
            <a:endParaRPr sz="2500" i="1">
              <a:solidFill>
                <a:schemeClr val="dk1"/>
              </a:solidFill>
              <a:latin typeface="Times New Roman"/>
              <a:ea typeface="Times New Roman"/>
              <a:cs typeface="Times New Roman"/>
              <a:sym typeface="Times New Roman"/>
            </a:endParaRPr>
          </a:p>
        </p:txBody>
      </p:sp>
      <p:sp>
        <p:nvSpPr>
          <p:cNvPr id="540" name="Google Shape;540;p26"/>
          <p:cNvSpPr/>
          <p:nvPr/>
        </p:nvSpPr>
        <p:spPr>
          <a:xfrm>
            <a:off x="0" y="297712"/>
            <a:ext cx="830141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a. Sự ra đời và lớn lên của Thạch Sanh</a:t>
            </a:r>
            <a:endParaRPr/>
          </a:p>
        </p:txBody>
      </p:sp>
      <p:graphicFrame>
        <p:nvGraphicFramePr>
          <p:cNvPr id="541" name="Google Shape;541;p26"/>
          <p:cNvGraphicFramePr/>
          <p:nvPr/>
        </p:nvGraphicFramePr>
        <p:xfrm>
          <a:off x="373904" y="1293960"/>
          <a:ext cx="3000000" cy="3000000"/>
        </p:xfrm>
        <a:graphic>
          <a:graphicData uri="http://schemas.openxmlformats.org/drawingml/2006/table">
            <a:tbl>
              <a:tblPr firstRow="1" bandRow="1">
                <a:noFill/>
                <a:tableStyleId>{57337C54-5E62-499E-AD3C-43C7EDF21A7F}</a:tableStyleId>
              </a:tblPr>
              <a:tblGrid>
                <a:gridCol w="6888425">
                  <a:extLst>
                    <a:ext uri="{9D8B030D-6E8A-4147-A177-3AD203B41FA5}">
                      <a16:colId xmlns:a16="http://schemas.microsoft.com/office/drawing/2014/main" val="20000"/>
                    </a:ext>
                  </a:extLst>
                </a:gridCol>
              </a:tblGrid>
              <a:tr h="646950">
                <a:tc>
                  <a:txBody>
                    <a:bodyPr/>
                    <a:lstStyle/>
                    <a:p>
                      <a:pPr marL="0" marR="0" lvl="0" indent="0" algn="ctr" rtl="0">
                        <a:spcBef>
                          <a:spcPts val="0"/>
                        </a:spcBef>
                        <a:spcAft>
                          <a:spcPts val="0"/>
                        </a:spcAft>
                        <a:buNone/>
                      </a:pPr>
                      <a:r>
                        <a:rPr lang="en-US" sz="2800" u="none" strike="noStrike" cap="none">
                          <a:solidFill>
                            <a:schemeClr val="dk1"/>
                          </a:solidFill>
                          <a:latin typeface="Arial"/>
                          <a:ea typeface="Arial"/>
                          <a:cs typeface="Arial"/>
                          <a:sym typeface="Arial"/>
                        </a:rPr>
                        <a:t>Sự ra đời và lớn lên của Thạch Sanh</a:t>
                      </a:r>
                      <a:endParaRPr/>
                    </a:p>
                  </a:txBody>
                  <a:tcPr marL="91450" marR="91450" marT="45725" marB="45725" anchor="b">
                    <a:lnL w="38100" cap="flat" cmpd="sng">
                      <a:solidFill>
                        <a:srgbClr val="3A3838"/>
                      </a:solidFill>
                      <a:prstDash val="solid"/>
                      <a:round/>
                      <a:headEnd type="none" w="sm" len="sm"/>
                      <a:tailEnd type="none" w="sm" len="sm"/>
                    </a:lnL>
                    <a:lnR w="38100" cap="flat" cmpd="sng">
                      <a:solidFill>
                        <a:srgbClr val="3A3838"/>
                      </a:solidFill>
                      <a:prstDash val="solid"/>
                      <a:round/>
                      <a:headEnd type="none" w="sm" len="sm"/>
                      <a:tailEnd type="none" w="sm" len="sm"/>
                    </a:lnR>
                    <a:lnT w="38100" cap="flat" cmpd="sng">
                      <a:solidFill>
                        <a:srgbClr val="3A3838"/>
                      </a:solidFill>
                      <a:prstDash val="solid"/>
                      <a:round/>
                      <a:headEnd type="none" w="sm" len="sm"/>
                      <a:tailEnd type="none" w="sm" len="sm"/>
                    </a:lnT>
                    <a:lnB w="38100" cap="flat" cmpd="sng">
                      <a:solidFill>
                        <a:srgbClr val="3A3838"/>
                      </a:solidFill>
                      <a:prstDash val="solid"/>
                      <a:round/>
                      <a:headEnd type="none" w="sm" len="sm"/>
                      <a:tailEnd type="none" w="sm" len="sm"/>
                    </a:lnB>
                    <a:solidFill>
                      <a:srgbClr val="E1EFD8"/>
                    </a:solidFill>
                  </a:tcPr>
                </a:tc>
                <a:extLst>
                  <a:ext uri="{0D108BD9-81ED-4DB2-BD59-A6C34878D82A}">
                    <a16:rowId xmlns:a16="http://schemas.microsoft.com/office/drawing/2014/main" val="10000"/>
                  </a:ext>
                </a:extLst>
              </a:tr>
            </a:tbl>
          </a:graphicData>
        </a:graphic>
      </p:graphicFrame>
      <p:sp>
        <p:nvSpPr>
          <p:cNvPr id="542" name="Google Shape;542;p26"/>
          <p:cNvSpPr/>
          <p:nvPr/>
        </p:nvSpPr>
        <p:spPr>
          <a:xfrm>
            <a:off x="373903" y="2382016"/>
            <a:ext cx="3156105" cy="650658"/>
          </a:xfrm>
          <a:prstGeom prst="rect">
            <a:avLst/>
          </a:prstGeom>
          <a:solidFill>
            <a:srgbClr val="FBE4D4"/>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Bình thường</a:t>
            </a:r>
            <a:endParaRPr/>
          </a:p>
        </p:txBody>
      </p:sp>
      <p:sp>
        <p:nvSpPr>
          <p:cNvPr id="543" name="Google Shape;543;p26"/>
          <p:cNvSpPr/>
          <p:nvPr/>
        </p:nvSpPr>
        <p:spPr>
          <a:xfrm>
            <a:off x="4106219" y="2382016"/>
            <a:ext cx="3156105" cy="650658"/>
          </a:xfrm>
          <a:prstGeom prst="rect">
            <a:avLst/>
          </a:prstGeom>
          <a:solidFill>
            <a:srgbClr val="FBE4D4"/>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Khác thường</a:t>
            </a:r>
            <a:endParaRPr/>
          </a:p>
        </p:txBody>
      </p:sp>
      <p:cxnSp>
        <p:nvCxnSpPr>
          <p:cNvPr id="544" name="Google Shape;544;p26"/>
          <p:cNvCxnSpPr>
            <a:endCxn id="542" idx="0"/>
          </p:cNvCxnSpPr>
          <p:nvPr/>
        </p:nvCxnSpPr>
        <p:spPr>
          <a:xfrm flipH="1">
            <a:off x="1951955" y="1911316"/>
            <a:ext cx="1907700" cy="470700"/>
          </a:xfrm>
          <a:prstGeom prst="straightConnector1">
            <a:avLst/>
          </a:prstGeom>
          <a:noFill/>
          <a:ln w="12700" cap="flat" cmpd="sng">
            <a:solidFill>
              <a:schemeClr val="dk1"/>
            </a:solidFill>
            <a:prstDash val="solid"/>
            <a:miter lim="800000"/>
            <a:headEnd type="none" w="sm" len="sm"/>
            <a:tailEnd type="triangle" w="med" len="med"/>
          </a:ln>
        </p:spPr>
      </p:cxnSp>
      <p:cxnSp>
        <p:nvCxnSpPr>
          <p:cNvPr id="545" name="Google Shape;545;p26"/>
          <p:cNvCxnSpPr>
            <a:endCxn id="543" idx="0"/>
          </p:cNvCxnSpPr>
          <p:nvPr/>
        </p:nvCxnSpPr>
        <p:spPr>
          <a:xfrm>
            <a:off x="3817972" y="1939816"/>
            <a:ext cx="1866300" cy="442200"/>
          </a:xfrm>
          <a:prstGeom prst="straightConnector1">
            <a:avLst/>
          </a:prstGeom>
          <a:noFill/>
          <a:ln w="12700" cap="flat" cmpd="sng">
            <a:solidFill>
              <a:schemeClr val="dk1"/>
            </a:solidFill>
            <a:prstDash val="solid"/>
            <a:miter lim="800000"/>
            <a:headEnd type="none" w="sm" len="sm"/>
            <a:tailEnd type="triangle" w="med" len="med"/>
          </a:ln>
        </p:spPr>
      </p:cxnSp>
      <p:sp>
        <p:nvSpPr>
          <p:cNvPr id="546" name="Google Shape;546;p26"/>
          <p:cNvSpPr/>
          <p:nvPr/>
        </p:nvSpPr>
        <p:spPr>
          <a:xfrm>
            <a:off x="373903" y="3361594"/>
            <a:ext cx="3156105" cy="1769276"/>
          </a:xfrm>
          <a:prstGeom prst="rect">
            <a:avLst/>
          </a:prstGeom>
          <a:solidFill>
            <a:srgbClr val="D8E2F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Chi tiết:</a:t>
            </a:r>
            <a:endParaRPr/>
          </a:p>
        </p:txBody>
      </p:sp>
      <p:sp>
        <p:nvSpPr>
          <p:cNvPr id="547" name="Google Shape;547;p26"/>
          <p:cNvSpPr/>
          <p:nvPr/>
        </p:nvSpPr>
        <p:spPr>
          <a:xfrm>
            <a:off x="4106219" y="3361594"/>
            <a:ext cx="3156105" cy="1769276"/>
          </a:xfrm>
          <a:prstGeom prst="rect">
            <a:avLst/>
          </a:prstGeom>
          <a:solidFill>
            <a:srgbClr val="D8E2F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Chi tiết:</a:t>
            </a:r>
            <a:endParaRPr/>
          </a:p>
        </p:txBody>
      </p:sp>
      <p:sp>
        <p:nvSpPr>
          <p:cNvPr id="548" name="Google Shape;548;p26"/>
          <p:cNvSpPr/>
          <p:nvPr/>
        </p:nvSpPr>
        <p:spPr>
          <a:xfrm>
            <a:off x="425434" y="5655382"/>
            <a:ext cx="6836890" cy="904906"/>
          </a:xfrm>
          <a:prstGeom prst="rect">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Ý nghĩa:</a:t>
            </a:r>
            <a:endParaRPr/>
          </a:p>
        </p:txBody>
      </p:sp>
      <p:cxnSp>
        <p:nvCxnSpPr>
          <p:cNvPr id="549" name="Google Shape;549;p26"/>
          <p:cNvCxnSpPr>
            <a:stCxn id="542" idx="2"/>
            <a:endCxn id="546" idx="0"/>
          </p:cNvCxnSpPr>
          <p:nvPr/>
        </p:nvCxnSpPr>
        <p:spPr>
          <a:xfrm>
            <a:off x="1951955" y="3032674"/>
            <a:ext cx="0" cy="328800"/>
          </a:xfrm>
          <a:prstGeom prst="straightConnector1">
            <a:avLst/>
          </a:prstGeom>
          <a:noFill/>
          <a:ln w="12700" cap="flat" cmpd="sng">
            <a:solidFill>
              <a:schemeClr val="dk1"/>
            </a:solidFill>
            <a:prstDash val="solid"/>
            <a:miter lim="800000"/>
            <a:headEnd type="none" w="sm" len="sm"/>
            <a:tailEnd type="triangle" w="med" len="med"/>
          </a:ln>
        </p:spPr>
      </p:cxnSp>
      <p:cxnSp>
        <p:nvCxnSpPr>
          <p:cNvPr id="550" name="Google Shape;550;p26"/>
          <p:cNvCxnSpPr/>
          <p:nvPr/>
        </p:nvCxnSpPr>
        <p:spPr>
          <a:xfrm>
            <a:off x="5684271" y="3032674"/>
            <a:ext cx="0" cy="328920"/>
          </a:xfrm>
          <a:prstGeom prst="straightConnector1">
            <a:avLst/>
          </a:prstGeom>
          <a:noFill/>
          <a:ln w="12700" cap="flat" cmpd="sng">
            <a:solidFill>
              <a:schemeClr val="dk1"/>
            </a:solidFill>
            <a:prstDash val="solid"/>
            <a:miter lim="800000"/>
            <a:headEnd type="none" w="sm" len="sm"/>
            <a:tailEnd type="triangle" w="med" len="med"/>
          </a:ln>
        </p:spPr>
      </p:cxnSp>
      <p:cxnSp>
        <p:nvCxnSpPr>
          <p:cNvPr id="551" name="Google Shape;551;p26"/>
          <p:cNvCxnSpPr/>
          <p:nvPr/>
        </p:nvCxnSpPr>
        <p:spPr>
          <a:xfrm>
            <a:off x="1951955" y="5130870"/>
            <a:ext cx="0" cy="524512"/>
          </a:xfrm>
          <a:prstGeom prst="straightConnector1">
            <a:avLst/>
          </a:prstGeom>
          <a:noFill/>
          <a:ln w="12700" cap="flat" cmpd="sng">
            <a:solidFill>
              <a:schemeClr val="dk1"/>
            </a:solidFill>
            <a:prstDash val="solid"/>
            <a:miter lim="800000"/>
            <a:headEnd type="none" w="sm" len="sm"/>
            <a:tailEnd type="triangle" w="med" len="med"/>
          </a:ln>
        </p:spPr>
      </p:cxnSp>
      <p:cxnSp>
        <p:nvCxnSpPr>
          <p:cNvPr id="552" name="Google Shape;552;p26"/>
          <p:cNvCxnSpPr/>
          <p:nvPr/>
        </p:nvCxnSpPr>
        <p:spPr>
          <a:xfrm>
            <a:off x="5684270" y="5130870"/>
            <a:ext cx="0" cy="524512"/>
          </a:xfrm>
          <a:prstGeom prst="straightConnector1">
            <a:avLst/>
          </a:prstGeom>
          <a:noFill/>
          <a:ln w="12700"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additive="base">
                                        <p:cTn id="7" dur="500"/>
                                        <p:tgtEl>
                                          <p:spTgt spid="53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538"/>
                                        </p:tgtEl>
                                        <p:attrNameLst>
                                          <p:attrName>style.visibility</p:attrName>
                                        </p:attrNameLst>
                                      </p:cBhvr>
                                      <p:to>
                                        <p:strVal val="visible"/>
                                      </p:to>
                                    </p:set>
                                    <p:anim calcmode="lin" valueType="num">
                                      <p:cBhvr additive="base">
                                        <p:cTn id="10" dur="500"/>
                                        <p:tgtEl>
                                          <p:spTgt spid="53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41"/>
                                        </p:tgtEl>
                                        <p:attrNameLst>
                                          <p:attrName>style.visibility</p:attrName>
                                        </p:attrNameLst>
                                      </p:cBhvr>
                                      <p:to>
                                        <p:strVal val="visible"/>
                                      </p:to>
                                    </p:set>
                                    <p:animEffect transition="in" filter="fade">
                                      <p:cBhvr>
                                        <p:cTn id="13" dur="500"/>
                                        <p:tgtEl>
                                          <p:spTgt spid="541"/>
                                        </p:tgtEl>
                                      </p:cBhvr>
                                    </p:animEffect>
                                  </p:childTnLst>
                                </p:cTn>
                              </p:par>
                              <p:par>
                                <p:cTn id="14" presetID="10" presetClass="entr" presetSubtype="0" fill="hold" nodeType="withEffect">
                                  <p:stCondLst>
                                    <p:cond delay="0"/>
                                  </p:stCondLst>
                                  <p:childTnLst>
                                    <p:set>
                                      <p:cBhvr>
                                        <p:cTn id="15" dur="1" fill="hold">
                                          <p:stCondLst>
                                            <p:cond delay="0"/>
                                          </p:stCondLst>
                                        </p:cTn>
                                        <p:tgtEl>
                                          <p:spTgt spid="542"/>
                                        </p:tgtEl>
                                        <p:attrNameLst>
                                          <p:attrName>style.visibility</p:attrName>
                                        </p:attrNameLst>
                                      </p:cBhvr>
                                      <p:to>
                                        <p:strVal val="visible"/>
                                      </p:to>
                                    </p:set>
                                    <p:animEffect transition="in" filter="fade">
                                      <p:cBhvr>
                                        <p:cTn id="16" dur="500"/>
                                        <p:tgtEl>
                                          <p:spTgt spid="542"/>
                                        </p:tgtEl>
                                      </p:cBhvr>
                                    </p:animEffect>
                                  </p:childTnLst>
                                </p:cTn>
                              </p:par>
                              <p:par>
                                <p:cTn id="17" presetID="10" presetClass="entr" presetSubtype="0" fill="hold" nodeType="withEffect">
                                  <p:stCondLst>
                                    <p:cond delay="0"/>
                                  </p:stCondLst>
                                  <p:childTnLst>
                                    <p:set>
                                      <p:cBhvr>
                                        <p:cTn id="18" dur="1" fill="hold">
                                          <p:stCondLst>
                                            <p:cond delay="0"/>
                                          </p:stCondLst>
                                        </p:cTn>
                                        <p:tgtEl>
                                          <p:spTgt spid="543"/>
                                        </p:tgtEl>
                                        <p:attrNameLst>
                                          <p:attrName>style.visibility</p:attrName>
                                        </p:attrNameLst>
                                      </p:cBhvr>
                                      <p:to>
                                        <p:strVal val="visible"/>
                                      </p:to>
                                    </p:set>
                                    <p:animEffect transition="in" filter="fade">
                                      <p:cBhvr>
                                        <p:cTn id="19" dur="500"/>
                                        <p:tgtEl>
                                          <p:spTgt spid="543"/>
                                        </p:tgtEl>
                                      </p:cBhvr>
                                    </p:animEffect>
                                  </p:childTnLst>
                                </p:cTn>
                              </p:par>
                              <p:par>
                                <p:cTn id="20" presetID="10" presetClass="entr" presetSubtype="0" fill="hold" nodeType="withEffect">
                                  <p:stCondLst>
                                    <p:cond delay="0"/>
                                  </p:stCondLst>
                                  <p:childTnLst>
                                    <p:set>
                                      <p:cBhvr>
                                        <p:cTn id="21" dur="1" fill="hold">
                                          <p:stCondLst>
                                            <p:cond delay="0"/>
                                          </p:stCondLst>
                                        </p:cTn>
                                        <p:tgtEl>
                                          <p:spTgt spid="544"/>
                                        </p:tgtEl>
                                        <p:attrNameLst>
                                          <p:attrName>style.visibility</p:attrName>
                                        </p:attrNameLst>
                                      </p:cBhvr>
                                      <p:to>
                                        <p:strVal val="visible"/>
                                      </p:to>
                                    </p:set>
                                    <p:animEffect transition="in" filter="fade">
                                      <p:cBhvr>
                                        <p:cTn id="22" dur="500"/>
                                        <p:tgtEl>
                                          <p:spTgt spid="544"/>
                                        </p:tgtEl>
                                      </p:cBhvr>
                                    </p:animEffect>
                                  </p:childTnLst>
                                </p:cTn>
                              </p:par>
                              <p:par>
                                <p:cTn id="23" presetID="10" presetClass="entr" presetSubtype="0" fill="hold" nodeType="withEffect">
                                  <p:stCondLst>
                                    <p:cond delay="0"/>
                                  </p:stCondLst>
                                  <p:childTnLst>
                                    <p:set>
                                      <p:cBhvr>
                                        <p:cTn id="24" dur="1" fill="hold">
                                          <p:stCondLst>
                                            <p:cond delay="0"/>
                                          </p:stCondLst>
                                        </p:cTn>
                                        <p:tgtEl>
                                          <p:spTgt spid="545"/>
                                        </p:tgtEl>
                                        <p:attrNameLst>
                                          <p:attrName>style.visibility</p:attrName>
                                        </p:attrNameLst>
                                      </p:cBhvr>
                                      <p:to>
                                        <p:strVal val="visible"/>
                                      </p:to>
                                    </p:set>
                                    <p:animEffect transition="in" filter="fade">
                                      <p:cBhvr>
                                        <p:cTn id="25" dur="500"/>
                                        <p:tgtEl>
                                          <p:spTgt spid="545"/>
                                        </p:tgtEl>
                                      </p:cBhvr>
                                    </p:animEffect>
                                  </p:childTnLst>
                                </p:cTn>
                              </p:par>
                              <p:par>
                                <p:cTn id="26" presetID="10" presetClass="entr" presetSubtype="0" fill="hold" nodeType="withEffect">
                                  <p:stCondLst>
                                    <p:cond delay="0"/>
                                  </p:stCondLst>
                                  <p:childTnLst>
                                    <p:set>
                                      <p:cBhvr>
                                        <p:cTn id="27" dur="1" fill="hold">
                                          <p:stCondLst>
                                            <p:cond delay="0"/>
                                          </p:stCondLst>
                                        </p:cTn>
                                        <p:tgtEl>
                                          <p:spTgt spid="546"/>
                                        </p:tgtEl>
                                        <p:attrNameLst>
                                          <p:attrName>style.visibility</p:attrName>
                                        </p:attrNameLst>
                                      </p:cBhvr>
                                      <p:to>
                                        <p:strVal val="visible"/>
                                      </p:to>
                                    </p:set>
                                    <p:animEffect transition="in" filter="fade">
                                      <p:cBhvr>
                                        <p:cTn id="28" dur="500"/>
                                        <p:tgtEl>
                                          <p:spTgt spid="546"/>
                                        </p:tgtEl>
                                      </p:cBhvr>
                                    </p:animEffect>
                                  </p:childTnLst>
                                </p:cTn>
                              </p:par>
                              <p:par>
                                <p:cTn id="29" presetID="10" presetClass="entr" presetSubtype="0" fill="hold" nodeType="withEffect">
                                  <p:stCondLst>
                                    <p:cond delay="0"/>
                                  </p:stCondLst>
                                  <p:childTnLst>
                                    <p:set>
                                      <p:cBhvr>
                                        <p:cTn id="30" dur="1" fill="hold">
                                          <p:stCondLst>
                                            <p:cond delay="0"/>
                                          </p:stCondLst>
                                        </p:cTn>
                                        <p:tgtEl>
                                          <p:spTgt spid="547"/>
                                        </p:tgtEl>
                                        <p:attrNameLst>
                                          <p:attrName>style.visibility</p:attrName>
                                        </p:attrNameLst>
                                      </p:cBhvr>
                                      <p:to>
                                        <p:strVal val="visible"/>
                                      </p:to>
                                    </p:set>
                                    <p:animEffect transition="in" filter="fade">
                                      <p:cBhvr>
                                        <p:cTn id="31" dur="500"/>
                                        <p:tgtEl>
                                          <p:spTgt spid="547"/>
                                        </p:tgtEl>
                                      </p:cBhvr>
                                    </p:animEffect>
                                  </p:childTnLst>
                                </p:cTn>
                              </p:par>
                              <p:par>
                                <p:cTn id="32" presetID="10" presetClass="entr" presetSubtype="0" fill="hold" nodeType="withEffect">
                                  <p:stCondLst>
                                    <p:cond delay="0"/>
                                  </p:stCondLst>
                                  <p:childTnLst>
                                    <p:set>
                                      <p:cBhvr>
                                        <p:cTn id="33" dur="1" fill="hold">
                                          <p:stCondLst>
                                            <p:cond delay="0"/>
                                          </p:stCondLst>
                                        </p:cTn>
                                        <p:tgtEl>
                                          <p:spTgt spid="548"/>
                                        </p:tgtEl>
                                        <p:attrNameLst>
                                          <p:attrName>style.visibility</p:attrName>
                                        </p:attrNameLst>
                                      </p:cBhvr>
                                      <p:to>
                                        <p:strVal val="visible"/>
                                      </p:to>
                                    </p:set>
                                    <p:animEffect transition="in" filter="fade">
                                      <p:cBhvr>
                                        <p:cTn id="34" dur="500"/>
                                        <p:tgtEl>
                                          <p:spTgt spid="548"/>
                                        </p:tgtEl>
                                      </p:cBhvr>
                                    </p:animEffect>
                                  </p:childTnLst>
                                </p:cTn>
                              </p:par>
                              <p:par>
                                <p:cTn id="35" presetID="10" presetClass="entr" presetSubtype="0" fill="hold" nodeType="withEffect">
                                  <p:stCondLst>
                                    <p:cond delay="0"/>
                                  </p:stCondLst>
                                  <p:childTnLst>
                                    <p:set>
                                      <p:cBhvr>
                                        <p:cTn id="36" dur="1" fill="hold">
                                          <p:stCondLst>
                                            <p:cond delay="0"/>
                                          </p:stCondLst>
                                        </p:cTn>
                                        <p:tgtEl>
                                          <p:spTgt spid="549"/>
                                        </p:tgtEl>
                                        <p:attrNameLst>
                                          <p:attrName>style.visibility</p:attrName>
                                        </p:attrNameLst>
                                      </p:cBhvr>
                                      <p:to>
                                        <p:strVal val="visible"/>
                                      </p:to>
                                    </p:set>
                                    <p:animEffect transition="in" filter="fade">
                                      <p:cBhvr>
                                        <p:cTn id="37" dur="500"/>
                                        <p:tgtEl>
                                          <p:spTgt spid="549"/>
                                        </p:tgtEl>
                                      </p:cBhvr>
                                    </p:animEffect>
                                  </p:childTnLst>
                                </p:cTn>
                              </p:par>
                              <p:par>
                                <p:cTn id="38" presetID="10" presetClass="entr" presetSubtype="0" fill="hold" nodeType="withEffect">
                                  <p:stCondLst>
                                    <p:cond delay="0"/>
                                  </p:stCondLst>
                                  <p:childTnLst>
                                    <p:set>
                                      <p:cBhvr>
                                        <p:cTn id="39" dur="1" fill="hold">
                                          <p:stCondLst>
                                            <p:cond delay="0"/>
                                          </p:stCondLst>
                                        </p:cTn>
                                        <p:tgtEl>
                                          <p:spTgt spid="550"/>
                                        </p:tgtEl>
                                        <p:attrNameLst>
                                          <p:attrName>style.visibility</p:attrName>
                                        </p:attrNameLst>
                                      </p:cBhvr>
                                      <p:to>
                                        <p:strVal val="visible"/>
                                      </p:to>
                                    </p:set>
                                    <p:animEffect transition="in" filter="fade">
                                      <p:cBhvr>
                                        <p:cTn id="40" dur="500"/>
                                        <p:tgtEl>
                                          <p:spTgt spid="550"/>
                                        </p:tgtEl>
                                      </p:cBhvr>
                                    </p:animEffect>
                                  </p:childTnLst>
                                </p:cTn>
                              </p:par>
                              <p:par>
                                <p:cTn id="41" presetID="10" presetClass="entr" presetSubtype="0" fill="hold" nodeType="withEffect">
                                  <p:stCondLst>
                                    <p:cond delay="0"/>
                                  </p:stCondLst>
                                  <p:childTnLst>
                                    <p:set>
                                      <p:cBhvr>
                                        <p:cTn id="42" dur="1" fill="hold">
                                          <p:stCondLst>
                                            <p:cond delay="0"/>
                                          </p:stCondLst>
                                        </p:cTn>
                                        <p:tgtEl>
                                          <p:spTgt spid="551"/>
                                        </p:tgtEl>
                                        <p:attrNameLst>
                                          <p:attrName>style.visibility</p:attrName>
                                        </p:attrNameLst>
                                      </p:cBhvr>
                                      <p:to>
                                        <p:strVal val="visible"/>
                                      </p:to>
                                    </p:set>
                                    <p:animEffect transition="in" filter="fade">
                                      <p:cBhvr>
                                        <p:cTn id="43" dur="500"/>
                                        <p:tgtEl>
                                          <p:spTgt spid="551"/>
                                        </p:tgtEl>
                                      </p:cBhvr>
                                    </p:animEffect>
                                  </p:childTnLst>
                                </p:cTn>
                              </p:par>
                              <p:par>
                                <p:cTn id="44" presetID="10" presetClass="entr" presetSubtype="0" fill="hold" nodeType="withEffect">
                                  <p:stCondLst>
                                    <p:cond delay="0"/>
                                  </p:stCondLst>
                                  <p:childTnLst>
                                    <p:set>
                                      <p:cBhvr>
                                        <p:cTn id="45" dur="1" fill="hold">
                                          <p:stCondLst>
                                            <p:cond delay="0"/>
                                          </p:stCondLst>
                                        </p:cTn>
                                        <p:tgtEl>
                                          <p:spTgt spid="552"/>
                                        </p:tgtEl>
                                        <p:attrNameLst>
                                          <p:attrName>style.visibility</p:attrName>
                                        </p:attrNameLst>
                                      </p:cBhvr>
                                      <p:to>
                                        <p:strVal val="visible"/>
                                      </p:to>
                                    </p:set>
                                    <p:animEffect transition="in" filter="fade">
                                      <p:cBhvr>
                                        <p:cTn id="46" dur="500"/>
                                        <p:tgtEl>
                                          <p:spTgt spid="552"/>
                                        </p:tgtEl>
                                      </p:cBhvr>
                                    </p:animEffect>
                                  </p:childTnLst>
                                </p:cTn>
                              </p:par>
                              <p:par>
                                <p:cTn id="47" presetID="10" presetClass="entr" presetSubtype="0" fill="hold" nodeType="withEffect">
                                  <p:stCondLst>
                                    <p:cond delay="0"/>
                                  </p:stCondLst>
                                  <p:childTnLst>
                                    <p:set>
                                      <p:cBhvr>
                                        <p:cTn id="48" dur="1" fill="hold">
                                          <p:stCondLst>
                                            <p:cond delay="0"/>
                                          </p:stCondLst>
                                        </p:cTn>
                                        <p:tgtEl>
                                          <p:spTgt spid="537"/>
                                        </p:tgtEl>
                                        <p:attrNameLst>
                                          <p:attrName>style.visibility</p:attrName>
                                        </p:attrNameLst>
                                      </p:cBhvr>
                                      <p:to>
                                        <p:strVal val="visible"/>
                                      </p:to>
                                    </p:set>
                                    <p:animEffect transition="in" filter="fade">
                                      <p:cBhvr>
                                        <p:cTn id="49" dur="500"/>
                                        <p:tgtEl>
                                          <p:spTgt spid="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27" descr="A bird in a tree&#10;&#10;Description automatically generated with medium confidence"/>
          <p:cNvPicPr preferRelativeResize="0"/>
          <p:nvPr/>
        </p:nvPicPr>
        <p:blipFill rotWithShape="1">
          <a:blip r:embed="rId3">
            <a:alphaModFix/>
          </a:blip>
          <a:srcRect l="14250" r="14249"/>
          <a:stretch/>
        </p:blipFill>
        <p:spPr>
          <a:xfrm flipH="1">
            <a:off x="0" y="1865301"/>
            <a:ext cx="3438144" cy="4136136"/>
          </a:xfrm>
          <a:prstGeom prst="ellipse">
            <a:avLst/>
          </a:prstGeom>
          <a:noFill/>
          <a:ln>
            <a:noFill/>
          </a:ln>
        </p:spPr>
      </p:pic>
      <p:sp>
        <p:nvSpPr>
          <p:cNvPr id="559" name="Google Shape;559;p27"/>
          <p:cNvSpPr/>
          <p:nvPr/>
        </p:nvSpPr>
        <p:spPr>
          <a:xfrm>
            <a:off x="0" y="297712"/>
            <a:ext cx="830141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a. Sự ra đời và lớn lên của Thạch Sanh</a:t>
            </a:r>
            <a:endParaRPr/>
          </a:p>
        </p:txBody>
      </p:sp>
      <p:graphicFrame>
        <p:nvGraphicFramePr>
          <p:cNvPr id="560" name="Google Shape;560;p27"/>
          <p:cNvGraphicFramePr/>
          <p:nvPr/>
        </p:nvGraphicFramePr>
        <p:xfrm>
          <a:off x="3438144" y="1149096"/>
          <a:ext cx="3000000" cy="3000000"/>
        </p:xfrm>
        <a:graphic>
          <a:graphicData uri="http://schemas.openxmlformats.org/drawingml/2006/table">
            <a:tbl>
              <a:tblPr firstRow="1" bandRow="1">
                <a:noFill/>
                <a:tableStyleId>{57337C54-5E62-499E-AD3C-43C7EDF21A7F}</a:tableStyleId>
              </a:tblPr>
              <a:tblGrid>
                <a:gridCol w="3893800">
                  <a:extLst>
                    <a:ext uri="{9D8B030D-6E8A-4147-A177-3AD203B41FA5}">
                      <a16:colId xmlns:a16="http://schemas.microsoft.com/office/drawing/2014/main" val="20000"/>
                    </a:ext>
                  </a:extLst>
                </a:gridCol>
                <a:gridCol w="4676325">
                  <a:extLst>
                    <a:ext uri="{9D8B030D-6E8A-4147-A177-3AD203B41FA5}">
                      <a16:colId xmlns:a16="http://schemas.microsoft.com/office/drawing/2014/main" val="20001"/>
                    </a:ext>
                  </a:extLst>
                </a:gridCol>
              </a:tblGrid>
              <a:tr h="612375">
                <a:tc gridSpan="2">
                  <a:txBody>
                    <a:bodyPr/>
                    <a:lstStyle/>
                    <a:p>
                      <a:pPr marL="0" marR="0" lvl="0" indent="0" algn="ctr" rtl="0">
                        <a:lnSpc>
                          <a:spcPct val="114000"/>
                        </a:lnSpc>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Sự ra đời và lớn lên của Thạch Sanh</a:t>
                      </a:r>
                      <a:endParaRPr/>
                    </a:p>
                  </a:txBody>
                  <a:tcPr marL="91450" marR="91450" marT="45725" marB="45725" anchor="ctr">
                    <a:lnL w="38100" cap="flat" cmpd="sng">
                      <a:solidFill>
                        <a:srgbClr val="3A3838"/>
                      </a:solidFill>
                      <a:prstDash val="solid"/>
                      <a:round/>
                      <a:headEnd type="none" w="sm" len="sm"/>
                      <a:tailEnd type="none" w="sm" len="sm"/>
                    </a:lnL>
                    <a:lnR w="38100" cap="flat" cmpd="sng">
                      <a:solidFill>
                        <a:srgbClr val="3A3838"/>
                      </a:solidFill>
                      <a:prstDash val="solid"/>
                      <a:round/>
                      <a:headEnd type="none" w="sm" len="sm"/>
                      <a:tailEnd type="none" w="sm" len="sm"/>
                    </a:lnR>
                    <a:lnT w="38100" cap="flat" cmpd="sng">
                      <a:solidFill>
                        <a:srgbClr val="3A3838"/>
                      </a:solidFill>
                      <a:prstDash val="solid"/>
                      <a:round/>
                      <a:headEnd type="none" w="sm" len="sm"/>
                      <a:tailEnd type="none" w="sm" len="sm"/>
                    </a:lnT>
                    <a:lnB w="38100" cap="flat" cmpd="sng">
                      <a:solidFill>
                        <a:srgbClr val="3A3838"/>
                      </a:solidFill>
                      <a:prstDash val="solid"/>
                      <a:round/>
                      <a:headEnd type="none" w="sm" len="sm"/>
                      <a:tailEnd type="none" w="sm" len="sm"/>
                    </a:lnB>
                  </a:tcPr>
                </a:tc>
                <a:tc hMerge="1">
                  <a:txBody>
                    <a:bodyPr/>
                    <a:lstStyle/>
                    <a:p>
                      <a:endParaRPr lang="en-VN"/>
                    </a:p>
                  </a:txBody>
                  <a:tcPr/>
                </a:tc>
                <a:extLst>
                  <a:ext uri="{0D108BD9-81ED-4DB2-BD59-A6C34878D82A}">
                    <a16:rowId xmlns:a16="http://schemas.microsoft.com/office/drawing/2014/main" val="10000"/>
                  </a:ext>
                </a:extLst>
              </a:tr>
              <a:tr h="4142500">
                <a:tc>
                  <a:txBody>
                    <a:bodyPr/>
                    <a:lstStyle/>
                    <a:p>
                      <a:pPr marL="0" marR="0" lvl="0" indent="0" algn="ctr" rtl="0">
                        <a:lnSpc>
                          <a:spcPct val="114000"/>
                        </a:lnSpc>
                        <a:spcBef>
                          <a:spcPts val="0"/>
                        </a:spcBef>
                        <a:spcAft>
                          <a:spcPts val="0"/>
                        </a:spcAft>
                        <a:buNone/>
                      </a:pPr>
                      <a:r>
                        <a:rPr lang="en-US" sz="2800" u="none" strike="noStrike" cap="none">
                          <a:solidFill>
                            <a:schemeClr val="dk1"/>
                          </a:solidFill>
                          <a:highlight>
                            <a:srgbClr val="FFFF00"/>
                          </a:highlight>
                          <a:latin typeface="Times New Roman"/>
                          <a:ea typeface="Times New Roman"/>
                          <a:cs typeface="Times New Roman"/>
                          <a:sym typeface="Times New Roman"/>
                        </a:rPr>
                        <a:t>Bình thường</a:t>
                      </a:r>
                      <a:endParaRPr/>
                    </a:p>
                    <a:p>
                      <a:pPr marL="0" marR="0" lvl="0" indent="0" algn="just" rtl="0">
                        <a:lnSpc>
                          <a:spcPct val="114000"/>
                        </a:lnSpc>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 Là con một người nông dân nghèo khó nhưng tốt bụng.</a:t>
                      </a:r>
                      <a:endParaRPr/>
                    </a:p>
                    <a:p>
                      <a:pPr marL="0" marR="0" lvl="0" indent="0" algn="just" rtl="0">
                        <a:lnSpc>
                          <a:spcPct val="114000"/>
                        </a:lnSpc>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 Sống nghèo khổ bằng nghề kiếm củi.</a:t>
                      </a:r>
                      <a:endParaRPr/>
                    </a:p>
                  </a:txBody>
                  <a:tcPr marL="91450" marR="91450" marT="45725" marB="45725">
                    <a:lnL w="38100" cap="flat" cmpd="sng">
                      <a:solidFill>
                        <a:srgbClr val="3A3838"/>
                      </a:solidFill>
                      <a:prstDash val="solid"/>
                      <a:round/>
                      <a:headEnd type="none" w="sm" len="sm"/>
                      <a:tailEnd type="none" w="sm" len="sm"/>
                    </a:lnL>
                    <a:lnR w="38100" cap="flat" cmpd="sng">
                      <a:solidFill>
                        <a:srgbClr val="3A3838"/>
                      </a:solidFill>
                      <a:prstDash val="solid"/>
                      <a:round/>
                      <a:headEnd type="none" w="sm" len="sm"/>
                      <a:tailEnd type="none" w="sm" len="sm"/>
                    </a:lnR>
                    <a:lnT w="38100" cap="flat" cmpd="sng">
                      <a:solidFill>
                        <a:srgbClr val="3A3838"/>
                      </a:solidFill>
                      <a:prstDash val="solid"/>
                      <a:round/>
                      <a:headEnd type="none" w="sm" len="sm"/>
                      <a:tailEnd type="none" w="sm" len="sm"/>
                    </a:lnT>
                    <a:lnB w="38100" cap="flat" cmpd="sng">
                      <a:solidFill>
                        <a:srgbClr val="3A3838"/>
                      </a:solidFill>
                      <a:prstDash val="solid"/>
                      <a:round/>
                      <a:headEnd type="none" w="sm" len="sm"/>
                      <a:tailEnd type="none" w="sm" len="sm"/>
                    </a:lnB>
                  </a:tcPr>
                </a:tc>
                <a:tc>
                  <a:txBody>
                    <a:bodyPr/>
                    <a:lstStyle/>
                    <a:p>
                      <a:pPr marL="0" marR="0" lvl="0" indent="0" algn="ctr" rtl="0">
                        <a:lnSpc>
                          <a:spcPct val="114000"/>
                        </a:lnSpc>
                        <a:spcBef>
                          <a:spcPts val="0"/>
                        </a:spcBef>
                        <a:spcAft>
                          <a:spcPts val="0"/>
                        </a:spcAft>
                        <a:buNone/>
                      </a:pPr>
                      <a:r>
                        <a:rPr lang="en-US" sz="2800" u="none" strike="noStrike" cap="none">
                          <a:solidFill>
                            <a:schemeClr val="dk1"/>
                          </a:solidFill>
                          <a:highlight>
                            <a:srgbClr val="FFFF00"/>
                          </a:highlight>
                          <a:latin typeface="Times New Roman"/>
                          <a:ea typeface="Times New Roman"/>
                          <a:cs typeface="Times New Roman"/>
                          <a:sym typeface="Times New Roman"/>
                        </a:rPr>
                        <a:t>Khác thường</a:t>
                      </a:r>
                      <a:endParaRPr/>
                    </a:p>
                    <a:p>
                      <a:pPr marL="0" marR="0" lvl="0" indent="0" algn="just" rtl="0">
                        <a:lnSpc>
                          <a:spcPct val="114000"/>
                        </a:lnSpc>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 Thái tử con trai Ngọc Hoàng xuống đầu thai làm con🡪 nguồn gốc cao quý.</a:t>
                      </a:r>
                      <a:endParaRPr/>
                    </a:p>
                    <a:p>
                      <a:pPr marL="0" marR="0" lvl="0" indent="0" algn="just" rtl="0">
                        <a:lnSpc>
                          <a:spcPct val="114000"/>
                        </a:lnSpc>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 Bà mẹ mang thai nhiều năm mới sinh ra Thạch Sanh.</a:t>
                      </a:r>
                      <a:endParaRPr/>
                    </a:p>
                    <a:p>
                      <a:pPr marL="0" marR="0" lvl="0" indent="0" algn="just" rtl="0">
                        <a:lnSpc>
                          <a:spcPct val="114000"/>
                        </a:lnSpc>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 Thạch Sanh được thiên thần dạy võ nghệ và phép thần thông.</a:t>
                      </a: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38100" cap="flat" cmpd="sng">
                      <a:solidFill>
                        <a:srgbClr val="3A3838"/>
                      </a:solidFill>
                      <a:prstDash val="solid"/>
                      <a:round/>
                      <a:headEnd type="none" w="sm" len="sm"/>
                      <a:tailEnd type="none" w="sm" len="sm"/>
                    </a:lnL>
                    <a:lnR w="38100" cap="flat" cmpd="sng">
                      <a:solidFill>
                        <a:srgbClr val="3A3838"/>
                      </a:solidFill>
                      <a:prstDash val="solid"/>
                      <a:round/>
                      <a:headEnd type="none" w="sm" len="sm"/>
                      <a:tailEnd type="none" w="sm" len="sm"/>
                    </a:lnR>
                    <a:lnT w="38100" cap="flat" cmpd="sng">
                      <a:solidFill>
                        <a:srgbClr val="3A3838"/>
                      </a:solidFill>
                      <a:prstDash val="solid"/>
                      <a:round/>
                      <a:headEnd type="none" w="sm" len="sm"/>
                      <a:tailEnd type="none" w="sm" len="sm"/>
                    </a:lnT>
                    <a:lnB w="38100" cap="flat" cmpd="sng">
                      <a:solidFill>
                        <a:srgbClr val="3A3838"/>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28" descr="Káº¿t quáº£ hÃ¬nh áº£nh cho tháº¡ch sanh"/>
          <p:cNvPicPr preferRelativeResize="0"/>
          <p:nvPr/>
        </p:nvPicPr>
        <p:blipFill rotWithShape="1">
          <a:blip r:embed="rId3">
            <a:alphaModFix/>
          </a:blip>
          <a:srcRect b="6790"/>
          <a:stretch/>
        </p:blipFill>
        <p:spPr>
          <a:xfrm>
            <a:off x="0" y="-54864"/>
            <a:ext cx="12192000" cy="69128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9"/>
          <p:cNvSpPr/>
          <p:nvPr/>
        </p:nvSpPr>
        <p:spPr>
          <a:xfrm>
            <a:off x="0" y="297712"/>
            <a:ext cx="830141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a. Sự ra đời và lớn lên của Thạch Sanh</a:t>
            </a:r>
            <a:endParaRPr/>
          </a:p>
        </p:txBody>
      </p:sp>
      <p:pic>
        <p:nvPicPr>
          <p:cNvPr id="572" name="Google Shape;572;p29" descr="Text&#10;&#10;Description automatically generated with medium confidence"/>
          <p:cNvPicPr preferRelativeResize="0"/>
          <p:nvPr/>
        </p:nvPicPr>
        <p:blipFill rotWithShape="1">
          <a:blip r:embed="rId3">
            <a:alphaModFix/>
          </a:blip>
          <a:srcRect l="40038" r="23899"/>
          <a:stretch/>
        </p:blipFill>
        <p:spPr>
          <a:xfrm>
            <a:off x="7120128" y="1422400"/>
            <a:ext cx="2670048" cy="5435600"/>
          </a:xfrm>
          <a:prstGeom prst="rect">
            <a:avLst/>
          </a:prstGeom>
          <a:noFill/>
          <a:ln>
            <a:noFill/>
          </a:ln>
        </p:spPr>
      </p:pic>
      <p:sp>
        <p:nvSpPr>
          <p:cNvPr id="573" name="Google Shape;573;p29"/>
          <p:cNvSpPr/>
          <p:nvPr/>
        </p:nvSpPr>
        <p:spPr>
          <a:xfrm rot="-866713" flipH="1">
            <a:off x="769899" y="1494887"/>
            <a:ext cx="4944656" cy="3801694"/>
          </a:xfrm>
          <a:prstGeom prst="cloudCallout">
            <a:avLst>
              <a:gd name="adj1" fmla="val -59059"/>
              <a:gd name="adj2" fmla="val 52678"/>
            </a:avLst>
          </a:prstGeom>
          <a:solidFill>
            <a:schemeClr val="lt1"/>
          </a:solidFill>
          <a:ln w="12700" cap="flat" cmpd="sng">
            <a:solidFill>
              <a:srgbClr val="385623"/>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574" name="Google Shape;574;p29"/>
          <p:cNvSpPr/>
          <p:nvPr/>
        </p:nvSpPr>
        <p:spPr>
          <a:xfrm rot="-813755" flipH="1">
            <a:off x="1377869" y="2248290"/>
            <a:ext cx="3728714" cy="2616097"/>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3000" b="1">
                <a:solidFill>
                  <a:srgbClr val="833C0B"/>
                </a:solidFill>
                <a:latin typeface="Times New Roman"/>
                <a:ea typeface="Times New Roman"/>
                <a:cs typeface="Times New Roman"/>
                <a:sym typeface="Times New Roman"/>
              </a:rPr>
              <a:t>Qua việc kể về sự ra đời của Thạch Sanh, nhân dân muốn thể hiện quan niệm gì về người anh hùng, dũng sĩ?</a:t>
            </a:r>
            <a:endParaRPr sz="3000">
              <a:solidFill>
                <a:srgbClr val="833C0B"/>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4"/>
                                        </p:tgtEl>
                                        <p:attrNameLst>
                                          <p:attrName>style.visibility</p:attrName>
                                        </p:attrNameLst>
                                      </p:cBhvr>
                                      <p:to>
                                        <p:strVal val="visible"/>
                                      </p:to>
                                    </p:set>
                                    <p:anim calcmode="lin" valueType="num">
                                      <p:cBhvr additive="base">
                                        <p:cTn id="7" dur="500"/>
                                        <p:tgtEl>
                                          <p:spTgt spid="574"/>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573"/>
                                        </p:tgtEl>
                                        <p:attrNameLst>
                                          <p:attrName>style.visibility</p:attrName>
                                        </p:attrNameLst>
                                      </p:cBhvr>
                                      <p:to>
                                        <p:strVal val="visible"/>
                                      </p:to>
                                    </p:set>
                                    <p:animEffect transition="in" filter="fade">
                                      <p:cBhvr>
                                        <p:cTn id="10" dur="500"/>
                                        <p:tgtEl>
                                          <p:spTgt spid="573"/>
                                        </p:tgtEl>
                                      </p:cBhvr>
                                    </p:animEffect>
                                  </p:childTnLst>
                                </p:cTn>
                              </p:par>
                              <p:par>
                                <p:cTn id="11" presetID="10" presetClass="entr" presetSubtype="0" fill="hold" nodeType="withEffect">
                                  <p:stCondLst>
                                    <p:cond delay="0"/>
                                  </p:stCondLst>
                                  <p:childTnLst>
                                    <p:set>
                                      <p:cBhvr>
                                        <p:cTn id="12" dur="1" fill="hold">
                                          <p:stCondLst>
                                            <p:cond delay="0"/>
                                          </p:stCondLst>
                                        </p:cTn>
                                        <p:tgtEl>
                                          <p:spTgt spid="572"/>
                                        </p:tgtEl>
                                        <p:attrNameLst>
                                          <p:attrName>style.visibility</p:attrName>
                                        </p:attrNameLst>
                                      </p:cBhvr>
                                      <p:to>
                                        <p:strVal val="visible"/>
                                      </p:to>
                                    </p:set>
                                    <p:animEffect transition="in" filter="fade">
                                      <p:cBhvr>
                                        <p:cTn id="13"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67"/>
        <p:cNvGrpSpPr/>
        <p:nvPr/>
      </p:nvGrpSpPr>
      <p:grpSpPr>
        <a:xfrm>
          <a:off x="0" y="0"/>
          <a:ext cx="0" cy="0"/>
          <a:chOff x="0" y="0"/>
          <a:chExt cx="0" cy="0"/>
        </a:xfrm>
      </p:grpSpPr>
      <p:sp>
        <p:nvSpPr>
          <p:cNvPr id="268" name="Google Shape;268;p3"/>
          <p:cNvSpPr/>
          <p:nvPr/>
        </p:nvSpPr>
        <p:spPr>
          <a:xfrm>
            <a:off x="643719" y="646831"/>
            <a:ext cx="10904561" cy="1654253"/>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Nhân vật có tài hô mưa, gọi gió là …..</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(8 chữ cái)</a:t>
            </a:r>
            <a:endParaRPr sz="3200">
              <a:solidFill>
                <a:schemeClr val="dk1"/>
              </a:solidFill>
              <a:latin typeface="Times New Roman"/>
              <a:ea typeface="Times New Roman"/>
              <a:cs typeface="Times New Roman"/>
              <a:sym typeface="Times New Roman"/>
            </a:endParaRPr>
          </a:p>
        </p:txBody>
      </p:sp>
      <p:sp>
        <p:nvSpPr>
          <p:cNvPr id="269" name="Google Shape;269;p3">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500"/>
                                        <p:tgtEl>
                                          <p:spTgt spid="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30"/>
          <p:cNvSpPr/>
          <p:nvPr/>
        </p:nvSpPr>
        <p:spPr>
          <a:xfrm>
            <a:off x="0" y="297712"/>
            <a:ext cx="830141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a. Sự ra đời và lớn lên của Thạch Sanh</a:t>
            </a:r>
            <a:endParaRPr/>
          </a:p>
        </p:txBody>
      </p:sp>
      <p:graphicFrame>
        <p:nvGraphicFramePr>
          <p:cNvPr id="581" name="Google Shape;581;p30"/>
          <p:cNvGraphicFramePr/>
          <p:nvPr/>
        </p:nvGraphicFramePr>
        <p:xfrm>
          <a:off x="1958128" y="4773011"/>
          <a:ext cx="3000000" cy="3000000"/>
        </p:xfrm>
        <a:graphic>
          <a:graphicData uri="http://schemas.openxmlformats.org/drawingml/2006/table">
            <a:tbl>
              <a:tblPr firstRow="1" bandRow="1">
                <a:noFill/>
                <a:tableStyleId>{57337C54-5E62-499E-AD3C-43C7EDF21A7F}</a:tableStyleId>
              </a:tblPr>
              <a:tblGrid>
                <a:gridCol w="9190100">
                  <a:extLst>
                    <a:ext uri="{9D8B030D-6E8A-4147-A177-3AD203B41FA5}">
                      <a16:colId xmlns:a16="http://schemas.microsoft.com/office/drawing/2014/main" val="20000"/>
                    </a:ext>
                  </a:extLst>
                </a:gridCol>
              </a:tblGrid>
              <a:tr h="1096075">
                <a:tc>
                  <a:txBody>
                    <a:bodyPr/>
                    <a:lstStyle/>
                    <a:p>
                      <a:pPr marL="0" marR="0" lvl="0" indent="0" algn="just" rtl="0">
                        <a:spcBef>
                          <a:spcPts val="0"/>
                        </a:spcBef>
                        <a:spcAft>
                          <a:spcPts val="0"/>
                        </a:spcAft>
                        <a:buClr>
                          <a:srgbClr val="FF0000"/>
                        </a:buClr>
                        <a:buSzPts val="2600"/>
                        <a:buFont typeface="Noto Sans Symbols"/>
                        <a:buNone/>
                      </a:pPr>
                      <a:r>
                        <a:rPr lang="en-US" sz="2600" u="none" strike="noStrike" cap="none">
                          <a:solidFill>
                            <a:srgbClr val="FF0000"/>
                          </a:solidFill>
                          <a:latin typeface="Times New Roman"/>
                          <a:ea typeface="Times New Roman"/>
                          <a:cs typeface="Times New Roman"/>
                          <a:sym typeface="Times New Roman"/>
                        </a:rPr>
                        <a:t>Thể hiện ước mơ, niềm tin của nhân dân: con người bình thường cũng là những con người có tài năng, phẩm chất kì lạ. </a:t>
                      </a:r>
                      <a:endParaRPr/>
                    </a:p>
                  </a:txBody>
                  <a:tcPr marL="91450" marR="91450" marT="45725" marB="45725" anchor="ctr">
                    <a:lnL w="38100" cap="flat" cmpd="sng">
                      <a:solidFill>
                        <a:srgbClr val="3A3838"/>
                      </a:solidFill>
                      <a:prstDash val="solid"/>
                      <a:round/>
                      <a:headEnd type="none" w="sm" len="sm"/>
                      <a:tailEnd type="none" w="sm" len="sm"/>
                    </a:lnL>
                    <a:lnR w="38100" cap="flat" cmpd="sng">
                      <a:solidFill>
                        <a:srgbClr val="3A3838"/>
                      </a:solidFill>
                      <a:prstDash val="solid"/>
                      <a:round/>
                      <a:headEnd type="none" w="sm" len="sm"/>
                      <a:tailEnd type="none" w="sm" len="sm"/>
                    </a:lnR>
                    <a:lnT w="38100" cap="flat" cmpd="sng">
                      <a:solidFill>
                        <a:srgbClr val="3A3838"/>
                      </a:solidFill>
                      <a:prstDash val="solid"/>
                      <a:round/>
                      <a:headEnd type="none" w="sm" len="sm"/>
                      <a:tailEnd type="none" w="sm" len="sm"/>
                    </a:lnT>
                    <a:lnB w="38100" cap="flat" cmpd="sng">
                      <a:solidFill>
                        <a:srgbClr val="3A3838"/>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582" name="Google Shape;582;p30"/>
          <p:cNvGrpSpPr/>
          <p:nvPr/>
        </p:nvGrpSpPr>
        <p:grpSpPr>
          <a:xfrm>
            <a:off x="2080403" y="1447412"/>
            <a:ext cx="8945560" cy="1185615"/>
            <a:chOff x="2080403" y="1447412"/>
            <a:chExt cx="8945560" cy="1185615"/>
          </a:xfrm>
        </p:grpSpPr>
        <p:sp>
          <p:nvSpPr>
            <p:cNvPr id="583" name="Google Shape;583;p30"/>
            <p:cNvSpPr/>
            <p:nvPr/>
          </p:nvSpPr>
          <p:spPr>
            <a:xfrm>
              <a:off x="2080403" y="1447412"/>
              <a:ext cx="8945560" cy="1185615"/>
            </a:xfrm>
            <a:prstGeom prst="roundRect">
              <a:avLst>
                <a:gd name="adj" fmla="val 16667"/>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Thạch Sanh là con của người dân, cuộc đời và số phận rất gần gũi với nhân dân.</a:t>
              </a:r>
              <a:endParaRPr/>
            </a:p>
          </p:txBody>
        </p:sp>
        <p:sp>
          <p:nvSpPr>
            <p:cNvPr id="584" name="Google Shape;584;p30"/>
            <p:cNvSpPr/>
            <p:nvPr/>
          </p:nvSpPr>
          <p:spPr>
            <a:xfrm>
              <a:off x="2202677" y="1536950"/>
              <a:ext cx="8685063" cy="982966"/>
            </a:xfrm>
            <a:prstGeom prst="roundRect">
              <a:avLst>
                <a:gd name="adj" fmla="val 16667"/>
              </a:avLst>
            </a:prstGeom>
            <a:noFill/>
            <a:ln w="28575" cap="flat" cmpd="sng">
              <a:solidFill>
                <a:srgbClr val="26262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rgbClr val="262626"/>
                </a:solidFill>
                <a:latin typeface="Times New Roman"/>
                <a:ea typeface="Times New Roman"/>
                <a:cs typeface="Times New Roman"/>
                <a:sym typeface="Times New Roman"/>
              </a:endParaRPr>
            </a:p>
          </p:txBody>
        </p:sp>
      </p:grpSp>
      <p:grpSp>
        <p:nvGrpSpPr>
          <p:cNvPr id="585" name="Google Shape;585;p30"/>
          <p:cNvGrpSpPr/>
          <p:nvPr/>
        </p:nvGrpSpPr>
        <p:grpSpPr>
          <a:xfrm>
            <a:off x="2080403" y="2722565"/>
            <a:ext cx="8945560" cy="1589481"/>
            <a:chOff x="2080403" y="2722565"/>
            <a:chExt cx="8945560" cy="1589481"/>
          </a:xfrm>
        </p:grpSpPr>
        <p:sp>
          <p:nvSpPr>
            <p:cNvPr id="586" name="Google Shape;586;p30"/>
            <p:cNvSpPr/>
            <p:nvPr/>
          </p:nvSpPr>
          <p:spPr>
            <a:xfrm>
              <a:off x="2080403" y="2722565"/>
              <a:ext cx="8945560" cy="1589481"/>
            </a:xfrm>
            <a:prstGeom prst="roundRect">
              <a:avLst>
                <a:gd name="adj" fmla="val 16667"/>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Ra đời kì lạ, khác thường -&gt; Tô đậm tính chất kì lạ, đẹp đẽ cho nhân vật lí tưởng -&gt; Tăng sức hấp dẫn cho câu chuyện -&gt; Báo hiếu lập chiến công.</a:t>
              </a:r>
              <a:endParaRPr/>
            </a:p>
          </p:txBody>
        </p:sp>
        <p:sp>
          <p:nvSpPr>
            <p:cNvPr id="587" name="Google Shape;587;p30"/>
            <p:cNvSpPr/>
            <p:nvPr/>
          </p:nvSpPr>
          <p:spPr>
            <a:xfrm>
              <a:off x="2202676" y="2803607"/>
              <a:ext cx="8685063" cy="1406885"/>
            </a:xfrm>
            <a:prstGeom prst="roundRect">
              <a:avLst>
                <a:gd name="adj" fmla="val 16667"/>
              </a:avLst>
            </a:prstGeom>
            <a:noFill/>
            <a:ln w="28575" cap="flat" cmpd="sng">
              <a:solidFill>
                <a:srgbClr val="26262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rgbClr val="262626"/>
                </a:solidFill>
                <a:latin typeface="Times New Roman"/>
                <a:ea typeface="Times New Roman"/>
                <a:cs typeface="Times New Roman"/>
                <a:sym typeface="Times New Roman"/>
              </a:endParaRPr>
            </a:p>
          </p:txBody>
        </p:sp>
      </p:grpSp>
      <p:pic>
        <p:nvPicPr>
          <p:cNvPr id="588" name="Google Shape;588;p30" descr="A picture containing text, plant, flower&#10;&#10;Description automatically generated"/>
          <p:cNvPicPr preferRelativeResize="0"/>
          <p:nvPr/>
        </p:nvPicPr>
        <p:blipFill rotWithShape="1">
          <a:blip r:embed="rId3">
            <a:alphaModFix/>
          </a:blip>
          <a:srcRect/>
          <a:stretch/>
        </p:blipFill>
        <p:spPr>
          <a:xfrm>
            <a:off x="0" y="4595432"/>
            <a:ext cx="2080403" cy="2346363"/>
          </a:xfrm>
          <a:prstGeom prst="rect">
            <a:avLst/>
          </a:prstGeom>
          <a:noFill/>
          <a:ln>
            <a:noFill/>
          </a:ln>
        </p:spPr>
      </p:pic>
      <p:pic>
        <p:nvPicPr>
          <p:cNvPr id="589" name="Google Shape;589;p30" descr="A bird in a tree&#10;&#10;Description automatically generated with medium confidence"/>
          <p:cNvPicPr preferRelativeResize="0"/>
          <p:nvPr/>
        </p:nvPicPr>
        <p:blipFill rotWithShape="1">
          <a:blip r:embed="rId4">
            <a:alphaModFix/>
          </a:blip>
          <a:srcRect/>
          <a:stretch/>
        </p:blipFill>
        <p:spPr>
          <a:xfrm flipH="1">
            <a:off x="446567" y="1134647"/>
            <a:ext cx="2317898" cy="1712248"/>
          </a:xfrm>
          <a:prstGeom prst="rect">
            <a:avLst/>
          </a:prstGeom>
          <a:noFill/>
          <a:ln>
            <a:noFill/>
          </a:ln>
        </p:spPr>
      </p:pic>
      <p:pic>
        <p:nvPicPr>
          <p:cNvPr id="590" name="Google Shape;590;p30" descr="A picture containing text&#10;&#10;Description automatically generated"/>
          <p:cNvPicPr preferRelativeResize="0"/>
          <p:nvPr/>
        </p:nvPicPr>
        <p:blipFill rotWithShape="1">
          <a:blip r:embed="rId5">
            <a:alphaModFix/>
          </a:blip>
          <a:srcRect l="51649"/>
          <a:stretch/>
        </p:blipFill>
        <p:spPr>
          <a:xfrm flipH="1">
            <a:off x="637953" y="2747996"/>
            <a:ext cx="1179646" cy="15988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fade">
                                      <p:cBhvr>
                                        <p:cTn id="7" dur="500"/>
                                        <p:tgtEl>
                                          <p:spTgt spid="582"/>
                                        </p:tgtEl>
                                      </p:cBhvr>
                                    </p:animEffect>
                                  </p:childTnLst>
                                </p:cTn>
                              </p:par>
                              <p:par>
                                <p:cTn id="8" presetID="10" presetClass="entr" presetSubtype="0" fill="hold"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fade">
                                      <p:cBhvr>
                                        <p:cTn id="10" dur="500"/>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500"/>
                                        <p:tgtEl>
                                          <p:spTgt spid="585"/>
                                        </p:tgtEl>
                                        <p:attrNameLst>
                                          <p:attrName>ppt_w</p:attrName>
                                        </p:attrNameLst>
                                      </p:cBhvr>
                                      <p:tavLst>
                                        <p:tav tm="0">
                                          <p:val>
                                            <p:strVal val="0"/>
                                          </p:val>
                                        </p:tav>
                                        <p:tav tm="100000">
                                          <p:val>
                                            <p:strVal val="#ppt_w"/>
                                          </p:val>
                                        </p:tav>
                                      </p:tavLst>
                                    </p:anim>
                                    <p:anim calcmode="lin" valueType="num">
                                      <p:cBhvr additive="base">
                                        <p:cTn id="16" dur="500"/>
                                        <p:tgtEl>
                                          <p:spTgt spid="585"/>
                                        </p:tgtEl>
                                        <p:attrNameLst>
                                          <p:attrName>ppt_h</p:attrName>
                                        </p:attrNameLst>
                                      </p:cBhvr>
                                      <p:tavLst>
                                        <p:tav tm="0">
                                          <p:val>
                                            <p:strVal val="0"/>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590"/>
                                        </p:tgtEl>
                                        <p:attrNameLst>
                                          <p:attrName>style.visibility</p:attrName>
                                        </p:attrNameLst>
                                      </p:cBhvr>
                                      <p:to>
                                        <p:strVal val="visible"/>
                                      </p:to>
                                    </p:set>
                                    <p:animEffect transition="in" filter="fade">
                                      <p:cBhvr>
                                        <p:cTn id="19" dur="500"/>
                                        <p:tgtEl>
                                          <p:spTgt spid="5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88"/>
                                        </p:tgtEl>
                                        <p:attrNameLst>
                                          <p:attrName>style.visibility</p:attrName>
                                        </p:attrNameLst>
                                      </p:cBhvr>
                                      <p:to>
                                        <p:strVal val="visible"/>
                                      </p:to>
                                    </p:set>
                                    <p:animEffect transition="in" filter="fade">
                                      <p:cBhvr>
                                        <p:cTn id="24" dur="1000"/>
                                        <p:tgtEl>
                                          <p:spTgt spid="588"/>
                                        </p:tgtEl>
                                      </p:cBhvr>
                                    </p:animEffect>
                                  </p:childTnLst>
                                </p:cTn>
                              </p:par>
                              <p:par>
                                <p:cTn id="25" presetID="10" presetClass="entr" presetSubtype="0" fill="hold" nodeType="withEffect">
                                  <p:stCondLst>
                                    <p:cond delay="0"/>
                                  </p:stCondLst>
                                  <p:childTnLst>
                                    <p:set>
                                      <p:cBhvr>
                                        <p:cTn id="26" dur="1" fill="hold">
                                          <p:stCondLst>
                                            <p:cond delay="0"/>
                                          </p:stCondLst>
                                        </p:cTn>
                                        <p:tgtEl>
                                          <p:spTgt spid="581"/>
                                        </p:tgtEl>
                                        <p:attrNameLst>
                                          <p:attrName>style.visibility</p:attrName>
                                        </p:attrNameLst>
                                      </p:cBhvr>
                                      <p:to>
                                        <p:strVal val="visible"/>
                                      </p:to>
                                    </p:set>
                                    <p:animEffect transition="in" filter="fade">
                                      <p:cBhvr>
                                        <p:cTn id="27" dur="10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31"/>
          <p:cNvSpPr/>
          <p:nvPr/>
        </p:nvSpPr>
        <p:spPr>
          <a:xfrm rot="-866713">
            <a:off x="6519524" y="1496975"/>
            <a:ext cx="3862652" cy="3885111"/>
          </a:xfrm>
          <a:prstGeom prst="cloudCallout">
            <a:avLst>
              <a:gd name="adj1" fmla="val -59059"/>
              <a:gd name="adj2" fmla="val 52678"/>
            </a:avLst>
          </a:prstGeom>
          <a:solidFill>
            <a:schemeClr val="lt1"/>
          </a:solidFill>
          <a:ln w="12700" cap="flat" cmpd="sng">
            <a:solidFill>
              <a:srgbClr val="00B05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596" name="Google Shape;596;p31"/>
          <p:cNvSpPr/>
          <p:nvPr/>
        </p:nvSpPr>
        <p:spPr>
          <a:xfrm rot="216842" flipH="1">
            <a:off x="6852699" y="2312211"/>
            <a:ext cx="2897436" cy="2560312"/>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3500" b="1">
                <a:solidFill>
                  <a:srgbClr val="833C0B"/>
                </a:solidFill>
                <a:latin typeface="Times New Roman"/>
                <a:ea typeface="Times New Roman"/>
                <a:cs typeface="Times New Roman"/>
                <a:sym typeface="Times New Roman"/>
              </a:rPr>
              <a:t>Sự ra đời của Thạch Sanh gợi em nhớ tới nhân vật nào?</a:t>
            </a:r>
            <a:endParaRPr sz="3500">
              <a:solidFill>
                <a:srgbClr val="833C0B"/>
              </a:solidFill>
              <a:latin typeface="Times New Roman"/>
              <a:ea typeface="Times New Roman"/>
              <a:cs typeface="Times New Roman"/>
              <a:sym typeface="Times New Roman"/>
            </a:endParaRPr>
          </a:p>
        </p:txBody>
      </p:sp>
      <p:pic>
        <p:nvPicPr>
          <p:cNvPr id="597" name="Google Shape;597;p31" descr="F:\未标题-1.png"/>
          <p:cNvPicPr preferRelativeResize="0"/>
          <p:nvPr/>
        </p:nvPicPr>
        <p:blipFill rotWithShape="1">
          <a:blip r:embed="rId3">
            <a:alphaModFix/>
          </a:blip>
          <a:srcRect l="26573" t="6173" r="32921" b="7680"/>
          <a:stretch/>
        </p:blipFill>
        <p:spPr>
          <a:xfrm>
            <a:off x="2945933" y="1702084"/>
            <a:ext cx="3828952" cy="5155916"/>
          </a:xfrm>
          <a:prstGeom prst="rect">
            <a:avLst/>
          </a:prstGeom>
          <a:noFill/>
          <a:ln>
            <a:noFill/>
          </a:ln>
        </p:spPr>
      </p:pic>
      <p:sp>
        <p:nvSpPr>
          <p:cNvPr id="598" name="Google Shape;598;p31"/>
          <p:cNvSpPr/>
          <p:nvPr/>
        </p:nvSpPr>
        <p:spPr>
          <a:xfrm>
            <a:off x="0" y="297712"/>
            <a:ext cx="830141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a. Sự ra đời và lớn lên của Thạch Sanh</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 calcmode="lin" valueType="num">
                                      <p:cBhvr additive="base">
                                        <p:cTn id="7" dur="500"/>
                                        <p:tgtEl>
                                          <p:spTgt spid="595"/>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597"/>
                                        </p:tgtEl>
                                        <p:attrNameLst>
                                          <p:attrName>style.visibility</p:attrName>
                                        </p:attrNameLst>
                                      </p:cBhvr>
                                      <p:to>
                                        <p:strVal val="visible"/>
                                      </p:to>
                                    </p:set>
                                    <p:animEffect transition="in" filter="fade">
                                      <p:cBhvr>
                                        <p:cTn id="10" dur="1000"/>
                                        <p:tgtEl>
                                          <p:spTgt spid="597"/>
                                        </p:tgtEl>
                                      </p:cBhvr>
                                    </p:animEffect>
                                  </p:childTnLst>
                                </p:cTn>
                              </p:par>
                              <p:par>
                                <p:cTn id="11" presetID="10" presetClass="entr" presetSubtype="0" fill="hold" nodeType="withEffect">
                                  <p:stCondLst>
                                    <p:cond delay="0"/>
                                  </p:stCondLst>
                                  <p:childTnLst>
                                    <p:set>
                                      <p:cBhvr>
                                        <p:cTn id="12" dur="1" fill="hold">
                                          <p:stCondLst>
                                            <p:cond delay="0"/>
                                          </p:stCondLst>
                                        </p:cTn>
                                        <p:tgtEl>
                                          <p:spTgt spid="596"/>
                                        </p:tgtEl>
                                        <p:attrNameLst>
                                          <p:attrName>style.visibility</p:attrName>
                                        </p:attrNameLst>
                                      </p:cBhvr>
                                      <p:to>
                                        <p:strVal val="visible"/>
                                      </p:to>
                                    </p:set>
                                    <p:animEffect transition="in" filter="fade">
                                      <p:cBhvr>
                                        <p:cTn id="13" dur="5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32" descr="Truyện Cây Khế (Có file nghe MP3) - Sự tích Cây Khế - Download.vn"/>
          <p:cNvPicPr preferRelativeResize="0"/>
          <p:nvPr/>
        </p:nvPicPr>
        <p:blipFill rotWithShape="1">
          <a:blip r:embed="rId3">
            <a:alphaModFix/>
          </a:blip>
          <a:srcRect/>
          <a:stretch/>
        </p:blipFill>
        <p:spPr>
          <a:xfrm>
            <a:off x="317456" y="0"/>
            <a:ext cx="6297013" cy="3296093"/>
          </a:xfrm>
          <a:prstGeom prst="rect">
            <a:avLst/>
          </a:prstGeom>
          <a:noFill/>
          <a:ln>
            <a:noFill/>
          </a:ln>
        </p:spPr>
      </p:pic>
      <p:pic>
        <p:nvPicPr>
          <p:cNvPr id="604" name="Google Shape;604;p32" descr="Truyện cổ tích sọ dừa"/>
          <p:cNvPicPr preferRelativeResize="0"/>
          <p:nvPr/>
        </p:nvPicPr>
        <p:blipFill rotWithShape="1">
          <a:blip r:embed="rId4">
            <a:alphaModFix/>
          </a:blip>
          <a:srcRect/>
          <a:stretch/>
        </p:blipFill>
        <p:spPr>
          <a:xfrm>
            <a:off x="7071166" y="2190308"/>
            <a:ext cx="4803378" cy="3306325"/>
          </a:xfrm>
          <a:prstGeom prst="rect">
            <a:avLst/>
          </a:prstGeom>
          <a:noFill/>
          <a:ln>
            <a:noFill/>
          </a:ln>
        </p:spPr>
      </p:pic>
      <p:pic>
        <p:nvPicPr>
          <p:cNvPr id="605" name="Google Shape;605;p32" descr="HÃ¬nh áº£nh cÃ³ liÃªn quan"/>
          <p:cNvPicPr preferRelativeResize="0"/>
          <p:nvPr/>
        </p:nvPicPr>
        <p:blipFill rotWithShape="1">
          <a:blip r:embed="rId5">
            <a:alphaModFix/>
          </a:blip>
          <a:srcRect r="9262" b="5281"/>
          <a:stretch/>
        </p:blipFill>
        <p:spPr>
          <a:xfrm>
            <a:off x="1842476" y="3515344"/>
            <a:ext cx="4253524" cy="32561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33"/>
          <p:cNvSpPr/>
          <p:nvPr/>
        </p:nvSpPr>
        <p:spPr>
          <a:xfrm>
            <a:off x="0" y="297712"/>
            <a:ext cx="6096000" cy="701748"/>
          </a:xfrm>
          <a:prstGeom prst="homePlate">
            <a:avLst>
              <a:gd name="adj" fmla="val 50000"/>
            </a:avLst>
          </a:prstGeom>
          <a:solidFill>
            <a:schemeClr val="lt1"/>
          </a:solidFill>
          <a:ln w="381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b="1">
                <a:solidFill>
                  <a:srgbClr val="941100"/>
                </a:solidFill>
                <a:latin typeface="Times New Roman"/>
                <a:ea typeface="Times New Roman"/>
                <a:cs typeface="Times New Roman"/>
                <a:sym typeface="Times New Roman"/>
              </a:rPr>
              <a:t>TRÒ CHƠI </a:t>
            </a:r>
            <a:r>
              <a:rPr lang="en-US" sz="3200" b="1">
                <a:solidFill>
                  <a:srgbClr val="FF0000"/>
                </a:solidFill>
                <a:latin typeface="Times New Roman"/>
                <a:ea typeface="Times New Roman"/>
                <a:cs typeface="Times New Roman"/>
                <a:sym typeface="Times New Roman"/>
              </a:rPr>
              <a:t>SẮC</a:t>
            </a:r>
            <a:r>
              <a:rPr lang="en-US" sz="3200" b="1">
                <a:solidFill>
                  <a:srgbClr val="00B050"/>
                </a:solidFill>
                <a:latin typeface="Times New Roman"/>
                <a:ea typeface="Times New Roman"/>
                <a:cs typeface="Times New Roman"/>
                <a:sym typeface="Times New Roman"/>
              </a:rPr>
              <a:t> </a:t>
            </a:r>
            <a:r>
              <a:rPr lang="en-US" sz="3200" b="1">
                <a:solidFill>
                  <a:srgbClr val="0070C0"/>
                </a:solidFill>
                <a:latin typeface="Times New Roman"/>
                <a:ea typeface="Times New Roman"/>
                <a:cs typeface="Times New Roman"/>
                <a:sym typeface="Times New Roman"/>
              </a:rPr>
              <a:t>MÀU</a:t>
            </a:r>
            <a:r>
              <a:rPr lang="en-US" sz="3200" b="1">
                <a:solidFill>
                  <a:srgbClr val="00B050"/>
                </a:solidFill>
                <a:latin typeface="Times New Roman"/>
                <a:ea typeface="Times New Roman"/>
                <a:cs typeface="Times New Roman"/>
                <a:sym typeface="Times New Roman"/>
              </a:rPr>
              <a:t> </a:t>
            </a:r>
            <a:r>
              <a:rPr lang="en-US" sz="3200" b="1">
                <a:solidFill>
                  <a:srgbClr val="FFC000"/>
                </a:solidFill>
                <a:latin typeface="Times New Roman"/>
                <a:ea typeface="Times New Roman"/>
                <a:cs typeface="Times New Roman"/>
                <a:sym typeface="Times New Roman"/>
              </a:rPr>
              <a:t>BÍ</a:t>
            </a:r>
            <a:r>
              <a:rPr lang="en-US" sz="3200" b="1">
                <a:solidFill>
                  <a:srgbClr val="00B050"/>
                </a:solidFill>
                <a:latin typeface="Times New Roman"/>
                <a:ea typeface="Times New Roman"/>
                <a:cs typeface="Times New Roman"/>
                <a:sym typeface="Times New Roman"/>
              </a:rPr>
              <a:t> </a:t>
            </a:r>
            <a:r>
              <a:rPr lang="en-US" sz="3200" b="1">
                <a:solidFill>
                  <a:srgbClr val="7030A0"/>
                </a:solidFill>
                <a:latin typeface="Times New Roman"/>
                <a:ea typeface="Times New Roman"/>
                <a:cs typeface="Times New Roman"/>
                <a:sym typeface="Times New Roman"/>
              </a:rPr>
              <a:t>ẨN</a:t>
            </a:r>
            <a:r>
              <a:rPr lang="en-US" sz="3200" b="1">
                <a:solidFill>
                  <a:srgbClr val="00B050"/>
                </a:solidFill>
                <a:latin typeface="Times New Roman"/>
                <a:ea typeface="Times New Roman"/>
                <a:cs typeface="Times New Roman"/>
                <a:sym typeface="Times New Roman"/>
              </a:rPr>
              <a:t> </a:t>
            </a:r>
            <a:endParaRPr sz="3200" b="1">
              <a:solidFill>
                <a:srgbClr val="00B050"/>
              </a:solidFill>
              <a:latin typeface="Times New Roman"/>
              <a:ea typeface="Times New Roman"/>
              <a:cs typeface="Times New Roman"/>
              <a:sym typeface="Times New Roman"/>
            </a:endParaRPr>
          </a:p>
        </p:txBody>
      </p:sp>
      <p:sp>
        <p:nvSpPr>
          <p:cNvPr id="611" name="Google Shape;611;p33"/>
          <p:cNvSpPr txBox="1"/>
          <p:nvPr/>
        </p:nvSpPr>
        <p:spPr>
          <a:xfrm>
            <a:off x="3756565" y="1571932"/>
            <a:ext cx="7972300"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GV đưa ra 4 mảnh ghép với 4 màu khác nhau</a:t>
            </a:r>
            <a:endParaRPr sz="3200">
              <a:solidFill>
                <a:schemeClr val="dk1"/>
              </a:solidFill>
              <a:latin typeface="Times New Roman"/>
              <a:ea typeface="Times New Roman"/>
              <a:cs typeface="Times New Roman"/>
              <a:sym typeface="Times New Roman"/>
            </a:endParaRPr>
          </a:p>
        </p:txBody>
      </p:sp>
      <p:sp>
        <p:nvSpPr>
          <p:cNvPr id="612" name="Google Shape;612;p33"/>
          <p:cNvSpPr txBox="1"/>
          <p:nvPr/>
        </p:nvSpPr>
        <p:spPr>
          <a:xfrm>
            <a:off x="3756565" y="2630043"/>
            <a:ext cx="7972300" cy="1107992"/>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Mỗi mảnh ghép sẽ tương ứng với 1 bức tranh, HS đoán bức tranh đó dựa vào số ô chữ gợi ý</a:t>
            </a:r>
            <a:endParaRPr sz="3200">
              <a:solidFill>
                <a:schemeClr val="dk1"/>
              </a:solidFill>
              <a:latin typeface="Times New Roman"/>
              <a:ea typeface="Times New Roman"/>
              <a:cs typeface="Times New Roman"/>
              <a:sym typeface="Times New Roman"/>
            </a:endParaRPr>
          </a:p>
        </p:txBody>
      </p:sp>
      <p:sp>
        <p:nvSpPr>
          <p:cNvPr id="613" name="Google Shape;613;p33"/>
          <p:cNvSpPr txBox="1"/>
          <p:nvPr/>
        </p:nvSpPr>
        <p:spPr>
          <a:xfrm>
            <a:off x="3756565" y="4162347"/>
            <a:ext cx="7972300" cy="1107992"/>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Đoán đúng, được mở mảnh ghép và cộng 1 điểm, đoán sai nhường cho đội bạn</a:t>
            </a:r>
            <a:endParaRPr sz="3200">
              <a:solidFill>
                <a:schemeClr val="dk1"/>
              </a:solidFill>
              <a:latin typeface="Times New Roman"/>
              <a:ea typeface="Times New Roman"/>
              <a:cs typeface="Times New Roman"/>
              <a:sym typeface="Times New Roman"/>
            </a:endParaRPr>
          </a:p>
        </p:txBody>
      </p:sp>
      <p:sp>
        <p:nvSpPr>
          <p:cNvPr id="614" name="Google Shape;614;p33"/>
          <p:cNvSpPr/>
          <p:nvPr/>
        </p:nvSpPr>
        <p:spPr>
          <a:xfrm>
            <a:off x="456949" y="2759953"/>
            <a:ext cx="2158660" cy="1956390"/>
          </a:xfrm>
          <a:prstGeom prst="roundRect">
            <a:avLst>
              <a:gd name="adj" fmla="val 1666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rgbClr val="385623"/>
                </a:solidFill>
                <a:latin typeface="Times New Roman"/>
                <a:ea typeface="Times New Roman"/>
                <a:cs typeface="Times New Roman"/>
                <a:sym typeface="Times New Roman"/>
              </a:rPr>
              <a:t>LUẬT CHƠI</a:t>
            </a:r>
            <a:endParaRPr/>
          </a:p>
        </p:txBody>
      </p:sp>
      <p:cxnSp>
        <p:nvCxnSpPr>
          <p:cNvPr id="615" name="Google Shape;615;p33"/>
          <p:cNvCxnSpPr>
            <a:stCxn id="614" idx="3"/>
            <a:endCxn id="611" idx="1"/>
          </p:cNvCxnSpPr>
          <p:nvPr/>
        </p:nvCxnSpPr>
        <p:spPr>
          <a:xfrm rot="10800000" flipH="1">
            <a:off x="2615609" y="1879648"/>
            <a:ext cx="1140900" cy="1858500"/>
          </a:xfrm>
          <a:prstGeom prst="straightConnector1">
            <a:avLst/>
          </a:prstGeom>
          <a:noFill/>
          <a:ln w="38100" cap="flat" cmpd="sng">
            <a:solidFill>
              <a:schemeClr val="accent2"/>
            </a:solidFill>
            <a:prstDash val="solid"/>
            <a:miter lim="800000"/>
            <a:headEnd type="none" w="sm" len="sm"/>
            <a:tailEnd type="triangle" w="med" len="med"/>
          </a:ln>
        </p:spPr>
      </p:cxnSp>
      <p:cxnSp>
        <p:nvCxnSpPr>
          <p:cNvPr id="616" name="Google Shape;616;p33"/>
          <p:cNvCxnSpPr/>
          <p:nvPr/>
        </p:nvCxnSpPr>
        <p:spPr>
          <a:xfrm rot="10800000" flipH="1">
            <a:off x="2615609" y="3184039"/>
            <a:ext cx="1140956" cy="554109"/>
          </a:xfrm>
          <a:prstGeom prst="straightConnector1">
            <a:avLst/>
          </a:prstGeom>
          <a:noFill/>
          <a:ln w="38100" cap="flat" cmpd="sng">
            <a:solidFill>
              <a:schemeClr val="accent2"/>
            </a:solidFill>
            <a:prstDash val="solid"/>
            <a:miter lim="800000"/>
            <a:headEnd type="none" w="sm" len="sm"/>
            <a:tailEnd type="triangle" w="med" len="med"/>
          </a:ln>
        </p:spPr>
      </p:cxnSp>
      <p:cxnSp>
        <p:nvCxnSpPr>
          <p:cNvPr id="617" name="Google Shape;617;p33"/>
          <p:cNvCxnSpPr>
            <a:stCxn id="614" idx="3"/>
          </p:cNvCxnSpPr>
          <p:nvPr/>
        </p:nvCxnSpPr>
        <p:spPr>
          <a:xfrm>
            <a:off x="2615609" y="3738148"/>
            <a:ext cx="1140900" cy="750300"/>
          </a:xfrm>
          <a:prstGeom prst="straightConnector1">
            <a:avLst/>
          </a:prstGeom>
          <a:noFill/>
          <a:ln w="38100" cap="flat" cmpd="sng">
            <a:solidFill>
              <a:schemeClr val="accent2"/>
            </a:solidFill>
            <a:prstDash val="solid"/>
            <a:miter lim="800000"/>
            <a:headEnd type="none" w="sm" len="sm"/>
            <a:tailEnd type="triangle" w="med" len="med"/>
          </a:ln>
        </p:spPr>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
                                        <p:tgtEl>
                                          <p:spTgt spid="614"/>
                                        </p:tgtEl>
                                      </p:cBhvr>
                                    </p:animEffect>
                                  </p:childTnLst>
                                </p:cTn>
                              </p:par>
                              <p:par>
                                <p:cTn id="8" presetID="10" presetClass="entr" presetSubtype="0" fill="hold" nodeType="withEffect">
                                  <p:stCondLst>
                                    <p:cond delay="0"/>
                                  </p:stCondLst>
                                  <p:childTnLst>
                                    <p:set>
                                      <p:cBhvr>
                                        <p:cTn id="9" dur="1" fill="hold">
                                          <p:stCondLst>
                                            <p:cond delay="0"/>
                                          </p:stCondLst>
                                        </p:cTn>
                                        <p:tgtEl>
                                          <p:spTgt spid="611"/>
                                        </p:tgtEl>
                                        <p:attrNameLst>
                                          <p:attrName>style.visibility</p:attrName>
                                        </p:attrNameLst>
                                      </p:cBhvr>
                                      <p:to>
                                        <p:strVal val="visible"/>
                                      </p:to>
                                    </p:set>
                                    <p:animEffect transition="in" filter="fade">
                                      <p:cBhvr>
                                        <p:cTn id="10" dur="1000"/>
                                        <p:tgtEl>
                                          <p:spTgt spid="611"/>
                                        </p:tgtEl>
                                      </p:cBhvr>
                                    </p:animEffect>
                                  </p:childTnLst>
                                </p:cTn>
                              </p:par>
                              <p:par>
                                <p:cTn id="11" presetID="10" presetClass="entr" presetSubtype="0" fill="hold" nodeType="withEffect">
                                  <p:stCondLst>
                                    <p:cond delay="0"/>
                                  </p:stCondLst>
                                  <p:childTnLst>
                                    <p:set>
                                      <p:cBhvr>
                                        <p:cTn id="12" dur="1" fill="hold">
                                          <p:stCondLst>
                                            <p:cond delay="0"/>
                                          </p:stCondLst>
                                        </p:cTn>
                                        <p:tgtEl>
                                          <p:spTgt spid="612"/>
                                        </p:tgtEl>
                                        <p:attrNameLst>
                                          <p:attrName>style.visibility</p:attrName>
                                        </p:attrNameLst>
                                      </p:cBhvr>
                                      <p:to>
                                        <p:strVal val="visible"/>
                                      </p:to>
                                    </p:set>
                                    <p:animEffect transition="in" filter="fade">
                                      <p:cBhvr>
                                        <p:cTn id="13" dur="1000"/>
                                        <p:tgtEl>
                                          <p:spTgt spid="612"/>
                                        </p:tgtEl>
                                      </p:cBhvr>
                                    </p:animEffect>
                                  </p:childTnLst>
                                </p:cTn>
                              </p:par>
                              <p:par>
                                <p:cTn id="14" presetID="10" presetClass="entr" presetSubtype="0" fill="hold" nodeType="withEffect">
                                  <p:stCondLst>
                                    <p:cond delay="0"/>
                                  </p:stCondLst>
                                  <p:childTnLst>
                                    <p:set>
                                      <p:cBhvr>
                                        <p:cTn id="15" dur="1" fill="hold">
                                          <p:stCondLst>
                                            <p:cond delay="0"/>
                                          </p:stCondLst>
                                        </p:cTn>
                                        <p:tgtEl>
                                          <p:spTgt spid="613"/>
                                        </p:tgtEl>
                                        <p:attrNameLst>
                                          <p:attrName>style.visibility</p:attrName>
                                        </p:attrNameLst>
                                      </p:cBhvr>
                                      <p:to>
                                        <p:strVal val="visible"/>
                                      </p:to>
                                    </p:set>
                                    <p:animEffect transition="in" filter="fade">
                                      <p:cBhvr>
                                        <p:cTn id="16" dur="1000"/>
                                        <p:tgtEl>
                                          <p:spTgt spid="613"/>
                                        </p:tgtEl>
                                      </p:cBhvr>
                                    </p:animEffect>
                                  </p:childTnLst>
                                </p:cTn>
                              </p:par>
                              <p:par>
                                <p:cTn id="17" presetID="10" presetClass="entr" presetSubtype="0" fill="hold" nodeType="withEffect">
                                  <p:stCondLst>
                                    <p:cond delay="0"/>
                                  </p:stCondLst>
                                  <p:childTnLst>
                                    <p:set>
                                      <p:cBhvr>
                                        <p:cTn id="18" dur="1" fill="hold">
                                          <p:stCondLst>
                                            <p:cond delay="0"/>
                                          </p:stCondLst>
                                        </p:cTn>
                                        <p:tgtEl>
                                          <p:spTgt spid="615"/>
                                        </p:tgtEl>
                                        <p:attrNameLst>
                                          <p:attrName>style.visibility</p:attrName>
                                        </p:attrNameLst>
                                      </p:cBhvr>
                                      <p:to>
                                        <p:strVal val="visible"/>
                                      </p:to>
                                    </p:set>
                                    <p:animEffect transition="in" filter="fade">
                                      <p:cBhvr>
                                        <p:cTn id="19" dur="500"/>
                                        <p:tgtEl>
                                          <p:spTgt spid="615"/>
                                        </p:tgtEl>
                                      </p:cBhvr>
                                    </p:animEffect>
                                  </p:childTnLst>
                                </p:cTn>
                              </p:par>
                              <p:par>
                                <p:cTn id="20" presetID="10" presetClass="entr" presetSubtype="0" fill="hold" nodeType="withEffect">
                                  <p:stCondLst>
                                    <p:cond delay="0"/>
                                  </p:stCondLst>
                                  <p:childTnLst>
                                    <p:set>
                                      <p:cBhvr>
                                        <p:cTn id="21" dur="1" fill="hold">
                                          <p:stCondLst>
                                            <p:cond delay="0"/>
                                          </p:stCondLst>
                                        </p:cTn>
                                        <p:tgtEl>
                                          <p:spTgt spid="616"/>
                                        </p:tgtEl>
                                        <p:attrNameLst>
                                          <p:attrName>style.visibility</p:attrName>
                                        </p:attrNameLst>
                                      </p:cBhvr>
                                      <p:to>
                                        <p:strVal val="visible"/>
                                      </p:to>
                                    </p:set>
                                    <p:animEffect transition="in" filter="fade">
                                      <p:cBhvr>
                                        <p:cTn id="22" dur="500"/>
                                        <p:tgtEl>
                                          <p:spTgt spid="616"/>
                                        </p:tgtEl>
                                      </p:cBhvr>
                                    </p:animEffect>
                                  </p:childTnLst>
                                </p:cTn>
                              </p:par>
                              <p:par>
                                <p:cTn id="23" presetID="10" presetClass="entr" presetSubtype="0" fill="hold" nodeType="withEffect">
                                  <p:stCondLst>
                                    <p:cond delay="0"/>
                                  </p:stCondLst>
                                  <p:childTnLst>
                                    <p:set>
                                      <p:cBhvr>
                                        <p:cTn id="24" dur="1" fill="hold">
                                          <p:stCondLst>
                                            <p:cond delay="0"/>
                                          </p:stCondLst>
                                        </p:cTn>
                                        <p:tgtEl>
                                          <p:spTgt spid="617"/>
                                        </p:tgtEl>
                                        <p:attrNameLst>
                                          <p:attrName>style.visibility</p:attrName>
                                        </p:attrNameLst>
                                      </p:cBhvr>
                                      <p:to>
                                        <p:strVal val="visible"/>
                                      </p:to>
                                    </p:set>
                                    <p:animEffect transition="in" filter="fade">
                                      <p:cBhvr>
                                        <p:cTn id="25" dur="5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34" descr="C:\Users\user\AppData\Local\Temp\Rar$DIa0.387\thach1.gif"/>
          <p:cNvPicPr preferRelativeResize="0"/>
          <p:nvPr/>
        </p:nvPicPr>
        <p:blipFill rotWithShape="1">
          <a:blip r:embed="rId3">
            <a:alphaModFix/>
          </a:blip>
          <a:srcRect/>
          <a:stretch/>
        </p:blipFill>
        <p:spPr>
          <a:xfrm>
            <a:off x="7563303" y="52425"/>
            <a:ext cx="4244232" cy="2780913"/>
          </a:xfrm>
          <a:prstGeom prst="rect">
            <a:avLst/>
          </a:prstGeom>
          <a:noFill/>
          <a:ln>
            <a:noFill/>
          </a:ln>
        </p:spPr>
      </p:pic>
      <p:pic>
        <p:nvPicPr>
          <p:cNvPr id="623" name="Google Shape;623;p34"/>
          <p:cNvPicPr preferRelativeResize="0"/>
          <p:nvPr/>
        </p:nvPicPr>
        <p:blipFill rotWithShape="1">
          <a:blip r:embed="rId4">
            <a:alphaModFix/>
          </a:blip>
          <a:srcRect l="8388" t="9999" r="13254" b="7532"/>
          <a:stretch/>
        </p:blipFill>
        <p:spPr>
          <a:xfrm>
            <a:off x="3304982" y="50054"/>
            <a:ext cx="4258101" cy="2803578"/>
          </a:xfrm>
          <a:prstGeom prst="rect">
            <a:avLst/>
          </a:prstGeom>
          <a:noFill/>
          <a:ln>
            <a:noFill/>
          </a:ln>
        </p:spPr>
      </p:pic>
      <p:graphicFrame>
        <p:nvGraphicFramePr>
          <p:cNvPr id="624" name="Google Shape;624;p34"/>
          <p:cNvGraphicFramePr/>
          <p:nvPr/>
        </p:nvGraphicFramePr>
        <p:xfrm>
          <a:off x="3549126" y="5840121"/>
          <a:ext cx="3000000" cy="3000000"/>
        </p:xfrm>
        <a:graphic>
          <a:graphicData uri="http://schemas.openxmlformats.org/drawingml/2006/table">
            <a:tbl>
              <a:tblPr firstRow="1" bandRow="1">
                <a:noFill/>
                <a:tableStyleId>{57337C54-5E62-499E-AD3C-43C7EDF21A7F}</a:tableStyleId>
              </a:tblPr>
              <a:tblGrid>
                <a:gridCol w="682525">
                  <a:extLst>
                    <a:ext uri="{9D8B030D-6E8A-4147-A177-3AD203B41FA5}">
                      <a16:colId xmlns:a16="http://schemas.microsoft.com/office/drawing/2014/main" val="20000"/>
                    </a:ext>
                  </a:extLst>
                </a:gridCol>
                <a:gridCol w="682525">
                  <a:extLst>
                    <a:ext uri="{9D8B030D-6E8A-4147-A177-3AD203B41FA5}">
                      <a16:colId xmlns:a16="http://schemas.microsoft.com/office/drawing/2014/main" val="20001"/>
                    </a:ext>
                  </a:extLst>
                </a:gridCol>
                <a:gridCol w="682525">
                  <a:extLst>
                    <a:ext uri="{9D8B030D-6E8A-4147-A177-3AD203B41FA5}">
                      <a16:colId xmlns:a16="http://schemas.microsoft.com/office/drawing/2014/main" val="20002"/>
                    </a:ext>
                  </a:extLst>
                </a:gridCol>
                <a:gridCol w="682525">
                  <a:extLst>
                    <a:ext uri="{9D8B030D-6E8A-4147-A177-3AD203B41FA5}">
                      <a16:colId xmlns:a16="http://schemas.microsoft.com/office/drawing/2014/main" val="20003"/>
                    </a:ext>
                  </a:extLst>
                </a:gridCol>
                <a:gridCol w="682525">
                  <a:extLst>
                    <a:ext uri="{9D8B030D-6E8A-4147-A177-3AD203B41FA5}">
                      <a16:colId xmlns:a16="http://schemas.microsoft.com/office/drawing/2014/main" val="20004"/>
                    </a:ext>
                  </a:extLst>
                </a:gridCol>
                <a:gridCol w="682525">
                  <a:extLst>
                    <a:ext uri="{9D8B030D-6E8A-4147-A177-3AD203B41FA5}">
                      <a16:colId xmlns:a16="http://schemas.microsoft.com/office/drawing/2014/main" val="20005"/>
                    </a:ext>
                  </a:extLst>
                </a:gridCol>
                <a:gridCol w="682525">
                  <a:extLst>
                    <a:ext uri="{9D8B030D-6E8A-4147-A177-3AD203B41FA5}">
                      <a16:colId xmlns:a16="http://schemas.microsoft.com/office/drawing/2014/main" val="20006"/>
                    </a:ext>
                  </a:extLst>
                </a:gridCol>
                <a:gridCol w="682525">
                  <a:extLst>
                    <a:ext uri="{9D8B030D-6E8A-4147-A177-3AD203B41FA5}">
                      <a16:colId xmlns:a16="http://schemas.microsoft.com/office/drawing/2014/main" val="20007"/>
                    </a:ext>
                  </a:extLst>
                </a:gridCol>
                <a:gridCol w="682525">
                  <a:extLst>
                    <a:ext uri="{9D8B030D-6E8A-4147-A177-3AD203B41FA5}">
                      <a16:colId xmlns:a16="http://schemas.microsoft.com/office/drawing/2014/main" val="20008"/>
                    </a:ext>
                  </a:extLst>
                </a:gridCol>
                <a:gridCol w="682525">
                  <a:extLst>
                    <a:ext uri="{9D8B030D-6E8A-4147-A177-3AD203B41FA5}">
                      <a16:colId xmlns:a16="http://schemas.microsoft.com/office/drawing/2014/main" val="20009"/>
                    </a:ext>
                  </a:extLst>
                </a:gridCol>
                <a:gridCol w="682525">
                  <a:extLst>
                    <a:ext uri="{9D8B030D-6E8A-4147-A177-3AD203B41FA5}">
                      <a16:colId xmlns:a16="http://schemas.microsoft.com/office/drawing/2014/main" val="20010"/>
                    </a:ext>
                  </a:extLst>
                </a:gridCol>
                <a:gridCol w="682525">
                  <a:extLst>
                    <a:ext uri="{9D8B030D-6E8A-4147-A177-3AD203B41FA5}">
                      <a16:colId xmlns:a16="http://schemas.microsoft.com/office/drawing/2014/main" val="20011"/>
                    </a:ext>
                  </a:extLst>
                </a:gridCol>
              </a:tblGrid>
              <a:tr h="6724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25" name="Google Shape;625;p34"/>
          <p:cNvGraphicFramePr/>
          <p:nvPr/>
        </p:nvGraphicFramePr>
        <p:xfrm>
          <a:off x="3619641" y="5887882"/>
          <a:ext cx="3000000" cy="3000000"/>
        </p:xfrm>
        <a:graphic>
          <a:graphicData uri="http://schemas.openxmlformats.org/drawingml/2006/table">
            <a:tbl>
              <a:tblPr firstRow="1" bandRow="1">
                <a:noFill/>
                <a:tableStyleId>{57337C54-5E62-499E-AD3C-43C7EDF21A7F}</a:tableStyleId>
              </a:tblPr>
              <a:tblGrid>
                <a:gridCol w="682525">
                  <a:extLst>
                    <a:ext uri="{9D8B030D-6E8A-4147-A177-3AD203B41FA5}">
                      <a16:colId xmlns:a16="http://schemas.microsoft.com/office/drawing/2014/main" val="20000"/>
                    </a:ext>
                  </a:extLst>
                </a:gridCol>
                <a:gridCol w="682525">
                  <a:extLst>
                    <a:ext uri="{9D8B030D-6E8A-4147-A177-3AD203B41FA5}">
                      <a16:colId xmlns:a16="http://schemas.microsoft.com/office/drawing/2014/main" val="20001"/>
                    </a:ext>
                  </a:extLst>
                </a:gridCol>
                <a:gridCol w="682525">
                  <a:extLst>
                    <a:ext uri="{9D8B030D-6E8A-4147-A177-3AD203B41FA5}">
                      <a16:colId xmlns:a16="http://schemas.microsoft.com/office/drawing/2014/main" val="20002"/>
                    </a:ext>
                  </a:extLst>
                </a:gridCol>
                <a:gridCol w="682525">
                  <a:extLst>
                    <a:ext uri="{9D8B030D-6E8A-4147-A177-3AD203B41FA5}">
                      <a16:colId xmlns:a16="http://schemas.microsoft.com/office/drawing/2014/main" val="20003"/>
                    </a:ext>
                  </a:extLst>
                </a:gridCol>
                <a:gridCol w="682525">
                  <a:extLst>
                    <a:ext uri="{9D8B030D-6E8A-4147-A177-3AD203B41FA5}">
                      <a16:colId xmlns:a16="http://schemas.microsoft.com/office/drawing/2014/main" val="20004"/>
                    </a:ext>
                  </a:extLst>
                </a:gridCol>
                <a:gridCol w="682525">
                  <a:extLst>
                    <a:ext uri="{9D8B030D-6E8A-4147-A177-3AD203B41FA5}">
                      <a16:colId xmlns:a16="http://schemas.microsoft.com/office/drawing/2014/main" val="20005"/>
                    </a:ext>
                  </a:extLst>
                </a:gridCol>
                <a:gridCol w="682525">
                  <a:extLst>
                    <a:ext uri="{9D8B030D-6E8A-4147-A177-3AD203B41FA5}">
                      <a16:colId xmlns:a16="http://schemas.microsoft.com/office/drawing/2014/main" val="20006"/>
                    </a:ext>
                  </a:extLst>
                </a:gridCol>
                <a:gridCol w="682525">
                  <a:extLst>
                    <a:ext uri="{9D8B030D-6E8A-4147-A177-3AD203B41FA5}">
                      <a16:colId xmlns:a16="http://schemas.microsoft.com/office/drawing/2014/main" val="20007"/>
                    </a:ext>
                  </a:extLst>
                </a:gridCol>
                <a:gridCol w="682525">
                  <a:extLst>
                    <a:ext uri="{9D8B030D-6E8A-4147-A177-3AD203B41FA5}">
                      <a16:colId xmlns:a16="http://schemas.microsoft.com/office/drawing/2014/main" val="20008"/>
                    </a:ext>
                  </a:extLst>
                </a:gridCol>
                <a:gridCol w="682525">
                  <a:extLst>
                    <a:ext uri="{9D8B030D-6E8A-4147-A177-3AD203B41FA5}">
                      <a16:colId xmlns:a16="http://schemas.microsoft.com/office/drawing/2014/main" val="20009"/>
                    </a:ext>
                  </a:extLst>
                </a:gridCol>
                <a:gridCol w="682525">
                  <a:extLst>
                    <a:ext uri="{9D8B030D-6E8A-4147-A177-3AD203B41FA5}">
                      <a16:colId xmlns:a16="http://schemas.microsoft.com/office/drawing/2014/main" val="20010"/>
                    </a:ext>
                  </a:extLst>
                </a:gridCol>
                <a:gridCol w="682525">
                  <a:extLst>
                    <a:ext uri="{9D8B030D-6E8A-4147-A177-3AD203B41FA5}">
                      <a16:colId xmlns:a16="http://schemas.microsoft.com/office/drawing/2014/main" val="20011"/>
                    </a:ext>
                  </a:extLst>
                </a:gridCol>
              </a:tblGrid>
              <a:tr h="672400">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C</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O</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N</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N</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G</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Ọ</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C</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H</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O</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À</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N</a:t>
                      </a:r>
                      <a:endParaRPr/>
                    </a:p>
                  </a:txBody>
                  <a:tcPr marL="91450" marR="91450" marT="45725" marB="45725"/>
                </a:tc>
                <a:tc>
                  <a:txBody>
                    <a:bodyPr/>
                    <a:lstStyle/>
                    <a:p>
                      <a:pPr marL="0" marR="0" lvl="0" indent="0" algn="l" rtl="0">
                        <a:spcBef>
                          <a:spcPts val="0"/>
                        </a:spcBef>
                        <a:spcAft>
                          <a:spcPts val="0"/>
                        </a:spcAft>
                        <a:buNone/>
                      </a:pPr>
                      <a:r>
                        <a:rPr lang="en-US" sz="2800" b="1">
                          <a:latin typeface="Times New Roman"/>
                          <a:ea typeface="Times New Roman"/>
                          <a:cs typeface="Times New Roman"/>
                          <a:sym typeface="Times New Roman"/>
                        </a:rPr>
                        <a:t>G</a:t>
                      </a:r>
                      <a:endParaRPr/>
                    </a:p>
                  </a:txBody>
                  <a:tcPr marL="91450" marR="91450" marT="45725" marB="45725"/>
                </a:tc>
                <a:extLst>
                  <a:ext uri="{0D108BD9-81ED-4DB2-BD59-A6C34878D82A}">
                    <a16:rowId xmlns:a16="http://schemas.microsoft.com/office/drawing/2014/main" val="10000"/>
                  </a:ext>
                </a:extLst>
              </a:tr>
            </a:tbl>
          </a:graphicData>
        </a:graphic>
      </p:graphicFrame>
      <p:sp>
        <p:nvSpPr>
          <p:cNvPr id="626" name="Google Shape;626;p34"/>
          <p:cNvSpPr/>
          <p:nvPr/>
        </p:nvSpPr>
        <p:spPr>
          <a:xfrm>
            <a:off x="3277685" y="55841"/>
            <a:ext cx="4285396" cy="2797791"/>
          </a:xfrm>
          <a:prstGeom prst="rect">
            <a:avLst/>
          </a:prstGeom>
          <a:solidFill>
            <a:srgbClr val="FF0000"/>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7" name="Google Shape;627;p34"/>
          <p:cNvSpPr/>
          <p:nvPr/>
        </p:nvSpPr>
        <p:spPr>
          <a:xfrm>
            <a:off x="7565356" y="58115"/>
            <a:ext cx="4285396" cy="2797791"/>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628" name="Google Shape;628;p34"/>
          <p:cNvGraphicFramePr/>
          <p:nvPr/>
        </p:nvGraphicFramePr>
        <p:xfrm>
          <a:off x="3141215" y="5887882"/>
          <a:ext cx="3000000" cy="3000000"/>
        </p:xfrm>
        <a:graphic>
          <a:graphicData uri="http://schemas.openxmlformats.org/drawingml/2006/table">
            <a:tbl>
              <a:tblPr firstRow="1" bandRow="1">
                <a:noFill/>
                <a:tableStyleId>{57337C54-5E62-499E-AD3C-43C7EDF21A7F}</a:tableStyleId>
              </a:tblPr>
              <a:tblGrid>
                <a:gridCol w="584425">
                  <a:extLst>
                    <a:ext uri="{9D8B030D-6E8A-4147-A177-3AD203B41FA5}">
                      <a16:colId xmlns:a16="http://schemas.microsoft.com/office/drawing/2014/main" val="20000"/>
                    </a:ext>
                  </a:extLst>
                </a:gridCol>
                <a:gridCol w="584425">
                  <a:extLst>
                    <a:ext uri="{9D8B030D-6E8A-4147-A177-3AD203B41FA5}">
                      <a16:colId xmlns:a16="http://schemas.microsoft.com/office/drawing/2014/main" val="20001"/>
                    </a:ext>
                  </a:extLst>
                </a:gridCol>
                <a:gridCol w="584425">
                  <a:extLst>
                    <a:ext uri="{9D8B030D-6E8A-4147-A177-3AD203B41FA5}">
                      <a16:colId xmlns:a16="http://schemas.microsoft.com/office/drawing/2014/main" val="20002"/>
                    </a:ext>
                  </a:extLst>
                </a:gridCol>
                <a:gridCol w="584425">
                  <a:extLst>
                    <a:ext uri="{9D8B030D-6E8A-4147-A177-3AD203B41FA5}">
                      <a16:colId xmlns:a16="http://schemas.microsoft.com/office/drawing/2014/main" val="20003"/>
                    </a:ext>
                  </a:extLst>
                </a:gridCol>
                <a:gridCol w="584425">
                  <a:extLst>
                    <a:ext uri="{9D8B030D-6E8A-4147-A177-3AD203B41FA5}">
                      <a16:colId xmlns:a16="http://schemas.microsoft.com/office/drawing/2014/main" val="20004"/>
                    </a:ext>
                  </a:extLst>
                </a:gridCol>
                <a:gridCol w="584425">
                  <a:extLst>
                    <a:ext uri="{9D8B030D-6E8A-4147-A177-3AD203B41FA5}">
                      <a16:colId xmlns:a16="http://schemas.microsoft.com/office/drawing/2014/main" val="20005"/>
                    </a:ext>
                  </a:extLst>
                </a:gridCol>
                <a:gridCol w="584425">
                  <a:extLst>
                    <a:ext uri="{9D8B030D-6E8A-4147-A177-3AD203B41FA5}">
                      <a16:colId xmlns:a16="http://schemas.microsoft.com/office/drawing/2014/main" val="20006"/>
                    </a:ext>
                  </a:extLst>
                </a:gridCol>
                <a:gridCol w="584425">
                  <a:extLst>
                    <a:ext uri="{9D8B030D-6E8A-4147-A177-3AD203B41FA5}">
                      <a16:colId xmlns:a16="http://schemas.microsoft.com/office/drawing/2014/main" val="20007"/>
                    </a:ext>
                  </a:extLst>
                </a:gridCol>
                <a:gridCol w="584425">
                  <a:extLst>
                    <a:ext uri="{9D8B030D-6E8A-4147-A177-3AD203B41FA5}">
                      <a16:colId xmlns:a16="http://schemas.microsoft.com/office/drawing/2014/main" val="20008"/>
                    </a:ext>
                  </a:extLst>
                </a:gridCol>
                <a:gridCol w="584425">
                  <a:extLst>
                    <a:ext uri="{9D8B030D-6E8A-4147-A177-3AD203B41FA5}">
                      <a16:colId xmlns:a16="http://schemas.microsoft.com/office/drawing/2014/main" val="20009"/>
                    </a:ext>
                  </a:extLst>
                </a:gridCol>
                <a:gridCol w="584425">
                  <a:extLst>
                    <a:ext uri="{9D8B030D-6E8A-4147-A177-3AD203B41FA5}">
                      <a16:colId xmlns:a16="http://schemas.microsoft.com/office/drawing/2014/main" val="20010"/>
                    </a:ext>
                  </a:extLst>
                </a:gridCol>
                <a:gridCol w="584425">
                  <a:extLst>
                    <a:ext uri="{9D8B030D-6E8A-4147-A177-3AD203B41FA5}">
                      <a16:colId xmlns:a16="http://schemas.microsoft.com/office/drawing/2014/main" val="20011"/>
                    </a:ext>
                  </a:extLst>
                </a:gridCol>
                <a:gridCol w="584425">
                  <a:extLst>
                    <a:ext uri="{9D8B030D-6E8A-4147-A177-3AD203B41FA5}">
                      <a16:colId xmlns:a16="http://schemas.microsoft.com/office/drawing/2014/main" val="20012"/>
                    </a:ext>
                  </a:extLst>
                </a:gridCol>
                <a:gridCol w="584425">
                  <a:extLst>
                    <a:ext uri="{9D8B030D-6E8A-4147-A177-3AD203B41FA5}">
                      <a16:colId xmlns:a16="http://schemas.microsoft.com/office/drawing/2014/main" val="20013"/>
                    </a:ext>
                  </a:extLst>
                </a:gridCol>
                <a:gridCol w="584425">
                  <a:extLst>
                    <a:ext uri="{9D8B030D-6E8A-4147-A177-3AD203B41FA5}">
                      <a16:colId xmlns:a16="http://schemas.microsoft.com/office/drawing/2014/main" val="20014"/>
                    </a:ext>
                  </a:extLst>
                </a:gridCol>
              </a:tblGrid>
              <a:tr h="6724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29" name="Google Shape;629;p34"/>
          <p:cNvGraphicFramePr/>
          <p:nvPr/>
        </p:nvGraphicFramePr>
        <p:xfrm>
          <a:off x="3168502" y="5887882"/>
          <a:ext cx="3000000" cy="3000000"/>
        </p:xfrm>
        <a:graphic>
          <a:graphicData uri="http://schemas.openxmlformats.org/drawingml/2006/table">
            <a:tbl>
              <a:tblPr firstRow="1" bandRow="1">
                <a:noFill/>
                <a:tableStyleId>{57337C54-5E62-499E-AD3C-43C7EDF21A7F}</a:tableStyleId>
              </a:tblPr>
              <a:tblGrid>
                <a:gridCol w="584425">
                  <a:extLst>
                    <a:ext uri="{9D8B030D-6E8A-4147-A177-3AD203B41FA5}">
                      <a16:colId xmlns:a16="http://schemas.microsoft.com/office/drawing/2014/main" val="20000"/>
                    </a:ext>
                  </a:extLst>
                </a:gridCol>
                <a:gridCol w="584425">
                  <a:extLst>
                    <a:ext uri="{9D8B030D-6E8A-4147-A177-3AD203B41FA5}">
                      <a16:colId xmlns:a16="http://schemas.microsoft.com/office/drawing/2014/main" val="20001"/>
                    </a:ext>
                  </a:extLst>
                </a:gridCol>
                <a:gridCol w="584425">
                  <a:extLst>
                    <a:ext uri="{9D8B030D-6E8A-4147-A177-3AD203B41FA5}">
                      <a16:colId xmlns:a16="http://schemas.microsoft.com/office/drawing/2014/main" val="20002"/>
                    </a:ext>
                  </a:extLst>
                </a:gridCol>
                <a:gridCol w="584425">
                  <a:extLst>
                    <a:ext uri="{9D8B030D-6E8A-4147-A177-3AD203B41FA5}">
                      <a16:colId xmlns:a16="http://schemas.microsoft.com/office/drawing/2014/main" val="20003"/>
                    </a:ext>
                  </a:extLst>
                </a:gridCol>
                <a:gridCol w="584425">
                  <a:extLst>
                    <a:ext uri="{9D8B030D-6E8A-4147-A177-3AD203B41FA5}">
                      <a16:colId xmlns:a16="http://schemas.microsoft.com/office/drawing/2014/main" val="20004"/>
                    </a:ext>
                  </a:extLst>
                </a:gridCol>
                <a:gridCol w="584425">
                  <a:extLst>
                    <a:ext uri="{9D8B030D-6E8A-4147-A177-3AD203B41FA5}">
                      <a16:colId xmlns:a16="http://schemas.microsoft.com/office/drawing/2014/main" val="20005"/>
                    </a:ext>
                  </a:extLst>
                </a:gridCol>
                <a:gridCol w="584425">
                  <a:extLst>
                    <a:ext uri="{9D8B030D-6E8A-4147-A177-3AD203B41FA5}">
                      <a16:colId xmlns:a16="http://schemas.microsoft.com/office/drawing/2014/main" val="20006"/>
                    </a:ext>
                  </a:extLst>
                </a:gridCol>
                <a:gridCol w="584425">
                  <a:extLst>
                    <a:ext uri="{9D8B030D-6E8A-4147-A177-3AD203B41FA5}">
                      <a16:colId xmlns:a16="http://schemas.microsoft.com/office/drawing/2014/main" val="20007"/>
                    </a:ext>
                  </a:extLst>
                </a:gridCol>
                <a:gridCol w="584425">
                  <a:extLst>
                    <a:ext uri="{9D8B030D-6E8A-4147-A177-3AD203B41FA5}">
                      <a16:colId xmlns:a16="http://schemas.microsoft.com/office/drawing/2014/main" val="20008"/>
                    </a:ext>
                  </a:extLst>
                </a:gridCol>
                <a:gridCol w="584425">
                  <a:extLst>
                    <a:ext uri="{9D8B030D-6E8A-4147-A177-3AD203B41FA5}">
                      <a16:colId xmlns:a16="http://schemas.microsoft.com/office/drawing/2014/main" val="20009"/>
                    </a:ext>
                  </a:extLst>
                </a:gridCol>
                <a:gridCol w="584425">
                  <a:extLst>
                    <a:ext uri="{9D8B030D-6E8A-4147-A177-3AD203B41FA5}">
                      <a16:colId xmlns:a16="http://schemas.microsoft.com/office/drawing/2014/main" val="20010"/>
                    </a:ext>
                  </a:extLst>
                </a:gridCol>
                <a:gridCol w="584425">
                  <a:extLst>
                    <a:ext uri="{9D8B030D-6E8A-4147-A177-3AD203B41FA5}">
                      <a16:colId xmlns:a16="http://schemas.microsoft.com/office/drawing/2014/main" val="20011"/>
                    </a:ext>
                  </a:extLst>
                </a:gridCol>
                <a:gridCol w="584425">
                  <a:extLst>
                    <a:ext uri="{9D8B030D-6E8A-4147-A177-3AD203B41FA5}">
                      <a16:colId xmlns:a16="http://schemas.microsoft.com/office/drawing/2014/main" val="20012"/>
                    </a:ext>
                  </a:extLst>
                </a:gridCol>
                <a:gridCol w="584425">
                  <a:extLst>
                    <a:ext uri="{9D8B030D-6E8A-4147-A177-3AD203B41FA5}">
                      <a16:colId xmlns:a16="http://schemas.microsoft.com/office/drawing/2014/main" val="20013"/>
                    </a:ext>
                  </a:extLst>
                </a:gridCol>
                <a:gridCol w="584425">
                  <a:extLst>
                    <a:ext uri="{9D8B030D-6E8A-4147-A177-3AD203B41FA5}">
                      <a16:colId xmlns:a16="http://schemas.microsoft.com/office/drawing/2014/main" val="20014"/>
                    </a:ext>
                  </a:extLst>
                </a:gridCol>
              </a:tblGrid>
              <a:tr h="672400">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T</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Ú</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P</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L</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Ề</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U</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D</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Ư</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Ớ</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I</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G</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Ố</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C</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Đ</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A</a:t>
                      </a:r>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30" name="Google Shape;630;p34"/>
          <p:cNvGraphicFramePr/>
          <p:nvPr/>
        </p:nvGraphicFramePr>
        <p:xfrm>
          <a:off x="6323413" y="5905638"/>
          <a:ext cx="3000000" cy="3000000"/>
        </p:xfrm>
        <a:graphic>
          <a:graphicData uri="http://schemas.openxmlformats.org/drawingml/2006/table">
            <a:tbl>
              <a:tblPr firstRow="1" bandRow="1">
                <a:noFill/>
                <a:tableStyleId>{57337C54-5E62-499E-AD3C-43C7EDF21A7F}</a:tableStyleId>
              </a:tblPr>
              <a:tblGrid>
                <a:gridCol w="627475">
                  <a:extLst>
                    <a:ext uri="{9D8B030D-6E8A-4147-A177-3AD203B41FA5}">
                      <a16:colId xmlns:a16="http://schemas.microsoft.com/office/drawing/2014/main" val="20000"/>
                    </a:ext>
                  </a:extLst>
                </a:gridCol>
                <a:gridCol w="627475">
                  <a:extLst>
                    <a:ext uri="{9D8B030D-6E8A-4147-A177-3AD203B41FA5}">
                      <a16:colId xmlns:a16="http://schemas.microsoft.com/office/drawing/2014/main" val="20001"/>
                    </a:ext>
                  </a:extLst>
                </a:gridCol>
                <a:gridCol w="627475">
                  <a:extLst>
                    <a:ext uri="{9D8B030D-6E8A-4147-A177-3AD203B41FA5}">
                      <a16:colId xmlns:a16="http://schemas.microsoft.com/office/drawing/2014/main" val="20002"/>
                    </a:ext>
                  </a:extLst>
                </a:gridCol>
                <a:gridCol w="627475">
                  <a:extLst>
                    <a:ext uri="{9D8B030D-6E8A-4147-A177-3AD203B41FA5}">
                      <a16:colId xmlns:a16="http://schemas.microsoft.com/office/drawing/2014/main" val="20003"/>
                    </a:ext>
                  </a:extLst>
                </a:gridCol>
                <a:gridCol w="627475">
                  <a:extLst>
                    <a:ext uri="{9D8B030D-6E8A-4147-A177-3AD203B41FA5}">
                      <a16:colId xmlns:a16="http://schemas.microsoft.com/office/drawing/2014/main" val="20004"/>
                    </a:ext>
                  </a:extLst>
                </a:gridCol>
                <a:gridCol w="627475">
                  <a:extLst>
                    <a:ext uri="{9D8B030D-6E8A-4147-A177-3AD203B41FA5}">
                      <a16:colId xmlns:a16="http://schemas.microsoft.com/office/drawing/2014/main" val="20005"/>
                    </a:ext>
                  </a:extLst>
                </a:gridCol>
                <a:gridCol w="627475">
                  <a:extLst>
                    <a:ext uri="{9D8B030D-6E8A-4147-A177-3AD203B41FA5}">
                      <a16:colId xmlns:a16="http://schemas.microsoft.com/office/drawing/2014/main" val="20006"/>
                    </a:ext>
                  </a:extLst>
                </a:gridCol>
              </a:tblGrid>
              <a:tr h="6546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31" name="Google Shape;631;p34"/>
          <p:cNvGraphicFramePr/>
          <p:nvPr/>
        </p:nvGraphicFramePr>
        <p:xfrm>
          <a:off x="6134622" y="5887882"/>
          <a:ext cx="3000000" cy="3000000"/>
        </p:xfrm>
        <a:graphic>
          <a:graphicData uri="http://schemas.openxmlformats.org/drawingml/2006/table">
            <a:tbl>
              <a:tblPr firstRow="1" bandRow="1">
                <a:noFill/>
                <a:tableStyleId>{57337C54-5E62-499E-AD3C-43C7EDF21A7F}</a:tableStyleId>
              </a:tblPr>
              <a:tblGrid>
                <a:gridCol w="584425">
                  <a:extLst>
                    <a:ext uri="{9D8B030D-6E8A-4147-A177-3AD203B41FA5}">
                      <a16:colId xmlns:a16="http://schemas.microsoft.com/office/drawing/2014/main" val="20000"/>
                    </a:ext>
                  </a:extLst>
                </a:gridCol>
                <a:gridCol w="584425">
                  <a:extLst>
                    <a:ext uri="{9D8B030D-6E8A-4147-A177-3AD203B41FA5}">
                      <a16:colId xmlns:a16="http://schemas.microsoft.com/office/drawing/2014/main" val="20001"/>
                    </a:ext>
                  </a:extLst>
                </a:gridCol>
                <a:gridCol w="584425">
                  <a:extLst>
                    <a:ext uri="{9D8B030D-6E8A-4147-A177-3AD203B41FA5}">
                      <a16:colId xmlns:a16="http://schemas.microsoft.com/office/drawing/2014/main" val="20002"/>
                    </a:ext>
                  </a:extLst>
                </a:gridCol>
                <a:gridCol w="584425">
                  <a:extLst>
                    <a:ext uri="{9D8B030D-6E8A-4147-A177-3AD203B41FA5}">
                      <a16:colId xmlns:a16="http://schemas.microsoft.com/office/drawing/2014/main" val="20003"/>
                    </a:ext>
                  </a:extLst>
                </a:gridCol>
                <a:gridCol w="584425">
                  <a:extLst>
                    <a:ext uri="{9D8B030D-6E8A-4147-A177-3AD203B41FA5}">
                      <a16:colId xmlns:a16="http://schemas.microsoft.com/office/drawing/2014/main" val="20004"/>
                    </a:ext>
                  </a:extLst>
                </a:gridCol>
                <a:gridCol w="584425">
                  <a:extLst>
                    <a:ext uri="{9D8B030D-6E8A-4147-A177-3AD203B41FA5}">
                      <a16:colId xmlns:a16="http://schemas.microsoft.com/office/drawing/2014/main" val="20005"/>
                    </a:ext>
                  </a:extLst>
                </a:gridCol>
                <a:gridCol w="584425">
                  <a:extLst>
                    <a:ext uri="{9D8B030D-6E8A-4147-A177-3AD203B41FA5}">
                      <a16:colId xmlns:a16="http://schemas.microsoft.com/office/drawing/2014/main" val="20006"/>
                    </a:ext>
                  </a:extLst>
                </a:gridCol>
              </a:tblGrid>
              <a:tr h="672400">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L</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Ư</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Ỡ</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I</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B</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Ú</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A</a:t>
                      </a:r>
                      <a:endParaRPr/>
                    </a:p>
                  </a:txBody>
                  <a:tcPr marL="91450" marR="91450" marT="45725" marB="45725"/>
                </a:tc>
                <a:extLst>
                  <a:ext uri="{0D108BD9-81ED-4DB2-BD59-A6C34878D82A}">
                    <a16:rowId xmlns:a16="http://schemas.microsoft.com/office/drawing/2014/main" val="10000"/>
                  </a:ext>
                </a:extLst>
              </a:tr>
            </a:tbl>
          </a:graphicData>
        </a:graphic>
      </p:graphicFrame>
      <p:pic>
        <p:nvPicPr>
          <p:cNvPr id="632" name="Google Shape;632;p34" descr="Káº¿t quáº£ hÃ¬nh áº£nh cho lÆ°á»¡i rÃ¬u HOáº T HÃNH"/>
          <p:cNvPicPr preferRelativeResize="0"/>
          <p:nvPr/>
        </p:nvPicPr>
        <p:blipFill rotWithShape="1">
          <a:blip r:embed="rId5">
            <a:alphaModFix/>
          </a:blip>
          <a:srcRect t="11715"/>
          <a:stretch/>
        </p:blipFill>
        <p:spPr>
          <a:xfrm>
            <a:off x="3269487" y="2867294"/>
            <a:ext cx="4266299" cy="2825086"/>
          </a:xfrm>
          <a:prstGeom prst="rect">
            <a:avLst/>
          </a:prstGeom>
          <a:noFill/>
          <a:ln>
            <a:noFill/>
          </a:ln>
        </p:spPr>
      </p:pic>
      <p:sp>
        <p:nvSpPr>
          <p:cNvPr id="633" name="Google Shape;633;p34"/>
          <p:cNvSpPr/>
          <p:nvPr/>
        </p:nvSpPr>
        <p:spPr>
          <a:xfrm>
            <a:off x="3279959" y="2855907"/>
            <a:ext cx="4285396" cy="2797791"/>
          </a:xfrm>
          <a:prstGeom prst="rect">
            <a:avLst/>
          </a:prstGeom>
          <a:solidFill>
            <a:srgbClr val="7030A0"/>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634" name="Google Shape;634;p34"/>
          <p:cNvGraphicFramePr/>
          <p:nvPr/>
        </p:nvGraphicFramePr>
        <p:xfrm>
          <a:off x="4831258" y="5887882"/>
          <a:ext cx="3000000" cy="3000000"/>
        </p:xfrm>
        <a:graphic>
          <a:graphicData uri="http://schemas.openxmlformats.org/drawingml/2006/table">
            <a:tbl>
              <a:tblPr firstRow="1" bandRow="1">
                <a:noFill/>
                <a:tableStyleId>{57337C54-5E62-499E-AD3C-43C7EDF21A7F}</a:tableStyleId>
              </a:tblPr>
              <a:tblGrid>
                <a:gridCol w="584425">
                  <a:extLst>
                    <a:ext uri="{9D8B030D-6E8A-4147-A177-3AD203B41FA5}">
                      <a16:colId xmlns:a16="http://schemas.microsoft.com/office/drawing/2014/main" val="20000"/>
                    </a:ext>
                  </a:extLst>
                </a:gridCol>
                <a:gridCol w="584425">
                  <a:extLst>
                    <a:ext uri="{9D8B030D-6E8A-4147-A177-3AD203B41FA5}">
                      <a16:colId xmlns:a16="http://schemas.microsoft.com/office/drawing/2014/main" val="20001"/>
                    </a:ext>
                  </a:extLst>
                </a:gridCol>
                <a:gridCol w="584425">
                  <a:extLst>
                    <a:ext uri="{9D8B030D-6E8A-4147-A177-3AD203B41FA5}">
                      <a16:colId xmlns:a16="http://schemas.microsoft.com/office/drawing/2014/main" val="20002"/>
                    </a:ext>
                  </a:extLst>
                </a:gridCol>
                <a:gridCol w="584425">
                  <a:extLst>
                    <a:ext uri="{9D8B030D-6E8A-4147-A177-3AD203B41FA5}">
                      <a16:colId xmlns:a16="http://schemas.microsoft.com/office/drawing/2014/main" val="20003"/>
                    </a:ext>
                  </a:extLst>
                </a:gridCol>
                <a:gridCol w="584425">
                  <a:extLst>
                    <a:ext uri="{9D8B030D-6E8A-4147-A177-3AD203B41FA5}">
                      <a16:colId xmlns:a16="http://schemas.microsoft.com/office/drawing/2014/main" val="20004"/>
                    </a:ext>
                  </a:extLst>
                </a:gridCol>
                <a:gridCol w="584425">
                  <a:extLst>
                    <a:ext uri="{9D8B030D-6E8A-4147-A177-3AD203B41FA5}">
                      <a16:colId xmlns:a16="http://schemas.microsoft.com/office/drawing/2014/main" val="20005"/>
                    </a:ext>
                  </a:extLst>
                </a:gridCol>
                <a:gridCol w="584425">
                  <a:extLst>
                    <a:ext uri="{9D8B030D-6E8A-4147-A177-3AD203B41FA5}">
                      <a16:colId xmlns:a16="http://schemas.microsoft.com/office/drawing/2014/main" val="20006"/>
                    </a:ext>
                  </a:extLst>
                </a:gridCol>
                <a:gridCol w="584425">
                  <a:extLst>
                    <a:ext uri="{9D8B030D-6E8A-4147-A177-3AD203B41FA5}">
                      <a16:colId xmlns:a16="http://schemas.microsoft.com/office/drawing/2014/main" val="20007"/>
                    </a:ext>
                  </a:extLst>
                </a:gridCol>
                <a:gridCol w="584425">
                  <a:extLst>
                    <a:ext uri="{9D8B030D-6E8A-4147-A177-3AD203B41FA5}">
                      <a16:colId xmlns:a16="http://schemas.microsoft.com/office/drawing/2014/main" val="20008"/>
                    </a:ext>
                  </a:extLst>
                </a:gridCol>
                <a:gridCol w="584425">
                  <a:extLst>
                    <a:ext uri="{9D8B030D-6E8A-4147-A177-3AD203B41FA5}">
                      <a16:colId xmlns:a16="http://schemas.microsoft.com/office/drawing/2014/main" val="20009"/>
                    </a:ext>
                  </a:extLst>
                </a:gridCol>
              </a:tblGrid>
              <a:tr h="6724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35" name="Google Shape;635;p34"/>
          <p:cNvGraphicFramePr/>
          <p:nvPr/>
        </p:nvGraphicFramePr>
        <p:xfrm>
          <a:off x="4715248" y="5887882"/>
          <a:ext cx="3000000" cy="3000000"/>
        </p:xfrm>
        <a:graphic>
          <a:graphicData uri="http://schemas.openxmlformats.org/drawingml/2006/table">
            <a:tbl>
              <a:tblPr firstRow="1" bandRow="1">
                <a:noFill/>
                <a:tableStyleId>{57337C54-5E62-499E-AD3C-43C7EDF21A7F}</a:tableStyleId>
              </a:tblPr>
              <a:tblGrid>
                <a:gridCol w="584425">
                  <a:extLst>
                    <a:ext uri="{9D8B030D-6E8A-4147-A177-3AD203B41FA5}">
                      <a16:colId xmlns:a16="http://schemas.microsoft.com/office/drawing/2014/main" val="20000"/>
                    </a:ext>
                  </a:extLst>
                </a:gridCol>
                <a:gridCol w="584425">
                  <a:extLst>
                    <a:ext uri="{9D8B030D-6E8A-4147-A177-3AD203B41FA5}">
                      <a16:colId xmlns:a16="http://schemas.microsoft.com/office/drawing/2014/main" val="20001"/>
                    </a:ext>
                  </a:extLst>
                </a:gridCol>
                <a:gridCol w="584425">
                  <a:extLst>
                    <a:ext uri="{9D8B030D-6E8A-4147-A177-3AD203B41FA5}">
                      <a16:colId xmlns:a16="http://schemas.microsoft.com/office/drawing/2014/main" val="20002"/>
                    </a:ext>
                  </a:extLst>
                </a:gridCol>
                <a:gridCol w="584425">
                  <a:extLst>
                    <a:ext uri="{9D8B030D-6E8A-4147-A177-3AD203B41FA5}">
                      <a16:colId xmlns:a16="http://schemas.microsoft.com/office/drawing/2014/main" val="20003"/>
                    </a:ext>
                  </a:extLst>
                </a:gridCol>
                <a:gridCol w="584425">
                  <a:extLst>
                    <a:ext uri="{9D8B030D-6E8A-4147-A177-3AD203B41FA5}">
                      <a16:colId xmlns:a16="http://schemas.microsoft.com/office/drawing/2014/main" val="20004"/>
                    </a:ext>
                  </a:extLst>
                </a:gridCol>
                <a:gridCol w="584425">
                  <a:extLst>
                    <a:ext uri="{9D8B030D-6E8A-4147-A177-3AD203B41FA5}">
                      <a16:colId xmlns:a16="http://schemas.microsoft.com/office/drawing/2014/main" val="20005"/>
                    </a:ext>
                  </a:extLst>
                </a:gridCol>
                <a:gridCol w="584425">
                  <a:extLst>
                    <a:ext uri="{9D8B030D-6E8A-4147-A177-3AD203B41FA5}">
                      <a16:colId xmlns:a16="http://schemas.microsoft.com/office/drawing/2014/main" val="20006"/>
                    </a:ext>
                  </a:extLst>
                </a:gridCol>
                <a:gridCol w="584425">
                  <a:extLst>
                    <a:ext uri="{9D8B030D-6E8A-4147-A177-3AD203B41FA5}">
                      <a16:colId xmlns:a16="http://schemas.microsoft.com/office/drawing/2014/main" val="20007"/>
                    </a:ext>
                  </a:extLst>
                </a:gridCol>
                <a:gridCol w="584425">
                  <a:extLst>
                    <a:ext uri="{9D8B030D-6E8A-4147-A177-3AD203B41FA5}">
                      <a16:colId xmlns:a16="http://schemas.microsoft.com/office/drawing/2014/main" val="20008"/>
                    </a:ext>
                  </a:extLst>
                </a:gridCol>
                <a:gridCol w="584425">
                  <a:extLst>
                    <a:ext uri="{9D8B030D-6E8A-4147-A177-3AD203B41FA5}">
                      <a16:colId xmlns:a16="http://schemas.microsoft.com/office/drawing/2014/main" val="20009"/>
                    </a:ext>
                  </a:extLst>
                </a:gridCol>
              </a:tblGrid>
              <a:tr h="672400">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G</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Á</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N</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H</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C</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Ủ</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I</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L</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Ớ</a:t>
                      </a:r>
                      <a:endParaRPr/>
                    </a:p>
                  </a:txBody>
                  <a:tcPr marL="91450" marR="91450" marT="45725" marB="45725"/>
                </a:tc>
                <a:tc>
                  <a:txBody>
                    <a:bodyPr/>
                    <a:lstStyle/>
                    <a:p>
                      <a:pPr marL="0" marR="0" lvl="0" indent="0" algn="l" rtl="0">
                        <a:spcBef>
                          <a:spcPts val="0"/>
                        </a:spcBef>
                        <a:spcAft>
                          <a:spcPts val="0"/>
                        </a:spcAft>
                        <a:buNone/>
                      </a:pPr>
                      <a:r>
                        <a:rPr lang="en-US" sz="3200" b="1">
                          <a:latin typeface="Times New Roman"/>
                          <a:ea typeface="Times New Roman"/>
                          <a:cs typeface="Times New Roman"/>
                          <a:sym typeface="Times New Roman"/>
                        </a:rPr>
                        <a:t>N</a:t>
                      </a:r>
                      <a:endParaRPr/>
                    </a:p>
                  </a:txBody>
                  <a:tcPr marL="91450" marR="91450" marT="45725" marB="45725"/>
                </a:tc>
                <a:extLst>
                  <a:ext uri="{0D108BD9-81ED-4DB2-BD59-A6C34878D82A}">
                    <a16:rowId xmlns:a16="http://schemas.microsoft.com/office/drawing/2014/main" val="10000"/>
                  </a:ext>
                </a:extLst>
              </a:tr>
            </a:tbl>
          </a:graphicData>
        </a:graphic>
      </p:graphicFrame>
      <p:pic>
        <p:nvPicPr>
          <p:cNvPr id="636" name="Google Shape;636;p34" descr="—Pngtree—firewood in wood basket_3724036.png"/>
          <p:cNvPicPr preferRelativeResize="0"/>
          <p:nvPr/>
        </p:nvPicPr>
        <p:blipFill rotWithShape="1">
          <a:blip r:embed="rId6">
            <a:alphaModFix/>
          </a:blip>
          <a:srcRect b="38808"/>
          <a:stretch/>
        </p:blipFill>
        <p:spPr>
          <a:xfrm>
            <a:off x="7036505" y="2347546"/>
            <a:ext cx="4908538" cy="3003645"/>
          </a:xfrm>
          <a:prstGeom prst="rect">
            <a:avLst/>
          </a:prstGeom>
          <a:noFill/>
          <a:ln>
            <a:noFill/>
          </a:ln>
        </p:spPr>
      </p:pic>
      <p:sp>
        <p:nvSpPr>
          <p:cNvPr id="637" name="Google Shape;637;p34"/>
          <p:cNvSpPr/>
          <p:nvPr/>
        </p:nvSpPr>
        <p:spPr>
          <a:xfrm>
            <a:off x="7581278" y="2864213"/>
            <a:ext cx="4285396" cy="2797791"/>
          </a:xfrm>
          <a:prstGeom prst="rect">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8" name="Google Shape;638;p34"/>
          <p:cNvSpPr/>
          <p:nvPr/>
        </p:nvSpPr>
        <p:spPr>
          <a:xfrm>
            <a:off x="0" y="340242"/>
            <a:ext cx="3141215" cy="231789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rgbClr val="941100"/>
                </a:solidFill>
                <a:latin typeface="Arial"/>
                <a:ea typeface="Arial"/>
                <a:cs typeface="Arial"/>
                <a:sym typeface="Arial"/>
              </a:rPr>
              <a:t>TRÒ CHƠI </a:t>
            </a:r>
            <a:r>
              <a:rPr lang="en-US" sz="4500" b="1">
                <a:solidFill>
                  <a:srgbClr val="FF0000"/>
                </a:solidFill>
                <a:latin typeface="Times New Roman"/>
                <a:ea typeface="Times New Roman"/>
                <a:cs typeface="Times New Roman"/>
                <a:sym typeface="Times New Roman"/>
              </a:rPr>
              <a:t>SẮC</a:t>
            </a:r>
            <a:r>
              <a:rPr lang="en-US" sz="4500" b="1">
                <a:solidFill>
                  <a:srgbClr val="00B050"/>
                </a:solidFill>
                <a:latin typeface="Times New Roman"/>
                <a:ea typeface="Times New Roman"/>
                <a:cs typeface="Times New Roman"/>
                <a:sym typeface="Times New Roman"/>
              </a:rPr>
              <a:t> </a:t>
            </a:r>
            <a:r>
              <a:rPr lang="en-US" sz="4500" b="1">
                <a:solidFill>
                  <a:srgbClr val="0070C0"/>
                </a:solidFill>
                <a:latin typeface="Times New Roman"/>
                <a:ea typeface="Times New Roman"/>
                <a:cs typeface="Times New Roman"/>
                <a:sym typeface="Times New Roman"/>
              </a:rPr>
              <a:t>MÀU</a:t>
            </a:r>
            <a:r>
              <a:rPr lang="en-US" sz="4500" b="1">
                <a:solidFill>
                  <a:srgbClr val="00B050"/>
                </a:solidFill>
                <a:latin typeface="Times New Roman"/>
                <a:ea typeface="Times New Roman"/>
                <a:cs typeface="Times New Roman"/>
                <a:sym typeface="Times New Roman"/>
              </a:rPr>
              <a:t> </a:t>
            </a:r>
            <a:r>
              <a:rPr lang="en-US" sz="4500" b="1">
                <a:solidFill>
                  <a:srgbClr val="FFC000"/>
                </a:solidFill>
                <a:latin typeface="Times New Roman"/>
                <a:ea typeface="Times New Roman"/>
                <a:cs typeface="Times New Roman"/>
                <a:sym typeface="Times New Roman"/>
              </a:rPr>
              <a:t>BÍ</a:t>
            </a:r>
            <a:r>
              <a:rPr lang="en-US" sz="4500" b="1">
                <a:solidFill>
                  <a:srgbClr val="00B050"/>
                </a:solidFill>
                <a:latin typeface="Times New Roman"/>
                <a:ea typeface="Times New Roman"/>
                <a:cs typeface="Times New Roman"/>
                <a:sym typeface="Times New Roman"/>
              </a:rPr>
              <a:t> </a:t>
            </a:r>
            <a:r>
              <a:rPr lang="en-US" sz="4500" b="1">
                <a:solidFill>
                  <a:srgbClr val="7030A0"/>
                </a:solidFill>
                <a:latin typeface="Times New Roman"/>
                <a:ea typeface="Times New Roman"/>
                <a:cs typeface="Times New Roman"/>
                <a:sym typeface="Times New Roman"/>
              </a:rPr>
              <a:t>ẨN</a:t>
            </a:r>
            <a:r>
              <a:rPr lang="en-US" sz="4500" b="1">
                <a:solidFill>
                  <a:srgbClr val="00B050"/>
                </a:solidFill>
                <a:latin typeface="Times New Roman"/>
                <a:ea typeface="Times New Roman"/>
                <a:cs typeface="Times New Roman"/>
                <a:sym typeface="Times New Roman"/>
              </a:rPr>
              <a:t> </a:t>
            </a:r>
            <a:endParaRPr sz="4500" b="1">
              <a:solidFill>
                <a:srgbClr val="00B050"/>
              </a:solidFill>
              <a:latin typeface="Times New Roman"/>
              <a:ea typeface="Times New Roman"/>
              <a:cs typeface="Times New Roman"/>
              <a:sym typeface="Times New Roman"/>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26"/>
                                        </p:tgtEl>
                                      </p:cBhvr>
                                    </p:animEffect>
                                    <p:set>
                                      <p:cBhvr>
                                        <p:cTn id="7" dur="1" fill="hold">
                                          <p:stCondLst>
                                            <p:cond delay="500"/>
                                          </p:stCondLst>
                                        </p:cTn>
                                        <p:tgtEl>
                                          <p:spTgt spid="6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24"/>
                                        </p:tgtEl>
                                        <p:attrNameLst>
                                          <p:attrName>style.visibility</p:attrName>
                                        </p:attrNameLst>
                                      </p:cBhvr>
                                      <p:to>
                                        <p:strVal val="visible"/>
                                      </p:to>
                                    </p:set>
                                    <p:animEffect transition="in" filter="fade">
                                      <p:cBhvr>
                                        <p:cTn id="10" dur="1000"/>
                                        <p:tgtEl>
                                          <p:spTgt spid="6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24"/>
                                        </p:tgtEl>
                                      </p:cBhvr>
                                    </p:animEffect>
                                    <p:set>
                                      <p:cBhvr>
                                        <p:cTn id="15" dur="1" fill="hold">
                                          <p:stCondLst>
                                            <p:cond delay="500"/>
                                          </p:stCondLst>
                                        </p:cTn>
                                        <p:tgtEl>
                                          <p:spTgt spid="624"/>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625"/>
                                        </p:tgtEl>
                                        <p:attrNameLst>
                                          <p:attrName>style.visibility</p:attrName>
                                        </p:attrNameLst>
                                      </p:cBhvr>
                                      <p:to>
                                        <p:strVal val="visible"/>
                                      </p:to>
                                    </p:set>
                                    <p:anim calcmode="lin" valueType="num">
                                      <p:cBhvr additive="base">
                                        <p:cTn id="18" dur="500"/>
                                        <p:tgtEl>
                                          <p:spTgt spid="62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25"/>
                                        </p:tgtEl>
                                      </p:cBhvr>
                                    </p:animEffect>
                                    <p:set>
                                      <p:cBhvr>
                                        <p:cTn id="23" dur="1" fill="hold">
                                          <p:stCondLst>
                                            <p:cond delay="500"/>
                                          </p:stCondLst>
                                        </p:cTn>
                                        <p:tgtEl>
                                          <p:spTgt spid="62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27"/>
                                        </p:tgtEl>
                                      </p:cBhvr>
                                    </p:animEffect>
                                    <p:set>
                                      <p:cBhvr>
                                        <p:cTn id="26" dur="1" fill="hold">
                                          <p:stCondLst>
                                            <p:cond delay="500"/>
                                          </p:stCondLst>
                                        </p:cTn>
                                        <p:tgtEl>
                                          <p:spTgt spid="627"/>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628"/>
                                        </p:tgtEl>
                                        <p:attrNameLst>
                                          <p:attrName>style.visibility</p:attrName>
                                        </p:attrNameLst>
                                      </p:cBhvr>
                                      <p:to>
                                        <p:strVal val="visible"/>
                                      </p:to>
                                    </p:set>
                                    <p:anim calcmode="lin" valueType="num">
                                      <p:cBhvr additive="base">
                                        <p:cTn id="29" dur="500"/>
                                        <p:tgtEl>
                                          <p:spTgt spid="6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28"/>
                                        </p:tgtEl>
                                      </p:cBhvr>
                                    </p:animEffect>
                                    <p:set>
                                      <p:cBhvr>
                                        <p:cTn id="34" dur="1" fill="hold">
                                          <p:stCondLst>
                                            <p:cond delay="500"/>
                                          </p:stCondLst>
                                        </p:cTn>
                                        <p:tgtEl>
                                          <p:spTgt spid="628"/>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629"/>
                                        </p:tgtEl>
                                        <p:attrNameLst>
                                          <p:attrName>style.visibility</p:attrName>
                                        </p:attrNameLst>
                                      </p:cBhvr>
                                      <p:to>
                                        <p:strVal val="visible"/>
                                      </p:to>
                                    </p:set>
                                    <p:anim calcmode="lin" valueType="num">
                                      <p:cBhvr additive="base">
                                        <p:cTn id="37" dur="500"/>
                                        <p:tgtEl>
                                          <p:spTgt spid="6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629"/>
                                        </p:tgtEl>
                                      </p:cBhvr>
                                    </p:animEffect>
                                    <p:set>
                                      <p:cBhvr>
                                        <p:cTn id="42" dur="1" fill="hold">
                                          <p:stCondLst>
                                            <p:cond delay="500"/>
                                          </p:stCondLst>
                                        </p:cTn>
                                        <p:tgtEl>
                                          <p:spTgt spid="6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33"/>
                                        </p:tgtEl>
                                      </p:cBhvr>
                                    </p:animEffect>
                                    <p:set>
                                      <p:cBhvr>
                                        <p:cTn id="45" dur="1" fill="hold">
                                          <p:stCondLst>
                                            <p:cond delay="500"/>
                                          </p:stCondLst>
                                        </p:cTn>
                                        <p:tgtEl>
                                          <p:spTgt spid="633"/>
                                        </p:tgtEl>
                                        <p:attrNameLst>
                                          <p:attrName>style.visibility</p:attrName>
                                        </p:attrNameLst>
                                      </p:cBhvr>
                                      <p:to>
                                        <p:strVal val="hidden"/>
                                      </p:to>
                                    </p:set>
                                  </p:childTnLst>
                                </p:cTn>
                              </p:par>
                              <p:par>
                                <p:cTn id="46" presetID="2" presetClass="entr" presetSubtype="4" fill="hold" nodeType="withEffect">
                                  <p:stCondLst>
                                    <p:cond delay="0"/>
                                  </p:stCondLst>
                                  <p:childTnLst>
                                    <p:set>
                                      <p:cBhvr>
                                        <p:cTn id="47" dur="1" fill="hold">
                                          <p:stCondLst>
                                            <p:cond delay="0"/>
                                          </p:stCondLst>
                                        </p:cTn>
                                        <p:tgtEl>
                                          <p:spTgt spid="630"/>
                                        </p:tgtEl>
                                        <p:attrNameLst>
                                          <p:attrName>style.visibility</p:attrName>
                                        </p:attrNameLst>
                                      </p:cBhvr>
                                      <p:to>
                                        <p:strVal val="visible"/>
                                      </p:to>
                                    </p:set>
                                    <p:anim calcmode="lin" valueType="num">
                                      <p:cBhvr additive="base">
                                        <p:cTn id="48" dur="500"/>
                                        <p:tgtEl>
                                          <p:spTgt spid="6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630"/>
                                        </p:tgtEl>
                                      </p:cBhvr>
                                    </p:animEffect>
                                    <p:set>
                                      <p:cBhvr>
                                        <p:cTn id="53" dur="1" fill="hold">
                                          <p:stCondLst>
                                            <p:cond delay="500"/>
                                          </p:stCondLst>
                                        </p:cTn>
                                        <p:tgtEl>
                                          <p:spTgt spid="630"/>
                                        </p:tgtEl>
                                        <p:attrNameLst>
                                          <p:attrName>style.visibility</p:attrName>
                                        </p:attrNameLst>
                                      </p:cBhvr>
                                      <p:to>
                                        <p:strVal val="hidden"/>
                                      </p:to>
                                    </p:set>
                                  </p:childTnLst>
                                </p:cTn>
                              </p:par>
                              <p:par>
                                <p:cTn id="54" presetID="2" presetClass="entr" presetSubtype="4" fill="hold" nodeType="withEffect">
                                  <p:stCondLst>
                                    <p:cond delay="0"/>
                                  </p:stCondLst>
                                  <p:childTnLst>
                                    <p:set>
                                      <p:cBhvr>
                                        <p:cTn id="55" dur="1" fill="hold">
                                          <p:stCondLst>
                                            <p:cond delay="0"/>
                                          </p:stCondLst>
                                        </p:cTn>
                                        <p:tgtEl>
                                          <p:spTgt spid="631"/>
                                        </p:tgtEl>
                                        <p:attrNameLst>
                                          <p:attrName>style.visibility</p:attrName>
                                        </p:attrNameLst>
                                      </p:cBhvr>
                                      <p:to>
                                        <p:strVal val="visible"/>
                                      </p:to>
                                    </p:set>
                                    <p:anim calcmode="lin" valueType="num">
                                      <p:cBhvr additive="base">
                                        <p:cTn id="56" dur="500"/>
                                        <p:tgtEl>
                                          <p:spTgt spid="63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31"/>
                                        </p:tgtEl>
                                      </p:cBhvr>
                                    </p:animEffect>
                                    <p:set>
                                      <p:cBhvr>
                                        <p:cTn id="61" dur="1" fill="hold">
                                          <p:stCondLst>
                                            <p:cond delay="500"/>
                                          </p:stCondLst>
                                        </p:cTn>
                                        <p:tgtEl>
                                          <p:spTgt spid="63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37"/>
                                        </p:tgtEl>
                                      </p:cBhvr>
                                    </p:animEffect>
                                    <p:set>
                                      <p:cBhvr>
                                        <p:cTn id="64" dur="1" fill="hold">
                                          <p:stCondLst>
                                            <p:cond delay="500"/>
                                          </p:stCondLst>
                                        </p:cTn>
                                        <p:tgtEl>
                                          <p:spTgt spid="637"/>
                                        </p:tgtEl>
                                        <p:attrNameLst>
                                          <p:attrName>style.visibility</p:attrName>
                                        </p:attrNameLst>
                                      </p:cBhvr>
                                      <p:to>
                                        <p:strVal val="hidden"/>
                                      </p:to>
                                    </p:set>
                                  </p:childTnLst>
                                </p:cTn>
                              </p:par>
                              <p:par>
                                <p:cTn id="65" presetID="2" presetClass="entr" presetSubtype="4" fill="hold" nodeType="withEffect">
                                  <p:stCondLst>
                                    <p:cond delay="0"/>
                                  </p:stCondLst>
                                  <p:childTnLst>
                                    <p:set>
                                      <p:cBhvr>
                                        <p:cTn id="66" dur="1" fill="hold">
                                          <p:stCondLst>
                                            <p:cond delay="0"/>
                                          </p:stCondLst>
                                        </p:cTn>
                                        <p:tgtEl>
                                          <p:spTgt spid="634"/>
                                        </p:tgtEl>
                                        <p:attrNameLst>
                                          <p:attrName>style.visibility</p:attrName>
                                        </p:attrNameLst>
                                      </p:cBhvr>
                                      <p:to>
                                        <p:strVal val="visible"/>
                                      </p:to>
                                    </p:set>
                                    <p:anim calcmode="lin" valueType="num">
                                      <p:cBhvr additive="base">
                                        <p:cTn id="67" dur="500"/>
                                        <p:tgtEl>
                                          <p:spTgt spid="63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634"/>
                                        </p:tgtEl>
                                      </p:cBhvr>
                                    </p:animEffect>
                                    <p:set>
                                      <p:cBhvr>
                                        <p:cTn id="72" dur="1" fill="hold">
                                          <p:stCondLst>
                                            <p:cond delay="500"/>
                                          </p:stCondLst>
                                        </p:cTn>
                                        <p:tgtEl>
                                          <p:spTgt spid="634"/>
                                        </p:tgtEl>
                                        <p:attrNameLst>
                                          <p:attrName>style.visibility</p:attrName>
                                        </p:attrNameLst>
                                      </p:cBhvr>
                                      <p:to>
                                        <p:strVal val="hidden"/>
                                      </p:to>
                                    </p:set>
                                  </p:childTnLst>
                                </p:cTn>
                              </p:par>
                              <p:par>
                                <p:cTn id="73" presetID="2" presetClass="entr" presetSubtype="4" fill="hold" nodeType="withEffect">
                                  <p:stCondLst>
                                    <p:cond delay="0"/>
                                  </p:stCondLst>
                                  <p:childTnLst>
                                    <p:set>
                                      <p:cBhvr>
                                        <p:cTn id="74" dur="1" fill="hold">
                                          <p:stCondLst>
                                            <p:cond delay="0"/>
                                          </p:stCondLst>
                                        </p:cTn>
                                        <p:tgtEl>
                                          <p:spTgt spid="635"/>
                                        </p:tgtEl>
                                        <p:attrNameLst>
                                          <p:attrName>style.visibility</p:attrName>
                                        </p:attrNameLst>
                                      </p:cBhvr>
                                      <p:to>
                                        <p:strVal val="visible"/>
                                      </p:to>
                                    </p:set>
                                    <p:anim calcmode="lin" valueType="num">
                                      <p:cBhvr additive="base">
                                        <p:cTn id="75" dur="500"/>
                                        <p:tgtEl>
                                          <p:spTgt spid="63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635"/>
                                        </p:tgtEl>
                                      </p:cBhvr>
                                    </p:animEffect>
                                    <p:set>
                                      <p:cBhvr>
                                        <p:cTn id="80" dur="1" fill="hold">
                                          <p:stCondLst>
                                            <p:cond delay="500"/>
                                          </p:stCondLst>
                                        </p:cTn>
                                        <p:tgtEl>
                                          <p:spTgt spid="6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5"/>
          <p:cNvSpPr/>
          <p:nvPr/>
        </p:nvSpPr>
        <p:spPr>
          <a:xfrm>
            <a:off x="0" y="297712"/>
            <a:ext cx="10462437"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b. Những thử thách và chiến công của Thạch Sanh</a:t>
            </a:r>
            <a:endParaRPr/>
          </a:p>
        </p:txBody>
      </p:sp>
      <p:sp>
        <p:nvSpPr>
          <p:cNvPr id="644" name="Google Shape;644;p35"/>
          <p:cNvSpPr/>
          <p:nvPr/>
        </p:nvSpPr>
        <p:spPr>
          <a:xfrm>
            <a:off x="310645" y="2562168"/>
            <a:ext cx="1902203" cy="1875287"/>
          </a:xfrm>
          <a:prstGeom prst="roundRect">
            <a:avLst>
              <a:gd name="adj" fmla="val 16667"/>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a:solidFill>
                  <a:srgbClr val="385623"/>
                </a:solidFill>
                <a:latin typeface="Times New Roman"/>
                <a:ea typeface="Times New Roman"/>
                <a:cs typeface="Times New Roman"/>
                <a:sym typeface="Times New Roman"/>
              </a:rPr>
              <a:t>HOẠT ĐỘNG NHÓM</a:t>
            </a:r>
            <a:endParaRPr/>
          </a:p>
        </p:txBody>
      </p:sp>
      <p:sp>
        <p:nvSpPr>
          <p:cNvPr id="645" name="Google Shape;645;p35"/>
          <p:cNvSpPr/>
          <p:nvPr/>
        </p:nvSpPr>
        <p:spPr>
          <a:xfrm rot="-5400000">
            <a:off x="2456339" y="1613474"/>
            <a:ext cx="4725108" cy="4460814"/>
          </a:xfrm>
          <a:custGeom>
            <a:avLst/>
            <a:gdLst/>
            <a:ahLst/>
            <a:cxnLst/>
            <a:rect l="l" t="t" r="r" b="b"/>
            <a:pathLst>
              <a:path w="4460813" h="4725107" extrusionOk="0">
                <a:moveTo>
                  <a:pt x="4250247" y="1"/>
                </a:moveTo>
                <a:cubicBezTo>
                  <a:pt x="4366539" y="1"/>
                  <a:pt x="4460813" y="105776"/>
                  <a:pt x="4460813" y="236256"/>
                </a:cubicBezTo>
                <a:lnTo>
                  <a:pt x="4460813" y="4488851"/>
                </a:lnTo>
                <a:cubicBezTo>
                  <a:pt x="4460813" y="4619331"/>
                  <a:pt x="4366539" y="4725106"/>
                  <a:pt x="4250247" y="4725106"/>
                </a:cubicBezTo>
                <a:lnTo>
                  <a:pt x="210566" y="4725106"/>
                </a:lnTo>
                <a:cubicBezTo>
                  <a:pt x="94274" y="4725106"/>
                  <a:pt x="0" y="4619331"/>
                  <a:pt x="0" y="4488851"/>
                </a:cubicBezTo>
                <a:lnTo>
                  <a:pt x="0" y="236256"/>
                </a:lnTo>
                <a:cubicBezTo>
                  <a:pt x="0" y="105776"/>
                  <a:pt x="94274" y="1"/>
                  <a:pt x="210566" y="1"/>
                </a:cubicBezTo>
                <a:lnTo>
                  <a:pt x="4250247" y="1"/>
                </a:lnTo>
                <a:close/>
              </a:path>
            </a:pathLst>
          </a:custGeom>
          <a:solidFill>
            <a:schemeClr val="accent2"/>
          </a:solidFill>
          <a:ln w="12700" cap="flat" cmpd="sng">
            <a:solidFill>
              <a:schemeClr val="lt1"/>
            </a:solidFill>
            <a:prstDash val="solid"/>
            <a:miter lim="800000"/>
            <a:headEnd type="none" w="sm" len="sm"/>
            <a:tailEnd type="none" w="sm" len="sm"/>
          </a:ln>
        </p:spPr>
        <p:txBody>
          <a:bodyPr spcFirstLastPara="1" wrap="square" lIns="850500" tIns="123425" rIns="160000" bIns="3568625" anchor="t" anchorCtr="0">
            <a:noAutofit/>
          </a:bodyPr>
          <a:lstStyle/>
          <a:p>
            <a:pPr marL="0" marR="0" lvl="0" indent="0" algn="r" rtl="0">
              <a:lnSpc>
                <a:spcPct val="90000"/>
              </a:lnSpc>
              <a:spcBef>
                <a:spcPts val="0"/>
              </a:spcBef>
              <a:spcAft>
                <a:spcPts val="0"/>
              </a:spcAft>
              <a:buClr>
                <a:schemeClr val="lt1"/>
              </a:buClr>
              <a:buSzPts val="3000"/>
              <a:buFont typeface="Times New Roman"/>
              <a:buNone/>
            </a:pPr>
            <a:r>
              <a:rPr lang="en-US" sz="3000">
                <a:solidFill>
                  <a:schemeClr val="lt1"/>
                </a:solidFill>
                <a:highlight>
                  <a:srgbClr val="00FF00"/>
                </a:highlight>
                <a:latin typeface="Times New Roman"/>
                <a:ea typeface="Times New Roman"/>
                <a:cs typeface="Times New Roman"/>
                <a:sym typeface="Times New Roman"/>
              </a:rPr>
              <a:t>VÒNG CHUYÊN SÂU</a:t>
            </a:r>
            <a:endParaRPr/>
          </a:p>
        </p:txBody>
      </p:sp>
      <p:sp>
        <p:nvSpPr>
          <p:cNvPr id="646" name="Google Shape;646;p35"/>
          <p:cNvSpPr/>
          <p:nvPr/>
        </p:nvSpPr>
        <p:spPr>
          <a:xfrm>
            <a:off x="3480650" y="1481328"/>
            <a:ext cx="3323306" cy="4725107"/>
          </a:xfrm>
          <a:custGeom>
            <a:avLst/>
            <a:gdLst/>
            <a:ahLst/>
            <a:cxnLst/>
            <a:rect l="l" t="t" r="r" b="b"/>
            <a:pathLst>
              <a:path w="3323306" h="4725107" extrusionOk="0">
                <a:moveTo>
                  <a:pt x="0" y="0"/>
                </a:moveTo>
                <a:lnTo>
                  <a:pt x="3323306" y="0"/>
                </a:lnTo>
                <a:lnTo>
                  <a:pt x="3323306" y="4725107"/>
                </a:lnTo>
                <a:lnTo>
                  <a:pt x="0" y="4725107"/>
                </a:lnTo>
                <a:lnTo>
                  <a:pt x="0" y="0"/>
                </a:lnTo>
                <a:close/>
              </a:path>
            </a:pathLst>
          </a:custGeom>
          <a:noFill/>
          <a:ln>
            <a:noFill/>
          </a:ln>
        </p:spPr>
        <p:txBody>
          <a:bodyPr spcFirstLastPara="1" wrap="square" lIns="0" tIns="102850" rIns="0" bIns="0" anchor="ctr" anchorCtr="0">
            <a:noAutofit/>
          </a:bodyPr>
          <a:lstStyle/>
          <a:p>
            <a:pPr marL="0" marR="0" lvl="0" indent="0" algn="l" rtl="0">
              <a:lnSpc>
                <a:spcPct val="90000"/>
              </a:lnSpc>
              <a:spcBef>
                <a:spcPts val="0"/>
              </a:spcBef>
              <a:spcAft>
                <a:spcPts val="0"/>
              </a:spcAft>
              <a:buClr>
                <a:schemeClr val="lt1"/>
              </a:buClr>
              <a:buSzPts val="3000"/>
              <a:buFont typeface="Times New Roman"/>
              <a:buNone/>
            </a:pPr>
            <a:r>
              <a:rPr lang="en-US" sz="3000">
                <a:solidFill>
                  <a:schemeClr val="lt1"/>
                </a:solidFill>
                <a:latin typeface="Times New Roman"/>
                <a:ea typeface="Times New Roman"/>
                <a:cs typeface="Times New Roman"/>
                <a:sym typeface="Times New Roman"/>
              </a:rPr>
              <a:t>- Làm việc cá nhân 2 phút, ghi kết quả ra phiếu cá nhân.</a:t>
            </a:r>
            <a:endParaRPr/>
          </a:p>
          <a:p>
            <a:pPr marL="0" marR="0" lvl="0" indent="0" algn="l" rtl="0">
              <a:lnSpc>
                <a:spcPct val="90000"/>
              </a:lnSpc>
              <a:spcBef>
                <a:spcPts val="1050"/>
              </a:spcBef>
              <a:spcAft>
                <a:spcPts val="0"/>
              </a:spcAft>
              <a:buClr>
                <a:schemeClr val="lt1"/>
              </a:buClr>
              <a:buSzPts val="3000"/>
              <a:buFont typeface="Times New Roman"/>
              <a:buNone/>
            </a:pPr>
            <a:r>
              <a:rPr lang="en-US" sz="3000">
                <a:solidFill>
                  <a:schemeClr val="lt1"/>
                </a:solidFill>
                <a:latin typeface="Times New Roman"/>
                <a:ea typeface="Times New Roman"/>
                <a:cs typeface="Times New Roman"/>
                <a:sym typeface="Times New Roman"/>
              </a:rPr>
              <a:t>- Thảo luận nhóm 5 phút, ghi kết quả ra phiếu học tập của nhóm.</a:t>
            </a:r>
            <a:endParaRPr/>
          </a:p>
        </p:txBody>
      </p:sp>
      <p:sp>
        <p:nvSpPr>
          <p:cNvPr id="647" name="Google Shape;647;p35"/>
          <p:cNvSpPr/>
          <p:nvPr/>
        </p:nvSpPr>
        <p:spPr>
          <a:xfrm rot="-5400000">
            <a:off x="7396692" y="1613473"/>
            <a:ext cx="4725106" cy="4460814"/>
          </a:xfrm>
          <a:custGeom>
            <a:avLst/>
            <a:gdLst/>
            <a:ahLst/>
            <a:cxnLst/>
            <a:rect l="l" t="t" r="r" b="b"/>
            <a:pathLst>
              <a:path w="4460813" h="4725107" extrusionOk="0">
                <a:moveTo>
                  <a:pt x="4250247" y="1"/>
                </a:moveTo>
                <a:cubicBezTo>
                  <a:pt x="4366539" y="1"/>
                  <a:pt x="4460813" y="105776"/>
                  <a:pt x="4460813" y="236256"/>
                </a:cubicBezTo>
                <a:lnTo>
                  <a:pt x="4460813" y="4488851"/>
                </a:lnTo>
                <a:cubicBezTo>
                  <a:pt x="4460813" y="4619331"/>
                  <a:pt x="4366539" y="4725106"/>
                  <a:pt x="4250247" y="4725106"/>
                </a:cubicBezTo>
                <a:lnTo>
                  <a:pt x="210566" y="4725106"/>
                </a:lnTo>
                <a:cubicBezTo>
                  <a:pt x="94274" y="4725106"/>
                  <a:pt x="0" y="4619331"/>
                  <a:pt x="0" y="4488851"/>
                </a:cubicBezTo>
                <a:lnTo>
                  <a:pt x="0" y="236256"/>
                </a:lnTo>
                <a:cubicBezTo>
                  <a:pt x="0" y="105776"/>
                  <a:pt x="94274" y="1"/>
                  <a:pt x="210566" y="1"/>
                </a:cubicBezTo>
                <a:lnTo>
                  <a:pt x="4250247" y="1"/>
                </a:lnTo>
                <a:close/>
              </a:path>
            </a:pathLst>
          </a:custGeom>
          <a:solidFill>
            <a:schemeClr val="accent3"/>
          </a:solidFill>
          <a:ln w="12700" cap="flat" cmpd="sng">
            <a:solidFill>
              <a:schemeClr val="lt1"/>
            </a:solidFill>
            <a:prstDash val="solid"/>
            <a:miter lim="800000"/>
            <a:headEnd type="none" w="sm" len="sm"/>
            <a:tailEnd type="none" w="sm" len="sm"/>
          </a:ln>
        </p:spPr>
        <p:txBody>
          <a:bodyPr spcFirstLastPara="1" wrap="square" lIns="850500" tIns="123425" rIns="160000" bIns="3568650" anchor="t" anchorCtr="0">
            <a:noAutofit/>
          </a:bodyPr>
          <a:lstStyle/>
          <a:p>
            <a:pPr marL="0" marR="0" lvl="0" indent="0" algn="r" rtl="0">
              <a:lnSpc>
                <a:spcPct val="90000"/>
              </a:lnSpc>
              <a:spcBef>
                <a:spcPts val="0"/>
              </a:spcBef>
              <a:spcAft>
                <a:spcPts val="0"/>
              </a:spcAft>
              <a:buClr>
                <a:schemeClr val="lt1"/>
              </a:buClr>
              <a:buSzPts val="3000"/>
              <a:buFont typeface="Times New Roman"/>
              <a:buNone/>
            </a:pPr>
            <a:r>
              <a:rPr lang="en-US" sz="3000">
                <a:solidFill>
                  <a:schemeClr val="lt1"/>
                </a:solidFill>
                <a:highlight>
                  <a:srgbClr val="76D6FF"/>
                </a:highlight>
                <a:latin typeface="Times New Roman"/>
                <a:ea typeface="Times New Roman"/>
                <a:cs typeface="Times New Roman"/>
                <a:sym typeface="Times New Roman"/>
              </a:rPr>
              <a:t>VÒNG MẢNH GHÉP</a:t>
            </a:r>
            <a:endParaRPr/>
          </a:p>
        </p:txBody>
      </p:sp>
      <p:sp>
        <p:nvSpPr>
          <p:cNvPr id="648" name="Google Shape;648;p35"/>
          <p:cNvSpPr/>
          <p:nvPr/>
        </p:nvSpPr>
        <p:spPr>
          <a:xfrm rot="5400000">
            <a:off x="6974388" y="5389312"/>
            <a:ext cx="694397" cy="669122"/>
          </a:xfrm>
          <a:prstGeom prst="flowChartExtract">
            <a:avLst/>
          </a:prstGeom>
          <a:solidFill>
            <a:srgbClr val="FFFF00"/>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8353624" y="1481326"/>
            <a:ext cx="3323306" cy="4725107"/>
          </a:xfrm>
          <a:custGeom>
            <a:avLst/>
            <a:gdLst/>
            <a:ahLst/>
            <a:cxnLst/>
            <a:rect l="l" t="t" r="r" b="b"/>
            <a:pathLst>
              <a:path w="3323306" h="4725107" extrusionOk="0">
                <a:moveTo>
                  <a:pt x="0" y="0"/>
                </a:moveTo>
                <a:lnTo>
                  <a:pt x="3323306" y="0"/>
                </a:lnTo>
                <a:lnTo>
                  <a:pt x="3323306" y="4725107"/>
                </a:lnTo>
                <a:lnTo>
                  <a:pt x="0" y="4725107"/>
                </a:lnTo>
                <a:lnTo>
                  <a:pt x="0" y="0"/>
                </a:lnTo>
                <a:close/>
              </a:path>
            </a:pathLst>
          </a:custGeom>
          <a:noFill/>
          <a:ln>
            <a:noFill/>
          </a:ln>
        </p:spPr>
        <p:txBody>
          <a:bodyPr spcFirstLastPara="1" wrap="square" lIns="0" tIns="102850" rIns="0" bIns="0" anchor="ctr" anchorCtr="0">
            <a:noAutofit/>
          </a:bodyPr>
          <a:lstStyle/>
          <a:p>
            <a:pPr marL="0" marR="0" lvl="0" indent="0" algn="l" rtl="0">
              <a:lnSpc>
                <a:spcPct val="90000"/>
              </a:lnSpc>
              <a:spcBef>
                <a:spcPts val="0"/>
              </a:spcBef>
              <a:spcAft>
                <a:spcPts val="0"/>
              </a:spcAft>
              <a:buClr>
                <a:schemeClr val="lt1"/>
              </a:buClr>
              <a:buSzPts val="3000"/>
              <a:buFont typeface="Times New Roman"/>
              <a:buNone/>
            </a:pPr>
            <a:r>
              <a:rPr lang="en-US" sz="3000">
                <a:solidFill>
                  <a:schemeClr val="lt1"/>
                </a:solidFill>
                <a:latin typeface="Times New Roman"/>
                <a:ea typeface="Times New Roman"/>
                <a:cs typeface="Times New Roman"/>
                <a:sym typeface="Times New Roman"/>
              </a:rPr>
              <a:t>- 3 phút đầu: Từng thành viên ở nhóm trình bày lại ND đã tìm hiểu ở vòng 1.</a:t>
            </a:r>
            <a:endParaRPr/>
          </a:p>
          <a:p>
            <a:pPr marL="0" marR="0" lvl="0" indent="0" algn="l" rtl="0">
              <a:lnSpc>
                <a:spcPct val="90000"/>
              </a:lnSpc>
              <a:spcBef>
                <a:spcPts val="1050"/>
              </a:spcBef>
              <a:spcAft>
                <a:spcPts val="0"/>
              </a:spcAft>
              <a:buClr>
                <a:schemeClr val="lt1"/>
              </a:buClr>
              <a:buSzPts val="3000"/>
              <a:buFont typeface="Times New Roman"/>
              <a:buNone/>
            </a:pPr>
            <a:r>
              <a:rPr lang="en-US" sz="3000">
                <a:solidFill>
                  <a:schemeClr val="lt1"/>
                </a:solidFill>
                <a:latin typeface="Times New Roman"/>
                <a:ea typeface="Times New Roman"/>
                <a:cs typeface="Times New Roman"/>
                <a:sym typeface="Times New Roman"/>
              </a:rPr>
              <a:t>- 7 phút tiếp: thảo luận, trao đổi để hoàn thành những nhiệm vụ còn lại.</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4"/>
                                        </p:tgtEl>
                                        <p:attrNameLst>
                                          <p:attrName>style.visibility</p:attrName>
                                        </p:attrNameLst>
                                      </p:cBhvr>
                                      <p:to>
                                        <p:strVal val="visible"/>
                                      </p:to>
                                    </p:set>
                                    <p:animEffect transition="in" filter="fade">
                                      <p:cBhvr>
                                        <p:cTn id="7" dur="500"/>
                                        <p:tgtEl>
                                          <p:spTgt spid="6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
                                        </p:tgtEl>
                                        <p:attrNameLst>
                                          <p:attrName>style.visibility</p:attrName>
                                        </p:attrNameLst>
                                      </p:cBhvr>
                                      <p:to>
                                        <p:strVal val="visible"/>
                                      </p:to>
                                    </p:set>
                                    <p:animEffect transition="in" filter="fade">
                                      <p:cBhvr>
                                        <p:cTn id="12" dur="500"/>
                                        <p:tgtEl>
                                          <p:spTgt spid="645"/>
                                        </p:tgtEl>
                                      </p:cBhvr>
                                    </p:animEffect>
                                  </p:childTnLst>
                                </p:cTn>
                              </p:par>
                              <p:par>
                                <p:cTn id="13" presetID="10" presetClass="entr" presetSubtype="0" fill="hold" nodeType="withEffect">
                                  <p:stCondLst>
                                    <p:cond delay="0"/>
                                  </p:stCondLst>
                                  <p:childTnLst>
                                    <p:set>
                                      <p:cBhvr>
                                        <p:cTn id="14" dur="1" fill="hold">
                                          <p:stCondLst>
                                            <p:cond delay="0"/>
                                          </p:stCondLst>
                                        </p:cTn>
                                        <p:tgtEl>
                                          <p:spTgt spid="646"/>
                                        </p:tgtEl>
                                        <p:attrNameLst>
                                          <p:attrName>style.visibility</p:attrName>
                                        </p:attrNameLst>
                                      </p:cBhvr>
                                      <p:to>
                                        <p:strVal val="visible"/>
                                      </p:to>
                                    </p:set>
                                    <p:animEffect transition="in" filter="fade">
                                      <p:cBhvr>
                                        <p:cTn id="15" dur="500"/>
                                        <p:tgtEl>
                                          <p:spTgt spid="6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8"/>
                                        </p:tgtEl>
                                        <p:attrNameLst>
                                          <p:attrName>style.visibility</p:attrName>
                                        </p:attrNameLst>
                                      </p:cBhvr>
                                      <p:to>
                                        <p:strVal val="visible"/>
                                      </p:to>
                                    </p:set>
                                    <p:animEffect transition="in" filter="fade">
                                      <p:cBhvr>
                                        <p:cTn id="20" dur="500"/>
                                        <p:tgtEl>
                                          <p:spTgt spid="648"/>
                                        </p:tgtEl>
                                      </p:cBhvr>
                                    </p:animEffect>
                                  </p:childTnLst>
                                </p:cTn>
                              </p:par>
                              <p:par>
                                <p:cTn id="21" presetID="10" presetClass="entr" presetSubtype="0" fill="hold" nodeType="withEffect">
                                  <p:stCondLst>
                                    <p:cond delay="0"/>
                                  </p:stCondLst>
                                  <p:childTnLst>
                                    <p:set>
                                      <p:cBhvr>
                                        <p:cTn id="22" dur="1" fill="hold">
                                          <p:stCondLst>
                                            <p:cond delay="0"/>
                                          </p:stCondLst>
                                        </p:cTn>
                                        <p:tgtEl>
                                          <p:spTgt spid="647"/>
                                        </p:tgtEl>
                                        <p:attrNameLst>
                                          <p:attrName>style.visibility</p:attrName>
                                        </p:attrNameLst>
                                      </p:cBhvr>
                                      <p:to>
                                        <p:strVal val="visible"/>
                                      </p:to>
                                    </p:set>
                                    <p:animEffect transition="in" filter="fade">
                                      <p:cBhvr>
                                        <p:cTn id="23" dur="500"/>
                                        <p:tgtEl>
                                          <p:spTgt spid="647"/>
                                        </p:tgtEl>
                                      </p:cBhvr>
                                    </p:animEffect>
                                  </p:childTnLst>
                                </p:cTn>
                              </p:par>
                              <p:par>
                                <p:cTn id="24" presetID="10" presetClass="entr" presetSubtype="0" fill="hold" nodeType="withEffect">
                                  <p:stCondLst>
                                    <p:cond delay="0"/>
                                  </p:stCondLst>
                                  <p:childTnLst>
                                    <p:set>
                                      <p:cBhvr>
                                        <p:cTn id="25" dur="1" fill="hold">
                                          <p:stCondLst>
                                            <p:cond delay="0"/>
                                          </p:stCondLst>
                                        </p:cTn>
                                        <p:tgtEl>
                                          <p:spTgt spid="649"/>
                                        </p:tgtEl>
                                        <p:attrNameLst>
                                          <p:attrName>style.visibility</p:attrName>
                                        </p:attrNameLst>
                                      </p:cBhvr>
                                      <p:to>
                                        <p:strVal val="visible"/>
                                      </p:to>
                                    </p:set>
                                    <p:animEffect transition="in" filter="fade">
                                      <p:cBhvr>
                                        <p:cTn id="26" dur="5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6"/>
          <p:cNvSpPr/>
          <p:nvPr/>
        </p:nvSpPr>
        <p:spPr>
          <a:xfrm rot="-866713">
            <a:off x="7283757" y="893344"/>
            <a:ext cx="4804149" cy="5451620"/>
          </a:xfrm>
          <a:prstGeom prst="cloudCallout">
            <a:avLst>
              <a:gd name="adj1" fmla="val -80255"/>
              <a:gd name="adj2" fmla="val 13572"/>
            </a:avLst>
          </a:prstGeom>
          <a:solidFill>
            <a:schemeClr val="lt1"/>
          </a:solidFill>
          <a:ln w="12700" cap="flat" cmpd="sng">
            <a:solidFill>
              <a:srgbClr val="00B05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655" name="Google Shape;655;p36"/>
          <p:cNvSpPr/>
          <p:nvPr/>
        </p:nvSpPr>
        <p:spPr>
          <a:xfrm rot="1114356" flipH="1">
            <a:off x="7596352" y="2159081"/>
            <a:ext cx="3825985" cy="3613293"/>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2800">
                <a:solidFill>
                  <a:srgbClr val="833C0B"/>
                </a:solidFill>
                <a:latin typeface="Times New Roman"/>
                <a:ea typeface="Times New Roman"/>
                <a:cs typeface="Times New Roman"/>
                <a:sym typeface="Times New Roman"/>
              </a:rPr>
              <a:t>Dựa vào nội dung các bức tranh kết hợp với phần chuẩn bị bài ở nhà, em hãy cho biết trong cuộc đời mình, Thạch Sanh đã trải qua những thử thách gì và chàng đã lập những chiến công nào?</a:t>
            </a:r>
            <a:endParaRPr sz="2800">
              <a:solidFill>
                <a:srgbClr val="833C0B"/>
              </a:solidFill>
              <a:latin typeface="Times New Roman"/>
              <a:ea typeface="Times New Roman"/>
              <a:cs typeface="Times New Roman"/>
              <a:sym typeface="Times New Roman"/>
            </a:endParaRPr>
          </a:p>
        </p:txBody>
      </p:sp>
      <p:pic>
        <p:nvPicPr>
          <p:cNvPr id="656" name="Google Shape;656;p36" descr="F:\未标题-1.png"/>
          <p:cNvPicPr preferRelativeResize="0"/>
          <p:nvPr/>
        </p:nvPicPr>
        <p:blipFill rotWithShape="1">
          <a:blip r:embed="rId3">
            <a:alphaModFix/>
          </a:blip>
          <a:srcRect l="26573" t="6173" r="32921" b="7680"/>
          <a:stretch/>
        </p:blipFill>
        <p:spPr>
          <a:xfrm>
            <a:off x="3316742" y="1702084"/>
            <a:ext cx="3828952" cy="5155916"/>
          </a:xfrm>
          <a:prstGeom prst="rect">
            <a:avLst/>
          </a:prstGeom>
          <a:noFill/>
          <a:ln>
            <a:noFill/>
          </a:ln>
        </p:spPr>
      </p:pic>
      <p:sp>
        <p:nvSpPr>
          <p:cNvPr id="657" name="Google Shape;657;p36"/>
          <p:cNvSpPr/>
          <p:nvPr/>
        </p:nvSpPr>
        <p:spPr>
          <a:xfrm>
            <a:off x="0" y="297712"/>
            <a:ext cx="10462437"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b. Những thử thách và chiến công của Thạch Sanh</a:t>
            </a:r>
            <a:endParaRPr/>
          </a:p>
        </p:txBody>
      </p:sp>
      <p:sp>
        <p:nvSpPr>
          <p:cNvPr id="658" name="Google Shape;658;p36"/>
          <p:cNvSpPr/>
          <p:nvPr/>
        </p:nvSpPr>
        <p:spPr>
          <a:xfrm rot="-866713">
            <a:off x="408549" y="1899021"/>
            <a:ext cx="3133111" cy="2925483"/>
          </a:xfrm>
          <a:prstGeom prst="cloudCallout">
            <a:avLst>
              <a:gd name="adj1" fmla="val 37804"/>
              <a:gd name="adj2" fmla="val 69921"/>
            </a:avLst>
          </a:prstGeom>
          <a:solidFill>
            <a:schemeClr val="lt1"/>
          </a:solidFill>
          <a:ln w="12700" cap="flat" cmpd="sng">
            <a:solidFill>
              <a:srgbClr val="00B05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659" name="Google Shape;659;p36"/>
          <p:cNvSpPr/>
          <p:nvPr/>
        </p:nvSpPr>
        <p:spPr>
          <a:xfrm rot="-1349475" flipH="1">
            <a:off x="409267" y="2589528"/>
            <a:ext cx="2897436" cy="1577351"/>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3500">
                <a:solidFill>
                  <a:srgbClr val="833C0B"/>
                </a:solidFill>
                <a:latin typeface="Times New Roman"/>
                <a:ea typeface="Times New Roman"/>
                <a:cs typeface="Times New Roman"/>
                <a:sym typeface="Times New Roman"/>
              </a:rPr>
              <a:t>Các bức tranh này nói về điều gì?</a:t>
            </a:r>
            <a:endParaRPr sz="3500">
              <a:solidFill>
                <a:srgbClr val="833C0B"/>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 calcmode="lin" valueType="num">
                                      <p:cBhvr additive="base">
                                        <p:cTn id="7" dur="500"/>
                                        <p:tgtEl>
                                          <p:spTgt spid="65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58"/>
                                        </p:tgtEl>
                                        <p:attrNameLst>
                                          <p:attrName>style.visibility</p:attrName>
                                        </p:attrNameLst>
                                      </p:cBhvr>
                                      <p:to>
                                        <p:strVal val="visible"/>
                                      </p:to>
                                    </p:set>
                                    <p:anim calcmode="lin" valueType="num">
                                      <p:cBhvr additive="base">
                                        <p:cTn id="10" dur="500"/>
                                        <p:tgtEl>
                                          <p:spTgt spid="65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659"/>
                                        </p:tgtEl>
                                        <p:attrNameLst>
                                          <p:attrName>style.visibility</p:attrName>
                                        </p:attrNameLst>
                                      </p:cBhvr>
                                      <p:to>
                                        <p:strVal val="visible"/>
                                      </p:to>
                                    </p:set>
                                    <p:animEffect transition="in" filter="fade">
                                      <p:cBhvr>
                                        <p:cTn id="13" dur="500"/>
                                        <p:tgtEl>
                                          <p:spTgt spid="659"/>
                                        </p:tgtEl>
                                      </p:cBhvr>
                                    </p:animEffect>
                                  </p:childTnLst>
                                </p:cTn>
                              </p:par>
                              <p:par>
                                <p:cTn id="14" presetID="10" presetClass="entr" presetSubtype="0" fill="hold" nodeType="withEffect">
                                  <p:stCondLst>
                                    <p:cond delay="0"/>
                                  </p:stCondLst>
                                  <p:childTnLst>
                                    <p:set>
                                      <p:cBhvr>
                                        <p:cTn id="15" dur="1" fill="hold">
                                          <p:stCondLst>
                                            <p:cond delay="0"/>
                                          </p:stCondLst>
                                        </p:cTn>
                                        <p:tgtEl>
                                          <p:spTgt spid="655">
                                            <p:txEl>
                                              <p:pRg st="0" end="0"/>
                                            </p:txEl>
                                          </p:spTgt>
                                        </p:tgtEl>
                                        <p:attrNameLst>
                                          <p:attrName>style.visibility</p:attrName>
                                        </p:attrNameLst>
                                      </p:cBhvr>
                                      <p:to>
                                        <p:strVal val="visible"/>
                                      </p:to>
                                    </p:set>
                                    <p:animEffect transition="in" filter="fade">
                                      <p:cBhvr>
                                        <p:cTn id="16" dur="500"/>
                                        <p:tgtEl>
                                          <p:spTgt spid="6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37"/>
          <p:cNvPicPr preferRelativeResize="0"/>
          <p:nvPr/>
        </p:nvPicPr>
        <p:blipFill rotWithShape="1">
          <a:blip r:embed="rId3">
            <a:alphaModFix/>
          </a:blip>
          <a:srcRect/>
          <a:stretch/>
        </p:blipFill>
        <p:spPr>
          <a:xfrm rot="-928235">
            <a:off x="519465" y="3778425"/>
            <a:ext cx="3016307" cy="2918137"/>
          </a:xfrm>
          <a:prstGeom prst="rect">
            <a:avLst/>
          </a:prstGeom>
          <a:noFill/>
          <a:ln>
            <a:noFill/>
          </a:ln>
        </p:spPr>
      </p:pic>
      <p:sp>
        <p:nvSpPr>
          <p:cNvPr id="665" name="Google Shape;665;p37"/>
          <p:cNvSpPr/>
          <p:nvPr/>
        </p:nvSpPr>
        <p:spPr>
          <a:xfrm>
            <a:off x="1" y="297712"/>
            <a:ext cx="4517136" cy="701748"/>
          </a:xfrm>
          <a:prstGeom prst="homePlate">
            <a:avLst>
              <a:gd name="adj" fmla="val 50000"/>
            </a:avLst>
          </a:prstGeom>
          <a:solidFill>
            <a:srgbClr val="FAE2E9"/>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0C0C0C"/>
                </a:solidFill>
                <a:latin typeface="Times New Roman"/>
                <a:ea typeface="Times New Roman"/>
                <a:cs typeface="Times New Roman"/>
                <a:sym typeface="Times New Roman"/>
              </a:rPr>
              <a:t>VÒNG CHUYÊN SÂU </a:t>
            </a:r>
            <a:endParaRPr/>
          </a:p>
        </p:txBody>
      </p:sp>
      <p:graphicFrame>
        <p:nvGraphicFramePr>
          <p:cNvPr id="666" name="Google Shape;666;p37"/>
          <p:cNvGraphicFramePr/>
          <p:nvPr/>
        </p:nvGraphicFramePr>
        <p:xfrm>
          <a:off x="184912" y="1261873"/>
          <a:ext cx="3000000" cy="3000000"/>
        </p:xfrm>
        <a:graphic>
          <a:graphicData uri="http://schemas.openxmlformats.org/drawingml/2006/table">
            <a:tbl>
              <a:tblPr firstRow="1" bandRow="1">
                <a:noFill/>
                <a:tableStyleId>{57337C54-5E62-499E-AD3C-43C7EDF21A7F}</a:tableStyleId>
              </a:tblPr>
              <a:tblGrid>
                <a:gridCol w="2751325">
                  <a:extLst>
                    <a:ext uri="{9D8B030D-6E8A-4147-A177-3AD203B41FA5}">
                      <a16:colId xmlns:a16="http://schemas.microsoft.com/office/drawing/2014/main" val="20000"/>
                    </a:ext>
                  </a:extLst>
                </a:gridCol>
                <a:gridCol w="2751325">
                  <a:extLst>
                    <a:ext uri="{9D8B030D-6E8A-4147-A177-3AD203B41FA5}">
                      <a16:colId xmlns:a16="http://schemas.microsoft.com/office/drawing/2014/main" val="20001"/>
                    </a:ext>
                  </a:extLst>
                </a:gridCol>
              </a:tblGrid>
              <a:tr h="839500">
                <a:tc>
                  <a:txBody>
                    <a:bodyPr/>
                    <a:lstStyle/>
                    <a:p>
                      <a:pPr marL="0" marR="0" lvl="0" indent="0" algn="ctr" rtl="0">
                        <a:spcBef>
                          <a:spcPts val="0"/>
                        </a:spcBef>
                        <a:spcAft>
                          <a:spcPts val="0"/>
                        </a:spcAft>
                        <a:buNone/>
                      </a:pPr>
                      <a:r>
                        <a:rPr lang="en-US" sz="2800">
                          <a:solidFill>
                            <a:srgbClr val="0C0C0C"/>
                          </a:solidFill>
                          <a:latin typeface="Times New Roman"/>
                          <a:ea typeface="Times New Roman"/>
                          <a:cs typeface="Times New Roman"/>
                          <a:sym typeface="Times New Roman"/>
                        </a:rPr>
                        <a:t>Thử thách</a:t>
                      </a:r>
                      <a:endParaRPr/>
                    </a:p>
                  </a:txBody>
                  <a:tcPr marL="91450" marR="91450" marT="45725" marB="45725" anchor="ctr">
                    <a:lnL w="28575" cap="flat" cmpd="sng">
                      <a:solidFill>
                        <a:srgbClr val="833C0B"/>
                      </a:solidFill>
                      <a:prstDash val="solid"/>
                      <a:round/>
                      <a:headEnd type="none" w="sm" len="sm"/>
                      <a:tailEnd type="none" w="sm" len="sm"/>
                    </a:lnL>
                    <a:lnR w="28575" cap="flat" cmpd="sng">
                      <a:solidFill>
                        <a:srgbClr val="833C0B"/>
                      </a:solidFill>
                      <a:prstDash val="solid"/>
                      <a:round/>
                      <a:headEnd type="none" w="sm" len="sm"/>
                      <a:tailEnd type="none" w="sm" len="sm"/>
                    </a:lnR>
                    <a:lnT w="28575" cap="flat" cmpd="sng">
                      <a:solidFill>
                        <a:srgbClr val="833C0B"/>
                      </a:solidFill>
                      <a:prstDash val="solid"/>
                      <a:round/>
                      <a:headEnd type="none" w="sm" len="sm"/>
                      <a:tailEnd type="none" w="sm" len="sm"/>
                    </a:lnT>
                    <a:lnB w="28575" cap="flat" cmpd="sng">
                      <a:solidFill>
                        <a:srgbClr val="833C0B"/>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en-US" sz="2800">
                          <a:solidFill>
                            <a:srgbClr val="0C0C0C"/>
                          </a:solidFill>
                          <a:latin typeface="Times New Roman"/>
                          <a:ea typeface="Times New Roman"/>
                          <a:cs typeface="Times New Roman"/>
                          <a:sym typeface="Times New Roman"/>
                        </a:rPr>
                        <a:t>Chiến công của Thạch Sanh</a:t>
                      </a:r>
                      <a:endParaRPr/>
                    </a:p>
                  </a:txBody>
                  <a:tcPr marL="91450" marR="91450" marT="45725" marB="45725" anchor="ctr">
                    <a:lnL w="28575" cap="flat" cmpd="sng">
                      <a:solidFill>
                        <a:srgbClr val="833C0B"/>
                      </a:solidFill>
                      <a:prstDash val="solid"/>
                      <a:round/>
                      <a:headEnd type="none" w="sm" len="sm"/>
                      <a:tailEnd type="none" w="sm" len="sm"/>
                    </a:lnL>
                    <a:lnR w="28575" cap="flat" cmpd="sng">
                      <a:solidFill>
                        <a:srgbClr val="833C0B"/>
                      </a:solidFill>
                      <a:prstDash val="solid"/>
                      <a:round/>
                      <a:headEnd type="none" w="sm" len="sm"/>
                      <a:tailEnd type="none" w="sm" len="sm"/>
                    </a:lnR>
                    <a:lnT w="28575" cap="flat" cmpd="sng">
                      <a:solidFill>
                        <a:srgbClr val="833C0B"/>
                      </a:solidFill>
                      <a:prstDash val="solid"/>
                      <a:round/>
                      <a:headEnd type="none" w="sm" len="sm"/>
                      <a:tailEnd type="none" w="sm" len="sm"/>
                    </a:lnT>
                    <a:lnB w="28575" cap="flat" cmpd="sng">
                      <a:solidFill>
                        <a:srgbClr val="833C0B"/>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1976850">
                <a:tc>
                  <a:txBody>
                    <a:bodyPr/>
                    <a:lstStyle/>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txBody>
                  <a:tcPr marL="91450" marR="91450" marT="45725" marB="45725">
                    <a:lnL w="28575" cap="flat" cmpd="sng">
                      <a:solidFill>
                        <a:srgbClr val="833C0B"/>
                      </a:solidFill>
                      <a:prstDash val="solid"/>
                      <a:round/>
                      <a:headEnd type="none" w="sm" len="sm"/>
                      <a:tailEnd type="none" w="sm" len="sm"/>
                    </a:lnL>
                    <a:lnR w="28575" cap="flat" cmpd="sng">
                      <a:solidFill>
                        <a:srgbClr val="833C0B"/>
                      </a:solidFill>
                      <a:prstDash val="solid"/>
                      <a:round/>
                      <a:headEnd type="none" w="sm" len="sm"/>
                      <a:tailEnd type="none" w="sm" len="sm"/>
                    </a:lnR>
                    <a:lnT w="28575" cap="flat" cmpd="sng">
                      <a:solidFill>
                        <a:srgbClr val="833C0B"/>
                      </a:solidFill>
                      <a:prstDash val="solid"/>
                      <a:round/>
                      <a:headEnd type="none" w="sm" len="sm"/>
                      <a:tailEnd type="none" w="sm" len="sm"/>
                    </a:lnT>
                    <a:lnB w="28575" cap="flat" cmpd="sng">
                      <a:solidFill>
                        <a:srgbClr val="833C0B"/>
                      </a:solidFill>
                      <a:prstDash val="solid"/>
                      <a:round/>
                      <a:headEnd type="none" w="sm" len="sm"/>
                      <a:tailEnd type="none" w="sm" len="sm"/>
                    </a:lnB>
                  </a:tcPr>
                </a:tc>
                <a:tc>
                  <a:txBody>
                    <a:bodyPr/>
                    <a:lstStyle/>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txBody>
                  <a:tcPr marL="91450" marR="91450" marT="45725" marB="45725">
                    <a:lnL w="28575" cap="flat" cmpd="sng">
                      <a:solidFill>
                        <a:srgbClr val="833C0B"/>
                      </a:solidFill>
                      <a:prstDash val="solid"/>
                      <a:round/>
                      <a:headEnd type="none" w="sm" len="sm"/>
                      <a:tailEnd type="none" w="sm" len="sm"/>
                    </a:lnL>
                    <a:lnR w="28575" cap="flat" cmpd="sng">
                      <a:solidFill>
                        <a:srgbClr val="833C0B"/>
                      </a:solidFill>
                      <a:prstDash val="solid"/>
                      <a:round/>
                      <a:headEnd type="none" w="sm" len="sm"/>
                      <a:tailEnd type="none" w="sm" len="sm"/>
                    </a:lnR>
                    <a:lnT w="28575" cap="flat" cmpd="sng">
                      <a:solidFill>
                        <a:srgbClr val="833C0B"/>
                      </a:solidFill>
                      <a:prstDash val="solid"/>
                      <a:round/>
                      <a:headEnd type="none" w="sm" len="sm"/>
                      <a:tailEnd type="none" w="sm" len="sm"/>
                    </a:lnT>
                    <a:lnB w="28575" cap="flat" cmpd="sng">
                      <a:solidFill>
                        <a:srgbClr val="833C0B"/>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67" name="Google Shape;667;p37"/>
          <p:cNvSpPr/>
          <p:nvPr/>
        </p:nvSpPr>
        <p:spPr>
          <a:xfrm>
            <a:off x="3785365" y="4685001"/>
            <a:ext cx="1902203" cy="1875287"/>
          </a:xfrm>
          <a:prstGeom prst="roundRect">
            <a:avLst>
              <a:gd name="adj" fmla="val 16667"/>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a:solidFill>
                  <a:srgbClr val="548135"/>
                </a:solidFill>
                <a:latin typeface="Times New Roman"/>
                <a:ea typeface="Times New Roman"/>
                <a:cs typeface="Times New Roman"/>
                <a:sym typeface="Times New Roman"/>
              </a:rPr>
              <a:t>HOẠT ĐỘNG NHÓM</a:t>
            </a:r>
            <a:endParaRPr/>
          </a:p>
        </p:txBody>
      </p:sp>
      <p:pic>
        <p:nvPicPr>
          <p:cNvPr id="668" name="Google Shape;668;p37" descr="Logo&#10;&#10;Description automatically generated"/>
          <p:cNvPicPr preferRelativeResize="0"/>
          <p:nvPr/>
        </p:nvPicPr>
        <p:blipFill rotWithShape="1">
          <a:blip r:embed="rId4">
            <a:alphaModFix/>
          </a:blip>
          <a:srcRect r="85701" b="72655"/>
          <a:stretch/>
        </p:blipFill>
        <p:spPr>
          <a:xfrm>
            <a:off x="6094900" y="733137"/>
            <a:ext cx="681147" cy="1108461"/>
          </a:xfrm>
          <a:prstGeom prst="rect">
            <a:avLst/>
          </a:prstGeom>
          <a:noFill/>
          <a:ln>
            <a:noFill/>
          </a:ln>
        </p:spPr>
      </p:pic>
      <p:pic>
        <p:nvPicPr>
          <p:cNvPr id="669" name="Google Shape;669;p37" descr="Logo&#10;&#10;Description automatically generated"/>
          <p:cNvPicPr preferRelativeResize="0"/>
          <p:nvPr/>
        </p:nvPicPr>
        <p:blipFill rotWithShape="1">
          <a:blip r:embed="rId4">
            <a:alphaModFix/>
          </a:blip>
          <a:srcRect l="25342" r="57184" b="72655"/>
          <a:stretch/>
        </p:blipFill>
        <p:spPr>
          <a:xfrm>
            <a:off x="6095168" y="2072777"/>
            <a:ext cx="818528" cy="1090044"/>
          </a:xfrm>
          <a:prstGeom prst="rect">
            <a:avLst/>
          </a:prstGeom>
          <a:noFill/>
          <a:ln>
            <a:noFill/>
          </a:ln>
        </p:spPr>
      </p:pic>
      <p:pic>
        <p:nvPicPr>
          <p:cNvPr id="670" name="Google Shape;670;p37" descr="Logo&#10;&#10;Description automatically generated"/>
          <p:cNvPicPr preferRelativeResize="0"/>
          <p:nvPr/>
        </p:nvPicPr>
        <p:blipFill rotWithShape="1">
          <a:blip r:embed="rId4">
            <a:alphaModFix/>
          </a:blip>
          <a:srcRect l="54157" r="31320" b="72655"/>
          <a:stretch/>
        </p:blipFill>
        <p:spPr>
          <a:xfrm>
            <a:off x="6132551" y="3406544"/>
            <a:ext cx="743763" cy="1191672"/>
          </a:xfrm>
          <a:prstGeom prst="rect">
            <a:avLst/>
          </a:prstGeom>
          <a:noFill/>
          <a:ln>
            <a:noFill/>
          </a:ln>
        </p:spPr>
      </p:pic>
      <p:pic>
        <p:nvPicPr>
          <p:cNvPr id="671" name="Google Shape;671;p37" descr="Logo&#10;&#10;Description automatically generated"/>
          <p:cNvPicPr preferRelativeResize="0"/>
          <p:nvPr/>
        </p:nvPicPr>
        <p:blipFill rotWithShape="1">
          <a:blip r:embed="rId4">
            <a:alphaModFix/>
          </a:blip>
          <a:srcRect l="77037" r="8439" b="72655"/>
          <a:stretch/>
        </p:blipFill>
        <p:spPr>
          <a:xfrm>
            <a:off x="6206536" y="4629940"/>
            <a:ext cx="818527" cy="1311460"/>
          </a:xfrm>
          <a:prstGeom prst="rect">
            <a:avLst/>
          </a:prstGeom>
          <a:noFill/>
          <a:ln>
            <a:noFill/>
          </a:ln>
        </p:spPr>
      </p:pic>
      <p:sp>
        <p:nvSpPr>
          <p:cNvPr id="672" name="Google Shape;672;p37"/>
          <p:cNvSpPr/>
          <p:nvPr/>
        </p:nvSpPr>
        <p:spPr>
          <a:xfrm>
            <a:off x="6946307" y="735797"/>
            <a:ext cx="5060781" cy="1185615"/>
          </a:xfrm>
          <a:prstGeom prst="roundRect">
            <a:avLst>
              <a:gd name="adj" fmla="val 16667"/>
            </a:avLst>
          </a:prstGeom>
          <a:solidFill>
            <a:srgbClr val="00FB92">
              <a:alpha val="34117"/>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Tìm những chi tiết miêu tả thử thách và chiến công thứ nhất</a:t>
            </a:r>
            <a:endParaRPr/>
          </a:p>
        </p:txBody>
      </p:sp>
      <p:sp>
        <p:nvSpPr>
          <p:cNvPr id="673" name="Google Shape;673;p37"/>
          <p:cNvSpPr/>
          <p:nvPr/>
        </p:nvSpPr>
        <p:spPr>
          <a:xfrm>
            <a:off x="7025063" y="2075793"/>
            <a:ext cx="5060781" cy="1185615"/>
          </a:xfrm>
          <a:prstGeom prst="roundRect">
            <a:avLst>
              <a:gd name="adj" fmla="val 16667"/>
            </a:avLst>
          </a:prstGeom>
          <a:solidFill>
            <a:srgbClr val="00FB92">
              <a:alpha val="34117"/>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Tìm những chi tiết miêu tả thử thách và chiến công thứ hai</a:t>
            </a:r>
            <a:endParaRPr/>
          </a:p>
        </p:txBody>
      </p:sp>
      <p:sp>
        <p:nvSpPr>
          <p:cNvPr id="674" name="Google Shape;674;p37"/>
          <p:cNvSpPr/>
          <p:nvPr/>
        </p:nvSpPr>
        <p:spPr>
          <a:xfrm>
            <a:off x="7103819" y="3415789"/>
            <a:ext cx="5060781" cy="1185615"/>
          </a:xfrm>
          <a:prstGeom prst="roundRect">
            <a:avLst>
              <a:gd name="adj" fmla="val 16667"/>
            </a:avLst>
          </a:prstGeom>
          <a:solidFill>
            <a:srgbClr val="00FB92">
              <a:alpha val="34117"/>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Tìm những chi tiết miêu tả thử thách và chiến công thứ ba</a:t>
            </a:r>
            <a:endParaRPr/>
          </a:p>
        </p:txBody>
      </p:sp>
      <p:sp>
        <p:nvSpPr>
          <p:cNvPr id="675" name="Google Shape;675;p37"/>
          <p:cNvSpPr/>
          <p:nvPr/>
        </p:nvSpPr>
        <p:spPr>
          <a:xfrm>
            <a:off x="7182575" y="4755785"/>
            <a:ext cx="5060781" cy="1185615"/>
          </a:xfrm>
          <a:prstGeom prst="roundRect">
            <a:avLst>
              <a:gd name="adj" fmla="val 16667"/>
            </a:avLst>
          </a:prstGeom>
          <a:solidFill>
            <a:srgbClr val="00FB92">
              <a:alpha val="34117"/>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Tìm những chi tiết miêu tả thử thách và chiến công thứ tư</a:t>
            </a:r>
            <a:endParaRPr/>
          </a:p>
        </p:txBody>
      </p:sp>
      <p:sp>
        <p:nvSpPr>
          <p:cNvPr id="676" name="Google Shape;676;p37"/>
          <p:cNvSpPr/>
          <p:nvPr/>
        </p:nvSpPr>
        <p:spPr>
          <a:xfrm>
            <a:off x="7025062" y="835645"/>
            <a:ext cx="4838989" cy="1005954"/>
          </a:xfrm>
          <a:prstGeom prst="roundRect">
            <a:avLst>
              <a:gd name="adj" fmla="val 1666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
        <p:nvSpPr>
          <p:cNvPr id="677" name="Google Shape;677;p37"/>
          <p:cNvSpPr/>
          <p:nvPr/>
        </p:nvSpPr>
        <p:spPr>
          <a:xfrm>
            <a:off x="7135958" y="2165623"/>
            <a:ext cx="4838989" cy="1005954"/>
          </a:xfrm>
          <a:prstGeom prst="roundRect">
            <a:avLst>
              <a:gd name="adj" fmla="val 1666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
        <p:nvSpPr>
          <p:cNvPr id="678" name="Google Shape;678;p37"/>
          <p:cNvSpPr/>
          <p:nvPr/>
        </p:nvSpPr>
        <p:spPr>
          <a:xfrm>
            <a:off x="7223704" y="3495601"/>
            <a:ext cx="4838989" cy="1005954"/>
          </a:xfrm>
          <a:prstGeom prst="roundRect">
            <a:avLst>
              <a:gd name="adj" fmla="val 1666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
        <p:nvSpPr>
          <p:cNvPr id="679" name="Google Shape;679;p37"/>
          <p:cNvSpPr/>
          <p:nvPr/>
        </p:nvSpPr>
        <p:spPr>
          <a:xfrm>
            <a:off x="7293470" y="4845615"/>
            <a:ext cx="4838989" cy="1005954"/>
          </a:xfrm>
          <a:prstGeom prst="roundRect">
            <a:avLst>
              <a:gd name="adj" fmla="val 1666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7"/>
                                        </p:tgtEl>
                                        <p:attrNameLst>
                                          <p:attrName>style.visibility</p:attrName>
                                        </p:attrNameLst>
                                      </p:cBhvr>
                                      <p:to>
                                        <p:strVal val="visible"/>
                                      </p:to>
                                    </p:set>
                                    <p:animEffect transition="in" filter="fade">
                                      <p:cBhvr>
                                        <p:cTn id="7" dur="5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38"/>
          <p:cNvSpPr/>
          <p:nvPr/>
        </p:nvSpPr>
        <p:spPr>
          <a:xfrm>
            <a:off x="1" y="297712"/>
            <a:ext cx="4517136" cy="701748"/>
          </a:xfrm>
          <a:prstGeom prst="homePlate">
            <a:avLst>
              <a:gd name="adj" fmla="val 50000"/>
            </a:avLst>
          </a:prstGeom>
          <a:solidFill>
            <a:srgbClr val="FAE2E9"/>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b="1">
                <a:solidFill>
                  <a:srgbClr val="0C0C0C"/>
                </a:solidFill>
                <a:latin typeface="Times New Roman"/>
                <a:ea typeface="Times New Roman"/>
                <a:cs typeface="Times New Roman"/>
                <a:sym typeface="Times New Roman"/>
              </a:rPr>
              <a:t>VÒNG MẢNH GHÉP</a:t>
            </a:r>
            <a:endParaRPr/>
          </a:p>
        </p:txBody>
      </p:sp>
      <p:sp>
        <p:nvSpPr>
          <p:cNvPr id="685" name="Google Shape;685;p38"/>
          <p:cNvSpPr/>
          <p:nvPr/>
        </p:nvSpPr>
        <p:spPr>
          <a:xfrm>
            <a:off x="356366" y="2491356"/>
            <a:ext cx="2386834" cy="2354964"/>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a:solidFill>
                  <a:schemeClr val="lt1"/>
                </a:solidFill>
                <a:latin typeface="Times New Roman"/>
                <a:ea typeface="Times New Roman"/>
                <a:cs typeface="Times New Roman"/>
                <a:sym typeface="Times New Roman"/>
              </a:rPr>
              <a:t>HÌNH THÀNH NHÓM MỚI</a:t>
            </a:r>
            <a:endParaRPr/>
          </a:p>
        </p:txBody>
      </p:sp>
      <p:sp>
        <p:nvSpPr>
          <p:cNvPr id="686" name="Google Shape;686;p38"/>
          <p:cNvSpPr txBox="1"/>
          <p:nvPr/>
        </p:nvSpPr>
        <p:spPr>
          <a:xfrm>
            <a:off x="3884156" y="1346692"/>
            <a:ext cx="7972300" cy="615549"/>
          </a:xfrm>
          <a:prstGeom prst="rect">
            <a:avLst/>
          </a:prstGeom>
          <a:noFill/>
          <a:ln w="9525" cap="flat" cmpd="sng">
            <a:solidFill>
              <a:schemeClr val="dk1"/>
            </a:solidFill>
            <a:prstDash val="solid"/>
            <a:round/>
            <a:headEnd type="none" w="sm" len="sm"/>
            <a:tailEnd type="none" w="sm" len="sm"/>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Chia sẻ kết quả thảo luận ở vòng chuyên sâu.</a:t>
            </a:r>
            <a:endParaRPr sz="3200">
              <a:solidFill>
                <a:schemeClr val="dk1"/>
              </a:solidFill>
              <a:latin typeface="Times New Roman"/>
              <a:ea typeface="Times New Roman"/>
              <a:cs typeface="Times New Roman"/>
              <a:sym typeface="Times New Roman"/>
            </a:endParaRPr>
          </a:p>
        </p:txBody>
      </p:sp>
      <p:sp>
        <p:nvSpPr>
          <p:cNvPr id="687" name="Google Shape;687;p38"/>
          <p:cNvSpPr txBox="1"/>
          <p:nvPr/>
        </p:nvSpPr>
        <p:spPr>
          <a:xfrm>
            <a:off x="3863334" y="2126041"/>
            <a:ext cx="7972300" cy="1600434"/>
          </a:xfrm>
          <a:prstGeom prst="rect">
            <a:avLst/>
          </a:prstGeom>
          <a:noFill/>
          <a:ln w="9525" cap="flat" cmpd="sng">
            <a:solidFill>
              <a:schemeClr val="dk1"/>
            </a:solidFill>
            <a:prstDash val="solid"/>
            <a:round/>
            <a:headEnd type="none" w="sm" len="sm"/>
            <a:tailEnd type="none" w="sm" len="sm"/>
          </a:ln>
        </p:spPr>
        <p:txBody>
          <a:bodyPr spcFirstLastPara="1" wrap="square" lIns="121900" tIns="60950" rIns="121900" bIns="6095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Em có nhận xét gì về những thử thách mà Thạch Sanh đã trải qua (nhiều hay ít? Có dễ vượt qua hay không?)</a:t>
            </a:r>
            <a:endParaRPr sz="3200">
              <a:solidFill>
                <a:schemeClr val="dk1"/>
              </a:solidFill>
              <a:latin typeface="Times New Roman"/>
              <a:ea typeface="Times New Roman"/>
              <a:cs typeface="Times New Roman"/>
              <a:sym typeface="Times New Roman"/>
            </a:endParaRPr>
          </a:p>
        </p:txBody>
      </p:sp>
      <p:sp>
        <p:nvSpPr>
          <p:cNvPr id="688" name="Google Shape;688;p38"/>
          <p:cNvSpPr txBox="1"/>
          <p:nvPr/>
        </p:nvSpPr>
        <p:spPr>
          <a:xfrm>
            <a:off x="3884156" y="3911142"/>
            <a:ext cx="7972300" cy="1107992"/>
          </a:xfrm>
          <a:prstGeom prst="rect">
            <a:avLst/>
          </a:prstGeom>
          <a:noFill/>
          <a:ln w="9525" cap="flat" cmpd="sng">
            <a:solidFill>
              <a:schemeClr val="dk1"/>
            </a:solidFill>
            <a:prstDash val="solid"/>
            <a:round/>
            <a:headEnd type="none" w="sm" len="sm"/>
            <a:tailEnd type="none" w="sm" len="sm"/>
          </a:ln>
        </p:spPr>
        <p:txBody>
          <a:bodyPr spcFirstLastPara="1" wrap="square" lIns="121900" tIns="60950" rIns="121900" bIns="6095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Nhận xét về phương diện và tính chất của những thử thách và chiến công của Thạch Sanh?</a:t>
            </a:r>
            <a:endParaRPr sz="3200">
              <a:solidFill>
                <a:schemeClr val="dk1"/>
              </a:solidFill>
              <a:latin typeface="Times New Roman"/>
              <a:ea typeface="Times New Roman"/>
              <a:cs typeface="Times New Roman"/>
              <a:sym typeface="Times New Roman"/>
            </a:endParaRPr>
          </a:p>
        </p:txBody>
      </p:sp>
      <p:cxnSp>
        <p:nvCxnSpPr>
          <p:cNvPr id="689" name="Google Shape;689;p38"/>
          <p:cNvCxnSpPr>
            <a:stCxn id="685" idx="3"/>
            <a:endCxn id="686" idx="1"/>
          </p:cNvCxnSpPr>
          <p:nvPr/>
        </p:nvCxnSpPr>
        <p:spPr>
          <a:xfrm rot="10800000" flipH="1">
            <a:off x="2743200" y="1654338"/>
            <a:ext cx="1140900" cy="2014500"/>
          </a:xfrm>
          <a:prstGeom prst="straightConnector1">
            <a:avLst/>
          </a:prstGeom>
          <a:noFill/>
          <a:ln w="38100" cap="flat" cmpd="sng">
            <a:solidFill>
              <a:schemeClr val="accent2"/>
            </a:solidFill>
            <a:prstDash val="solid"/>
            <a:miter lim="800000"/>
            <a:headEnd type="none" w="sm" len="sm"/>
            <a:tailEnd type="triangle" w="med" len="med"/>
          </a:ln>
        </p:spPr>
      </p:cxnSp>
      <p:cxnSp>
        <p:nvCxnSpPr>
          <p:cNvPr id="690" name="Google Shape;690;p38"/>
          <p:cNvCxnSpPr>
            <a:stCxn id="685" idx="3"/>
            <a:endCxn id="687" idx="1"/>
          </p:cNvCxnSpPr>
          <p:nvPr/>
        </p:nvCxnSpPr>
        <p:spPr>
          <a:xfrm rot="10800000" flipH="1">
            <a:off x="2743200" y="2926338"/>
            <a:ext cx="1120200" cy="742500"/>
          </a:xfrm>
          <a:prstGeom prst="straightConnector1">
            <a:avLst/>
          </a:prstGeom>
          <a:noFill/>
          <a:ln w="38100" cap="flat" cmpd="sng">
            <a:solidFill>
              <a:schemeClr val="accent2"/>
            </a:solidFill>
            <a:prstDash val="solid"/>
            <a:miter lim="800000"/>
            <a:headEnd type="none" w="sm" len="sm"/>
            <a:tailEnd type="triangle" w="med" len="med"/>
          </a:ln>
        </p:spPr>
      </p:cxnSp>
      <p:cxnSp>
        <p:nvCxnSpPr>
          <p:cNvPr id="691" name="Google Shape;691;p38"/>
          <p:cNvCxnSpPr>
            <a:stCxn id="685" idx="3"/>
          </p:cNvCxnSpPr>
          <p:nvPr/>
        </p:nvCxnSpPr>
        <p:spPr>
          <a:xfrm>
            <a:off x="2743200" y="3668838"/>
            <a:ext cx="1140900" cy="839700"/>
          </a:xfrm>
          <a:prstGeom prst="straightConnector1">
            <a:avLst/>
          </a:prstGeom>
          <a:noFill/>
          <a:ln w="38100" cap="flat" cmpd="sng">
            <a:solidFill>
              <a:schemeClr val="accent2"/>
            </a:solidFill>
            <a:prstDash val="solid"/>
            <a:miter lim="800000"/>
            <a:headEnd type="none" w="sm" len="sm"/>
            <a:tailEnd type="triangle" w="med" len="med"/>
          </a:ln>
        </p:spPr>
      </p:cxnSp>
      <p:sp>
        <p:nvSpPr>
          <p:cNvPr id="692" name="Google Shape;692;p38"/>
          <p:cNvSpPr txBox="1"/>
          <p:nvPr/>
        </p:nvSpPr>
        <p:spPr>
          <a:xfrm>
            <a:off x="3884156" y="5203801"/>
            <a:ext cx="7972300" cy="1107992"/>
          </a:xfrm>
          <a:prstGeom prst="rect">
            <a:avLst/>
          </a:prstGeom>
          <a:noFill/>
          <a:ln w="9525" cap="flat" cmpd="sng">
            <a:solidFill>
              <a:schemeClr val="dk1"/>
            </a:solidFill>
            <a:prstDash val="solid"/>
            <a:round/>
            <a:headEnd type="none" w="sm" len="sm"/>
            <a:tailEnd type="none" w="sm" len="sm"/>
          </a:ln>
        </p:spPr>
        <p:txBody>
          <a:bodyPr spcFirstLastPara="1" wrap="square" lIns="121900" tIns="60950" rIns="121900" bIns="6095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Qua các thử thách, Thạch Sanh bộc lộ những phẩm chất gì ?</a:t>
            </a:r>
            <a:endParaRPr sz="3200">
              <a:solidFill>
                <a:schemeClr val="dk1"/>
              </a:solidFill>
              <a:latin typeface="Times New Roman"/>
              <a:ea typeface="Times New Roman"/>
              <a:cs typeface="Times New Roman"/>
              <a:sym typeface="Times New Roman"/>
            </a:endParaRPr>
          </a:p>
        </p:txBody>
      </p:sp>
      <p:cxnSp>
        <p:nvCxnSpPr>
          <p:cNvPr id="693" name="Google Shape;693;p38"/>
          <p:cNvCxnSpPr>
            <a:endCxn id="692" idx="1"/>
          </p:cNvCxnSpPr>
          <p:nvPr/>
        </p:nvCxnSpPr>
        <p:spPr>
          <a:xfrm>
            <a:off x="2743256" y="3726497"/>
            <a:ext cx="1140900" cy="2031300"/>
          </a:xfrm>
          <a:prstGeom prst="straightConnector1">
            <a:avLst/>
          </a:prstGeom>
          <a:noFill/>
          <a:ln w="38100" cap="flat" cmpd="sng">
            <a:solidFill>
              <a:schemeClr val="accent2"/>
            </a:solidFill>
            <a:prstDash val="solid"/>
            <a:miter lim="800000"/>
            <a:headEnd type="none" w="sm" len="sm"/>
            <a:tailEnd type="triangle" w="med" len="med"/>
          </a:ln>
        </p:spPr>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5"/>
                                        </p:tgtEl>
                                        <p:attrNameLst>
                                          <p:attrName>style.visibility</p:attrName>
                                        </p:attrNameLst>
                                      </p:cBhvr>
                                      <p:to>
                                        <p:strVal val="visible"/>
                                      </p:to>
                                    </p:set>
                                    <p:animEffect transition="in" filter="fade">
                                      <p:cBhvr>
                                        <p:cTn id="7" dur="500"/>
                                        <p:tgtEl>
                                          <p:spTgt spid="685"/>
                                        </p:tgtEl>
                                      </p:cBhvr>
                                    </p:animEffect>
                                  </p:childTnLst>
                                </p:cTn>
                              </p:par>
                              <p:par>
                                <p:cTn id="8" presetID="10" presetClass="entr" presetSubtype="0" fill="hold" nodeType="withEffect">
                                  <p:stCondLst>
                                    <p:cond delay="0"/>
                                  </p:stCondLst>
                                  <p:childTnLst>
                                    <p:set>
                                      <p:cBhvr>
                                        <p:cTn id="9" dur="1" fill="hold">
                                          <p:stCondLst>
                                            <p:cond delay="0"/>
                                          </p:stCondLst>
                                        </p:cTn>
                                        <p:tgtEl>
                                          <p:spTgt spid="686"/>
                                        </p:tgtEl>
                                        <p:attrNameLst>
                                          <p:attrName>style.visibility</p:attrName>
                                        </p:attrNameLst>
                                      </p:cBhvr>
                                      <p:to>
                                        <p:strVal val="visible"/>
                                      </p:to>
                                    </p:set>
                                    <p:animEffect transition="in" filter="fade">
                                      <p:cBhvr>
                                        <p:cTn id="10" dur="1000"/>
                                        <p:tgtEl>
                                          <p:spTgt spid="686"/>
                                        </p:tgtEl>
                                      </p:cBhvr>
                                    </p:animEffect>
                                  </p:childTnLst>
                                </p:cTn>
                              </p:par>
                              <p:par>
                                <p:cTn id="11" presetID="10" presetClass="entr" presetSubtype="0" fill="hold" nodeType="withEffect">
                                  <p:stCondLst>
                                    <p:cond delay="0"/>
                                  </p:stCondLst>
                                  <p:childTnLst>
                                    <p:set>
                                      <p:cBhvr>
                                        <p:cTn id="12" dur="1" fill="hold">
                                          <p:stCondLst>
                                            <p:cond delay="0"/>
                                          </p:stCondLst>
                                        </p:cTn>
                                        <p:tgtEl>
                                          <p:spTgt spid="687"/>
                                        </p:tgtEl>
                                        <p:attrNameLst>
                                          <p:attrName>style.visibility</p:attrName>
                                        </p:attrNameLst>
                                      </p:cBhvr>
                                      <p:to>
                                        <p:strVal val="visible"/>
                                      </p:to>
                                    </p:set>
                                    <p:animEffect transition="in" filter="fade">
                                      <p:cBhvr>
                                        <p:cTn id="13" dur="1000"/>
                                        <p:tgtEl>
                                          <p:spTgt spid="687"/>
                                        </p:tgtEl>
                                      </p:cBhvr>
                                    </p:animEffect>
                                  </p:childTnLst>
                                </p:cTn>
                              </p:par>
                              <p:par>
                                <p:cTn id="14" presetID="10" presetClass="entr" presetSubtype="0" fill="hold" nodeType="withEffect">
                                  <p:stCondLst>
                                    <p:cond delay="0"/>
                                  </p:stCondLst>
                                  <p:childTnLst>
                                    <p:set>
                                      <p:cBhvr>
                                        <p:cTn id="15" dur="1" fill="hold">
                                          <p:stCondLst>
                                            <p:cond delay="0"/>
                                          </p:stCondLst>
                                        </p:cTn>
                                        <p:tgtEl>
                                          <p:spTgt spid="688"/>
                                        </p:tgtEl>
                                        <p:attrNameLst>
                                          <p:attrName>style.visibility</p:attrName>
                                        </p:attrNameLst>
                                      </p:cBhvr>
                                      <p:to>
                                        <p:strVal val="visible"/>
                                      </p:to>
                                    </p:set>
                                    <p:animEffect transition="in" filter="fade">
                                      <p:cBhvr>
                                        <p:cTn id="16" dur="1000"/>
                                        <p:tgtEl>
                                          <p:spTgt spid="688"/>
                                        </p:tgtEl>
                                      </p:cBhvr>
                                    </p:animEffect>
                                  </p:childTnLst>
                                </p:cTn>
                              </p:par>
                              <p:par>
                                <p:cTn id="17" presetID="10" presetClass="entr" presetSubtype="0" fill="hold" nodeType="withEffect">
                                  <p:stCondLst>
                                    <p:cond delay="0"/>
                                  </p:stCondLst>
                                  <p:childTnLst>
                                    <p:set>
                                      <p:cBhvr>
                                        <p:cTn id="18" dur="1" fill="hold">
                                          <p:stCondLst>
                                            <p:cond delay="0"/>
                                          </p:stCondLst>
                                        </p:cTn>
                                        <p:tgtEl>
                                          <p:spTgt spid="689"/>
                                        </p:tgtEl>
                                        <p:attrNameLst>
                                          <p:attrName>style.visibility</p:attrName>
                                        </p:attrNameLst>
                                      </p:cBhvr>
                                      <p:to>
                                        <p:strVal val="visible"/>
                                      </p:to>
                                    </p:set>
                                    <p:animEffect transition="in" filter="fade">
                                      <p:cBhvr>
                                        <p:cTn id="19" dur="500"/>
                                        <p:tgtEl>
                                          <p:spTgt spid="689"/>
                                        </p:tgtEl>
                                      </p:cBhvr>
                                    </p:animEffect>
                                  </p:childTnLst>
                                </p:cTn>
                              </p:par>
                              <p:par>
                                <p:cTn id="20" presetID="10" presetClass="entr" presetSubtype="0" fill="hold" nodeType="withEffect">
                                  <p:stCondLst>
                                    <p:cond delay="0"/>
                                  </p:stCondLst>
                                  <p:childTnLst>
                                    <p:set>
                                      <p:cBhvr>
                                        <p:cTn id="21" dur="1" fill="hold">
                                          <p:stCondLst>
                                            <p:cond delay="0"/>
                                          </p:stCondLst>
                                        </p:cTn>
                                        <p:tgtEl>
                                          <p:spTgt spid="690"/>
                                        </p:tgtEl>
                                        <p:attrNameLst>
                                          <p:attrName>style.visibility</p:attrName>
                                        </p:attrNameLst>
                                      </p:cBhvr>
                                      <p:to>
                                        <p:strVal val="visible"/>
                                      </p:to>
                                    </p:set>
                                    <p:animEffect transition="in" filter="fade">
                                      <p:cBhvr>
                                        <p:cTn id="22" dur="500"/>
                                        <p:tgtEl>
                                          <p:spTgt spid="690"/>
                                        </p:tgtEl>
                                      </p:cBhvr>
                                    </p:animEffect>
                                  </p:childTnLst>
                                </p:cTn>
                              </p:par>
                              <p:par>
                                <p:cTn id="23" presetID="10" presetClass="entr" presetSubtype="0" fill="hold" nodeType="withEffect">
                                  <p:stCondLst>
                                    <p:cond delay="0"/>
                                  </p:stCondLst>
                                  <p:childTnLst>
                                    <p:set>
                                      <p:cBhvr>
                                        <p:cTn id="24" dur="1" fill="hold">
                                          <p:stCondLst>
                                            <p:cond delay="0"/>
                                          </p:stCondLst>
                                        </p:cTn>
                                        <p:tgtEl>
                                          <p:spTgt spid="691"/>
                                        </p:tgtEl>
                                        <p:attrNameLst>
                                          <p:attrName>style.visibility</p:attrName>
                                        </p:attrNameLst>
                                      </p:cBhvr>
                                      <p:to>
                                        <p:strVal val="visible"/>
                                      </p:to>
                                    </p:set>
                                    <p:animEffect transition="in" filter="fade">
                                      <p:cBhvr>
                                        <p:cTn id="25" dur="500"/>
                                        <p:tgtEl>
                                          <p:spTgt spid="691"/>
                                        </p:tgtEl>
                                      </p:cBhvr>
                                    </p:animEffect>
                                  </p:childTnLst>
                                </p:cTn>
                              </p:par>
                              <p:par>
                                <p:cTn id="26" presetID="10" presetClass="entr" presetSubtype="0" fill="hold" nodeType="withEffect">
                                  <p:stCondLst>
                                    <p:cond delay="0"/>
                                  </p:stCondLst>
                                  <p:childTnLst>
                                    <p:set>
                                      <p:cBhvr>
                                        <p:cTn id="27" dur="1" fill="hold">
                                          <p:stCondLst>
                                            <p:cond delay="0"/>
                                          </p:stCondLst>
                                        </p:cTn>
                                        <p:tgtEl>
                                          <p:spTgt spid="692"/>
                                        </p:tgtEl>
                                        <p:attrNameLst>
                                          <p:attrName>style.visibility</p:attrName>
                                        </p:attrNameLst>
                                      </p:cBhvr>
                                      <p:to>
                                        <p:strVal val="visible"/>
                                      </p:to>
                                    </p:set>
                                    <p:animEffect transition="in" filter="fade">
                                      <p:cBhvr>
                                        <p:cTn id="28" dur="1000"/>
                                        <p:tgtEl>
                                          <p:spTgt spid="692"/>
                                        </p:tgtEl>
                                      </p:cBhvr>
                                    </p:animEffect>
                                  </p:childTnLst>
                                </p:cTn>
                              </p:par>
                              <p:par>
                                <p:cTn id="29" presetID="10" presetClass="entr" presetSubtype="0" fill="hold" nodeType="withEffect">
                                  <p:stCondLst>
                                    <p:cond delay="0"/>
                                  </p:stCondLst>
                                  <p:childTnLst>
                                    <p:set>
                                      <p:cBhvr>
                                        <p:cTn id="30" dur="1" fill="hold">
                                          <p:stCondLst>
                                            <p:cond delay="0"/>
                                          </p:stCondLst>
                                        </p:cTn>
                                        <p:tgtEl>
                                          <p:spTgt spid="693"/>
                                        </p:tgtEl>
                                        <p:attrNameLst>
                                          <p:attrName>style.visibility</p:attrName>
                                        </p:attrNameLst>
                                      </p:cBhvr>
                                      <p:to>
                                        <p:strVal val="visible"/>
                                      </p:to>
                                    </p:set>
                                    <p:animEffect transition="in" filter="fade">
                                      <p:cBhvr>
                                        <p:cTn id="31" dur="5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7"/>
        <p:cNvGrpSpPr/>
        <p:nvPr/>
      </p:nvGrpSpPr>
      <p:grpSpPr>
        <a:xfrm>
          <a:off x="0" y="0"/>
          <a:ext cx="0" cy="0"/>
          <a:chOff x="0" y="0"/>
          <a:chExt cx="0" cy="0"/>
        </a:xfrm>
      </p:grpSpPr>
      <p:pic>
        <p:nvPicPr>
          <p:cNvPr id="698" name="Google Shape;698;p39"/>
          <p:cNvPicPr preferRelativeResize="0"/>
          <p:nvPr/>
        </p:nvPicPr>
        <p:blipFill rotWithShape="1">
          <a:blip r:embed="rId3">
            <a:alphaModFix/>
          </a:blip>
          <a:srcRect t="11765"/>
          <a:stretch/>
        </p:blipFill>
        <p:spPr>
          <a:xfrm>
            <a:off x="20" y="10"/>
            <a:ext cx="12191980" cy="6857990"/>
          </a:xfrm>
          <a:prstGeom prst="rect">
            <a:avLst/>
          </a:prstGeom>
          <a:noFill/>
          <a:ln>
            <a:noFill/>
          </a:ln>
        </p:spPr>
      </p:pic>
      <p:sp>
        <p:nvSpPr>
          <p:cNvPr id="699" name="Google Shape;699;p39"/>
          <p:cNvSpPr/>
          <p:nvPr/>
        </p:nvSpPr>
        <p:spPr>
          <a:xfrm>
            <a:off x="0" y="4251489"/>
            <a:ext cx="12192000" cy="2077327"/>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00" name="Google Shape;700;p39"/>
          <p:cNvSpPr txBox="1">
            <a:spLocks noGrp="1"/>
          </p:cNvSpPr>
          <p:nvPr>
            <p:ph type="title"/>
          </p:nvPr>
        </p:nvSpPr>
        <p:spPr>
          <a:xfrm>
            <a:off x="429580" y="4333208"/>
            <a:ext cx="11329664" cy="132738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500"/>
              <a:buFont typeface="Times New Roman"/>
              <a:buNone/>
            </a:pPr>
            <a:r>
              <a:rPr lang="en-US" sz="3500">
                <a:latin typeface="Times New Roman"/>
                <a:ea typeface="Times New Roman"/>
                <a:cs typeface="Times New Roman"/>
                <a:sym typeface="Times New Roman"/>
              </a:rPr>
              <a:t>Bị mẹ con Lý Thông lừa đi canh miếu thế mạng 🡺 Chém chằn tinh, trừ hại cho dân, thu được bộ cung tên vàng.</a:t>
            </a:r>
            <a:endParaRPr/>
          </a:p>
        </p:txBody>
      </p:sp>
      <p:cxnSp>
        <p:nvCxnSpPr>
          <p:cNvPr id="701" name="Google Shape;701;p39"/>
          <p:cNvCxnSpPr/>
          <p:nvPr/>
        </p:nvCxnSpPr>
        <p:spPr>
          <a:xfrm>
            <a:off x="0" y="4149692"/>
            <a:ext cx="12188825" cy="0"/>
          </a:xfrm>
          <a:prstGeom prst="straightConnector1">
            <a:avLst/>
          </a:prstGeom>
          <a:noFill/>
          <a:ln w="50800" cap="flat" cmpd="sng">
            <a:solidFill>
              <a:schemeClr val="lt1">
                <a:alpha val="92941"/>
              </a:schemeClr>
            </a:solidFill>
            <a:prstDash val="solid"/>
            <a:miter lim="800000"/>
            <a:headEnd type="none" w="sm" len="sm"/>
            <a:tailEnd type="none" w="sm" len="sm"/>
          </a:ln>
        </p:spPr>
      </p:cxnSp>
      <p:cxnSp>
        <p:nvCxnSpPr>
          <p:cNvPr id="702" name="Google Shape;702;p39"/>
          <p:cNvCxnSpPr/>
          <p:nvPr/>
        </p:nvCxnSpPr>
        <p:spPr>
          <a:xfrm>
            <a:off x="4724400" y="5711486"/>
            <a:ext cx="2743200" cy="0"/>
          </a:xfrm>
          <a:prstGeom prst="straightConnector1">
            <a:avLst/>
          </a:prstGeom>
          <a:noFill/>
          <a:ln w="19050" cap="flat" cmpd="sng">
            <a:solidFill>
              <a:srgbClr val="262626"/>
            </a:solidFill>
            <a:prstDash val="solid"/>
            <a:miter lim="800000"/>
            <a:headEnd type="none" w="sm" len="sm"/>
            <a:tailEnd type="none" w="sm" len="sm"/>
          </a:ln>
        </p:spPr>
      </p:cxnSp>
      <p:cxnSp>
        <p:nvCxnSpPr>
          <p:cNvPr id="703" name="Google Shape;703;p39"/>
          <p:cNvCxnSpPr/>
          <p:nvPr/>
        </p:nvCxnSpPr>
        <p:spPr>
          <a:xfrm>
            <a:off x="0" y="6426067"/>
            <a:ext cx="12188825" cy="0"/>
          </a:xfrm>
          <a:prstGeom prst="straightConnector1">
            <a:avLst/>
          </a:prstGeom>
          <a:noFill/>
          <a:ln w="50800" cap="flat" cmpd="sng">
            <a:solidFill>
              <a:schemeClr val="lt1">
                <a:alpha val="92941"/>
              </a:schemeClr>
            </a:solidFill>
            <a:prstDash val="solid"/>
            <a:miter lim="800000"/>
            <a:headEnd type="none" w="sm" len="sm"/>
            <a:tailEnd type="none" w="sm" len="sm"/>
          </a:ln>
        </p:spPr>
      </p:cxnSp>
    </p:spTree>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73"/>
        <p:cNvGrpSpPr/>
        <p:nvPr/>
      </p:nvGrpSpPr>
      <p:grpSpPr>
        <a:xfrm>
          <a:off x="0" y="0"/>
          <a:ext cx="0" cy="0"/>
          <a:chOff x="0" y="0"/>
          <a:chExt cx="0" cy="0"/>
        </a:xfrm>
      </p:grpSpPr>
      <p:sp>
        <p:nvSpPr>
          <p:cNvPr id="274" name="Google Shape;274;p4"/>
          <p:cNvSpPr/>
          <p:nvPr/>
        </p:nvSpPr>
        <p:spPr>
          <a:xfrm>
            <a:off x="643719" y="601578"/>
            <a:ext cx="10904561" cy="1926131"/>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Tên chung chỉ người giúp vua Hùng trông coi việc nước là …… (6 chữ cái) </a:t>
            </a:r>
            <a:endParaRPr sz="3200">
              <a:solidFill>
                <a:schemeClr val="dk1"/>
              </a:solidFill>
              <a:latin typeface="Times New Roman"/>
              <a:ea typeface="Times New Roman"/>
              <a:cs typeface="Times New Roman"/>
              <a:sym typeface="Times New Roman"/>
            </a:endParaRPr>
          </a:p>
        </p:txBody>
      </p:sp>
      <p:sp>
        <p:nvSpPr>
          <p:cNvPr id="275" name="Google Shape;275;p4">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500"/>
                                        <p:tgtEl>
                                          <p:spTgt spid="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40" descr="A picture containing text, book&#10;&#10;Description automatically generated"/>
          <p:cNvPicPr preferRelativeResize="0"/>
          <p:nvPr/>
        </p:nvPicPr>
        <p:blipFill rotWithShape="1">
          <a:blip r:embed="rId3">
            <a:alphaModFix/>
          </a:blip>
          <a:srcRect/>
          <a:stretch/>
        </p:blipFill>
        <p:spPr>
          <a:xfrm>
            <a:off x="0" y="0"/>
            <a:ext cx="12192000" cy="6893906"/>
          </a:xfrm>
          <a:prstGeom prst="rect">
            <a:avLst/>
          </a:prstGeom>
          <a:noFill/>
          <a:ln>
            <a:noFill/>
          </a:ln>
        </p:spPr>
      </p:pic>
      <p:sp>
        <p:nvSpPr>
          <p:cNvPr id="709" name="Google Shape;709;p40"/>
          <p:cNvSpPr txBox="1">
            <a:spLocks noGrp="1"/>
          </p:cNvSpPr>
          <p:nvPr>
            <p:ph type="title"/>
          </p:nvPr>
        </p:nvSpPr>
        <p:spPr>
          <a:xfrm>
            <a:off x="0" y="5302885"/>
            <a:ext cx="12192000" cy="1325563"/>
          </a:xfrm>
          <a:prstGeom prst="rect">
            <a:avLst/>
          </a:prstGeom>
          <a:solidFill>
            <a:schemeClr val="dk1">
              <a:alpha val="63921"/>
            </a:scheme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Times New Roman"/>
              <a:buNone/>
            </a:pPr>
            <a:r>
              <a:rPr lang="en-US">
                <a:solidFill>
                  <a:schemeClr val="lt1"/>
                </a:solidFill>
                <a:latin typeface="Times New Roman"/>
                <a:ea typeface="Times New Roman"/>
                <a:cs typeface="Times New Roman"/>
                <a:sym typeface="Times New Roman"/>
              </a:rPr>
              <a:t>Xuống hang diệt đại bàng 🡺 Cứu công chúa.</a:t>
            </a:r>
            <a:endParaRPr>
              <a:solidFill>
                <a:schemeClr val="lt1"/>
              </a:solidFill>
              <a:latin typeface="Times New Roman"/>
              <a:ea typeface="Times New Roman"/>
              <a:cs typeface="Times New Roman"/>
              <a:sym typeface="Times New Roman"/>
            </a:endParaRPr>
          </a:p>
        </p:txBody>
      </p:sp>
    </p:spTree>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3"/>
        <p:cNvGrpSpPr/>
        <p:nvPr/>
      </p:nvGrpSpPr>
      <p:grpSpPr>
        <a:xfrm>
          <a:off x="0" y="0"/>
          <a:ext cx="0" cy="0"/>
          <a:chOff x="0" y="0"/>
          <a:chExt cx="0" cy="0"/>
        </a:xfrm>
      </p:grpSpPr>
      <p:sp>
        <p:nvSpPr>
          <p:cNvPr id="714" name="Google Shape;714;p41"/>
          <p:cNvSpPr/>
          <p:nvPr/>
        </p:nvSpPr>
        <p:spPr>
          <a:xfrm>
            <a:off x="0" y="-11256"/>
            <a:ext cx="12192000" cy="6869256"/>
          </a:xfrm>
          <a:prstGeom prst="rect">
            <a:avLst/>
          </a:prstGeom>
          <a:solidFill>
            <a:srgbClr val="D8D8D8">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5" name="Google Shape;715;p41"/>
          <p:cNvSpPr/>
          <p:nvPr/>
        </p:nvSpPr>
        <p:spPr>
          <a:xfrm>
            <a:off x="838200" y="1828801"/>
            <a:ext cx="10515600" cy="4362450"/>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16" name="Google Shape;716;p41"/>
          <p:cNvPicPr preferRelativeResize="0"/>
          <p:nvPr/>
        </p:nvPicPr>
        <p:blipFill rotWithShape="1">
          <a:blip r:embed="rId3">
            <a:alphaModFix/>
          </a:blip>
          <a:srcRect/>
          <a:stretch/>
        </p:blipFill>
        <p:spPr>
          <a:xfrm>
            <a:off x="1168400" y="2147888"/>
            <a:ext cx="4984750" cy="3721100"/>
          </a:xfrm>
          <a:prstGeom prst="rect">
            <a:avLst/>
          </a:prstGeom>
          <a:noFill/>
          <a:ln>
            <a:noFill/>
          </a:ln>
        </p:spPr>
      </p:pic>
      <p:pic>
        <p:nvPicPr>
          <p:cNvPr id="717" name="Google Shape;717;p41"/>
          <p:cNvPicPr preferRelativeResize="0"/>
          <p:nvPr/>
        </p:nvPicPr>
        <p:blipFill rotWithShape="1">
          <a:blip r:embed="rId4">
            <a:alphaModFix/>
          </a:blip>
          <a:srcRect/>
          <a:stretch/>
        </p:blipFill>
        <p:spPr>
          <a:xfrm>
            <a:off x="6219825" y="2147888"/>
            <a:ext cx="4800600" cy="3721100"/>
          </a:xfrm>
          <a:prstGeom prst="rect">
            <a:avLst/>
          </a:prstGeom>
          <a:noFill/>
          <a:ln>
            <a:noFill/>
          </a:ln>
        </p:spPr>
      </p:pic>
      <p:sp>
        <p:nvSpPr>
          <p:cNvPr id="718" name="Google Shape;71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50000"/>
              </a:lnSpc>
              <a:spcBef>
                <a:spcPts val="0"/>
              </a:spcBef>
              <a:spcAft>
                <a:spcPts val="0"/>
              </a:spcAft>
              <a:buClr>
                <a:schemeClr val="dk1"/>
              </a:buClr>
              <a:buSzPct val="100000"/>
              <a:buFont typeface="Arial"/>
              <a:buNone/>
            </a:pPr>
            <a:r>
              <a:rPr lang="en-US" sz="3400"/>
              <a:t>Bị Lí Thông lừa nhốt trong hang 🡺 Diệt hồ tinh, cứu thái tử con vua Thủy Tề, được nhà vua tặng cây đàn thần.</a:t>
            </a:r>
            <a:endParaRPr sz="3400"/>
          </a:p>
        </p:txBody>
      </p:sp>
    </p:spTree>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22"/>
        <p:cNvGrpSpPr/>
        <p:nvPr/>
      </p:nvGrpSpPr>
      <p:grpSpPr>
        <a:xfrm>
          <a:off x="0" y="0"/>
          <a:ext cx="0" cy="0"/>
          <a:chOff x="0" y="0"/>
          <a:chExt cx="0" cy="0"/>
        </a:xfrm>
      </p:grpSpPr>
      <p:sp>
        <p:nvSpPr>
          <p:cNvPr id="723" name="Google Shape;723;p42"/>
          <p:cNvSpPr/>
          <p:nvPr/>
        </p:nvSpPr>
        <p:spPr>
          <a:xfrm>
            <a:off x="0" y="0"/>
            <a:ext cx="12192000" cy="6858000"/>
          </a:xfrm>
          <a:prstGeom prst="rect">
            <a:avLst/>
          </a:prstGeom>
          <a:solidFill>
            <a:srgbClr val="475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4" name="Google Shape;724;p42"/>
          <p:cNvSpPr txBox="1">
            <a:spLocks noGrp="1"/>
          </p:cNvSpPr>
          <p:nvPr>
            <p:ph type="title"/>
          </p:nvPr>
        </p:nvSpPr>
        <p:spPr>
          <a:xfrm>
            <a:off x="8857933" y="740664"/>
            <a:ext cx="3098504" cy="521208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200"/>
              <a:buFont typeface="Times New Roman"/>
              <a:buNone/>
            </a:pPr>
            <a:r>
              <a:rPr lang="en-US" sz="3200">
                <a:solidFill>
                  <a:srgbClr val="FFFFFF"/>
                </a:solidFill>
                <a:latin typeface="Times New Roman"/>
                <a:ea typeface="Times New Roman"/>
                <a:cs typeface="Times New Roman"/>
                <a:sym typeface="Times New Roman"/>
              </a:rPr>
              <a:t>Hồn chằn tinh và đại bàng bày mưu báo thù, Thạch Sanh bị bắt hạ ngục </a:t>
            </a:r>
            <a:br>
              <a:rPr lang="en-US" sz="3200">
                <a:solidFill>
                  <a:srgbClr val="FFFFFF"/>
                </a:solidFill>
                <a:latin typeface="Times New Roman"/>
                <a:ea typeface="Times New Roman"/>
                <a:cs typeface="Times New Roman"/>
                <a:sym typeface="Times New Roman"/>
              </a:rPr>
            </a:br>
            <a:r>
              <a:rPr lang="en-US" sz="3200">
                <a:solidFill>
                  <a:srgbClr val="FFFFFF"/>
                </a:solidFill>
                <a:latin typeface="Times New Roman"/>
                <a:ea typeface="Times New Roman"/>
                <a:cs typeface="Times New Roman"/>
                <a:sym typeface="Times New Roman"/>
              </a:rPr>
              <a:t>🡺 Tiếng đàn chữa khỏi bệnh cho công chúa, được giải oan, kết hôn cùng công chúa.</a:t>
            </a:r>
            <a:endParaRPr sz="3200">
              <a:solidFill>
                <a:srgbClr val="FFFFFF"/>
              </a:solidFill>
              <a:latin typeface="Times New Roman"/>
              <a:ea typeface="Times New Roman"/>
              <a:cs typeface="Times New Roman"/>
              <a:sym typeface="Times New Roman"/>
            </a:endParaRPr>
          </a:p>
        </p:txBody>
      </p:sp>
      <p:sp>
        <p:nvSpPr>
          <p:cNvPr id="725" name="Google Shape;725;p42"/>
          <p:cNvSpPr/>
          <p:nvPr/>
        </p:nvSpPr>
        <p:spPr>
          <a:xfrm>
            <a:off x="493354" y="484632"/>
            <a:ext cx="8129016" cy="5724144"/>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26" name="Google Shape;726;p42"/>
          <p:cNvPicPr preferRelativeResize="0"/>
          <p:nvPr/>
        </p:nvPicPr>
        <p:blipFill rotWithShape="1">
          <a:blip r:embed="rId3">
            <a:alphaModFix/>
          </a:blip>
          <a:srcRect t="7832" b="1149"/>
          <a:stretch/>
        </p:blipFill>
        <p:spPr>
          <a:xfrm>
            <a:off x="976251" y="942538"/>
            <a:ext cx="7163222" cy="4808332"/>
          </a:xfrm>
          <a:prstGeom prst="rect">
            <a:avLst/>
          </a:prstGeom>
          <a:noFill/>
          <a:ln>
            <a:noFill/>
          </a:ln>
        </p:spPr>
      </p:pic>
    </p:spTree>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0"/>
        <p:cNvGrpSpPr/>
        <p:nvPr/>
      </p:nvGrpSpPr>
      <p:grpSpPr>
        <a:xfrm>
          <a:off x="0" y="0"/>
          <a:ext cx="0" cy="0"/>
          <a:chOff x="0" y="0"/>
          <a:chExt cx="0" cy="0"/>
        </a:xfrm>
      </p:grpSpPr>
      <p:sp>
        <p:nvSpPr>
          <p:cNvPr id="731" name="Google Shape;731;p4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32" name="Google Shape;732;p43"/>
          <p:cNvPicPr preferRelativeResize="0"/>
          <p:nvPr/>
        </p:nvPicPr>
        <p:blipFill rotWithShape="1">
          <a:blip r:embed="rId3">
            <a:alphaModFix/>
          </a:blip>
          <a:srcRect t="1698" b="21247"/>
          <a:stretch/>
        </p:blipFill>
        <p:spPr>
          <a:xfrm>
            <a:off x="20" y="10"/>
            <a:ext cx="12191981" cy="6857990"/>
          </a:xfrm>
          <a:prstGeom prst="rect">
            <a:avLst/>
          </a:prstGeom>
          <a:noFill/>
          <a:ln>
            <a:noFill/>
          </a:ln>
        </p:spPr>
      </p:pic>
      <p:sp>
        <p:nvSpPr>
          <p:cNvPr id="733" name="Google Shape;733;p43"/>
          <p:cNvSpPr/>
          <p:nvPr/>
        </p:nvSpPr>
        <p:spPr>
          <a:xfrm rot="-5400000">
            <a:off x="3799868" y="-1534136"/>
            <a:ext cx="4592270" cy="12192000"/>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4" name="Google Shape;734;p43"/>
          <p:cNvSpPr txBox="1">
            <a:spLocks noGrp="1"/>
          </p:cNvSpPr>
          <p:nvPr>
            <p:ph type="title"/>
          </p:nvPr>
        </p:nvSpPr>
        <p:spPr>
          <a:xfrm>
            <a:off x="-3" y="3957638"/>
            <a:ext cx="8341649" cy="16174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500"/>
              <a:buFont typeface="Times New Roman"/>
              <a:buNone/>
            </a:pPr>
            <a:r>
              <a:rPr lang="en-US" sz="3500">
                <a:latin typeface="Times New Roman"/>
                <a:ea typeface="Times New Roman"/>
                <a:cs typeface="Times New Roman"/>
                <a:sym typeface="Times New Roman"/>
              </a:rPr>
              <a:t>Quân 18 nước chư hầu xâm lược nước ta 🡺 Đuổi chúng nhờ tiếng đàn và niêu cơm kì diệu; được nối ngôi.</a:t>
            </a:r>
            <a:endParaRPr/>
          </a:p>
        </p:txBody>
      </p:sp>
      <p:sp>
        <p:nvSpPr>
          <p:cNvPr id="735" name="Google Shape;735;p43"/>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100"/>
                                        <p:tgtEl>
                                          <p:spTgt spid="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4"/>
          <p:cNvSpPr/>
          <p:nvPr/>
        </p:nvSpPr>
        <p:spPr>
          <a:xfrm rot="1035899">
            <a:off x="6110011" y="1621584"/>
            <a:ext cx="4774477" cy="4329259"/>
          </a:xfrm>
          <a:prstGeom prst="cloudCallout">
            <a:avLst>
              <a:gd name="adj1" fmla="val -68609"/>
              <a:gd name="adj2" fmla="val 58591"/>
            </a:avLst>
          </a:prstGeom>
          <a:solidFill>
            <a:schemeClr val="lt1"/>
          </a:solidFill>
          <a:ln w="12700" cap="flat" cmpd="sng">
            <a:solidFill>
              <a:srgbClr val="7030A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741" name="Google Shape;741;p44"/>
          <p:cNvSpPr/>
          <p:nvPr/>
        </p:nvSpPr>
        <p:spPr>
          <a:xfrm flipH="1">
            <a:off x="6505976" y="2748431"/>
            <a:ext cx="3982546" cy="2075564"/>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3500">
                <a:solidFill>
                  <a:srgbClr val="833C0B"/>
                </a:solidFill>
                <a:latin typeface="Times New Roman"/>
                <a:ea typeface="Times New Roman"/>
                <a:cs typeface="Times New Roman"/>
                <a:sym typeface="Times New Roman"/>
              </a:rPr>
              <a:t>Em có nhận xét gì về những thử thách mà Thạch Sanh đã trải qua?</a:t>
            </a:r>
            <a:endParaRPr sz="3500">
              <a:solidFill>
                <a:srgbClr val="833C0B"/>
              </a:solidFill>
              <a:latin typeface="Times New Roman"/>
              <a:ea typeface="Times New Roman"/>
              <a:cs typeface="Times New Roman"/>
              <a:sym typeface="Times New Roman"/>
            </a:endParaRPr>
          </a:p>
        </p:txBody>
      </p:sp>
      <p:pic>
        <p:nvPicPr>
          <p:cNvPr id="742" name="Google Shape;742;p44" descr="F:\未标题-1.png"/>
          <p:cNvPicPr preferRelativeResize="0"/>
          <p:nvPr/>
        </p:nvPicPr>
        <p:blipFill rotWithShape="1">
          <a:blip r:embed="rId3">
            <a:alphaModFix/>
          </a:blip>
          <a:srcRect l="26573" t="6173" r="32921" b="7680"/>
          <a:stretch/>
        </p:blipFill>
        <p:spPr>
          <a:xfrm>
            <a:off x="1573002" y="1813726"/>
            <a:ext cx="3828952" cy="5155916"/>
          </a:xfrm>
          <a:prstGeom prst="rect">
            <a:avLst/>
          </a:prstGeom>
          <a:noFill/>
          <a:ln>
            <a:noFill/>
          </a:ln>
        </p:spPr>
      </p:pic>
      <p:sp>
        <p:nvSpPr>
          <p:cNvPr id="743" name="Google Shape;743;p44"/>
          <p:cNvSpPr/>
          <p:nvPr/>
        </p:nvSpPr>
        <p:spPr>
          <a:xfrm>
            <a:off x="0" y="297712"/>
            <a:ext cx="10462437"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b. Những thử thách và chiến công của Thạch Sanh</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0"/>
                                        </p:tgtEl>
                                        <p:attrNameLst>
                                          <p:attrName>style.visibility</p:attrName>
                                        </p:attrNameLst>
                                      </p:cBhvr>
                                      <p:to>
                                        <p:strVal val="visible"/>
                                      </p:to>
                                    </p:set>
                                    <p:anim calcmode="lin" valueType="num">
                                      <p:cBhvr additive="base">
                                        <p:cTn id="7" dur="500"/>
                                        <p:tgtEl>
                                          <p:spTgt spid="740"/>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741">
                                            <p:txEl>
                                              <p:pRg st="0" end="0"/>
                                            </p:txEl>
                                          </p:spTgt>
                                        </p:tgtEl>
                                        <p:attrNameLst>
                                          <p:attrName>style.visibility</p:attrName>
                                        </p:attrNameLst>
                                      </p:cBhvr>
                                      <p:to>
                                        <p:strVal val="visible"/>
                                      </p:to>
                                    </p:set>
                                    <p:animEffect transition="in" filter="fade">
                                      <p:cBhvr>
                                        <p:cTn id="10" dur="500"/>
                                        <p:tgtEl>
                                          <p:spTgt spid="7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5"/>
          <p:cNvSpPr/>
          <p:nvPr/>
        </p:nvSpPr>
        <p:spPr>
          <a:xfrm>
            <a:off x="377881" y="1959695"/>
            <a:ext cx="2195197" cy="3354760"/>
          </a:xfrm>
          <a:prstGeom prst="rect">
            <a:avLst/>
          </a:prstGeom>
          <a:solidFill>
            <a:srgbClr val="E1EFD8"/>
          </a:solidFill>
          <a:ln>
            <a:noFill/>
          </a:ln>
        </p:spPr>
        <p:txBody>
          <a:bodyPr spcFirstLastPara="1" wrap="square" lIns="121900" tIns="60950" rIns="121900" bIns="60950" anchor="ctr" anchorCtr="0">
            <a:spAutoFit/>
          </a:bodyPr>
          <a:lstStyle/>
          <a:p>
            <a:pPr marL="0" marR="0" lvl="0" indent="0" algn="ctr" rtl="0">
              <a:spcBef>
                <a:spcPts val="0"/>
              </a:spcBef>
              <a:spcAft>
                <a:spcPts val="0"/>
              </a:spcAft>
              <a:buNone/>
            </a:pPr>
            <a:r>
              <a:rPr lang="en-US" sz="3500">
                <a:solidFill>
                  <a:schemeClr val="dk1"/>
                </a:solidFill>
                <a:latin typeface="Times New Roman"/>
                <a:ea typeface="Times New Roman"/>
                <a:cs typeface="Times New Roman"/>
                <a:sym typeface="Times New Roman"/>
              </a:rPr>
              <a:t>Những thử thách ở rất nhiều phương diện khác nhau</a:t>
            </a:r>
            <a:endParaRPr/>
          </a:p>
        </p:txBody>
      </p:sp>
      <p:grpSp>
        <p:nvGrpSpPr>
          <p:cNvPr id="749" name="Google Shape;749;p45"/>
          <p:cNvGrpSpPr/>
          <p:nvPr/>
        </p:nvGrpSpPr>
        <p:grpSpPr>
          <a:xfrm>
            <a:off x="3149372" y="871284"/>
            <a:ext cx="1033731" cy="892753"/>
            <a:chOff x="477164" y="1358011"/>
            <a:chExt cx="898272" cy="718110"/>
          </a:xfrm>
        </p:grpSpPr>
        <p:pic>
          <p:nvPicPr>
            <p:cNvPr id="750" name="Google Shape;750;p45" descr="未标题-2.png"/>
            <p:cNvPicPr preferRelativeResize="0"/>
            <p:nvPr/>
          </p:nvPicPr>
          <p:blipFill rotWithShape="1">
            <a:blip r:embed="rId3">
              <a:alphaModFix/>
            </a:blip>
            <a:srcRect/>
            <a:stretch/>
          </p:blipFill>
          <p:spPr>
            <a:xfrm>
              <a:off x="477164" y="1358011"/>
              <a:ext cx="898272" cy="718110"/>
            </a:xfrm>
            <a:prstGeom prst="rect">
              <a:avLst/>
            </a:prstGeom>
            <a:noFill/>
            <a:ln>
              <a:noFill/>
            </a:ln>
          </p:spPr>
        </p:pic>
        <p:sp>
          <p:nvSpPr>
            <p:cNvPr id="751" name="Google Shape;751;p45"/>
            <p:cNvSpPr txBox="1"/>
            <p:nvPr/>
          </p:nvSpPr>
          <p:spPr>
            <a:xfrm>
              <a:off x="714348" y="1428742"/>
              <a:ext cx="381000" cy="4703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0000"/>
                  </a:solidFill>
                  <a:latin typeface="Times New Roman"/>
                  <a:ea typeface="Times New Roman"/>
                  <a:cs typeface="Times New Roman"/>
                  <a:sym typeface="Times New Roman"/>
                </a:rPr>
                <a:t>1</a:t>
              </a:r>
              <a:endParaRPr/>
            </a:p>
          </p:txBody>
        </p:sp>
      </p:grpSp>
      <p:grpSp>
        <p:nvGrpSpPr>
          <p:cNvPr id="752" name="Google Shape;752;p45"/>
          <p:cNvGrpSpPr/>
          <p:nvPr/>
        </p:nvGrpSpPr>
        <p:grpSpPr>
          <a:xfrm>
            <a:off x="3206797" y="3211066"/>
            <a:ext cx="1033731" cy="892753"/>
            <a:chOff x="500034" y="2214560"/>
            <a:chExt cx="898272" cy="718110"/>
          </a:xfrm>
        </p:grpSpPr>
        <p:pic>
          <p:nvPicPr>
            <p:cNvPr id="753" name="Google Shape;753;p45" descr="未标题-2.png"/>
            <p:cNvPicPr preferRelativeResize="0"/>
            <p:nvPr/>
          </p:nvPicPr>
          <p:blipFill rotWithShape="1">
            <a:blip r:embed="rId4">
              <a:alphaModFix/>
            </a:blip>
            <a:srcRect/>
            <a:stretch/>
          </p:blipFill>
          <p:spPr>
            <a:xfrm>
              <a:off x="500034" y="2214560"/>
              <a:ext cx="898272" cy="718110"/>
            </a:xfrm>
            <a:prstGeom prst="rect">
              <a:avLst/>
            </a:prstGeom>
            <a:noFill/>
            <a:ln>
              <a:noFill/>
            </a:ln>
          </p:spPr>
        </p:pic>
        <p:sp>
          <p:nvSpPr>
            <p:cNvPr id="754" name="Google Shape;754;p45"/>
            <p:cNvSpPr txBox="1"/>
            <p:nvPr/>
          </p:nvSpPr>
          <p:spPr>
            <a:xfrm>
              <a:off x="714348" y="2285998"/>
              <a:ext cx="381000" cy="4703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0000"/>
                  </a:solidFill>
                  <a:latin typeface="Times New Roman"/>
                  <a:ea typeface="Times New Roman"/>
                  <a:cs typeface="Times New Roman"/>
                  <a:sym typeface="Times New Roman"/>
                </a:rPr>
                <a:t>2</a:t>
              </a:r>
              <a:endParaRPr/>
            </a:p>
          </p:txBody>
        </p:sp>
      </p:grpSp>
      <p:grpSp>
        <p:nvGrpSpPr>
          <p:cNvPr id="755" name="Google Shape;755;p45"/>
          <p:cNvGrpSpPr/>
          <p:nvPr/>
        </p:nvGrpSpPr>
        <p:grpSpPr>
          <a:xfrm>
            <a:off x="3206797" y="5161847"/>
            <a:ext cx="1033731" cy="892753"/>
            <a:chOff x="477164" y="3023248"/>
            <a:chExt cx="898272" cy="718110"/>
          </a:xfrm>
        </p:grpSpPr>
        <p:pic>
          <p:nvPicPr>
            <p:cNvPr id="756" name="Google Shape;756;p45" descr="未标题-2.png"/>
            <p:cNvPicPr preferRelativeResize="0"/>
            <p:nvPr/>
          </p:nvPicPr>
          <p:blipFill rotWithShape="1">
            <a:blip r:embed="rId5">
              <a:alphaModFix/>
            </a:blip>
            <a:srcRect/>
            <a:stretch/>
          </p:blipFill>
          <p:spPr>
            <a:xfrm>
              <a:off x="477164" y="3023248"/>
              <a:ext cx="898272" cy="718110"/>
            </a:xfrm>
            <a:prstGeom prst="rect">
              <a:avLst/>
            </a:prstGeom>
            <a:noFill/>
            <a:ln>
              <a:noFill/>
            </a:ln>
          </p:spPr>
        </p:pic>
        <p:sp>
          <p:nvSpPr>
            <p:cNvPr id="757" name="Google Shape;757;p45"/>
            <p:cNvSpPr txBox="1"/>
            <p:nvPr/>
          </p:nvSpPr>
          <p:spPr>
            <a:xfrm>
              <a:off x="714348" y="3143254"/>
              <a:ext cx="381000" cy="4703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0000"/>
                  </a:solidFill>
                  <a:latin typeface="Times New Roman"/>
                  <a:ea typeface="Times New Roman"/>
                  <a:cs typeface="Times New Roman"/>
                  <a:sym typeface="Times New Roman"/>
                </a:rPr>
                <a:t>3</a:t>
              </a:r>
              <a:endParaRPr/>
            </a:p>
          </p:txBody>
        </p:sp>
      </p:grpSp>
      <p:sp>
        <p:nvSpPr>
          <p:cNvPr id="758" name="Google Shape;758;p45"/>
          <p:cNvSpPr/>
          <p:nvPr/>
        </p:nvSpPr>
        <p:spPr>
          <a:xfrm>
            <a:off x="4613288" y="4930216"/>
            <a:ext cx="3780440" cy="160043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ctr" anchorCtr="0">
            <a:sp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Sự xâm lược của kẻ thù (Quân 18 nước chư hầu)</a:t>
            </a:r>
            <a:endParaRPr sz="3200">
              <a:solidFill>
                <a:schemeClr val="dk1"/>
              </a:solidFill>
              <a:latin typeface="Times New Roman"/>
              <a:ea typeface="Times New Roman"/>
              <a:cs typeface="Times New Roman"/>
              <a:sym typeface="Times New Roman"/>
            </a:endParaRPr>
          </a:p>
        </p:txBody>
      </p:sp>
      <p:sp>
        <p:nvSpPr>
          <p:cNvPr id="759" name="Google Shape;759;p45"/>
          <p:cNvSpPr/>
          <p:nvPr/>
        </p:nvSpPr>
        <p:spPr>
          <a:xfrm>
            <a:off x="4613288" y="451385"/>
            <a:ext cx="3780440" cy="160043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ctr" anchorCtr="0">
            <a:sp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Sự hung bạo của thiên nhiên (chằn tinh, đại bàng)</a:t>
            </a:r>
            <a:endParaRPr/>
          </a:p>
        </p:txBody>
      </p:sp>
      <p:sp>
        <p:nvSpPr>
          <p:cNvPr id="760" name="Google Shape;760;p45"/>
          <p:cNvSpPr/>
          <p:nvPr/>
        </p:nvSpPr>
        <p:spPr>
          <a:xfrm>
            <a:off x="4613288" y="3013844"/>
            <a:ext cx="3780441" cy="1107996"/>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121900" tIns="60950" rIns="121900" bIns="60950" anchor="ctr" anchorCtr="0">
            <a:sp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Sự thâm độc của kẻ xấu (Lý Thông)</a:t>
            </a:r>
            <a:endParaRPr sz="3200">
              <a:solidFill>
                <a:schemeClr val="dk1"/>
              </a:solidFill>
              <a:latin typeface="Times New Roman"/>
              <a:ea typeface="Times New Roman"/>
              <a:cs typeface="Times New Roman"/>
              <a:sym typeface="Times New Roman"/>
            </a:endParaRPr>
          </a:p>
        </p:txBody>
      </p:sp>
      <p:sp>
        <p:nvSpPr>
          <p:cNvPr id="761" name="Google Shape;761;p45"/>
          <p:cNvSpPr/>
          <p:nvPr/>
        </p:nvSpPr>
        <p:spPr>
          <a:xfrm>
            <a:off x="9521435" y="1376277"/>
            <a:ext cx="2344200" cy="4431978"/>
          </a:xfrm>
          <a:prstGeom prst="rect">
            <a:avLst/>
          </a:prstGeom>
          <a:solidFill>
            <a:srgbClr val="FBE4D4"/>
          </a:solidFill>
          <a:ln>
            <a:noFill/>
          </a:ln>
        </p:spPr>
        <p:txBody>
          <a:bodyPr spcFirstLastPara="1" wrap="square" lIns="121900" tIns="60950" rIns="121900" bIns="60950" anchor="ctr" anchorCtr="0">
            <a:spAutoFit/>
          </a:bodyPr>
          <a:lstStyle/>
          <a:p>
            <a:pPr marL="0" marR="0" lvl="0" indent="0" algn="ctr" rtl="0">
              <a:spcBef>
                <a:spcPts val="0"/>
              </a:spcBef>
              <a:spcAft>
                <a:spcPts val="0"/>
              </a:spcAft>
              <a:buNone/>
            </a:pPr>
            <a:r>
              <a:rPr lang="en-US" sz="3500">
                <a:solidFill>
                  <a:schemeClr val="dk1"/>
                </a:solidFill>
                <a:latin typeface="Times New Roman"/>
                <a:ea typeface="Times New Roman"/>
                <a:cs typeface="Times New Roman"/>
                <a:sym typeface="Times New Roman"/>
              </a:rPr>
              <a:t>Kẻ thù càng nguy hiểm, thử thách càng to lớn, chiến công càng vẻ vang.</a:t>
            </a:r>
            <a:endParaRPr/>
          </a:p>
        </p:txBody>
      </p:sp>
      <p:sp>
        <p:nvSpPr>
          <p:cNvPr id="762" name="Google Shape;762;p45"/>
          <p:cNvSpPr/>
          <p:nvPr/>
        </p:nvSpPr>
        <p:spPr>
          <a:xfrm>
            <a:off x="8766488" y="469344"/>
            <a:ext cx="577152" cy="6061306"/>
          </a:xfrm>
          <a:prstGeom prst="rightBrace">
            <a:avLst>
              <a:gd name="adj1" fmla="val 8333"/>
              <a:gd name="adj2" fmla="val 50000"/>
            </a:avLst>
          </a:prstGeom>
          <a:noFill/>
          <a:ln w="38100" cap="flat" cmpd="sng">
            <a:solidFill>
              <a:srgbClr val="2F5496"/>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2000"/>
                                        <p:tgtEl>
                                          <p:spTgt spid="74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49"/>
                                        </p:tgtEl>
                                        <p:attrNameLst>
                                          <p:attrName>style.visibility</p:attrName>
                                        </p:attrNameLst>
                                      </p:cBhvr>
                                      <p:to>
                                        <p:strVal val="visible"/>
                                      </p:to>
                                    </p:set>
                                    <p:animEffect transition="in" filter="fade">
                                      <p:cBhvr>
                                        <p:cTn id="11" dur="250"/>
                                        <p:tgtEl>
                                          <p:spTgt spid="7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59"/>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752"/>
                                        </p:tgtEl>
                                        <p:attrNameLst>
                                          <p:attrName>style.visibility</p:attrName>
                                        </p:attrNameLst>
                                      </p:cBhvr>
                                      <p:to>
                                        <p:strVal val="visible"/>
                                      </p:to>
                                    </p:set>
                                    <p:animEffect transition="in" filter="fade">
                                      <p:cBhvr>
                                        <p:cTn id="18" dur="250"/>
                                        <p:tgtEl>
                                          <p:spTgt spid="75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60"/>
                                        </p:tgtEl>
                                        <p:attrNameLst>
                                          <p:attrName>style.visibility</p:attrName>
                                        </p:attrNameLst>
                                      </p:cBhvr>
                                      <p:to>
                                        <p:strVal val="visible"/>
                                      </p:to>
                                    </p:set>
                                    <p:anim calcmode="lin" valueType="num">
                                      <p:cBhvr additive="base">
                                        <p:cTn id="23" dur="500"/>
                                        <p:tgtEl>
                                          <p:spTgt spid="760"/>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755"/>
                                        </p:tgtEl>
                                        <p:attrNameLst>
                                          <p:attrName>style.visibility</p:attrName>
                                        </p:attrNameLst>
                                      </p:cBhvr>
                                      <p:to>
                                        <p:strVal val="visible"/>
                                      </p:to>
                                    </p:set>
                                    <p:animEffect transition="in" filter="fade">
                                      <p:cBhvr>
                                        <p:cTn id="27" dur="250"/>
                                        <p:tgtEl>
                                          <p:spTgt spid="75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58"/>
                                        </p:tgtEl>
                                        <p:attrNameLst>
                                          <p:attrName>style.visibility</p:attrName>
                                        </p:attrNameLst>
                                      </p:cBhvr>
                                      <p:to>
                                        <p:strVal val="visible"/>
                                      </p:to>
                                    </p:set>
                                    <p:anim calcmode="lin" valueType="num">
                                      <p:cBhvr additive="base">
                                        <p:cTn id="32" dur="500"/>
                                        <p:tgtEl>
                                          <p:spTgt spid="75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2"/>
                                        </p:tgtEl>
                                        <p:attrNameLst>
                                          <p:attrName>style.visibility</p:attrName>
                                        </p:attrNameLst>
                                      </p:cBhvr>
                                      <p:to>
                                        <p:strVal val="visible"/>
                                      </p:to>
                                    </p:set>
                                    <p:animEffect transition="in" filter="fade">
                                      <p:cBhvr>
                                        <p:cTn id="37" dur="2000"/>
                                        <p:tgtEl>
                                          <p:spTgt spid="762"/>
                                        </p:tgtEl>
                                      </p:cBhvr>
                                    </p:animEffect>
                                  </p:childTnLst>
                                </p:cTn>
                              </p:par>
                              <p:par>
                                <p:cTn id="38" presetID="10" presetClass="entr" presetSubtype="0" fill="hold" nodeType="withEffect">
                                  <p:stCondLst>
                                    <p:cond delay="0"/>
                                  </p:stCondLst>
                                  <p:childTnLst>
                                    <p:set>
                                      <p:cBhvr>
                                        <p:cTn id="39" dur="1" fill="hold">
                                          <p:stCondLst>
                                            <p:cond delay="0"/>
                                          </p:stCondLst>
                                        </p:cTn>
                                        <p:tgtEl>
                                          <p:spTgt spid="761"/>
                                        </p:tgtEl>
                                        <p:attrNameLst>
                                          <p:attrName>style.visibility</p:attrName>
                                        </p:attrNameLst>
                                      </p:cBhvr>
                                      <p:to>
                                        <p:strVal val="visible"/>
                                      </p:to>
                                    </p:set>
                                    <p:animEffect transition="in" filter="fade">
                                      <p:cBhvr>
                                        <p:cTn id="40" dur="20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6"/>
          <p:cNvSpPr/>
          <p:nvPr/>
        </p:nvSpPr>
        <p:spPr>
          <a:xfrm rot="1035899">
            <a:off x="6110011" y="1621584"/>
            <a:ext cx="4774477" cy="4329259"/>
          </a:xfrm>
          <a:prstGeom prst="cloudCallout">
            <a:avLst>
              <a:gd name="adj1" fmla="val -68609"/>
              <a:gd name="adj2" fmla="val 58591"/>
            </a:avLst>
          </a:prstGeom>
          <a:solidFill>
            <a:schemeClr val="lt1"/>
          </a:solidFill>
          <a:ln w="12700" cap="flat" cmpd="sng">
            <a:solidFill>
              <a:srgbClr val="7030A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768" name="Google Shape;768;p46"/>
          <p:cNvSpPr/>
          <p:nvPr/>
        </p:nvSpPr>
        <p:spPr>
          <a:xfrm flipH="1">
            <a:off x="6314590" y="2748431"/>
            <a:ext cx="3982546" cy="2075564"/>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3500">
                <a:solidFill>
                  <a:srgbClr val="833C0B"/>
                </a:solidFill>
                <a:latin typeface="Times New Roman"/>
                <a:ea typeface="Times New Roman"/>
                <a:cs typeface="Times New Roman"/>
                <a:sym typeface="Times New Roman"/>
              </a:rPr>
              <a:t>Qua các thử thách, Thạch Sanh đã bộc lộ những phẩm chất gì ?</a:t>
            </a:r>
            <a:endParaRPr sz="3500">
              <a:solidFill>
                <a:srgbClr val="833C0B"/>
              </a:solidFill>
              <a:latin typeface="Times New Roman"/>
              <a:ea typeface="Times New Roman"/>
              <a:cs typeface="Times New Roman"/>
              <a:sym typeface="Times New Roman"/>
            </a:endParaRPr>
          </a:p>
        </p:txBody>
      </p:sp>
      <p:pic>
        <p:nvPicPr>
          <p:cNvPr id="769" name="Google Shape;769;p46" descr="F:\未标题-1.png"/>
          <p:cNvPicPr preferRelativeResize="0"/>
          <p:nvPr/>
        </p:nvPicPr>
        <p:blipFill rotWithShape="1">
          <a:blip r:embed="rId3">
            <a:alphaModFix/>
          </a:blip>
          <a:srcRect l="26573" t="6173" r="32921" b="7680"/>
          <a:stretch/>
        </p:blipFill>
        <p:spPr>
          <a:xfrm>
            <a:off x="1573002" y="1813726"/>
            <a:ext cx="3828952" cy="5155916"/>
          </a:xfrm>
          <a:prstGeom prst="rect">
            <a:avLst/>
          </a:prstGeom>
          <a:noFill/>
          <a:ln>
            <a:noFill/>
          </a:ln>
        </p:spPr>
      </p:pic>
      <p:sp>
        <p:nvSpPr>
          <p:cNvPr id="770" name="Google Shape;770;p46"/>
          <p:cNvSpPr/>
          <p:nvPr/>
        </p:nvSpPr>
        <p:spPr>
          <a:xfrm>
            <a:off x="0" y="297712"/>
            <a:ext cx="10462437"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b. Những thử thách và chiến công của Thạch Sanh</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67"/>
                                        </p:tgtEl>
                                        <p:attrNameLst>
                                          <p:attrName>style.visibility</p:attrName>
                                        </p:attrNameLst>
                                      </p:cBhvr>
                                      <p:to>
                                        <p:strVal val="visible"/>
                                      </p:to>
                                    </p:set>
                                    <p:anim calcmode="lin" valueType="num">
                                      <p:cBhvr additive="base">
                                        <p:cTn id="7" dur="500"/>
                                        <p:tgtEl>
                                          <p:spTgt spid="76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768">
                                            <p:txEl>
                                              <p:pRg st="0" end="0"/>
                                            </p:txEl>
                                          </p:spTgt>
                                        </p:tgtEl>
                                        <p:attrNameLst>
                                          <p:attrName>style.visibility</p:attrName>
                                        </p:attrNameLst>
                                      </p:cBhvr>
                                      <p:to>
                                        <p:strVal val="visible"/>
                                      </p:to>
                                    </p:set>
                                    <p:animEffect transition="in" filter="fade">
                                      <p:cBhvr>
                                        <p:cTn id="10" dur="500"/>
                                        <p:tgtEl>
                                          <p:spTgt spid="76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69"/>
                                        </p:tgtEl>
                                        <p:attrNameLst>
                                          <p:attrName>style.visibility</p:attrName>
                                        </p:attrNameLst>
                                      </p:cBhvr>
                                      <p:to>
                                        <p:strVal val="visible"/>
                                      </p:to>
                                    </p:set>
                                    <p:animEffect transition="in" filter="fade">
                                      <p:cBhvr>
                                        <p:cTn id="13" dur="6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7"/>
          <p:cNvSpPr/>
          <p:nvPr/>
        </p:nvSpPr>
        <p:spPr>
          <a:xfrm>
            <a:off x="0" y="297712"/>
            <a:ext cx="10462437"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b. Những thử thách và chiến công của Thạch Sanh</a:t>
            </a:r>
            <a:endParaRPr/>
          </a:p>
        </p:txBody>
      </p:sp>
      <p:sp>
        <p:nvSpPr>
          <p:cNvPr id="776" name="Google Shape;776;p47"/>
          <p:cNvSpPr txBox="1"/>
          <p:nvPr/>
        </p:nvSpPr>
        <p:spPr>
          <a:xfrm>
            <a:off x="4803523" y="4388917"/>
            <a:ext cx="4413693" cy="790353"/>
          </a:xfrm>
          <a:prstGeom prst="rect">
            <a:avLst/>
          </a:prstGeom>
          <a:noFill/>
          <a:ln>
            <a:noFill/>
          </a:ln>
        </p:spPr>
        <p:txBody>
          <a:bodyPr spcFirstLastPara="1" wrap="square" lIns="121900" tIns="60950" rIns="121900" bIns="60950" anchor="ctr" anchorCtr="0">
            <a:normAutofit fontScale="97500"/>
          </a:bodyPr>
          <a:lstStyle/>
          <a:p>
            <a:pPr marL="914377" marR="0" lvl="0" indent="-914377" algn="l" rtl="0">
              <a:lnSpc>
                <a:spcPct val="90000"/>
              </a:lnSpc>
              <a:spcBef>
                <a:spcPts val="0"/>
              </a:spcBef>
              <a:spcAft>
                <a:spcPts val="0"/>
              </a:spcAft>
              <a:buNone/>
            </a:pPr>
            <a:r>
              <a:rPr lang="en-US" sz="3500">
                <a:solidFill>
                  <a:schemeClr val="dk1"/>
                </a:solidFill>
                <a:latin typeface="Times New Roman"/>
                <a:ea typeface="Times New Roman"/>
                <a:cs typeface="Times New Roman"/>
                <a:sym typeface="Times New Roman"/>
              </a:rPr>
              <a:t>Nhân ái, yêu hòa bình.</a:t>
            </a:r>
            <a:endParaRPr sz="3500">
              <a:solidFill>
                <a:schemeClr val="dk1"/>
              </a:solidFill>
              <a:latin typeface="Times New Roman"/>
              <a:ea typeface="Times New Roman"/>
              <a:cs typeface="Times New Roman"/>
              <a:sym typeface="Times New Roman"/>
            </a:endParaRPr>
          </a:p>
        </p:txBody>
      </p:sp>
      <p:sp>
        <p:nvSpPr>
          <p:cNvPr id="777" name="Google Shape;777;p47"/>
          <p:cNvSpPr txBox="1"/>
          <p:nvPr/>
        </p:nvSpPr>
        <p:spPr>
          <a:xfrm>
            <a:off x="4751543" y="3187092"/>
            <a:ext cx="3969488" cy="861237"/>
          </a:xfrm>
          <a:prstGeom prst="rect">
            <a:avLst/>
          </a:prstGeom>
          <a:noFill/>
          <a:ln>
            <a:noFill/>
          </a:ln>
        </p:spPr>
        <p:txBody>
          <a:bodyPr spcFirstLastPara="1" wrap="square" lIns="121900" tIns="60950" rIns="121900" bIns="60950" anchor="ctr" anchorCtr="0">
            <a:normAutofit fontScale="97500"/>
          </a:bodyPr>
          <a:lstStyle/>
          <a:p>
            <a:pPr marL="914377" marR="0" lvl="0" indent="-914377" algn="l" rtl="0">
              <a:lnSpc>
                <a:spcPct val="90000"/>
              </a:lnSpc>
              <a:spcBef>
                <a:spcPts val="0"/>
              </a:spcBef>
              <a:spcAft>
                <a:spcPts val="0"/>
              </a:spcAft>
              <a:buNone/>
            </a:pPr>
            <a:r>
              <a:rPr lang="en-US" sz="3500">
                <a:solidFill>
                  <a:schemeClr val="dk1"/>
                </a:solidFill>
                <a:latin typeface="Times New Roman"/>
                <a:ea typeface="Times New Roman"/>
                <a:cs typeface="Times New Roman"/>
                <a:sym typeface="Times New Roman"/>
              </a:rPr>
              <a:t>Dũng cảm, tài giỏi</a:t>
            </a:r>
            <a:endParaRPr sz="3500">
              <a:solidFill>
                <a:schemeClr val="dk1"/>
              </a:solidFill>
              <a:latin typeface="Times New Roman"/>
              <a:ea typeface="Times New Roman"/>
              <a:cs typeface="Times New Roman"/>
              <a:sym typeface="Times New Roman"/>
            </a:endParaRPr>
          </a:p>
        </p:txBody>
      </p:sp>
      <p:sp>
        <p:nvSpPr>
          <p:cNvPr id="778" name="Google Shape;778;p47"/>
          <p:cNvSpPr txBox="1"/>
          <p:nvPr/>
        </p:nvSpPr>
        <p:spPr>
          <a:xfrm>
            <a:off x="4784619" y="1945790"/>
            <a:ext cx="4219947" cy="780903"/>
          </a:xfrm>
          <a:prstGeom prst="rect">
            <a:avLst/>
          </a:prstGeom>
          <a:noFill/>
          <a:ln>
            <a:noFill/>
          </a:ln>
        </p:spPr>
        <p:txBody>
          <a:bodyPr spcFirstLastPara="1" wrap="square" lIns="121900" tIns="60950" rIns="121900" bIns="60950" anchor="ctr" anchorCtr="0">
            <a:noAutofit/>
          </a:bodyPr>
          <a:lstStyle/>
          <a:p>
            <a:pPr marL="914377" marR="0" lvl="0" indent="-914377" algn="l" rtl="0">
              <a:lnSpc>
                <a:spcPct val="90000"/>
              </a:lnSpc>
              <a:spcBef>
                <a:spcPts val="0"/>
              </a:spcBef>
              <a:spcAft>
                <a:spcPts val="0"/>
              </a:spcAft>
              <a:buNone/>
            </a:pPr>
            <a:r>
              <a:rPr lang="en-US" sz="3500">
                <a:solidFill>
                  <a:schemeClr val="dk1"/>
                </a:solidFill>
                <a:latin typeface="Times New Roman"/>
                <a:ea typeface="Times New Roman"/>
                <a:cs typeface="Times New Roman"/>
                <a:sym typeface="Times New Roman"/>
              </a:rPr>
              <a:t>Thật thà, chất phác.</a:t>
            </a:r>
            <a:endParaRPr/>
          </a:p>
        </p:txBody>
      </p:sp>
      <p:sp>
        <p:nvSpPr>
          <p:cNvPr id="779" name="Google Shape;779;p47"/>
          <p:cNvSpPr/>
          <p:nvPr/>
        </p:nvSpPr>
        <p:spPr>
          <a:xfrm>
            <a:off x="9996894" y="1859539"/>
            <a:ext cx="1928037" cy="3516343"/>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121900" tIns="60950" rIns="121900" bIns="60950" anchor="ctr" anchorCtr="0">
            <a:spAutoFit/>
          </a:bodyPr>
          <a:lstStyle/>
          <a:p>
            <a:pPr marL="69849" marR="0" lvl="0" indent="-69849" algn="ctr" rtl="0">
              <a:lnSpc>
                <a:spcPct val="90000"/>
              </a:lnSpc>
              <a:spcBef>
                <a:spcPts val="0"/>
              </a:spcBef>
              <a:spcAft>
                <a:spcPts val="0"/>
              </a:spcAft>
              <a:buNone/>
            </a:pPr>
            <a:r>
              <a:rPr lang="en-US" sz="3500" b="1">
                <a:solidFill>
                  <a:srgbClr val="FF0000"/>
                </a:solidFill>
                <a:latin typeface="Times New Roman"/>
                <a:ea typeface="Times New Roman"/>
                <a:cs typeface="Times New Roman"/>
                <a:sym typeface="Times New Roman"/>
              </a:rPr>
              <a:t>Những phẩm chất rất tiêu biểu của nhân dân ta</a:t>
            </a:r>
            <a:endParaRPr sz="3500" b="1">
              <a:solidFill>
                <a:srgbClr val="FF0000"/>
              </a:solidFill>
              <a:latin typeface="Times New Roman"/>
              <a:ea typeface="Times New Roman"/>
              <a:cs typeface="Times New Roman"/>
              <a:sym typeface="Times New Roman"/>
            </a:endParaRPr>
          </a:p>
        </p:txBody>
      </p:sp>
      <p:sp>
        <p:nvSpPr>
          <p:cNvPr id="780" name="Google Shape;780;p47"/>
          <p:cNvSpPr/>
          <p:nvPr/>
        </p:nvSpPr>
        <p:spPr>
          <a:xfrm>
            <a:off x="8848599" y="1982397"/>
            <a:ext cx="1020727" cy="3150817"/>
          </a:xfrm>
          <a:prstGeom prst="righ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81" name="Google Shape;781;p47"/>
          <p:cNvSpPr/>
          <p:nvPr/>
        </p:nvSpPr>
        <p:spPr>
          <a:xfrm>
            <a:off x="1689475" y="2691043"/>
            <a:ext cx="1902203" cy="1875287"/>
          </a:xfrm>
          <a:prstGeom prst="roundRect">
            <a:avLst>
              <a:gd name="adj" fmla="val 16667"/>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a:solidFill>
                  <a:schemeClr val="dk1"/>
                </a:solidFill>
                <a:latin typeface="Times New Roman"/>
                <a:ea typeface="Times New Roman"/>
                <a:cs typeface="Times New Roman"/>
                <a:sym typeface="Times New Roman"/>
              </a:rPr>
              <a:t>PHẨM CHẤT</a:t>
            </a:r>
            <a:endParaRPr/>
          </a:p>
        </p:txBody>
      </p:sp>
      <p:cxnSp>
        <p:nvCxnSpPr>
          <p:cNvPr id="782" name="Google Shape;782;p47"/>
          <p:cNvCxnSpPr>
            <a:endCxn id="778" idx="1"/>
          </p:cNvCxnSpPr>
          <p:nvPr/>
        </p:nvCxnSpPr>
        <p:spPr>
          <a:xfrm rot="10800000" flipH="1">
            <a:off x="3601119" y="2336242"/>
            <a:ext cx="1183500" cy="1292400"/>
          </a:xfrm>
          <a:prstGeom prst="straightConnector1">
            <a:avLst/>
          </a:prstGeom>
          <a:noFill/>
          <a:ln w="38100" cap="flat" cmpd="sng">
            <a:solidFill>
              <a:schemeClr val="accent2"/>
            </a:solidFill>
            <a:prstDash val="solid"/>
            <a:miter lim="800000"/>
            <a:headEnd type="none" w="sm" len="sm"/>
            <a:tailEnd type="triangle" w="med" len="med"/>
          </a:ln>
        </p:spPr>
      </p:cxnSp>
      <p:cxnSp>
        <p:nvCxnSpPr>
          <p:cNvPr id="783" name="Google Shape;783;p47"/>
          <p:cNvCxnSpPr>
            <a:endCxn id="777" idx="1"/>
          </p:cNvCxnSpPr>
          <p:nvPr/>
        </p:nvCxnSpPr>
        <p:spPr>
          <a:xfrm rot="10800000" flipH="1">
            <a:off x="3579743" y="3617711"/>
            <a:ext cx="1171800" cy="14700"/>
          </a:xfrm>
          <a:prstGeom prst="straightConnector1">
            <a:avLst/>
          </a:prstGeom>
          <a:noFill/>
          <a:ln w="38100" cap="flat" cmpd="sng">
            <a:solidFill>
              <a:schemeClr val="accent2"/>
            </a:solidFill>
            <a:prstDash val="solid"/>
            <a:miter lim="800000"/>
            <a:headEnd type="none" w="sm" len="sm"/>
            <a:tailEnd type="triangle" w="med" len="med"/>
          </a:ln>
        </p:spPr>
      </p:cxnSp>
      <p:cxnSp>
        <p:nvCxnSpPr>
          <p:cNvPr id="784" name="Google Shape;784;p47"/>
          <p:cNvCxnSpPr>
            <a:endCxn id="776" idx="1"/>
          </p:cNvCxnSpPr>
          <p:nvPr/>
        </p:nvCxnSpPr>
        <p:spPr>
          <a:xfrm>
            <a:off x="3579823" y="3635994"/>
            <a:ext cx="1223700" cy="1148100"/>
          </a:xfrm>
          <a:prstGeom prst="straightConnector1">
            <a:avLst/>
          </a:prstGeom>
          <a:noFill/>
          <a:ln w="38100" cap="flat" cmpd="sng">
            <a:solidFill>
              <a:schemeClr val="accent2"/>
            </a:solidFill>
            <a:prstDash val="solid"/>
            <a:miter lim="800000"/>
            <a:headEnd type="none" w="sm" len="sm"/>
            <a:tailEnd type="triangle" w="med" len="med"/>
          </a:ln>
        </p:spPr>
      </p:cxnSp>
      <p:pic>
        <p:nvPicPr>
          <p:cNvPr id="785" name="Google Shape;785;p47" descr="Icon&#10;&#10;Description automatically generated"/>
          <p:cNvPicPr preferRelativeResize="0"/>
          <p:nvPr/>
        </p:nvPicPr>
        <p:blipFill rotWithShape="1">
          <a:blip r:embed="rId3">
            <a:alphaModFix/>
          </a:blip>
          <a:srcRect l="55767"/>
          <a:stretch/>
        </p:blipFill>
        <p:spPr>
          <a:xfrm>
            <a:off x="0" y="2227330"/>
            <a:ext cx="2299052" cy="41234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1"/>
                                        </p:tgtEl>
                                        <p:attrNameLst>
                                          <p:attrName>style.visibility</p:attrName>
                                        </p:attrNameLst>
                                      </p:cBhvr>
                                      <p:to>
                                        <p:strVal val="visible"/>
                                      </p:to>
                                    </p:set>
                                    <p:animEffect transition="in" filter="fade">
                                      <p:cBhvr>
                                        <p:cTn id="7" dur="500"/>
                                        <p:tgtEl>
                                          <p:spTgt spid="7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
                                        </p:tgtEl>
                                        <p:attrNameLst>
                                          <p:attrName>style.visibility</p:attrName>
                                        </p:attrNameLst>
                                      </p:cBhvr>
                                      <p:to>
                                        <p:strVal val="visible"/>
                                      </p:to>
                                    </p:set>
                                    <p:animEffect transition="in" filter="fade">
                                      <p:cBhvr>
                                        <p:cTn id="12" dur="2000"/>
                                        <p:tgtEl>
                                          <p:spTgt spid="778"/>
                                        </p:tgtEl>
                                      </p:cBhvr>
                                    </p:animEffect>
                                  </p:childTnLst>
                                </p:cTn>
                              </p:par>
                              <p:par>
                                <p:cTn id="13" presetID="10" presetClass="entr" presetSubtype="0" fill="hold" nodeType="withEffect">
                                  <p:stCondLst>
                                    <p:cond delay="0"/>
                                  </p:stCondLst>
                                  <p:childTnLst>
                                    <p:set>
                                      <p:cBhvr>
                                        <p:cTn id="14" dur="1" fill="hold">
                                          <p:stCondLst>
                                            <p:cond delay="0"/>
                                          </p:stCondLst>
                                        </p:cTn>
                                        <p:tgtEl>
                                          <p:spTgt spid="782"/>
                                        </p:tgtEl>
                                        <p:attrNameLst>
                                          <p:attrName>style.visibility</p:attrName>
                                        </p:attrNameLst>
                                      </p:cBhvr>
                                      <p:to>
                                        <p:strVal val="visible"/>
                                      </p:to>
                                    </p:set>
                                    <p:animEffect transition="in" filter="fade">
                                      <p:cBhvr>
                                        <p:cTn id="15" dur="500"/>
                                        <p:tgtEl>
                                          <p:spTgt spid="78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77"/>
                                        </p:tgtEl>
                                        <p:attrNameLst>
                                          <p:attrName>style.visibility</p:attrName>
                                        </p:attrNameLst>
                                      </p:cBhvr>
                                      <p:to>
                                        <p:strVal val="visible"/>
                                      </p:to>
                                    </p:set>
                                    <p:anim calcmode="lin" valueType="num">
                                      <p:cBhvr additive="base">
                                        <p:cTn id="20" dur="500"/>
                                        <p:tgtEl>
                                          <p:spTgt spid="777"/>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783"/>
                                        </p:tgtEl>
                                        <p:attrNameLst>
                                          <p:attrName>style.visibility</p:attrName>
                                        </p:attrNameLst>
                                      </p:cBhvr>
                                      <p:to>
                                        <p:strVal val="visible"/>
                                      </p:to>
                                    </p:set>
                                    <p:animEffect transition="in" filter="fade">
                                      <p:cBhvr>
                                        <p:cTn id="23" dur="500"/>
                                        <p:tgtEl>
                                          <p:spTgt spid="78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76"/>
                                        </p:tgtEl>
                                        <p:attrNameLst>
                                          <p:attrName>style.visibility</p:attrName>
                                        </p:attrNameLst>
                                      </p:cBhvr>
                                      <p:to>
                                        <p:strVal val="visible"/>
                                      </p:to>
                                    </p:set>
                                    <p:animEffect transition="in" filter="fade">
                                      <p:cBhvr>
                                        <p:cTn id="28" dur="2000"/>
                                        <p:tgtEl>
                                          <p:spTgt spid="776"/>
                                        </p:tgtEl>
                                      </p:cBhvr>
                                    </p:animEffect>
                                  </p:childTnLst>
                                </p:cTn>
                              </p:par>
                              <p:par>
                                <p:cTn id="29" presetID="10" presetClass="entr" presetSubtype="0" fill="hold" nodeType="withEffect">
                                  <p:stCondLst>
                                    <p:cond delay="0"/>
                                  </p:stCondLst>
                                  <p:childTnLst>
                                    <p:set>
                                      <p:cBhvr>
                                        <p:cTn id="30" dur="1" fill="hold">
                                          <p:stCondLst>
                                            <p:cond delay="0"/>
                                          </p:stCondLst>
                                        </p:cTn>
                                        <p:tgtEl>
                                          <p:spTgt spid="784"/>
                                        </p:tgtEl>
                                        <p:attrNameLst>
                                          <p:attrName>style.visibility</p:attrName>
                                        </p:attrNameLst>
                                      </p:cBhvr>
                                      <p:to>
                                        <p:strVal val="visible"/>
                                      </p:to>
                                    </p:set>
                                    <p:animEffect transition="in" filter="fade">
                                      <p:cBhvr>
                                        <p:cTn id="31" dur="500"/>
                                        <p:tgtEl>
                                          <p:spTgt spid="78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80"/>
                                        </p:tgtEl>
                                        <p:attrNameLst>
                                          <p:attrName>style.visibility</p:attrName>
                                        </p:attrNameLst>
                                      </p:cBhvr>
                                      <p:to>
                                        <p:strVal val="visible"/>
                                      </p:to>
                                    </p:set>
                                    <p:animEffect transition="in" filter="fade">
                                      <p:cBhvr>
                                        <p:cTn id="36" dur="2000"/>
                                        <p:tgtEl>
                                          <p:spTgt spid="780"/>
                                        </p:tgtEl>
                                      </p:cBhvr>
                                    </p:animEffect>
                                  </p:childTnLst>
                                </p:cTn>
                              </p:par>
                              <p:par>
                                <p:cTn id="37" presetID="10" presetClass="entr" presetSubtype="0" fill="hold" nodeType="withEffect">
                                  <p:stCondLst>
                                    <p:cond delay="0"/>
                                  </p:stCondLst>
                                  <p:childTnLst>
                                    <p:set>
                                      <p:cBhvr>
                                        <p:cTn id="38" dur="1" fill="hold">
                                          <p:stCondLst>
                                            <p:cond delay="0"/>
                                          </p:stCondLst>
                                        </p:cTn>
                                        <p:tgtEl>
                                          <p:spTgt spid="779"/>
                                        </p:tgtEl>
                                        <p:attrNameLst>
                                          <p:attrName>style.visibility</p:attrName>
                                        </p:attrNameLst>
                                      </p:cBhvr>
                                      <p:to>
                                        <p:strVal val="visible"/>
                                      </p:to>
                                    </p:set>
                                    <p:animEffect transition="in" filter="fade">
                                      <p:cBhvr>
                                        <p:cTn id="39" dur="2000"/>
                                        <p:tgtEl>
                                          <p:spTgt spid="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8"/>
          <p:cNvSpPr/>
          <p:nvPr/>
        </p:nvSpPr>
        <p:spPr>
          <a:xfrm rot="1035899">
            <a:off x="6110011" y="1621584"/>
            <a:ext cx="4774477" cy="4329259"/>
          </a:xfrm>
          <a:prstGeom prst="cloudCallout">
            <a:avLst>
              <a:gd name="adj1" fmla="val -68609"/>
              <a:gd name="adj2" fmla="val 58591"/>
            </a:avLst>
          </a:prstGeom>
          <a:solidFill>
            <a:schemeClr val="lt1"/>
          </a:solidFill>
          <a:ln w="12700" cap="flat" cmpd="sng">
            <a:solidFill>
              <a:srgbClr val="7030A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791" name="Google Shape;791;p48"/>
          <p:cNvSpPr/>
          <p:nvPr/>
        </p:nvSpPr>
        <p:spPr>
          <a:xfrm flipH="1">
            <a:off x="6593922" y="2252370"/>
            <a:ext cx="3982546" cy="3237805"/>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3200">
                <a:solidFill>
                  <a:srgbClr val="833C0B"/>
                </a:solidFill>
                <a:latin typeface="Times New Roman"/>
                <a:ea typeface="Times New Roman"/>
                <a:cs typeface="Times New Roman"/>
                <a:sym typeface="Times New Roman"/>
              </a:rPr>
              <a:t>Có ý kiến cho rằng “Thạch Sanh là người dũng sĩ dân gian bách chiến, bách thắng”. Em có đồng ý với ý kiến đó không?</a:t>
            </a:r>
            <a:endParaRPr sz="3200">
              <a:solidFill>
                <a:srgbClr val="833C0B"/>
              </a:solidFill>
              <a:latin typeface="Times New Roman"/>
              <a:ea typeface="Times New Roman"/>
              <a:cs typeface="Times New Roman"/>
              <a:sym typeface="Times New Roman"/>
            </a:endParaRPr>
          </a:p>
        </p:txBody>
      </p:sp>
      <p:pic>
        <p:nvPicPr>
          <p:cNvPr id="792" name="Google Shape;792;p48" descr="F:\未标题-1.png"/>
          <p:cNvPicPr preferRelativeResize="0"/>
          <p:nvPr/>
        </p:nvPicPr>
        <p:blipFill rotWithShape="1">
          <a:blip r:embed="rId3">
            <a:alphaModFix/>
          </a:blip>
          <a:srcRect l="26573" t="6173" r="32921" b="7680"/>
          <a:stretch/>
        </p:blipFill>
        <p:spPr>
          <a:xfrm>
            <a:off x="1573002" y="1813726"/>
            <a:ext cx="3828952" cy="5155916"/>
          </a:xfrm>
          <a:prstGeom prst="rect">
            <a:avLst/>
          </a:prstGeom>
          <a:noFill/>
          <a:ln>
            <a:noFill/>
          </a:ln>
        </p:spPr>
      </p:pic>
      <p:sp>
        <p:nvSpPr>
          <p:cNvPr id="793" name="Google Shape;793;p48"/>
          <p:cNvSpPr/>
          <p:nvPr/>
        </p:nvSpPr>
        <p:spPr>
          <a:xfrm>
            <a:off x="0" y="297712"/>
            <a:ext cx="10462437"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b. Những thử thách và chiến công của Thạch Sanh</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90"/>
                                        </p:tgtEl>
                                        <p:attrNameLst>
                                          <p:attrName>style.visibility</p:attrName>
                                        </p:attrNameLst>
                                      </p:cBhvr>
                                      <p:to>
                                        <p:strVal val="visible"/>
                                      </p:to>
                                    </p:set>
                                    <p:anim calcmode="lin" valueType="num">
                                      <p:cBhvr additive="base">
                                        <p:cTn id="7" dur="500"/>
                                        <p:tgtEl>
                                          <p:spTgt spid="790"/>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791">
                                            <p:txEl>
                                              <p:pRg st="0" end="0"/>
                                            </p:txEl>
                                          </p:spTgt>
                                        </p:tgtEl>
                                        <p:attrNameLst>
                                          <p:attrName>style.visibility</p:attrName>
                                        </p:attrNameLst>
                                      </p:cBhvr>
                                      <p:to>
                                        <p:strVal val="visible"/>
                                      </p:to>
                                    </p:set>
                                    <p:animEffect transition="in" filter="fade">
                                      <p:cBhvr>
                                        <p:cTn id="10" dur="500"/>
                                        <p:tgtEl>
                                          <p:spTgt spid="7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9"/>
          <p:cNvSpPr/>
          <p:nvPr/>
        </p:nvSpPr>
        <p:spPr>
          <a:xfrm>
            <a:off x="0" y="297712"/>
            <a:ext cx="10462437"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b. Những thử thách và chiến công của Thạch Sanh</a:t>
            </a:r>
            <a:endParaRPr/>
          </a:p>
        </p:txBody>
      </p:sp>
      <p:pic>
        <p:nvPicPr>
          <p:cNvPr id="799" name="Google Shape;799;p49"/>
          <p:cNvPicPr preferRelativeResize="0"/>
          <p:nvPr/>
        </p:nvPicPr>
        <p:blipFill rotWithShape="1">
          <a:blip r:embed="rId3">
            <a:alphaModFix/>
          </a:blip>
          <a:srcRect l="38581" t="24562" r="40933" b="26282"/>
          <a:stretch/>
        </p:blipFill>
        <p:spPr>
          <a:xfrm flipH="1">
            <a:off x="1281340" y="3189253"/>
            <a:ext cx="2497563" cy="3371035"/>
          </a:xfrm>
          <a:prstGeom prst="rect">
            <a:avLst/>
          </a:prstGeom>
          <a:noFill/>
          <a:ln>
            <a:noFill/>
          </a:ln>
        </p:spPr>
      </p:pic>
      <p:sp>
        <p:nvSpPr>
          <p:cNvPr id="800" name="Google Shape;800;p49"/>
          <p:cNvSpPr txBox="1"/>
          <p:nvPr/>
        </p:nvSpPr>
        <p:spPr>
          <a:xfrm>
            <a:off x="3934881" y="1434416"/>
            <a:ext cx="6975779" cy="4493534"/>
          </a:xfrm>
          <a:prstGeom prst="rect">
            <a:avLst/>
          </a:prstGeom>
          <a:solidFill>
            <a:srgbClr val="FBE4D4"/>
          </a:solidFill>
          <a:ln>
            <a:noFill/>
          </a:ln>
        </p:spPr>
        <p:txBody>
          <a:bodyPr spcFirstLastPara="1" wrap="square" lIns="121900" tIns="60950" rIns="121900" bIns="60950" anchor="t" anchorCtr="0">
            <a:spAutoFit/>
          </a:bodyPr>
          <a:lstStyle/>
          <a:p>
            <a:pPr marL="0" marR="0" lvl="0" indent="-203200" algn="just" rtl="0">
              <a:lnSpc>
                <a:spcPct val="150000"/>
              </a:lnSpc>
              <a:spcBef>
                <a:spcPts val="0"/>
              </a:spcBef>
              <a:spcAft>
                <a:spcPts val="0"/>
              </a:spcAft>
              <a:buClr>
                <a:schemeClr val="dk1"/>
              </a:buClr>
              <a:buSzPts val="3200"/>
              <a:buFont typeface="Times New Roman"/>
              <a:buChar char="-"/>
            </a:pPr>
            <a:r>
              <a:rPr lang="en-US" sz="3200">
                <a:solidFill>
                  <a:schemeClr val="dk1"/>
                </a:solidFill>
                <a:latin typeface="Times New Roman"/>
                <a:ea typeface="Times New Roman"/>
                <a:cs typeface="Times New Roman"/>
                <a:sym typeface="Times New Roman"/>
              </a:rPr>
              <a:t> Mục đích chiến đấu của chàng luôn sáng ngời chính nghĩa: cứu người bị hại, cứu dân, bảo vệ đất nước; </a:t>
            </a:r>
            <a:br>
              <a:rPr lang="en-US" sz="3200">
                <a:solidFill>
                  <a:schemeClr val="dk1"/>
                </a:solidFill>
                <a:latin typeface="Times New Roman"/>
                <a:ea typeface="Times New Roman"/>
                <a:cs typeface="Times New Roman"/>
                <a:sym typeface="Times New Roman"/>
              </a:rPr>
            </a:br>
            <a:r>
              <a:rPr lang="en-US" sz="3200">
                <a:solidFill>
                  <a:schemeClr val="dk1"/>
                </a:solidFill>
                <a:latin typeface="Times New Roman"/>
                <a:ea typeface="Times New Roman"/>
                <a:cs typeface="Times New Roman"/>
                <a:sym typeface="Times New Roman"/>
              </a:rPr>
              <a:t>- Có sức khỏe tài năng vô địch; </a:t>
            </a:r>
            <a:endParaRPr sz="3200">
              <a:solidFill>
                <a:schemeClr val="dk1"/>
              </a:solidFill>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Có trong tay những vũ khí, phương tiện chiến đấu kì diệu.</a:t>
            </a:r>
            <a:endParaRPr sz="27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1000"/>
                                        <p:tgtEl>
                                          <p:spTgt spid="7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0"/>
                                        </p:tgtEl>
                                        <p:attrNameLst>
                                          <p:attrName>style.visibility</p:attrName>
                                        </p:attrNameLst>
                                      </p:cBhvr>
                                      <p:to>
                                        <p:strVal val="visible"/>
                                      </p:to>
                                    </p:set>
                                    <p:animEffect transition="in" filter="fade">
                                      <p:cBhvr>
                                        <p:cTn id="12" dur="1250"/>
                                        <p:tgtEl>
                                          <p:spTgt spid="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79"/>
        <p:cNvGrpSpPr/>
        <p:nvPr/>
      </p:nvGrpSpPr>
      <p:grpSpPr>
        <a:xfrm>
          <a:off x="0" y="0"/>
          <a:ext cx="0" cy="0"/>
          <a:chOff x="0" y="0"/>
          <a:chExt cx="0" cy="0"/>
        </a:xfrm>
      </p:grpSpPr>
      <p:sp>
        <p:nvSpPr>
          <p:cNvPr id="280" name="Google Shape;280;p5"/>
          <p:cNvSpPr/>
          <p:nvPr/>
        </p:nvSpPr>
        <p:spPr>
          <a:xfrm>
            <a:off x="643719" y="776127"/>
            <a:ext cx="10904561" cy="1894884"/>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Trong truyền thuyết người Việt, bà mẹ có tài sinh nở lạ thường là …..</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(4 chữ cái)</a:t>
            </a:r>
            <a:endParaRPr sz="3200">
              <a:solidFill>
                <a:schemeClr val="dk1"/>
              </a:solidFill>
              <a:latin typeface="Times New Roman"/>
              <a:ea typeface="Times New Roman"/>
              <a:cs typeface="Times New Roman"/>
              <a:sym typeface="Times New Roman"/>
            </a:endParaRPr>
          </a:p>
        </p:txBody>
      </p:sp>
      <p:sp>
        <p:nvSpPr>
          <p:cNvPr id="281" name="Google Shape;281;p5">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500"/>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0"/>
          <p:cNvSpPr/>
          <p:nvPr/>
        </p:nvSpPr>
        <p:spPr>
          <a:xfrm>
            <a:off x="1" y="297712"/>
            <a:ext cx="541324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c. Các chi tiết thần kì</a:t>
            </a:r>
            <a:endParaRPr/>
          </a:p>
        </p:txBody>
      </p:sp>
      <p:sp>
        <p:nvSpPr>
          <p:cNvPr id="806" name="Google Shape;806;p50"/>
          <p:cNvSpPr/>
          <p:nvPr/>
        </p:nvSpPr>
        <p:spPr>
          <a:xfrm>
            <a:off x="683635" y="1664208"/>
            <a:ext cx="3559181" cy="1311066"/>
          </a:xfrm>
          <a:prstGeom prst="roundRect">
            <a:avLst>
              <a:gd name="adj" fmla="val 16667"/>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dk1"/>
                </a:solidFill>
                <a:latin typeface="Times New Roman"/>
                <a:ea typeface="Times New Roman"/>
                <a:cs typeface="Times New Roman"/>
                <a:sym typeface="Times New Roman"/>
              </a:rPr>
              <a:t>KĨ THUẬT </a:t>
            </a:r>
            <a:endParaRPr/>
          </a:p>
          <a:p>
            <a:pPr marL="0" marR="0" lvl="0" indent="0" algn="ctr" rtl="0">
              <a:spcBef>
                <a:spcPts val="0"/>
              </a:spcBef>
              <a:spcAft>
                <a:spcPts val="0"/>
              </a:spcAft>
              <a:buNone/>
            </a:pPr>
            <a:r>
              <a:rPr lang="en-US" sz="3000" b="1">
                <a:solidFill>
                  <a:schemeClr val="dk1"/>
                </a:solidFill>
                <a:latin typeface="Times New Roman"/>
                <a:ea typeface="Times New Roman"/>
                <a:cs typeface="Times New Roman"/>
                <a:sym typeface="Times New Roman"/>
              </a:rPr>
              <a:t>KHĂN TRẢI BÀN</a:t>
            </a:r>
            <a:endParaRPr/>
          </a:p>
        </p:txBody>
      </p:sp>
      <p:pic>
        <p:nvPicPr>
          <p:cNvPr id="807" name="Google Shape;807;p50" descr="A picture containing toy, doll&#10;&#10;Description automatically generated"/>
          <p:cNvPicPr preferRelativeResize="0"/>
          <p:nvPr/>
        </p:nvPicPr>
        <p:blipFill rotWithShape="1">
          <a:blip r:embed="rId3">
            <a:alphaModFix/>
          </a:blip>
          <a:srcRect/>
          <a:stretch/>
        </p:blipFill>
        <p:spPr>
          <a:xfrm>
            <a:off x="409931" y="2633472"/>
            <a:ext cx="4106588" cy="3056890"/>
          </a:xfrm>
          <a:prstGeom prst="rect">
            <a:avLst/>
          </a:prstGeom>
          <a:noFill/>
          <a:ln>
            <a:noFill/>
          </a:ln>
        </p:spPr>
      </p:pic>
      <p:sp>
        <p:nvSpPr>
          <p:cNvPr id="808" name="Google Shape;808;p50"/>
          <p:cNvSpPr/>
          <p:nvPr/>
        </p:nvSpPr>
        <p:spPr>
          <a:xfrm rot="1035899">
            <a:off x="6472711" y="957175"/>
            <a:ext cx="4774477" cy="4329259"/>
          </a:xfrm>
          <a:prstGeom prst="cloudCallout">
            <a:avLst>
              <a:gd name="adj1" fmla="val -68609"/>
              <a:gd name="adj2" fmla="val 58591"/>
            </a:avLst>
          </a:prstGeom>
          <a:solidFill>
            <a:schemeClr val="lt1"/>
          </a:solidFill>
          <a:ln w="12700" cap="flat" cmpd="sng">
            <a:solidFill>
              <a:srgbClr val="C55A1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p:txBody>
      </p:sp>
      <p:sp>
        <p:nvSpPr>
          <p:cNvPr id="809" name="Google Shape;809;p50"/>
          <p:cNvSpPr/>
          <p:nvPr/>
        </p:nvSpPr>
        <p:spPr>
          <a:xfrm flipH="1">
            <a:off x="6956622" y="1587961"/>
            <a:ext cx="3815010" cy="3237805"/>
          </a:xfrm>
          <a:prstGeom prst="rect">
            <a:avLst/>
          </a:prstGeom>
          <a:noFill/>
          <a:ln>
            <a:noFill/>
          </a:ln>
        </p:spPr>
        <p:txBody>
          <a:bodyPr spcFirstLastPara="1" wrap="square" lIns="121900" tIns="60950" rIns="121900" bIns="60950" anchor="t" anchorCtr="0">
            <a:spAutoFit/>
          </a:bodyPr>
          <a:lstStyle/>
          <a:p>
            <a:pPr marL="228594" marR="0" lvl="0" indent="-228594" algn="ctr" rtl="0">
              <a:lnSpc>
                <a:spcPct val="90000"/>
              </a:lnSpc>
              <a:spcBef>
                <a:spcPts val="0"/>
              </a:spcBef>
              <a:spcAft>
                <a:spcPts val="0"/>
              </a:spcAft>
              <a:buNone/>
            </a:pPr>
            <a:r>
              <a:rPr lang="en-US" sz="3200" i="1">
                <a:solidFill>
                  <a:srgbClr val="833C0B"/>
                </a:solidFill>
                <a:latin typeface="Times New Roman"/>
                <a:ea typeface="Times New Roman"/>
                <a:cs typeface="Times New Roman"/>
                <a:sym typeface="Times New Roman"/>
              </a:rPr>
              <a:t>Trong những vũ khí, phương tiện mà Thạch Sanh có được, em thấy vũ khí, phương tiện nào là đặc biệt nhất? Vì sao?</a:t>
            </a:r>
            <a:endParaRPr sz="3200" i="1">
              <a:solidFill>
                <a:srgbClr val="833C0B"/>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6"/>
                                        </p:tgtEl>
                                        <p:attrNameLst>
                                          <p:attrName>style.visibility</p:attrName>
                                        </p:attrNameLst>
                                      </p:cBhvr>
                                      <p:to>
                                        <p:strVal val="visible"/>
                                      </p:to>
                                    </p:set>
                                    <p:animEffect transition="in" filter="fade">
                                      <p:cBhvr>
                                        <p:cTn id="7" dur="500"/>
                                        <p:tgtEl>
                                          <p:spTgt spid="806"/>
                                        </p:tgtEl>
                                      </p:cBhvr>
                                    </p:animEffect>
                                  </p:childTnLst>
                                </p:cTn>
                              </p:par>
                              <p:par>
                                <p:cTn id="8" presetID="2" presetClass="entr" presetSubtype="4" fill="hold" nodeType="withEffect">
                                  <p:stCondLst>
                                    <p:cond delay="0"/>
                                  </p:stCondLst>
                                  <p:childTnLst>
                                    <p:set>
                                      <p:cBhvr>
                                        <p:cTn id="9" dur="1" fill="hold">
                                          <p:stCondLst>
                                            <p:cond delay="0"/>
                                          </p:stCondLst>
                                        </p:cTn>
                                        <p:tgtEl>
                                          <p:spTgt spid="808"/>
                                        </p:tgtEl>
                                        <p:attrNameLst>
                                          <p:attrName>style.visibility</p:attrName>
                                        </p:attrNameLst>
                                      </p:cBhvr>
                                      <p:to>
                                        <p:strVal val="visible"/>
                                      </p:to>
                                    </p:set>
                                    <p:anim calcmode="lin" valueType="num">
                                      <p:cBhvr additive="base">
                                        <p:cTn id="10" dur="500"/>
                                        <p:tgtEl>
                                          <p:spTgt spid="80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809">
                                            <p:txEl>
                                              <p:pRg st="0" end="0"/>
                                            </p:txEl>
                                          </p:spTgt>
                                        </p:tgtEl>
                                        <p:attrNameLst>
                                          <p:attrName>style.visibility</p:attrName>
                                        </p:attrNameLst>
                                      </p:cBhvr>
                                      <p:to>
                                        <p:strVal val="visible"/>
                                      </p:to>
                                    </p:set>
                                    <p:animEffect transition="in" filter="fade">
                                      <p:cBhvr>
                                        <p:cTn id="13" dur="500"/>
                                        <p:tgtEl>
                                          <p:spTgt spid="8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51"/>
          <p:cNvSpPr/>
          <p:nvPr/>
        </p:nvSpPr>
        <p:spPr>
          <a:xfrm>
            <a:off x="1" y="297712"/>
            <a:ext cx="541324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c. Các chi tiết thần kì</a:t>
            </a:r>
            <a:endParaRPr/>
          </a:p>
        </p:txBody>
      </p:sp>
      <p:sp>
        <p:nvSpPr>
          <p:cNvPr id="815" name="Google Shape;815;p51"/>
          <p:cNvSpPr/>
          <p:nvPr/>
        </p:nvSpPr>
        <p:spPr>
          <a:xfrm>
            <a:off x="683635" y="1664208"/>
            <a:ext cx="3559181" cy="1311066"/>
          </a:xfrm>
          <a:prstGeom prst="roundRect">
            <a:avLst>
              <a:gd name="adj" fmla="val 16667"/>
            </a:avLst>
          </a:prstGeom>
          <a:solidFill>
            <a:srgbClr val="E1EFD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dk1"/>
                </a:solidFill>
                <a:latin typeface="Times New Roman"/>
                <a:ea typeface="Times New Roman"/>
                <a:cs typeface="Times New Roman"/>
                <a:sym typeface="Times New Roman"/>
              </a:rPr>
              <a:t>KĨ THUẬT </a:t>
            </a:r>
            <a:endParaRPr/>
          </a:p>
          <a:p>
            <a:pPr marL="0" marR="0" lvl="0" indent="0" algn="ctr" rtl="0">
              <a:spcBef>
                <a:spcPts val="0"/>
              </a:spcBef>
              <a:spcAft>
                <a:spcPts val="0"/>
              </a:spcAft>
              <a:buNone/>
            </a:pPr>
            <a:r>
              <a:rPr lang="en-US" sz="3000" b="1">
                <a:solidFill>
                  <a:schemeClr val="dk1"/>
                </a:solidFill>
                <a:latin typeface="Times New Roman"/>
                <a:ea typeface="Times New Roman"/>
                <a:cs typeface="Times New Roman"/>
                <a:sym typeface="Times New Roman"/>
              </a:rPr>
              <a:t>KHĂN TRẢI BÀN</a:t>
            </a:r>
            <a:endParaRPr/>
          </a:p>
        </p:txBody>
      </p:sp>
      <p:pic>
        <p:nvPicPr>
          <p:cNvPr id="816" name="Google Shape;816;p51" descr="A picture containing toy, doll&#10;&#10;Description automatically generated"/>
          <p:cNvPicPr preferRelativeResize="0"/>
          <p:nvPr/>
        </p:nvPicPr>
        <p:blipFill rotWithShape="1">
          <a:blip r:embed="rId3">
            <a:alphaModFix/>
          </a:blip>
          <a:srcRect/>
          <a:stretch/>
        </p:blipFill>
        <p:spPr>
          <a:xfrm>
            <a:off x="409931" y="2633472"/>
            <a:ext cx="4106588" cy="3056890"/>
          </a:xfrm>
          <a:prstGeom prst="rect">
            <a:avLst/>
          </a:prstGeom>
          <a:noFill/>
          <a:ln>
            <a:noFill/>
          </a:ln>
        </p:spPr>
      </p:pic>
      <p:pic>
        <p:nvPicPr>
          <p:cNvPr id="817" name="Google Shape;817;p51" descr="thach17-660x440.jpg"/>
          <p:cNvPicPr preferRelativeResize="0"/>
          <p:nvPr/>
        </p:nvPicPr>
        <p:blipFill rotWithShape="1">
          <a:blip r:embed="rId4">
            <a:alphaModFix/>
          </a:blip>
          <a:srcRect/>
          <a:stretch/>
        </p:blipFill>
        <p:spPr>
          <a:xfrm>
            <a:off x="5997034" y="-81617"/>
            <a:ext cx="5461558" cy="3056891"/>
          </a:xfrm>
          <a:prstGeom prst="rect">
            <a:avLst/>
          </a:prstGeom>
          <a:noFill/>
          <a:ln>
            <a:noFill/>
          </a:ln>
        </p:spPr>
      </p:pic>
      <p:pic>
        <p:nvPicPr>
          <p:cNvPr id="818" name="Google Shape;818;p51" descr="tải xuống.jpg"/>
          <p:cNvPicPr preferRelativeResize="0"/>
          <p:nvPr/>
        </p:nvPicPr>
        <p:blipFill rotWithShape="1">
          <a:blip r:embed="rId5">
            <a:alphaModFix/>
          </a:blip>
          <a:srcRect/>
          <a:stretch/>
        </p:blipFill>
        <p:spPr>
          <a:xfrm>
            <a:off x="5997034" y="2975273"/>
            <a:ext cx="5461558" cy="37146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500"/>
                                        <p:tgtEl>
                                          <p:spTgt spid="815"/>
                                        </p:tgtEl>
                                      </p:cBhvr>
                                    </p:animEffect>
                                  </p:childTnLst>
                                </p:cTn>
                              </p:par>
                              <p:par>
                                <p:cTn id="8" presetID="10" presetClass="entr" presetSubtype="0" fill="hold" nodeType="withEffect">
                                  <p:stCondLst>
                                    <p:cond delay="0"/>
                                  </p:stCondLst>
                                  <p:childTnLst>
                                    <p:set>
                                      <p:cBhvr>
                                        <p:cTn id="9" dur="1" fill="hold">
                                          <p:stCondLst>
                                            <p:cond delay="0"/>
                                          </p:stCondLst>
                                        </p:cTn>
                                        <p:tgtEl>
                                          <p:spTgt spid="817"/>
                                        </p:tgtEl>
                                        <p:attrNameLst>
                                          <p:attrName>style.visibility</p:attrName>
                                        </p:attrNameLst>
                                      </p:cBhvr>
                                      <p:to>
                                        <p:strVal val="visible"/>
                                      </p:to>
                                    </p:set>
                                    <p:animEffect transition="in" filter="fade">
                                      <p:cBhvr>
                                        <p:cTn id="10" dur="2000"/>
                                        <p:tgtEl>
                                          <p:spTgt spid="817"/>
                                        </p:tgtEl>
                                      </p:cBhvr>
                                    </p:animEffect>
                                  </p:childTnLst>
                                </p:cTn>
                              </p:par>
                              <p:par>
                                <p:cTn id="11" presetID="2" presetClass="entr" presetSubtype="4" fill="hold" nodeType="withEffect">
                                  <p:stCondLst>
                                    <p:cond delay="0"/>
                                  </p:stCondLst>
                                  <p:childTnLst>
                                    <p:set>
                                      <p:cBhvr>
                                        <p:cTn id="12" dur="1" fill="hold">
                                          <p:stCondLst>
                                            <p:cond delay="0"/>
                                          </p:stCondLst>
                                        </p:cTn>
                                        <p:tgtEl>
                                          <p:spTgt spid="818"/>
                                        </p:tgtEl>
                                        <p:attrNameLst>
                                          <p:attrName>style.visibility</p:attrName>
                                        </p:attrNameLst>
                                      </p:cBhvr>
                                      <p:to>
                                        <p:strVal val="visible"/>
                                      </p:to>
                                    </p:set>
                                    <p:anim calcmode="lin" valueType="num">
                                      <p:cBhvr additive="base">
                                        <p:cTn id="13" dur="500"/>
                                        <p:tgtEl>
                                          <p:spTgt spid="81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816"/>
                                        </p:tgtEl>
                                        <p:attrNameLst>
                                          <p:attrName>style.visibility</p:attrName>
                                        </p:attrNameLst>
                                      </p:cBhvr>
                                      <p:to>
                                        <p:strVal val="visible"/>
                                      </p:to>
                                    </p:set>
                                    <p:animEffect transition="in" filter="fade">
                                      <p:cBhvr>
                                        <p:cTn id="16" dur="20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2"/>
          <p:cNvSpPr/>
          <p:nvPr/>
        </p:nvSpPr>
        <p:spPr>
          <a:xfrm>
            <a:off x="1" y="297712"/>
            <a:ext cx="541324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c. Các chi tiết thần kì</a:t>
            </a:r>
            <a:endParaRPr/>
          </a:p>
        </p:txBody>
      </p:sp>
      <p:pic>
        <p:nvPicPr>
          <p:cNvPr id="824" name="Google Shape;824;p52" descr="thach17-660x440.jpg"/>
          <p:cNvPicPr preferRelativeResize="0"/>
          <p:nvPr/>
        </p:nvPicPr>
        <p:blipFill rotWithShape="1">
          <a:blip r:embed="rId3">
            <a:alphaModFix/>
          </a:blip>
          <a:srcRect/>
          <a:stretch/>
        </p:blipFill>
        <p:spPr>
          <a:xfrm>
            <a:off x="0" y="1399711"/>
            <a:ext cx="7889567" cy="4415873"/>
          </a:xfrm>
          <a:prstGeom prst="rect">
            <a:avLst/>
          </a:prstGeom>
          <a:noFill/>
          <a:ln>
            <a:noFill/>
          </a:ln>
        </p:spPr>
      </p:pic>
      <p:sp>
        <p:nvSpPr>
          <p:cNvPr id="825" name="Google Shape;825;p52"/>
          <p:cNvSpPr/>
          <p:nvPr/>
        </p:nvSpPr>
        <p:spPr>
          <a:xfrm>
            <a:off x="8065007" y="622216"/>
            <a:ext cx="3950209" cy="5205267"/>
          </a:xfrm>
          <a:prstGeom prst="rect">
            <a:avLst/>
          </a:prstGeom>
          <a:noFill/>
          <a:ln>
            <a:noFill/>
          </a:ln>
        </p:spPr>
        <p:txBody>
          <a:bodyPr spcFirstLastPara="1" wrap="square" lIns="121900" tIns="60950" rIns="121900" bIns="60950" anchor="t" anchorCtr="0">
            <a:spAutoFit/>
          </a:bodyPr>
          <a:lstStyle/>
          <a:p>
            <a:pPr marL="0" marR="0" lvl="0" indent="-203200" algn="l" rtl="0">
              <a:lnSpc>
                <a:spcPct val="150000"/>
              </a:lnSpc>
              <a:spcBef>
                <a:spcPts val="0"/>
              </a:spcBef>
              <a:spcAft>
                <a:spcPts val="0"/>
              </a:spcAft>
              <a:buClr>
                <a:schemeClr val="dk1"/>
              </a:buClr>
              <a:buSzPts val="3200"/>
              <a:buFont typeface="Noto Sans Symbols"/>
              <a:buChar char="✔"/>
            </a:pPr>
            <a:r>
              <a:rPr lang="en-US" sz="3200" b="1" i="1">
                <a:solidFill>
                  <a:schemeClr val="dk1"/>
                </a:solidFill>
                <a:latin typeface="Times New Roman"/>
                <a:ea typeface="Times New Roman"/>
                <a:cs typeface="Times New Roman"/>
                <a:sym typeface="Times New Roman"/>
              </a:rPr>
              <a:t>Tiếng đàn thần kì: </a:t>
            </a:r>
            <a:r>
              <a:rPr lang="en-US" sz="3200">
                <a:solidFill>
                  <a:schemeClr val="dk1"/>
                </a:solidFill>
                <a:latin typeface="Times New Roman"/>
                <a:ea typeface="Times New Roman"/>
                <a:cs typeface="Times New Roman"/>
                <a:sym typeface="Times New Roman"/>
              </a:rPr>
              <a:t/>
            </a:r>
            <a:br>
              <a:rPr lang="en-US" sz="3200">
                <a:solidFill>
                  <a:schemeClr val="dk1"/>
                </a:solidFill>
                <a:latin typeface="Times New Roman"/>
                <a:ea typeface="Times New Roman"/>
                <a:cs typeface="Times New Roman"/>
                <a:sym typeface="Times New Roman"/>
              </a:rPr>
            </a:br>
            <a:r>
              <a:rPr lang="en-US" sz="3200">
                <a:solidFill>
                  <a:schemeClr val="dk1"/>
                </a:solidFill>
                <a:latin typeface="Times New Roman"/>
                <a:ea typeface="Times New Roman"/>
                <a:cs typeface="Times New Roman"/>
                <a:sym typeface="Times New Roman"/>
              </a:rPr>
              <a:t>+ Tượng trưng cho công lý. </a:t>
            </a:r>
            <a:br>
              <a:rPr lang="en-US" sz="3200">
                <a:solidFill>
                  <a:schemeClr val="dk1"/>
                </a:solidFill>
                <a:latin typeface="Times New Roman"/>
                <a:ea typeface="Times New Roman"/>
                <a:cs typeface="Times New Roman"/>
                <a:sym typeface="Times New Roman"/>
              </a:rPr>
            </a:br>
            <a:r>
              <a:rPr lang="en-US" sz="3200">
                <a:solidFill>
                  <a:schemeClr val="dk1"/>
                </a:solidFill>
                <a:latin typeface="Times New Roman"/>
                <a:ea typeface="Times New Roman"/>
                <a:cs typeface="Times New Roman"/>
                <a:sym typeface="Times New Roman"/>
              </a:rPr>
              <a:t>+ Cái thiện, tinh thần yêu chuộng hòa bình.</a:t>
            </a:r>
            <a:br>
              <a:rPr lang="en-US" sz="3200">
                <a:solidFill>
                  <a:schemeClr val="dk1"/>
                </a:solidFill>
                <a:latin typeface="Times New Roman"/>
                <a:ea typeface="Times New Roman"/>
                <a:cs typeface="Times New Roman"/>
                <a:sym typeface="Times New Roman"/>
              </a:rPr>
            </a:br>
            <a:r>
              <a:rPr lang="en-US" sz="3200">
                <a:solidFill>
                  <a:schemeClr val="dk1"/>
                </a:solidFill>
                <a:latin typeface="Times New Roman"/>
                <a:ea typeface="Times New Roman"/>
                <a:cs typeface="Times New Roman"/>
                <a:sym typeface="Times New Roman"/>
              </a:rPr>
              <a:t>+ Có sức cảm hóa kẻ thù.</a:t>
            </a:r>
            <a:endParaRPr sz="32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4"/>
                                        </p:tgtEl>
                                        <p:attrNameLst>
                                          <p:attrName>style.visibility</p:attrName>
                                        </p:attrNameLst>
                                      </p:cBhvr>
                                      <p:to>
                                        <p:strVal val="visible"/>
                                      </p:to>
                                    </p:set>
                                    <p:animEffect transition="in" filter="fade">
                                      <p:cBhvr>
                                        <p:cTn id="7" dur="2000"/>
                                        <p:tgtEl>
                                          <p:spTgt spid="824"/>
                                        </p:tgtEl>
                                      </p:cBhvr>
                                    </p:animEffect>
                                  </p:childTnLst>
                                </p:cTn>
                              </p:par>
                              <p:par>
                                <p:cTn id="8" presetID="10" presetClass="entr" presetSubtype="0" fill="hold" nodeType="withEffect">
                                  <p:stCondLst>
                                    <p:cond delay="0"/>
                                  </p:stCondLst>
                                  <p:childTnLst>
                                    <p:set>
                                      <p:cBhvr>
                                        <p:cTn id="9" dur="1" fill="hold">
                                          <p:stCondLst>
                                            <p:cond delay="0"/>
                                          </p:stCondLst>
                                        </p:cTn>
                                        <p:tgtEl>
                                          <p:spTgt spid="825"/>
                                        </p:tgtEl>
                                        <p:attrNameLst>
                                          <p:attrName>style.visibility</p:attrName>
                                        </p:attrNameLst>
                                      </p:cBhvr>
                                      <p:to>
                                        <p:strVal val="visible"/>
                                      </p:to>
                                    </p:set>
                                    <p:animEffect transition="in" filter="fade">
                                      <p:cBhvr>
                                        <p:cTn id="10" dur="20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53"/>
          <p:cNvSpPr/>
          <p:nvPr/>
        </p:nvSpPr>
        <p:spPr>
          <a:xfrm>
            <a:off x="1" y="297712"/>
            <a:ext cx="541324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c. Các chi tiết thần kì</a:t>
            </a:r>
            <a:endParaRPr/>
          </a:p>
        </p:txBody>
      </p:sp>
      <p:pic>
        <p:nvPicPr>
          <p:cNvPr id="831" name="Google Shape;831;p53" descr="tải xuống.jpg"/>
          <p:cNvPicPr preferRelativeResize="0"/>
          <p:nvPr/>
        </p:nvPicPr>
        <p:blipFill rotWithShape="1">
          <a:blip r:embed="rId3">
            <a:alphaModFix/>
          </a:blip>
          <a:srcRect/>
          <a:stretch/>
        </p:blipFill>
        <p:spPr>
          <a:xfrm>
            <a:off x="0" y="1311065"/>
            <a:ext cx="7717776" cy="5249223"/>
          </a:xfrm>
          <a:prstGeom prst="rect">
            <a:avLst/>
          </a:prstGeom>
          <a:noFill/>
          <a:ln>
            <a:noFill/>
          </a:ln>
        </p:spPr>
      </p:pic>
      <p:sp>
        <p:nvSpPr>
          <p:cNvPr id="832" name="Google Shape;832;p53"/>
          <p:cNvSpPr/>
          <p:nvPr/>
        </p:nvSpPr>
        <p:spPr>
          <a:xfrm>
            <a:off x="7934299" y="1151455"/>
            <a:ext cx="3934613" cy="4555089"/>
          </a:xfrm>
          <a:prstGeom prst="rect">
            <a:avLst/>
          </a:prstGeom>
          <a:noFill/>
          <a:ln>
            <a:noFill/>
          </a:ln>
        </p:spPr>
        <p:txBody>
          <a:bodyPr spcFirstLastPara="1" wrap="square" lIns="121900" tIns="60950" rIns="121900" bIns="60950" anchor="t" anchorCtr="0">
            <a:spAutoFit/>
          </a:bodyPr>
          <a:lstStyle/>
          <a:p>
            <a:pPr marL="0" marR="0" lvl="0" indent="-203200" algn="l" rtl="0">
              <a:spcBef>
                <a:spcPts val="0"/>
              </a:spcBef>
              <a:spcAft>
                <a:spcPts val="0"/>
              </a:spcAft>
              <a:buClr>
                <a:schemeClr val="dk1"/>
              </a:buClr>
              <a:buSzPts val="3200"/>
              <a:buFont typeface="Noto Sans Symbols"/>
              <a:buChar char="✔"/>
            </a:pPr>
            <a:r>
              <a:rPr lang="en-US" sz="3200" b="1" i="1">
                <a:solidFill>
                  <a:schemeClr val="dk1"/>
                </a:solidFill>
                <a:latin typeface="Times New Roman"/>
                <a:ea typeface="Times New Roman"/>
                <a:cs typeface="Times New Roman"/>
                <a:sym typeface="Times New Roman"/>
              </a:rPr>
              <a:t> Niêu cơm thần kì: </a:t>
            </a:r>
            <a:endParaRPr sz="3200" b="1" i="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Khát vọng đoàn kết, hòa bình</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Sự rộng lượng, tinh thần nhân đạo, yêu chuộng hòa bình. </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Ước muốn giản đơn về cuộc sống no ấm, cơm gạo đủ đầy</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32"/>
                                        </p:tgtEl>
                                        <p:attrNameLst>
                                          <p:attrName>style.visibility</p:attrName>
                                        </p:attrNameLst>
                                      </p:cBhvr>
                                      <p:to>
                                        <p:strVal val="visible"/>
                                      </p:to>
                                    </p:set>
                                    <p:anim calcmode="lin" valueType="num">
                                      <p:cBhvr additive="base">
                                        <p:cTn id="7" dur="500"/>
                                        <p:tgtEl>
                                          <p:spTgt spid="832"/>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831"/>
                                        </p:tgtEl>
                                        <p:attrNameLst>
                                          <p:attrName>style.visibility</p:attrName>
                                        </p:attrNameLst>
                                      </p:cBhvr>
                                      <p:to>
                                        <p:strVal val="visible"/>
                                      </p:to>
                                    </p:set>
                                    <p:animEffect transition="in" filter="fade">
                                      <p:cBhvr>
                                        <p:cTn id="10" dur="20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54"/>
          <p:cNvSpPr/>
          <p:nvPr/>
        </p:nvSpPr>
        <p:spPr>
          <a:xfrm>
            <a:off x="1" y="297712"/>
            <a:ext cx="518868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b="1">
                <a:solidFill>
                  <a:srgbClr val="941100"/>
                </a:solidFill>
                <a:latin typeface="Times New Roman"/>
                <a:ea typeface="Times New Roman"/>
                <a:cs typeface="Times New Roman"/>
                <a:sym typeface="Times New Roman"/>
              </a:rPr>
              <a:t>2. NHÂN VẬT LÍ THÔNG</a:t>
            </a:r>
            <a:endParaRPr/>
          </a:p>
        </p:txBody>
      </p:sp>
      <p:sp>
        <p:nvSpPr>
          <p:cNvPr id="838" name="Google Shape;838;p54"/>
          <p:cNvSpPr/>
          <p:nvPr/>
        </p:nvSpPr>
        <p:spPr>
          <a:xfrm>
            <a:off x="-148857" y="1400233"/>
            <a:ext cx="6762308" cy="615549"/>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Hoàn thiện phiếu học tập sau:</a:t>
            </a:r>
            <a:endParaRPr/>
          </a:p>
        </p:txBody>
      </p:sp>
      <p:graphicFrame>
        <p:nvGraphicFramePr>
          <p:cNvPr id="839" name="Google Shape;839;p54"/>
          <p:cNvGraphicFramePr/>
          <p:nvPr/>
        </p:nvGraphicFramePr>
        <p:xfrm>
          <a:off x="233912" y="2192709"/>
          <a:ext cx="3000000" cy="3000000"/>
        </p:xfrm>
        <a:graphic>
          <a:graphicData uri="http://schemas.openxmlformats.org/drawingml/2006/table">
            <a:tbl>
              <a:tblPr>
                <a:noFill/>
                <a:tableStyleId>{297ABFB4-ADB0-4AFF-8D8A-E51A937A97B3}</a:tableStyleId>
              </a:tblPr>
              <a:tblGrid>
                <a:gridCol w="2353350">
                  <a:extLst>
                    <a:ext uri="{9D8B030D-6E8A-4147-A177-3AD203B41FA5}">
                      <a16:colId xmlns:a16="http://schemas.microsoft.com/office/drawing/2014/main" val="20000"/>
                    </a:ext>
                  </a:extLst>
                </a:gridCol>
                <a:gridCol w="3051775">
                  <a:extLst>
                    <a:ext uri="{9D8B030D-6E8A-4147-A177-3AD203B41FA5}">
                      <a16:colId xmlns:a16="http://schemas.microsoft.com/office/drawing/2014/main" val="20001"/>
                    </a:ext>
                  </a:extLst>
                </a:gridCol>
                <a:gridCol w="2702550">
                  <a:extLst>
                    <a:ext uri="{9D8B030D-6E8A-4147-A177-3AD203B41FA5}">
                      <a16:colId xmlns:a16="http://schemas.microsoft.com/office/drawing/2014/main" val="20002"/>
                    </a:ext>
                  </a:extLst>
                </a:gridCol>
              </a:tblGrid>
              <a:tr h="620425">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3200" b="1" i="0">
                          <a:latin typeface="Times New Roman"/>
                          <a:ea typeface="Times New Roman"/>
                          <a:cs typeface="Times New Roman"/>
                          <a:sym typeface="Times New Roman"/>
                        </a:rPr>
                        <a:t>Thạch Sanh</a:t>
                      </a: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3200" b="1" i="0">
                          <a:latin typeface="Times New Roman"/>
                          <a:ea typeface="Times New Roman"/>
                          <a:cs typeface="Times New Roman"/>
                          <a:sym typeface="Times New Roman"/>
                        </a:rPr>
                        <a:t>Lý Thông</a:t>
                      </a: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191400">
                <a:tc>
                  <a:txBody>
                    <a:bodyPr/>
                    <a:lstStyle/>
                    <a:p>
                      <a:pPr marL="0" marR="0" lvl="0" indent="0" algn="ctr" rtl="0">
                        <a:lnSpc>
                          <a:spcPct val="115000"/>
                        </a:lnSpc>
                        <a:spcBef>
                          <a:spcPts val="0"/>
                        </a:spcBef>
                        <a:spcAft>
                          <a:spcPts val="0"/>
                        </a:spcAft>
                        <a:buNone/>
                      </a:pPr>
                      <a:r>
                        <a:rPr lang="en-US" sz="3200" b="1" i="0">
                          <a:latin typeface="Times New Roman"/>
                          <a:ea typeface="Times New Roman"/>
                          <a:cs typeface="Times New Roman"/>
                          <a:sym typeface="Times New Roman"/>
                        </a:rPr>
                        <a:t>Bản chất</a:t>
                      </a:r>
                      <a:endParaRPr sz="3200" b="1" i="0">
                        <a:latin typeface="Times New Roman"/>
                        <a:ea typeface="Times New Roman"/>
                        <a:cs typeface="Times New Roman"/>
                        <a:sym typeface="Times New Roman"/>
                      </a:endParaRPr>
                    </a:p>
                    <a:p>
                      <a:pPr marL="0" marR="0" lvl="0" indent="0" algn="ctr"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77875">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p>
                      <a:pPr marL="0" marR="0" lvl="0" indent="0" algn="ctr" rtl="0">
                        <a:lnSpc>
                          <a:spcPct val="115000"/>
                        </a:lnSpc>
                        <a:spcBef>
                          <a:spcPts val="0"/>
                        </a:spcBef>
                        <a:spcAft>
                          <a:spcPts val="0"/>
                        </a:spcAft>
                        <a:buNone/>
                      </a:pPr>
                      <a:r>
                        <a:rPr lang="en-US" sz="3200" b="1" i="0">
                          <a:latin typeface="Times New Roman"/>
                          <a:ea typeface="Times New Roman"/>
                          <a:cs typeface="Times New Roman"/>
                          <a:sym typeface="Times New Roman"/>
                        </a:rPr>
                        <a:t>Phẩm chất</a:t>
                      </a: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77875">
                <a:tc>
                  <a:txBody>
                    <a:bodyPr/>
                    <a:lstStyle/>
                    <a:p>
                      <a:pPr marL="0" marR="0" lvl="0" indent="0" algn="ctr" rtl="0">
                        <a:lnSpc>
                          <a:spcPct val="115000"/>
                        </a:lnSpc>
                        <a:spcBef>
                          <a:spcPts val="0"/>
                        </a:spcBef>
                        <a:spcAft>
                          <a:spcPts val="0"/>
                        </a:spcAft>
                        <a:buNone/>
                      </a:pPr>
                      <a:r>
                        <a:rPr lang="en-US" sz="3200" b="1" i="0">
                          <a:latin typeface="Times New Roman"/>
                          <a:ea typeface="Times New Roman"/>
                          <a:cs typeface="Times New Roman"/>
                          <a:sym typeface="Times New Roman"/>
                        </a:rPr>
                        <a:t>Nhận xét</a:t>
                      </a:r>
                      <a:endParaRPr sz="3200" b="1" i="0">
                        <a:latin typeface="Times New Roman"/>
                        <a:ea typeface="Times New Roman"/>
                        <a:cs typeface="Times New Roman"/>
                        <a:sym typeface="Times New Roman"/>
                      </a:endParaRPr>
                    </a:p>
                  </a:txBody>
                  <a:tcPr marL="91450" marR="91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2100" i="0">
                        <a:latin typeface="Times New Roman"/>
                        <a:ea typeface="Times New Roman"/>
                        <a:cs typeface="Times New Roman"/>
                        <a:sym typeface="Times New Roman"/>
                      </a:endParaRPr>
                    </a:p>
                  </a:txBody>
                  <a:tcPr marL="91450" marR="91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840" name="Google Shape;840;p54" descr="Thach Sanh Ly Thong"/>
          <p:cNvPicPr preferRelativeResize="0"/>
          <p:nvPr/>
        </p:nvPicPr>
        <p:blipFill rotWithShape="1">
          <a:blip r:embed="rId3">
            <a:alphaModFix/>
          </a:blip>
          <a:srcRect/>
          <a:stretch/>
        </p:blipFill>
        <p:spPr>
          <a:xfrm>
            <a:off x="8542891" y="138224"/>
            <a:ext cx="3639499" cy="2626242"/>
          </a:xfrm>
          <a:prstGeom prst="rect">
            <a:avLst/>
          </a:prstGeom>
          <a:noFill/>
          <a:ln>
            <a:noFill/>
          </a:ln>
        </p:spPr>
      </p:pic>
      <p:pic>
        <p:nvPicPr>
          <p:cNvPr id="841" name="Google Shape;841;p54" descr="Thạch Sanh Lý Thông - Dân gian # mobile"/>
          <p:cNvPicPr preferRelativeResize="0"/>
          <p:nvPr/>
        </p:nvPicPr>
        <p:blipFill rotWithShape="1">
          <a:blip r:embed="rId4">
            <a:alphaModFix/>
          </a:blip>
          <a:srcRect t="17364" b="15884"/>
          <a:stretch/>
        </p:blipFill>
        <p:spPr>
          <a:xfrm>
            <a:off x="8542891" y="2764466"/>
            <a:ext cx="3639499" cy="38784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fade">
                                      <p:cBhvr>
                                        <p:cTn id="7" dur="500"/>
                                        <p:tgtEl>
                                          <p:spTgt spid="8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39"/>
                                        </p:tgtEl>
                                        <p:attrNameLst>
                                          <p:attrName>style.visibility</p:attrName>
                                        </p:attrNameLst>
                                      </p:cBhvr>
                                      <p:to>
                                        <p:strVal val="visible"/>
                                      </p:to>
                                    </p:set>
                                    <p:anim calcmode="lin" valueType="num">
                                      <p:cBhvr additive="base">
                                        <p:cTn id="12" dur="500"/>
                                        <p:tgtEl>
                                          <p:spTgt spid="83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0"/>
                                        </p:tgtEl>
                                        <p:attrNameLst>
                                          <p:attrName>style.visibility</p:attrName>
                                        </p:attrNameLst>
                                      </p:cBhvr>
                                      <p:to>
                                        <p:strVal val="visible"/>
                                      </p:to>
                                    </p:set>
                                    <p:animEffect transition="in" filter="fade">
                                      <p:cBhvr>
                                        <p:cTn id="17" dur="500"/>
                                        <p:tgtEl>
                                          <p:spTgt spid="840"/>
                                        </p:tgtEl>
                                      </p:cBhvr>
                                    </p:animEffect>
                                  </p:childTnLst>
                                </p:cTn>
                              </p:par>
                              <p:par>
                                <p:cTn id="18" presetID="10" presetClass="entr" presetSubtype="0" fill="hold" nodeType="withEffect">
                                  <p:stCondLst>
                                    <p:cond delay="0"/>
                                  </p:stCondLst>
                                  <p:childTnLst>
                                    <p:set>
                                      <p:cBhvr>
                                        <p:cTn id="19" dur="1" fill="hold">
                                          <p:stCondLst>
                                            <p:cond delay="0"/>
                                          </p:stCondLst>
                                        </p:cTn>
                                        <p:tgtEl>
                                          <p:spTgt spid="841"/>
                                        </p:tgtEl>
                                        <p:attrNameLst>
                                          <p:attrName>style.visibility</p:attrName>
                                        </p:attrNameLst>
                                      </p:cBhvr>
                                      <p:to>
                                        <p:strVal val="visible"/>
                                      </p:to>
                                    </p:set>
                                    <p:animEffect transition="in" filter="fade">
                                      <p:cBhvr>
                                        <p:cTn id="20" dur="500"/>
                                        <p:tgtEl>
                                          <p:spTgt spid="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55"/>
          <p:cNvSpPr/>
          <p:nvPr/>
        </p:nvSpPr>
        <p:spPr>
          <a:xfrm>
            <a:off x="0" y="-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graphicFrame>
        <p:nvGraphicFramePr>
          <p:cNvPr id="847" name="Google Shape;847;p55"/>
          <p:cNvGraphicFramePr/>
          <p:nvPr/>
        </p:nvGraphicFramePr>
        <p:xfrm>
          <a:off x="0" y="14579"/>
          <a:ext cx="3000000" cy="3000000"/>
        </p:xfrm>
        <a:graphic>
          <a:graphicData uri="http://schemas.openxmlformats.org/drawingml/2006/table">
            <a:tbl>
              <a:tblPr>
                <a:noFill/>
                <a:tableStyleId>{297ABFB4-ADB0-4AFF-8D8A-E51A937A97B3}</a:tableStyleId>
              </a:tblPr>
              <a:tblGrid>
                <a:gridCol w="1552350">
                  <a:extLst>
                    <a:ext uri="{9D8B030D-6E8A-4147-A177-3AD203B41FA5}">
                      <a16:colId xmlns:a16="http://schemas.microsoft.com/office/drawing/2014/main" val="20000"/>
                    </a:ext>
                  </a:extLst>
                </a:gridCol>
                <a:gridCol w="5635250">
                  <a:extLst>
                    <a:ext uri="{9D8B030D-6E8A-4147-A177-3AD203B41FA5}">
                      <a16:colId xmlns:a16="http://schemas.microsoft.com/office/drawing/2014/main" val="20001"/>
                    </a:ext>
                  </a:extLst>
                </a:gridCol>
                <a:gridCol w="5004400">
                  <a:extLst>
                    <a:ext uri="{9D8B030D-6E8A-4147-A177-3AD203B41FA5}">
                      <a16:colId xmlns:a16="http://schemas.microsoft.com/office/drawing/2014/main" val="20002"/>
                    </a:ext>
                  </a:extLst>
                </a:gridCol>
              </a:tblGrid>
              <a:tr h="467600">
                <a:tc>
                  <a:txBody>
                    <a:bodyPr/>
                    <a:lstStyle/>
                    <a:p>
                      <a:pPr marL="0" marR="0" lvl="0" indent="0" algn="l" rtl="0">
                        <a:lnSpc>
                          <a:spcPct val="115000"/>
                        </a:lnSpc>
                        <a:spcBef>
                          <a:spcPts val="0"/>
                        </a:spcBef>
                        <a:spcAft>
                          <a:spcPts val="0"/>
                        </a:spcAft>
                        <a:buNone/>
                      </a:pP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BE4D4"/>
                    </a:solidFill>
                  </a:tcPr>
                </a:tc>
                <a:tc>
                  <a:txBody>
                    <a:bodyPr/>
                    <a:lstStyle/>
                    <a:p>
                      <a:pPr marL="0" marR="0" lvl="0" indent="0" algn="ctr" rtl="0">
                        <a:lnSpc>
                          <a:spcPct val="115000"/>
                        </a:lnSpc>
                        <a:spcBef>
                          <a:spcPts val="0"/>
                        </a:spcBef>
                        <a:spcAft>
                          <a:spcPts val="0"/>
                        </a:spcAft>
                        <a:buNone/>
                      </a:pPr>
                      <a:r>
                        <a:rPr lang="en-US" sz="2700" b="1" i="0">
                          <a:solidFill>
                            <a:schemeClr val="dk1"/>
                          </a:solidFill>
                          <a:latin typeface="Times New Roman"/>
                          <a:ea typeface="Times New Roman"/>
                          <a:cs typeface="Times New Roman"/>
                          <a:sym typeface="Times New Roman"/>
                        </a:rPr>
                        <a:t>Thạch Sanh</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BE4D4"/>
                    </a:solidFill>
                  </a:tcPr>
                </a:tc>
                <a:tc>
                  <a:txBody>
                    <a:bodyPr/>
                    <a:lstStyle/>
                    <a:p>
                      <a:pPr marL="0" marR="0" lvl="0" indent="0" algn="ctr" rtl="0">
                        <a:lnSpc>
                          <a:spcPct val="115000"/>
                        </a:lnSpc>
                        <a:spcBef>
                          <a:spcPts val="0"/>
                        </a:spcBef>
                        <a:spcAft>
                          <a:spcPts val="0"/>
                        </a:spcAft>
                        <a:buNone/>
                      </a:pPr>
                      <a:r>
                        <a:rPr lang="en-US" sz="2700" b="1" i="0">
                          <a:solidFill>
                            <a:schemeClr val="dk1"/>
                          </a:solidFill>
                          <a:latin typeface="Times New Roman"/>
                          <a:ea typeface="Times New Roman"/>
                          <a:cs typeface="Times New Roman"/>
                          <a:sym typeface="Times New Roman"/>
                        </a:rPr>
                        <a:t>Lý Thông</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467600">
                <a:tc>
                  <a:txBody>
                    <a:bodyPr/>
                    <a:lstStyle/>
                    <a:p>
                      <a:pPr marL="0" marR="0" lvl="0" indent="0" algn="ctr" rtl="0">
                        <a:lnSpc>
                          <a:spcPct val="115000"/>
                        </a:lnSpc>
                        <a:spcBef>
                          <a:spcPts val="0"/>
                        </a:spcBef>
                        <a:spcAft>
                          <a:spcPts val="0"/>
                        </a:spcAft>
                        <a:buNone/>
                      </a:pPr>
                      <a:r>
                        <a:rPr lang="en-US" sz="2700" b="0" i="0">
                          <a:solidFill>
                            <a:schemeClr val="dk1"/>
                          </a:solidFill>
                          <a:latin typeface="Times New Roman"/>
                          <a:ea typeface="Times New Roman"/>
                          <a:cs typeface="Times New Roman"/>
                          <a:sym typeface="Times New Roman"/>
                        </a:rPr>
                        <a:t>Bản chất</a:t>
                      </a:r>
                      <a:endParaRPr sz="2700" b="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15000"/>
                        </a:lnSpc>
                        <a:spcBef>
                          <a:spcPts val="0"/>
                        </a:spcBef>
                        <a:spcAft>
                          <a:spcPts val="0"/>
                        </a:spcAft>
                        <a:buClr>
                          <a:schemeClr val="dk1"/>
                        </a:buClr>
                        <a:buSzPts val="2700"/>
                        <a:buFont typeface="Times New Roman"/>
                        <a:buNone/>
                      </a:pPr>
                      <a:r>
                        <a:rPr lang="en-US" sz="2700" i="0">
                          <a:solidFill>
                            <a:schemeClr val="dk1"/>
                          </a:solidFill>
                          <a:latin typeface="Times New Roman"/>
                          <a:ea typeface="Times New Roman"/>
                          <a:cs typeface="Times New Roman"/>
                          <a:sym typeface="Times New Roman"/>
                        </a:rPr>
                        <a:t>Lao động</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700"/>
                        <a:buFont typeface="Times New Roman"/>
                        <a:buNone/>
                      </a:pPr>
                      <a:r>
                        <a:rPr lang="en-US" sz="2700" i="0">
                          <a:solidFill>
                            <a:schemeClr val="dk1"/>
                          </a:solidFill>
                          <a:latin typeface="Times New Roman"/>
                          <a:ea typeface="Times New Roman"/>
                          <a:cs typeface="Times New Roman"/>
                          <a:sym typeface="Times New Roman"/>
                        </a:rPr>
                        <a:t>Bóc lột</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992575">
                <a:tc rowSpan="3">
                  <a:txBody>
                    <a:bodyPr/>
                    <a:lstStyle/>
                    <a:p>
                      <a:pPr marL="0" marR="0" lvl="0" indent="0" algn="l" rtl="0">
                        <a:lnSpc>
                          <a:spcPct val="115000"/>
                        </a:lnSpc>
                        <a:spcBef>
                          <a:spcPts val="0"/>
                        </a:spcBef>
                        <a:spcAft>
                          <a:spcPts val="0"/>
                        </a:spcAft>
                        <a:buNone/>
                      </a:pPr>
                      <a:endParaRPr sz="2700" b="1" i="0">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2700" b="1" i="0">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2700" b="1" i="0">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2700" b="1" i="0">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2700" b="1" i="0">
                        <a:solidFill>
                          <a:schemeClr val="dk1"/>
                        </a:solidFill>
                        <a:latin typeface="Times New Roman"/>
                        <a:ea typeface="Times New Roman"/>
                        <a:cs typeface="Times New Roman"/>
                        <a:sym typeface="Times New Roman"/>
                      </a:endParaRPr>
                    </a:p>
                    <a:p>
                      <a:pPr marL="0" marR="0" lvl="0" indent="0" algn="ctr" rtl="0">
                        <a:lnSpc>
                          <a:spcPct val="115000"/>
                        </a:lnSpc>
                        <a:spcBef>
                          <a:spcPts val="0"/>
                        </a:spcBef>
                        <a:spcAft>
                          <a:spcPts val="0"/>
                        </a:spcAft>
                        <a:buNone/>
                      </a:pPr>
                      <a:r>
                        <a:rPr lang="en-US" sz="2700" b="1" i="0">
                          <a:solidFill>
                            <a:schemeClr val="dk1"/>
                          </a:solidFill>
                          <a:latin typeface="Times New Roman"/>
                          <a:ea typeface="Times New Roman"/>
                          <a:cs typeface="Times New Roman"/>
                          <a:sym typeface="Times New Roman"/>
                        </a:rPr>
                        <a:t>Phẩm chất</a:t>
                      </a:r>
                      <a:endParaRPr sz="2700" b="1"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1EFD8"/>
                    </a:solidFill>
                  </a:tcPr>
                </a:tc>
                <a:tc>
                  <a:txBody>
                    <a:bodyPr/>
                    <a:lstStyle/>
                    <a:p>
                      <a:pPr marL="342900" marR="0" lvl="0" indent="-342900" algn="l" rtl="0">
                        <a:lnSpc>
                          <a:spcPct val="70000"/>
                        </a:lnSpc>
                        <a:spcBef>
                          <a:spcPts val="0"/>
                        </a:spcBef>
                        <a:spcAft>
                          <a:spcPts val="0"/>
                        </a:spcAft>
                        <a:buClr>
                          <a:schemeClr val="dk1"/>
                        </a:buClr>
                        <a:buSzPts val="2700"/>
                        <a:buFont typeface="Times New Roman"/>
                        <a:buChar char="-"/>
                      </a:pPr>
                      <a:r>
                        <a:rPr lang="en-US" sz="2700" i="0">
                          <a:solidFill>
                            <a:schemeClr val="dk1"/>
                          </a:solidFill>
                          <a:latin typeface="Times New Roman"/>
                          <a:ea typeface="Times New Roman"/>
                          <a:cs typeface="Times New Roman"/>
                          <a:sym typeface="Times New Roman"/>
                        </a:rPr>
                        <a:t>Cả tin, thật thà:</a:t>
                      </a:r>
                      <a:endParaRPr/>
                    </a:p>
                    <a:p>
                      <a:pPr marL="342900" marR="0" lvl="0" indent="-342900" algn="l" rtl="0">
                        <a:lnSpc>
                          <a:spcPct val="70000"/>
                        </a:lnSpc>
                        <a:spcBef>
                          <a:spcPts val="1000"/>
                        </a:spcBef>
                        <a:spcAft>
                          <a:spcPts val="0"/>
                        </a:spcAft>
                        <a:buClr>
                          <a:schemeClr val="dk1"/>
                        </a:buClr>
                        <a:buSzPts val="2700"/>
                        <a:buFont typeface="Times New Roman"/>
                        <a:buNone/>
                      </a:pPr>
                      <a:r>
                        <a:rPr lang="en-US" sz="2700" i="0">
                          <a:solidFill>
                            <a:schemeClr val="dk1"/>
                          </a:solidFill>
                          <a:latin typeface="Times New Roman"/>
                          <a:ea typeface="Times New Roman"/>
                          <a:cs typeface="Times New Roman"/>
                          <a:sym typeface="Times New Roman"/>
                        </a:rPr>
                        <a:t>+ Tin lời đi canh miếu thay.</a:t>
                      </a:r>
                      <a:endParaRPr/>
                    </a:p>
                    <a:p>
                      <a:pPr marL="342900" marR="0" lvl="0" indent="-342900" algn="l" rtl="0">
                        <a:lnSpc>
                          <a:spcPct val="70000"/>
                        </a:lnSpc>
                        <a:spcBef>
                          <a:spcPts val="1000"/>
                        </a:spcBef>
                        <a:spcAft>
                          <a:spcPts val="0"/>
                        </a:spcAft>
                        <a:buClr>
                          <a:schemeClr val="dk1"/>
                        </a:buClr>
                        <a:buSzPts val="2700"/>
                        <a:buFont typeface="Times New Roman"/>
                        <a:buNone/>
                      </a:pPr>
                      <a:r>
                        <a:rPr lang="en-US" sz="2700" i="0">
                          <a:solidFill>
                            <a:schemeClr val="dk1"/>
                          </a:solidFill>
                          <a:latin typeface="Times New Roman"/>
                          <a:ea typeface="Times New Roman"/>
                          <a:cs typeface="Times New Roman"/>
                          <a:sym typeface="Times New Roman"/>
                        </a:rPr>
                        <a:t>+ Tin lời chằn tinh là của vua nuôi.</a:t>
                      </a:r>
                      <a:endParaRPr/>
                    </a:p>
                    <a:p>
                      <a:pPr marL="457200" marR="0" lvl="0" indent="-457200" algn="l" rtl="0">
                        <a:lnSpc>
                          <a:spcPct val="70000"/>
                        </a:lnSpc>
                        <a:spcBef>
                          <a:spcPts val="1000"/>
                        </a:spcBef>
                        <a:spcAft>
                          <a:spcPts val="0"/>
                        </a:spcAft>
                        <a:buNone/>
                      </a:pPr>
                      <a:r>
                        <a:rPr lang="en-US" sz="2700" i="0">
                          <a:solidFill>
                            <a:schemeClr val="dk1"/>
                          </a:solidFill>
                          <a:latin typeface="Times New Roman"/>
                          <a:ea typeface="Times New Roman"/>
                          <a:cs typeface="Times New Roman"/>
                          <a:sym typeface="Times New Roman"/>
                        </a:rPr>
                        <a:t>+ Tin lời xuống hang cứu công chúa.</a:t>
                      </a:r>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342900" marR="0" lvl="0" indent="-342900" algn="l" rtl="0">
                        <a:lnSpc>
                          <a:spcPct val="115000"/>
                        </a:lnSpc>
                        <a:spcBef>
                          <a:spcPts val="0"/>
                        </a:spcBef>
                        <a:spcAft>
                          <a:spcPts val="0"/>
                        </a:spcAft>
                        <a:buClr>
                          <a:schemeClr val="dk1"/>
                        </a:buClr>
                        <a:buSzPts val="2700"/>
                        <a:buFont typeface="Arial"/>
                        <a:buChar char="-"/>
                      </a:pPr>
                      <a:r>
                        <a:rPr lang="en-US" sz="2700" i="0">
                          <a:solidFill>
                            <a:schemeClr val="dk1"/>
                          </a:solidFill>
                          <a:latin typeface="Times New Roman"/>
                          <a:ea typeface="Times New Roman"/>
                          <a:cs typeface="Times New Roman"/>
                          <a:sym typeface="Times New Roman"/>
                        </a:rPr>
                        <a:t>Lừa lọc, xảo quyệt:</a:t>
                      </a:r>
                      <a:endParaRPr/>
                    </a:p>
                    <a:p>
                      <a:pPr marL="457200" marR="0" lvl="0" indent="-457200" algn="l" rtl="0">
                        <a:lnSpc>
                          <a:spcPct val="115000"/>
                        </a:lnSpc>
                        <a:spcBef>
                          <a:spcPts val="0"/>
                        </a:spcBef>
                        <a:spcAft>
                          <a:spcPts val="0"/>
                        </a:spcAft>
                        <a:buNone/>
                      </a:pPr>
                      <a:r>
                        <a:rPr lang="en-US" sz="2700" i="0">
                          <a:solidFill>
                            <a:schemeClr val="dk1"/>
                          </a:solidFill>
                          <a:latin typeface="Times New Roman"/>
                          <a:ea typeface="Times New Roman"/>
                          <a:cs typeface="Times New Roman"/>
                          <a:sym typeface="Times New Roman"/>
                        </a:rPr>
                        <a:t>+ Lừa TS thế mạng cho mình.</a:t>
                      </a:r>
                      <a:endParaRPr/>
                    </a:p>
                    <a:p>
                      <a:pPr marL="457200" marR="0" lvl="0" indent="-457200" algn="l" rtl="0">
                        <a:lnSpc>
                          <a:spcPct val="115000"/>
                        </a:lnSpc>
                        <a:spcBef>
                          <a:spcPts val="0"/>
                        </a:spcBef>
                        <a:spcAft>
                          <a:spcPts val="0"/>
                        </a:spcAft>
                        <a:buNone/>
                      </a:pPr>
                      <a:r>
                        <a:rPr lang="en-US" sz="2700" i="0">
                          <a:solidFill>
                            <a:schemeClr val="dk1"/>
                          </a:solidFill>
                          <a:latin typeface="Times New Roman"/>
                          <a:ea typeface="Times New Roman"/>
                          <a:cs typeface="Times New Roman"/>
                          <a:sym typeface="Times New Roman"/>
                        </a:rPr>
                        <a:t>+ Cướp công phong quận công.</a:t>
                      </a:r>
                      <a:endParaRPr/>
                    </a:p>
                    <a:p>
                      <a:pPr marL="457200" marR="0" lvl="0" indent="-457200" algn="l" rtl="0">
                        <a:lnSpc>
                          <a:spcPct val="115000"/>
                        </a:lnSpc>
                        <a:spcBef>
                          <a:spcPts val="0"/>
                        </a:spcBef>
                        <a:spcAft>
                          <a:spcPts val="0"/>
                        </a:spcAft>
                        <a:buNone/>
                      </a:pPr>
                      <a:r>
                        <a:rPr lang="en-US" sz="2700" i="0">
                          <a:solidFill>
                            <a:schemeClr val="dk1"/>
                          </a:solidFill>
                          <a:latin typeface="Times New Roman"/>
                          <a:ea typeface="Times New Roman"/>
                          <a:cs typeface="Times New Roman"/>
                          <a:sym typeface="Times New Roman"/>
                        </a:rPr>
                        <a:t>+ Lừa để lấy công chúa.</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484250">
                <a:tc vMerge="1">
                  <a:txBody>
                    <a:bodyPr/>
                    <a:lstStyle/>
                    <a:p>
                      <a:endParaRPr lang="en-VN"/>
                    </a:p>
                  </a:txBody>
                  <a:tcPr/>
                </a:tc>
                <a:tc>
                  <a:txBody>
                    <a:bodyPr/>
                    <a:lstStyle/>
                    <a:p>
                      <a:pPr marL="0" marR="0" lvl="0" indent="-171450" algn="just" rtl="0">
                        <a:lnSpc>
                          <a:spcPct val="115000"/>
                        </a:lnSpc>
                        <a:spcBef>
                          <a:spcPts val="0"/>
                        </a:spcBef>
                        <a:spcAft>
                          <a:spcPts val="0"/>
                        </a:spcAft>
                        <a:buClr>
                          <a:schemeClr val="dk1"/>
                        </a:buClr>
                        <a:buSzPts val="2700"/>
                        <a:buFont typeface="Arial"/>
                        <a:buChar char="-"/>
                      </a:pPr>
                      <a:r>
                        <a:rPr lang="en-US" sz="2700" i="0">
                          <a:solidFill>
                            <a:schemeClr val="dk1"/>
                          </a:solidFill>
                          <a:latin typeface="Times New Roman"/>
                          <a:ea typeface="Times New Roman"/>
                          <a:cs typeface="Times New Roman"/>
                          <a:sym typeface="Times New Roman"/>
                        </a:rPr>
                        <a:t> Là người vị tha, nhân hậu: Bị LT hãm hại rất nhiều nhưng vẫn không trả thù, mà tha chết cho về quê làm ăn.</a:t>
                      </a:r>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171450" algn="l" rtl="0">
                        <a:lnSpc>
                          <a:spcPct val="115000"/>
                        </a:lnSpc>
                        <a:spcBef>
                          <a:spcPts val="0"/>
                        </a:spcBef>
                        <a:spcAft>
                          <a:spcPts val="0"/>
                        </a:spcAft>
                        <a:buClr>
                          <a:schemeClr val="dk1"/>
                        </a:buClr>
                        <a:buSzPts val="2700"/>
                        <a:buFont typeface="Arial"/>
                        <a:buChar char="-"/>
                      </a:pPr>
                      <a:r>
                        <a:rPr lang="en-US" sz="2700" i="0">
                          <a:solidFill>
                            <a:schemeClr val="dk1"/>
                          </a:solidFill>
                          <a:latin typeface="Times New Roman"/>
                          <a:ea typeface="Times New Roman"/>
                          <a:cs typeface="Times New Roman"/>
                          <a:sym typeface="Times New Roman"/>
                        </a:rPr>
                        <a:t> Tàn nhẫn, vô lương tâm: Lợi dụng tình anh em kết nghĩa để bóc lột sức lao động của Thạch Sanh.</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67600">
                <a:tc vMerge="1">
                  <a:txBody>
                    <a:bodyPr/>
                    <a:lstStyle/>
                    <a:p>
                      <a:endParaRPr lang="en-VN"/>
                    </a:p>
                  </a:txBody>
                  <a:tcPr/>
                </a:tc>
                <a:tc>
                  <a:txBody>
                    <a:bodyPr/>
                    <a:lstStyle/>
                    <a:p>
                      <a:pPr marL="0" marR="0" lvl="0" indent="0" algn="l" rtl="0">
                        <a:lnSpc>
                          <a:spcPct val="115000"/>
                        </a:lnSpc>
                        <a:spcBef>
                          <a:spcPts val="0"/>
                        </a:spcBef>
                        <a:spcAft>
                          <a:spcPts val="0"/>
                        </a:spcAft>
                        <a:buClr>
                          <a:schemeClr val="dk1"/>
                        </a:buClr>
                        <a:buSzPts val="2700"/>
                        <a:buFont typeface="Times New Roman"/>
                        <a:buNone/>
                      </a:pPr>
                      <a:r>
                        <a:rPr lang="en-US" sz="2700" i="0">
                          <a:solidFill>
                            <a:schemeClr val="dk1"/>
                          </a:solidFill>
                          <a:latin typeface="Times New Roman"/>
                          <a:ea typeface="Times New Roman"/>
                          <a:cs typeface="Times New Roman"/>
                          <a:sym typeface="Times New Roman"/>
                        </a:rPr>
                        <a:t>- Là người anh hùng, tài giỏi</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171450" algn="l" rtl="0">
                        <a:lnSpc>
                          <a:spcPct val="115000"/>
                        </a:lnSpc>
                        <a:spcBef>
                          <a:spcPts val="0"/>
                        </a:spcBef>
                        <a:spcAft>
                          <a:spcPts val="0"/>
                        </a:spcAft>
                        <a:buClr>
                          <a:schemeClr val="dk1"/>
                        </a:buClr>
                        <a:buSzPts val="2700"/>
                        <a:buFont typeface="Arial"/>
                        <a:buChar char="-"/>
                      </a:pPr>
                      <a:r>
                        <a:rPr lang="en-US" sz="2700" i="0">
                          <a:solidFill>
                            <a:schemeClr val="dk1"/>
                          </a:solidFill>
                          <a:latin typeface="Times New Roman"/>
                          <a:ea typeface="Times New Roman"/>
                          <a:cs typeface="Times New Roman"/>
                          <a:sym typeface="Times New Roman"/>
                        </a:rPr>
                        <a:t>Tiểu nhân bạc nhược, thấp hèn</a:t>
                      </a:r>
                      <a:endParaRPr sz="2700"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975925">
                <a:tc rowSpan="2">
                  <a:txBody>
                    <a:bodyPr/>
                    <a:lstStyle/>
                    <a:p>
                      <a:pPr marL="0" marR="0" lvl="0" indent="0" algn="ctr" rtl="0">
                        <a:lnSpc>
                          <a:spcPct val="115000"/>
                        </a:lnSpc>
                        <a:spcBef>
                          <a:spcPts val="0"/>
                        </a:spcBef>
                        <a:spcAft>
                          <a:spcPts val="0"/>
                        </a:spcAft>
                        <a:buNone/>
                      </a:pPr>
                      <a:r>
                        <a:rPr lang="en-US" sz="2700" b="1" i="0">
                          <a:solidFill>
                            <a:schemeClr val="dk1"/>
                          </a:solidFill>
                          <a:latin typeface="Times New Roman"/>
                          <a:ea typeface="Times New Roman"/>
                          <a:cs typeface="Times New Roman"/>
                          <a:sym typeface="Times New Roman"/>
                        </a:rPr>
                        <a:t>Nhận xét</a:t>
                      </a:r>
                      <a:endParaRPr sz="2700" b="1" i="0">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1EFD8"/>
                    </a:solidFill>
                  </a:tcPr>
                </a:tc>
                <a:tc>
                  <a:txBody>
                    <a:bodyPr/>
                    <a:lstStyle/>
                    <a:p>
                      <a:pPr marL="0" marR="0" lvl="1" indent="0" algn="l" rtl="0">
                        <a:lnSpc>
                          <a:spcPct val="115000"/>
                        </a:lnSpc>
                        <a:spcBef>
                          <a:spcPts val="0"/>
                        </a:spcBef>
                        <a:spcAft>
                          <a:spcPts val="0"/>
                        </a:spcAft>
                        <a:buClr>
                          <a:schemeClr val="dk1"/>
                        </a:buClr>
                        <a:buSzPts val="2700"/>
                        <a:buFont typeface="Noto Sans Symbols"/>
                        <a:buNone/>
                      </a:pPr>
                      <a:r>
                        <a:rPr lang="en-US" sz="2700" b="0" i="0" u="none" strike="noStrike" cap="none">
                          <a:solidFill>
                            <a:schemeClr val="dk1"/>
                          </a:solidFill>
                          <a:latin typeface="Times New Roman"/>
                          <a:ea typeface="Times New Roman"/>
                          <a:cs typeface="Times New Roman"/>
                          <a:sym typeface="Times New Roman"/>
                        </a:rPr>
                        <a:t>🡺 Đại diện cho cái THIỆN,</a:t>
                      </a:r>
                      <a:endParaRPr/>
                    </a:p>
                    <a:p>
                      <a:pPr marL="0" marR="0" lvl="1" indent="0" algn="l" rtl="0">
                        <a:lnSpc>
                          <a:spcPct val="115000"/>
                        </a:lnSpc>
                        <a:spcBef>
                          <a:spcPts val="0"/>
                        </a:spcBef>
                        <a:spcAft>
                          <a:spcPts val="0"/>
                        </a:spcAft>
                        <a:buClr>
                          <a:schemeClr val="dk1"/>
                        </a:buClr>
                        <a:buSzPts val="2700"/>
                        <a:buFont typeface="Noto Sans Symbols"/>
                        <a:buNone/>
                      </a:pPr>
                      <a:r>
                        <a:rPr lang="en-US" sz="2700" b="0" i="0" u="none" strike="noStrike" cap="none">
                          <a:solidFill>
                            <a:schemeClr val="dk1"/>
                          </a:solidFill>
                          <a:latin typeface="Times New Roman"/>
                          <a:ea typeface="Times New Roman"/>
                          <a:cs typeface="Times New Roman"/>
                          <a:sym typeface="Times New Roman"/>
                        </a:rPr>
                        <a:t>“Ở hiền gặp lành”.</a:t>
                      </a:r>
                      <a:endParaRPr sz="2700" b="0" i="0" u="none" strike="noStrike" cap="none">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1" indent="0" algn="l" rtl="0">
                        <a:lnSpc>
                          <a:spcPct val="115000"/>
                        </a:lnSpc>
                        <a:spcBef>
                          <a:spcPts val="0"/>
                        </a:spcBef>
                        <a:spcAft>
                          <a:spcPts val="0"/>
                        </a:spcAft>
                        <a:buClr>
                          <a:schemeClr val="dk1"/>
                        </a:buClr>
                        <a:buSzPts val="2700"/>
                        <a:buFont typeface="Noto Sans Symbols"/>
                        <a:buNone/>
                      </a:pPr>
                      <a:r>
                        <a:rPr lang="en-US" sz="2700" b="0" i="0" u="none" strike="noStrike" cap="none">
                          <a:solidFill>
                            <a:schemeClr val="dk1"/>
                          </a:solidFill>
                          <a:latin typeface="Times New Roman"/>
                          <a:ea typeface="Times New Roman"/>
                          <a:cs typeface="Times New Roman"/>
                          <a:sym typeface="Times New Roman"/>
                        </a:rPr>
                        <a:t>🡺 Đại diện cho cái ÁC,</a:t>
                      </a:r>
                      <a:endParaRPr/>
                    </a:p>
                    <a:p>
                      <a:pPr marL="0" marR="0" lvl="1" indent="0" algn="l" rtl="0">
                        <a:lnSpc>
                          <a:spcPct val="115000"/>
                        </a:lnSpc>
                        <a:spcBef>
                          <a:spcPts val="0"/>
                        </a:spcBef>
                        <a:spcAft>
                          <a:spcPts val="0"/>
                        </a:spcAft>
                        <a:buClr>
                          <a:schemeClr val="dk1"/>
                        </a:buClr>
                        <a:buSzPts val="2700"/>
                        <a:buFont typeface="Noto Sans Symbols"/>
                        <a:buNone/>
                      </a:pPr>
                      <a:r>
                        <a:rPr lang="en-US" sz="2700" b="0" i="0" u="none" strike="noStrike" cap="none">
                          <a:solidFill>
                            <a:schemeClr val="dk1"/>
                          </a:solidFill>
                          <a:latin typeface="Times New Roman"/>
                          <a:ea typeface="Times New Roman"/>
                          <a:cs typeface="Times New Roman"/>
                          <a:sym typeface="Times New Roman"/>
                        </a:rPr>
                        <a:t>“Gieo gió gặp bão”</a:t>
                      </a:r>
                      <a:endParaRPr sz="2700" b="0" i="0" u="none" strike="noStrike" cap="none">
                        <a:solidFill>
                          <a:schemeClr val="dk1"/>
                        </a:solidFill>
                        <a:latin typeface="Times New Roman"/>
                        <a:ea typeface="Times New Roman"/>
                        <a:cs typeface="Times New Roman"/>
                        <a:sym typeface="Times New Roman"/>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987875">
                <a:tc vMerge="1">
                  <a:txBody>
                    <a:bodyPr/>
                    <a:lstStyle/>
                    <a:p>
                      <a:endParaRPr lang="en-VN"/>
                    </a:p>
                  </a:txBody>
                  <a:tcPr/>
                </a:tc>
                <a:tc gridSpan="2">
                  <a:txBody>
                    <a:bodyPr/>
                    <a:lstStyle/>
                    <a:p>
                      <a:pPr marL="0" marR="0" lvl="1" indent="0" algn="just" rtl="0">
                        <a:lnSpc>
                          <a:spcPct val="115000"/>
                        </a:lnSpc>
                        <a:spcBef>
                          <a:spcPts val="0"/>
                        </a:spcBef>
                        <a:spcAft>
                          <a:spcPts val="0"/>
                        </a:spcAft>
                        <a:buClr>
                          <a:schemeClr val="dk1"/>
                        </a:buClr>
                        <a:buSzPts val="2700"/>
                        <a:buFont typeface="Noto Sans Symbols"/>
                        <a:buNone/>
                      </a:pPr>
                      <a:r>
                        <a:rPr lang="en-US" sz="2700" i="0" u="none" strike="noStrike" cap="none">
                          <a:solidFill>
                            <a:schemeClr val="dk1"/>
                          </a:solidFill>
                          <a:latin typeface="Times New Roman"/>
                          <a:ea typeface="Times New Roman"/>
                          <a:cs typeface="Times New Roman"/>
                          <a:sym typeface="Times New Roman"/>
                        </a:rPr>
                        <a:t>- Nghệ thuật đối lập: Sự chiến thắng của Thạch Sanh đối với Lí Thông là sự chiến thắng của cái đẹp, cái thiện đối với cái ác, cái xấu.</a:t>
                      </a:r>
                      <a:endParaRPr/>
                    </a:p>
                  </a:txBody>
                  <a:tcPr marL="91450" marR="9145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hMerge="1">
                  <a:txBody>
                    <a:bodyPr/>
                    <a:lstStyle/>
                    <a:p>
                      <a:endParaRPr lang="en-VN"/>
                    </a:p>
                  </a:txBody>
                  <a:tcPr/>
                </a:tc>
                <a:extLst>
                  <a:ext uri="{0D108BD9-81ED-4DB2-BD59-A6C34878D82A}">
                    <a16:rowId xmlns:a16="http://schemas.microsoft.com/office/drawing/2014/main" val="10006"/>
                  </a:ext>
                </a:extLst>
              </a:tr>
            </a:tbl>
          </a:graphicData>
        </a:graphic>
      </p:graphicFrame>
    </p:spTree>
  </p:cSld>
  <p:clrMapOvr>
    <a:masterClrMapping/>
  </p:clrMapOvr>
  <p:transition spd="slow">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grpSp>
        <p:nvGrpSpPr>
          <p:cNvPr id="853" name="Google Shape;853;p56"/>
          <p:cNvGrpSpPr/>
          <p:nvPr/>
        </p:nvGrpSpPr>
        <p:grpSpPr>
          <a:xfrm>
            <a:off x="1104661" y="3699685"/>
            <a:ext cx="623199" cy="652562"/>
            <a:chOff x="5897911" y="1105759"/>
            <a:chExt cx="2166590" cy="2677747"/>
          </a:xfrm>
        </p:grpSpPr>
        <p:sp>
          <p:nvSpPr>
            <p:cNvPr id="854" name="Google Shape;854;p56"/>
            <p:cNvSpPr/>
            <p:nvPr/>
          </p:nvSpPr>
          <p:spPr>
            <a:xfrm>
              <a:off x="5897911" y="1512891"/>
              <a:ext cx="2166590" cy="2270615"/>
            </a:xfrm>
            <a:custGeom>
              <a:avLst/>
              <a:gdLst/>
              <a:ahLst/>
              <a:cxnLst/>
              <a:rect l="l" t="t" r="r" b="b"/>
              <a:pathLst>
                <a:path w="2196244" h="2302394" extrusionOk="0">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cap="flat" cmpd="sng">
              <a:solidFill>
                <a:srgbClr val="FCC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55" name="Google Shape;855;p56"/>
            <p:cNvSpPr/>
            <p:nvPr/>
          </p:nvSpPr>
          <p:spPr>
            <a:xfrm>
              <a:off x="6999142" y="3143214"/>
              <a:ext cx="916497" cy="572139"/>
            </a:xfrm>
            <a:custGeom>
              <a:avLst/>
              <a:gdLst/>
              <a:ahLst/>
              <a:cxnLst/>
              <a:rect l="l" t="t" r="r" b="b"/>
              <a:pathLst>
                <a:path w="1117265" h="684497" extrusionOk="0">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cap="flat" cmpd="sng">
              <a:solidFill>
                <a:srgbClr val="FCC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56" name="Google Shape;856;p56"/>
            <p:cNvSpPr/>
            <p:nvPr/>
          </p:nvSpPr>
          <p:spPr>
            <a:xfrm>
              <a:off x="6084439" y="1577459"/>
              <a:ext cx="1949573" cy="389196"/>
            </a:xfrm>
            <a:custGeom>
              <a:avLst/>
              <a:gdLst/>
              <a:ahLst/>
              <a:cxnLst/>
              <a:rect l="l" t="t" r="r" b="b"/>
              <a:pathLst>
                <a:path w="2180357" h="436265" extrusionOk="0">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FCC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57" name="Google Shape;857;p56"/>
            <p:cNvSpPr/>
            <p:nvPr/>
          </p:nvSpPr>
          <p:spPr>
            <a:xfrm>
              <a:off x="7013490" y="1385549"/>
              <a:ext cx="132721" cy="281586"/>
            </a:xfrm>
            <a:custGeom>
              <a:avLst/>
              <a:gdLst/>
              <a:ahLst/>
              <a:cxnLst/>
              <a:rect l="l" t="t" r="r" b="b"/>
              <a:pathLst>
                <a:path w="108012" h="229667" extrusionOk="0">
                  <a:moveTo>
                    <a:pt x="65881" y="0"/>
                  </a:moveTo>
                  <a:cubicBezTo>
                    <a:pt x="13989" y="170218"/>
                    <a:pt x="14807" y="145050"/>
                    <a:pt x="0" y="229667"/>
                  </a:cubicBezTo>
                  <a:cubicBezTo>
                    <a:pt x="60212" y="160858"/>
                    <a:pt x="80727" y="78247"/>
                    <a:pt x="108012" y="3535"/>
                  </a:cubicBezTo>
                  <a:lnTo>
                    <a:pt x="65881" y="0"/>
                  </a:lnTo>
                  <a:close/>
                </a:path>
              </a:pathLst>
            </a:custGeom>
            <a:solidFill>
              <a:srgbClr val="FCC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58" name="Google Shape;858;p56"/>
            <p:cNvSpPr/>
            <p:nvPr/>
          </p:nvSpPr>
          <p:spPr>
            <a:xfrm>
              <a:off x="6990174" y="1105759"/>
              <a:ext cx="301314" cy="303108"/>
            </a:xfrm>
            <a:prstGeom prst="ellipse">
              <a:avLst/>
            </a:prstGeom>
            <a:solidFill>
              <a:srgbClr val="FCC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859" name="Google Shape;859;p56"/>
          <p:cNvGrpSpPr/>
          <p:nvPr/>
        </p:nvGrpSpPr>
        <p:grpSpPr>
          <a:xfrm>
            <a:off x="1208199" y="2559652"/>
            <a:ext cx="531535" cy="601684"/>
            <a:chOff x="3476638" y="1141629"/>
            <a:chExt cx="2166590" cy="2679541"/>
          </a:xfrm>
        </p:grpSpPr>
        <p:sp>
          <p:nvSpPr>
            <p:cNvPr id="860" name="Google Shape;860;p56"/>
            <p:cNvSpPr/>
            <p:nvPr/>
          </p:nvSpPr>
          <p:spPr>
            <a:xfrm>
              <a:off x="3476638" y="1548761"/>
              <a:ext cx="2166590" cy="2272409"/>
            </a:xfrm>
            <a:custGeom>
              <a:avLst/>
              <a:gdLst/>
              <a:ahLst/>
              <a:cxnLst/>
              <a:rect l="l" t="t" r="r" b="b"/>
              <a:pathLst>
                <a:path w="2196244" h="2302394" extrusionOk="0">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cap="flat" cmpd="sng">
              <a:solidFill>
                <a:srgbClr val="EC60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61" name="Google Shape;861;p56"/>
            <p:cNvSpPr/>
            <p:nvPr/>
          </p:nvSpPr>
          <p:spPr>
            <a:xfrm>
              <a:off x="4577869" y="3179084"/>
              <a:ext cx="916497" cy="572139"/>
            </a:xfrm>
            <a:custGeom>
              <a:avLst/>
              <a:gdLst/>
              <a:ahLst/>
              <a:cxnLst/>
              <a:rect l="l" t="t" r="r" b="b"/>
              <a:pathLst>
                <a:path w="1117265" h="684497" extrusionOk="0">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cap="flat" cmpd="sng">
              <a:solidFill>
                <a:srgbClr val="EC60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62" name="Google Shape;862;p56"/>
            <p:cNvSpPr/>
            <p:nvPr/>
          </p:nvSpPr>
          <p:spPr>
            <a:xfrm>
              <a:off x="3663168" y="1613329"/>
              <a:ext cx="1949573" cy="390990"/>
            </a:xfrm>
            <a:custGeom>
              <a:avLst/>
              <a:gdLst/>
              <a:ahLst/>
              <a:cxnLst/>
              <a:rect l="l" t="t" r="r" b="b"/>
              <a:pathLst>
                <a:path w="2180357" h="436265" extrusionOk="0">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EC60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63" name="Google Shape;863;p56"/>
            <p:cNvSpPr/>
            <p:nvPr/>
          </p:nvSpPr>
          <p:spPr>
            <a:xfrm>
              <a:off x="4592219" y="1423215"/>
              <a:ext cx="132721" cy="281585"/>
            </a:xfrm>
            <a:custGeom>
              <a:avLst/>
              <a:gdLst/>
              <a:ahLst/>
              <a:cxnLst/>
              <a:rect l="l" t="t" r="r" b="b"/>
              <a:pathLst>
                <a:path w="108012" h="229667" extrusionOk="0">
                  <a:moveTo>
                    <a:pt x="65881" y="0"/>
                  </a:moveTo>
                  <a:cubicBezTo>
                    <a:pt x="13989" y="170218"/>
                    <a:pt x="14807" y="145050"/>
                    <a:pt x="0" y="229667"/>
                  </a:cubicBezTo>
                  <a:cubicBezTo>
                    <a:pt x="60212" y="160858"/>
                    <a:pt x="80727" y="78247"/>
                    <a:pt x="108012" y="3535"/>
                  </a:cubicBezTo>
                  <a:lnTo>
                    <a:pt x="65881" y="0"/>
                  </a:lnTo>
                  <a:close/>
                </a:path>
              </a:pathLst>
            </a:custGeom>
            <a:solidFill>
              <a:srgbClr val="EC60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000000"/>
                </a:solidFill>
                <a:latin typeface="Times New Roman"/>
                <a:ea typeface="Times New Roman"/>
                <a:cs typeface="Times New Roman"/>
                <a:sym typeface="Times New Roman"/>
              </a:endParaRPr>
            </a:p>
          </p:txBody>
        </p:sp>
        <p:sp>
          <p:nvSpPr>
            <p:cNvPr id="864" name="Google Shape;864;p56"/>
            <p:cNvSpPr/>
            <p:nvPr/>
          </p:nvSpPr>
          <p:spPr>
            <a:xfrm>
              <a:off x="4568902" y="1141629"/>
              <a:ext cx="301314" cy="303108"/>
            </a:xfrm>
            <a:prstGeom prst="ellipse">
              <a:avLst/>
            </a:prstGeom>
            <a:solidFill>
              <a:srgbClr val="EC60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865" name="Google Shape;865;p56"/>
          <p:cNvSpPr/>
          <p:nvPr/>
        </p:nvSpPr>
        <p:spPr>
          <a:xfrm>
            <a:off x="355156" y="106875"/>
            <a:ext cx="11460792" cy="1846655"/>
          </a:xfrm>
          <a:prstGeom prst="rect">
            <a:avLst/>
          </a:prstGeom>
          <a:solidFill>
            <a:schemeClr val="lt1"/>
          </a:solidFill>
          <a:ln w="12700" cap="flat" cmpd="sng">
            <a:solidFill>
              <a:srgbClr val="385623"/>
            </a:solidFill>
            <a:prstDash val="solid"/>
            <a:miter lim="800000"/>
            <a:headEnd type="none" w="sm" len="sm"/>
            <a:tailEnd type="none" w="sm" len="sm"/>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Tình huống:</a:t>
            </a:r>
            <a:r>
              <a:rPr lang="en-US" sz="2800" b="1">
                <a:solidFill>
                  <a:schemeClr val="dk1"/>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Sau khi đọc xong tắc phẩm “Thạch Sanh”. Lan hỏi Bảo: </a:t>
            </a:r>
            <a:r>
              <a:rPr lang="en-US" sz="2800" i="1">
                <a:solidFill>
                  <a:schemeClr val="dk1"/>
                </a:solidFill>
                <a:latin typeface="Times New Roman"/>
                <a:ea typeface="Times New Roman"/>
                <a:cs typeface="Times New Roman"/>
                <a:sym typeface="Times New Roman"/>
              </a:rPr>
              <a:t>Trong quan hệ với LT, TS luôn ngờ nghệch, khờ dại, trung hậu quá đỗi, chàng bị lừa mà không hề oán giận. Có phải TS không biết căm thù?</a:t>
            </a:r>
            <a:endParaRPr sz="2800"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Nếu em là Bảo, em sẽ trả lời như thế nào? Thảo luận nhóm trong 2 phút</a:t>
            </a:r>
            <a:endParaRPr sz="2800">
              <a:solidFill>
                <a:schemeClr val="dk1"/>
              </a:solidFill>
              <a:latin typeface="Times New Roman"/>
              <a:ea typeface="Times New Roman"/>
              <a:cs typeface="Times New Roman"/>
              <a:sym typeface="Times New Roman"/>
            </a:endParaRPr>
          </a:p>
        </p:txBody>
      </p:sp>
      <p:sp>
        <p:nvSpPr>
          <p:cNvPr id="866" name="Google Shape;866;p56"/>
          <p:cNvSpPr/>
          <p:nvPr/>
        </p:nvSpPr>
        <p:spPr>
          <a:xfrm>
            <a:off x="2045358" y="3561615"/>
            <a:ext cx="9396517" cy="984881"/>
          </a:xfrm>
          <a:prstGeom prst="rect">
            <a:avLst/>
          </a:prstGeom>
          <a:noFill/>
          <a:ln>
            <a:noFill/>
          </a:ln>
        </p:spPr>
        <p:txBody>
          <a:bodyPr spcFirstLastPara="1" wrap="square" lIns="121900" tIns="60950" rIns="121900" bIns="6095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Với yêu quái thì ra tay trừng trị; với con người thì độ lượng, nhân ái.</a:t>
            </a:r>
            <a:endParaRPr sz="2800">
              <a:solidFill>
                <a:schemeClr val="dk1"/>
              </a:solidFill>
              <a:latin typeface="Times New Roman"/>
              <a:ea typeface="Times New Roman"/>
              <a:cs typeface="Times New Roman"/>
              <a:sym typeface="Times New Roman"/>
            </a:endParaRPr>
          </a:p>
        </p:txBody>
      </p:sp>
      <p:sp>
        <p:nvSpPr>
          <p:cNvPr id="867" name="Google Shape;867;p56"/>
          <p:cNvSpPr/>
          <p:nvPr/>
        </p:nvSpPr>
        <p:spPr>
          <a:xfrm>
            <a:off x="2085946" y="2373205"/>
            <a:ext cx="9284678" cy="984881"/>
          </a:xfrm>
          <a:prstGeom prst="rect">
            <a:avLst/>
          </a:prstGeom>
          <a:noFill/>
          <a:ln>
            <a:noFill/>
          </a:ln>
        </p:spPr>
        <p:txBody>
          <a:bodyPr spcFirstLastPara="1" wrap="square" lIns="121900" tIns="60950" rIns="121900" bIns="6095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Vì Thạch Sanh tin người, sẵn sàng giúp đỡ người bị hại, không bao giờ nghĩ tới việc đền ơn.</a:t>
            </a:r>
            <a:endParaRPr sz="2800">
              <a:solidFill>
                <a:schemeClr val="dk1"/>
              </a:solidFill>
              <a:latin typeface="Times New Roman"/>
              <a:ea typeface="Times New Roman"/>
              <a:cs typeface="Times New Roman"/>
              <a:sym typeface="Times New Roman"/>
            </a:endParaRPr>
          </a:p>
        </p:txBody>
      </p:sp>
      <p:sp>
        <p:nvSpPr>
          <p:cNvPr id="868" name="Google Shape;868;p56"/>
          <p:cNvSpPr/>
          <p:nvPr/>
        </p:nvSpPr>
        <p:spPr>
          <a:xfrm>
            <a:off x="1003300" y="4966171"/>
            <a:ext cx="10438575" cy="1415768"/>
          </a:xfrm>
          <a:prstGeom prst="rect">
            <a:avLst/>
          </a:prstGeom>
          <a:noFill/>
          <a:ln w="9525" cap="flat" cmpd="sng">
            <a:solidFill>
              <a:srgbClr val="385623"/>
            </a:solidFill>
            <a:prstDash val="solid"/>
            <a:round/>
            <a:headEnd type="none" w="sm" len="sm"/>
            <a:tailEnd type="none" w="sm" len="sm"/>
          </a:ln>
        </p:spPr>
        <p:txBody>
          <a:bodyPr spcFirstLastPara="1" wrap="square" lIns="121900" tIns="60950" rIns="121900" bIns="60950" anchor="b" anchorCtr="0">
            <a:spAutoFit/>
          </a:bodyPr>
          <a:lstStyle/>
          <a:p>
            <a:pPr marL="0" marR="0" lvl="0" indent="0" algn="just" rtl="0">
              <a:spcBef>
                <a:spcPts val="0"/>
              </a:spcBef>
              <a:spcAft>
                <a:spcPts val="0"/>
              </a:spcAft>
              <a:buNone/>
            </a:pPr>
            <a:r>
              <a:rPr lang="en-US" sz="2800" b="1" i="1">
                <a:solidFill>
                  <a:schemeClr val="dk1"/>
                </a:solidFill>
                <a:latin typeface="Times New Roman"/>
                <a:ea typeface="Times New Roman"/>
                <a:cs typeface="Times New Roman"/>
                <a:sym typeface="Times New Roman"/>
              </a:rPr>
              <a:t>Tiểu kết: </a:t>
            </a:r>
            <a:r>
              <a:rPr lang="en-US" sz="2800">
                <a:solidFill>
                  <a:srgbClr val="FF0000"/>
                </a:solidFill>
                <a:latin typeface="Times New Roman"/>
                <a:ea typeface="Times New Roman"/>
                <a:cs typeface="Times New Roman"/>
                <a:sym typeface="Times New Roman"/>
              </a:rPr>
              <a:t>Thạch Sanh là biểu tượng tuyệt đẹp của con người Việt Nam trong cuộc sống lao động và chiến đấu, trong tình yêu và hạnh phúc gia đình.</a:t>
            </a:r>
            <a:endParaRPr sz="2800">
              <a:solidFill>
                <a:srgbClr val="FF0000"/>
              </a:solidFill>
              <a:latin typeface="Times New Roman"/>
              <a:ea typeface="Times New Roman"/>
              <a:cs typeface="Times New Roman"/>
              <a:sym typeface="Times New Roman"/>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9"/>
                                        </p:tgtEl>
                                        <p:attrNameLst>
                                          <p:attrName>style.visibility</p:attrName>
                                        </p:attrNameLst>
                                      </p:cBhvr>
                                      <p:to>
                                        <p:strVal val="visible"/>
                                      </p:to>
                                    </p:set>
                                    <p:animEffect transition="in" filter="fade">
                                      <p:cBhvr>
                                        <p:cTn id="7" dur="500"/>
                                        <p:tgtEl>
                                          <p:spTgt spid="859"/>
                                        </p:tgtEl>
                                      </p:cBhvr>
                                    </p:animEffect>
                                  </p:childTnLst>
                                </p:cTn>
                              </p:par>
                              <p:par>
                                <p:cTn id="8" presetID="10" presetClass="entr" presetSubtype="0" fill="hold" nodeType="withEffect">
                                  <p:stCondLst>
                                    <p:cond delay="0"/>
                                  </p:stCondLst>
                                  <p:childTnLst>
                                    <p:set>
                                      <p:cBhvr>
                                        <p:cTn id="9" dur="1" fill="hold">
                                          <p:stCondLst>
                                            <p:cond delay="0"/>
                                          </p:stCondLst>
                                        </p:cTn>
                                        <p:tgtEl>
                                          <p:spTgt spid="867"/>
                                        </p:tgtEl>
                                        <p:attrNameLst>
                                          <p:attrName>style.visibility</p:attrName>
                                        </p:attrNameLst>
                                      </p:cBhvr>
                                      <p:to>
                                        <p:strVal val="visible"/>
                                      </p:to>
                                    </p:set>
                                    <p:animEffect transition="in" filter="fade">
                                      <p:cBhvr>
                                        <p:cTn id="10" dur="2000"/>
                                        <p:tgtEl>
                                          <p:spTgt spid="8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53"/>
                                        </p:tgtEl>
                                        <p:attrNameLst>
                                          <p:attrName>style.visibility</p:attrName>
                                        </p:attrNameLst>
                                      </p:cBhvr>
                                      <p:to>
                                        <p:strVal val="visible"/>
                                      </p:to>
                                    </p:set>
                                    <p:animEffect transition="in" filter="fade">
                                      <p:cBhvr>
                                        <p:cTn id="15" dur="500"/>
                                        <p:tgtEl>
                                          <p:spTgt spid="853"/>
                                        </p:tgtEl>
                                      </p:cBhvr>
                                    </p:animEffect>
                                  </p:childTnLst>
                                </p:cTn>
                              </p:par>
                              <p:par>
                                <p:cTn id="16" presetID="10" presetClass="entr" presetSubtype="0" fill="hold" nodeType="withEffect">
                                  <p:stCondLst>
                                    <p:cond delay="0"/>
                                  </p:stCondLst>
                                  <p:childTnLst>
                                    <p:set>
                                      <p:cBhvr>
                                        <p:cTn id="17" dur="1" fill="hold">
                                          <p:stCondLst>
                                            <p:cond delay="0"/>
                                          </p:stCondLst>
                                        </p:cTn>
                                        <p:tgtEl>
                                          <p:spTgt spid="866"/>
                                        </p:tgtEl>
                                        <p:attrNameLst>
                                          <p:attrName>style.visibility</p:attrName>
                                        </p:attrNameLst>
                                      </p:cBhvr>
                                      <p:to>
                                        <p:strVal val="visible"/>
                                      </p:to>
                                    </p:set>
                                    <p:animEffect transition="in" filter="fade">
                                      <p:cBhvr>
                                        <p:cTn id="18" dur="2000"/>
                                        <p:tgtEl>
                                          <p:spTgt spid="8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68"/>
                                        </p:tgtEl>
                                        <p:attrNameLst>
                                          <p:attrName>style.visibility</p:attrName>
                                        </p:attrNameLst>
                                      </p:cBhvr>
                                      <p:to>
                                        <p:strVal val="visible"/>
                                      </p:to>
                                    </p:set>
                                    <p:animEffect transition="in" filter="fade">
                                      <p:cBhvr>
                                        <p:cTn id="23" dur="2000"/>
                                        <p:tgtEl>
                                          <p:spTgt spid="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7"/>
          <p:cNvSpPr/>
          <p:nvPr/>
        </p:nvSpPr>
        <p:spPr>
          <a:xfrm>
            <a:off x="0" y="297712"/>
            <a:ext cx="7506585" cy="701748"/>
          </a:xfrm>
          <a:prstGeom prst="homePlate">
            <a:avLst>
              <a:gd name="adj" fmla="val 50000"/>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000" b="1">
                <a:solidFill>
                  <a:schemeClr val="dk1"/>
                </a:solidFill>
                <a:latin typeface="Times New Roman"/>
                <a:ea typeface="Times New Roman"/>
                <a:cs typeface="Times New Roman"/>
                <a:sym typeface="Times New Roman"/>
              </a:rPr>
              <a:t>Trò chơi “TRANH TÀI HÙNG BIỆN”</a:t>
            </a:r>
            <a:endParaRPr/>
          </a:p>
        </p:txBody>
      </p:sp>
      <p:pic>
        <p:nvPicPr>
          <p:cNvPr id="874" name="Google Shape;874;p57" descr="Logo, icon&#10;&#10;Description automatically generated"/>
          <p:cNvPicPr preferRelativeResize="0"/>
          <p:nvPr/>
        </p:nvPicPr>
        <p:blipFill rotWithShape="1">
          <a:blip r:embed="rId3">
            <a:alphaModFix/>
          </a:blip>
          <a:srcRect l="33979" t="10544" r="34392" b="55037"/>
          <a:stretch/>
        </p:blipFill>
        <p:spPr>
          <a:xfrm>
            <a:off x="446568" y="3591101"/>
            <a:ext cx="2169042" cy="2360428"/>
          </a:xfrm>
          <a:prstGeom prst="rect">
            <a:avLst/>
          </a:prstGeom>
          <a:noFill/>
          <a:ln>
            <a:noFill/>
          </a:ln>
        </p:spPr>
      </p:pic>
      <p:pic>
        <p:nvPicPr>
          <p:cNvPr id="875" name="Google Shape;875;p57" descr="Logo, icon&#10;&#10;Description automatically generated"/>
          <p:cNvPicPr preferRelativeResize="0"/>
          <p:nvPr/>
        </p:nvPicPr>
        <p:blipFill rotWithShape="1">
          <a:blip r:embed="rId3">
            <a:alphaModFix/>
          </a:blip>
          <a:srcRect t="11860" r="65142" b="55892"/>
          <a:stretch/>
        </p:blipFill>
        <p:spPr>
          <a:xfrm>
            <a:off x="225057" y="1429989"/>
            <a:ext cx="2390553" cy="2211573"/>
          </a:xfrm>
          <a:prstGeom prst="rect">
            <a:avLst/>
          </a:prstGeom>
          <a:noFill/>
          <a:ln>
            <a:noFill/>
          </a:ln>
        </p:spPr>
      </p:pic>
      <p:grpSp>
        <p:nvGrpSpPr>
          <p:cNvPr id="876" name="Google Shape;876;p57"/>
          <p:cNvGrpSpPr/>
          <p:nvPr/>
        </p:nvGrpSpPr>
        <p:grpSpPr>
          <a:xfrm>
            <a:off x="2503045" y="1585547"/>
            <a:ext cx="8945560" cy="1620081"/>
            <a:chOff x="2080403" y="1447412"/>
            <a:chExt cx="8945560" cy="1185615"/>
          </a:xfrm>
        </p:grpSpPr>
        <p:sp>
          <p:nvSpPr>
            <p:cNvPr id="877" name="Google Shape;877;p57"/>
            <p:cNvSpPr/>
            <p:nvPr/>
          </p:nvSpPr>
          <p:spPr>
            <a:xfrm>
              <a:off x="2080403" y="1447412"/>
              <a:ext cx="8945560" cy="1185615"/>
            </a:xfrm>
            <a:prstGeom prst="roundRect">
              <a:avLst>
                <a:gd name="adj" fmla="val 16667"/>
              </a:avLst>
            </a:prstGeom>
            <a:solidFill>
              <a:srgbClr val="FFF2C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Truyện kết thúc như thế nào? Qua kết thúc này, nhân dân ta muốn thể hiện điều gì? Kết thúc này có phổ biến trong truyện cổ tích không? Hãy nêu 1 số VD.</a:t>
              </a:r>
              <a:endParaRPr/>
            </a:p>
          </p:txBody>
        </p:sp>
        <p:sp>
          <p:nvSpPr>
            <p:cNvPr id="878" name="Google Shape;878;p57"/>
            <p:cNvSpPr/>
            <p:nvPr/>
          </p:nvSpPr>
          <p:spPr>
            <a:xfrm>
              <a:off x="2202677" y="1536950"/>
              <a:ext cx="8685063" cy="982966"/>
            </a:xfrm>
            <a:prstGeom prst="roundRect">
              <a:avLst>
                <a:gd name="adj" fmla="val 16667"/>
              </a:avLst>
            </a:prstGeom>
            <a:noFill/>
            <a:ln w="28575" cap="flat" cmpd="sng">
              <a:solidFill>
                <a:srgbClr val="26262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rgbClr val="262626"/>
                </a:solidFill>
                <a:latin typeface="Times New Roman"/>
                <a:ea typeface="Times New Roman"/>
                <a:cs typeface="Times New Roman"/>
                <a:sym typeface="Times New Roman"/>
              </a:endParaRPr>
            </a:p>
          </p:txBody>
        </p:sp>
      </p:grpSp>
      <p:grpSp>
        <p:nvGrpSpPr>
          <p:cNvPr id="879" name="Google Shape;879;p57"/>
          <p:cNvGrpSpPr/>
          <p:nvPr/>
        </p:nvGrpSpPr>
        <p:grpSpPr>
          <a:xfrm>
            <a:off x="2511021" y="3976575"/>
            <a:ext cx="8945560" cy="1589481"/>
            <a:chOff x="2080403" y="2722565"/>
            <a:chExt cx="8945560" cy="1589481"/>
          </a:xfrm>
        </p:grpSpPr>
        <p:sp>
          <p:nvSpPr>
            <p:cNvPr id="880" name="Google Shape;880;p57"/>
            <p:cNvSpPr/>
            <p:nvPr/>
          </p:nvSpPr>
          <p:spPr>
            <a:xfrm>
              <a:off x="2080403" y="2722565"/>
              <a:ext cx="8945560" cy="1589481"/>
            </a:xfrm>
            <a:prstGeom prst="roundRect">
              <a:avLst>
                <a:gd name="adj" fmla="val 16667"/>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Mẹ con Lí Thông dù được Thạch Sanh tha mạng nhưng vẫn bị sét đánh chết, biến thành bọ hung. Cách kết thúc này có ý nghĩa gì?</a:t>
              </a:r>
              <a:endParaRPr/>
            </a:p>
          </p:txBody>
        </p:sp>
        <p:sp>
          <p:nvSpPr>
            <p:cNvPr id="881" name="Google Shape;881;p57"/>
            <p:cNvSpPr/>
            <p:nvPr/>
          </p:nvSpPr>
          <p:spPr>
            <a:xfrm>
              <a:off x="2202676" y="2803607"/>
              <a:ext cx="8685063" cy="1406885"/>
            </a:xfrm>
            <a:prstGeom prst="roundRect">
              <a:avLst>
                <a:gd name="adj" fmla="val 16667"/>
              </a:avLst>
            </a:prstGeom>
            <a:noFill/>
            <a:ln w="28575" cap="flat" cmpd="sng">
              <a:solidFill>
                <a:srgbClr val="26262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2800">
                <a:solidFill>
                  <a:srgbClr val="262626"/>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6"/>
                                        </p:tgtEl>
                                        <p:attrNameLst>
                                          <p:attrName>style.visibility</p:attrName>
                                        </p:attrNameLst>
                                      </p:cBhvr>
                                      <p:to>
                                        <p:strVal val="visible"/>
                                      </p:to>
                                    </p:set>
                                    <p:animEffect transition="in" filter="fade">
                                      <p:cBhvr>
                                        <p:cTn id="7" dur="500"/>
                                        <p:tgtEl>
                                          <p:spTgt spid="876"/>
                                        </p:tgtEl>
                                      </p:cBhvr>
                                    </p:animEffect>
                                  </p:childTnLst>
                                </p:cTn>
                              </p:par>
                              <p:par>
                                <p:cTn id="8" presetID="23" presetClass="entr" presetSubtype="16" fill="hold" nodeType="withEffect">
                                  <p:stCondLst>
                                    <p:cond delay="0"/>
                                  </p:stCondLst>
                                  <p:childTnLst>
                                    <p:set>
                                      <p:cBhvr>
                                        <p:cTn id="9" dur="1" fill="hold">
                                          <p:stCondLst>
                                            <p:cond delay="0"/>
                                          </p:stCondLst>
                                        </p:cTn>
                                        <p:tgtEl>
                                          <p:spTgt spid="879"/>
                                        </p:tgtEl>
                                        <p:attrNameLst>
                                          <p:attrName>style.visibility</p:attrName>
                                        </p:attrNameLst>
                                      </p:cBhvr>
                                      <p:to>
                                        <p:strVal val="visible"/>
                                      </p:to>
                                    </p:set>
                                    <p:anim calcmode="lin" valueType="num">
                                      <p:cBhvr additive="base">
                                        <p:cTn id="10" dur="500"/>
                                        <p:tgtEl>
                                          <p:spTgt spid="879"/>
                                        </p:tgtEl>
                                        <p:attrNameLst>
                                          <p:attrName>ppt_w</p:attrName>
                                        </p:attrNameLst>
                                      </p:cBhvr>
                                      <p:tavLst>
                                        <p:tav tm="0">
                                          <p:val>
                                            <p:strVal val="0"/>
                                          </p:val>
                                        </p:tav>
                                        <p:tav tm="100000">
                                          <p:val>
                                            <p:strVal val="#ppt_w"/>
                                          </p:val>
                                        </p:tav>
                                      </p:tavLst>
                                    </p:anim>
                                    <p:anim calcmode="lin" valueType="num">
                                      <p:cBhvr additive="base">
                                        <p:cTn id="11" dur="500"/>
                                        <p:tgtEl>
                                          <p:spTgt spid="87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58"/>
          <p:cNvSpPr/>
          <p:nvPr/>
        </p:nvSpPr>
        <p:spPr>
          <a:xfrm>
            <a:off x="1" y="297712"/>
            <a:ext cx="518868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3. KẾT THÚC TRUYỆN</a:t>
            </a:r>
            <a:endParaRPr sz="3500" b="1">
              <a:solidFill>
                <a:srgbClr val="941100"/>
              </a:solidFill>
              <a:latin typeface="Times New Roman"/>
              <a:ea typeface="Times New Roman"/>
              <a:cs typeface="Times New Roman"/>
              <a:sym typeface="Times New Roman"/>
            </a:endParaRPr>
          </a:p>
        </p:txBody>
      </p:sp>
      <p:pic>
        <p:nvPicPr>
          <p:cNvPr id="887" name="Google Shape;887;p58"/>
          <p:cNvPicPr preferRelativeResize="0"/>
          <p:nvPr/>
        </p:nvPicPr>
        <p:blipFill rotWithShape="1">
          <a:blip r:embed="rId3">
            <a:alphaModFix/>
          </a:blip>
          <a:srcRect/>
          <a:stretch/>
        </p:blipFill>
        <p:spPr>
          <a:xfrm>
            <a:off x="0" y="4064250"/>
            <a:ext cx="4564912" cy="2729955"/>
          </a:xfrm>
          <a:prstGeom prst="rect">
            <a:avLst/>
          </a:prstGeom>
          <a:noFill/>
          <a:ln>
            <a:noFill/>
          </a:ln>
        </p:spPr>
      </p:pic>
      <p:pic>
        <p:nvPicPr>
          <p:cNvPr id="888" name="Google Shape;888;p58"/>
          <p:cNvPicPr preferRelativeResize="0"/>
          <p:nvPr/>
        </p:nvPicPr>
        <p:blipFill rotWithShape="1">
          <a:blip r:embed="rId4">
            <a:alphaModFix/>
          </a:blip>
          <a:srcRect b="14794"/>
          <a:stretch/>
        </p:blipFill>
        <p:spPr>
          <a:xfrm>
            <a:off x="0" y="1195296"/>
            <a:ext cx="4543363" cy="2941727"/>
          </a:xfrm>
          <a:prstGeom prst="rect">
            <a:avLst/>
          </a:prstGeom>
          <a:noFill/>
          <a:ln>
            <a:noFill/>
          </a:ln>
        </p:spPr>
      </p:pic>
      <p:sp>
        <p:nvSpPr>
          <p:cNvPr id="889" name="Google Shape;889;p58"/>
          <p:cNvSpPr/>
          <p:nvPr/>
        </p:nvSpPr>
        <p:spPr>
          <a:xfrm>
            <a:off x="4750951" y="1794378"/>
            <a:ext cx="2537637" cy="1600434"/>
          </a:xfrm>
          <a:prstGeom prst="rect">
            <a:avLst/>
          </a:prstGeom>
          <a:noFill/>
          <a:ln>
            <a:noFill/>
          </a:ln>
        </p:spPr>
        <p:txBody>
          <a:bodyPr spcFirstLastPara="1" wrap="square" lIns="121900" tIns="60950" rIns="121900" bIns="60950" anchor="ctr"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TS cưới công chúa, lên làm vua.</a:t>
            </a:r>
            <a:endParaRPr sz="4300">
              <a:solidFill>
                <a:schemeClr val="dk1"/>
              </a:solidFill>
              <a:latin typeface="Times New Roman"/>
              <a:ea typeface="Times New Roman"/>
              <a:cs typeface="Times New Roman"/>
              <a:sym typeface="Times New Roman"/>
            </a:endParaRPr>
          </a:p>
        </p:txBody>
      </p:sp>
      <p:sp>
        <p:nvSpPr>
          <p:cNvPr id="890" name="Google Shape;890;p58"/>
          <p:cNvSpPr/>
          <p:nvPr/>
        </p:nvSpPr>
        <p:spPr>
          <a:xfrm>
            <a:off x="4807660" y="4374266"/>
            <a:ext cx="2576679" cy="2092877"/>
          </a:xfrm>
          <a:prstGeom prst="rect">
            <a:avLst/>
          </a:prstGeom>
          <a:noFill/>
          <a:ln>
            <a:noFill/>
          </a:ln>
        </p:spPr>
        <p:txBody>
          <a:bodyPr spcFirstLastPara="1" wrap="square" lIns="121900" tIns="60950" rIns="121900" bIns="60950" anchor="ctr"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Mẹ con LT bị sét đánh chết, biến thành bọ hung.   </a:t>
            </a:r>
            <a:endParaRPr sz="4300">
              <a:solidFill>
                <a:schemeClr val="dk1"/>
              </a:solidFill>
              <a:latin typeface="Times New Roman"/>
              <a:ea typeface="Times New Roman"/>
              <a:cs typeface="Times New Roman"/>
              <a:sym typeface="Times New Roman"/>
            </a:endParaRPr>
          </a:p>
        </p:txBody>
      </p:sp>
      <p:sp>
        <p:nvSpPr>
          <p:cNvPr id="891" name="Google Shape;891;p58"/>
          <p:cNvSpPr/>
          <p:nvPr/>
        </p:nvSpPr>
        <p:spPr>
          <a:xfrm>
            <a:off x="7384339" y="1947366"/>
            <a:ext cx="552839" cy="4602289"/>
          </a:xfrm>
          <a:prstGeom prst="rightBrace">
            <a:avLst>
              <a:gd name="adj1" fmla="val 8333"/>
              <a:gd name="adj2" fmla="val 50000"/>
            </a:avLst>
          </a:prstGeom>
          <a:noFill/>
          <a:ln w="38100" cap="flat" cmpd="sng">
            <a:solidFill>
              <a:srgbClr val="0070C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892" name="Google Shape;892;p58"/>
          <p:cNvSpPr/>
          <p:nvPr/>
        </p:nvSpPr>
        <p:spPr>
          <a:xfrm>
            <a:off x="8064878" y="1658596"/>
            <a:ext cx="3792279" cy="2092877"/>
          </a:xfrm>
          <a:prstGeom prst="rect">
            <a:avLst/>
          </a:prstGeom>
          <a:noFill/>
          <a:ln>
            <a:noFill/>
          </a:ln>
        </p:spPr>
        <p:txBody>
          <a:bodyPr spcFirstLastPara="1" wrap="square" lIns="121900" tIns="60950" rIns="121900" bIns="60950" anchor="t" anchorCtr="0">
            <a:spAutoFit/>
          </a:bodyPr>
          <a:lstStyle/>
          <a:p>
            <a:pPr marL="457200" marR="0" lvl="0" indent="-457200" algn="just" rtl="0">
              <a:spcBef>
                <a:spcPts val="0"/>
              </a:spcBef>
              <a:spcAft>
                <a:spcPts val="0"/>
              </a:spcAft>
              <a:buClr>
                <a:schemeClr val="dk1"/>
              </a:buClr>
              <a:buSzPts val="3200"/>
              <a:buFont typeface="Noto Sans Symbols"/>
              <a:buChar char="✔"/>
            </a:pPr>
            <a:r>
              <a:rPr lang="en-US" sz="3200">
                <a:solidFill>
                  <a:schemeClr val="dk1"/>
                </a:solidFill>
                <a:latin typeface="Times New Roman"/>
                <a:ea typeface="Times New Roman"/>
                <a:cs typeface="Times New Roman"/>
                <a:sym typeface="Times New Roman"/>
              </a:rPr>
              <a:t>Ước mơ về một xã hội công bằng có công lý chính nghĩa.</a:t>
            </a:r>
            <a:endParaRPr/>
          </a:p>
        </p:txBody>
      </p:sp>
      <p:sp>
        <p:nvSpPr>
          <p:cNvPr id="893" name="Google Shape;893;p58"/>
          <p:cNvSpPr/>
          <p:nvPr/>
        </p:nvSpPr>
        <p:spPr>
          <a:xfrm>
            <a:off x="8032929" y="3910438"/>
            <a:ext cx="3824228" cy="3077762"/>
          </a:xfrm>
          <a:prstGeom prst="rect">
            <a:avLst/>
          </a:prstGeom>
          <a:noFill/>
          <a:ln>
            <a:noFill/>
          </a:ln>
        </p:spPr>
        <p:txBody>
          <a:bodyPr spcFirstLastPara="1" wrap="square" lIns="121900" tIns="60950" rIns="121900" bIns="60950" anchor="t" anchorCtr="0">
            <a:spAutoFit/>
          </a:bodyPr>
          <a:lstStyle/>
          <a:p>
            <a:pPr marL="457200" marR="0" lvl="0" indent="-457200" algn="just" rtl="0">
              <a:spcBef>
                <a:spcPts val="0"/>
              </a:spcBef>
              <a:spcAft>
                <a:spcPts val="0"/>
              </a:spcAft>
              <a:buClr>
                <a:schemeClr val="dk1"/>
              </a:buClr>
              <a:buSzPts val="3200"/>
              <a:buFont typeface="Noto Sans Symbols"/>
              <a:buChar char="✔"/>
            </a:pPr>
            <a:r>
              <a:rPr lang="en-US" sz="3200">
                <a:solidFill>
                  <a:schemeClr val="dk1"/>
                </a:solidFill>
                <a:latin typeface="Times New Roman"/>
                <a:ea typeface="Times New Roman"/>
                <a:cs typeface="Times New Roman"/>
                <a:sym typeface="Times New Roman"/>
              </a:rPr>
              <a:t>Ước mơ người có tài năng được sử dụng đúng vị trí, không phân biệt thành phần xuất thân.</a:t>
            </a:r>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500"/>
                                        <p:tgtEl>
                                          <p:spTgt spid="888"/>
                                        </p:tgtEl>
                                      </p:cBhvr>
                                    </p:animEffect>
                                  </p:childTnLst>
                                </p:cTn>
                              </p:par>
                              <p:par>
                                <p:cTn id="8" presetID="10" presetClass="entr" presetSubtype="0" fill="hold" nodeType="withEffect">
                                  <p:stCondLst>
                                    <p:cond delay="0"/>
                                  </p:stCondLst>
                                  <p:childTnLst>
                                    <p:set>
                                      <p:cBhvr>
                                        <p:cTn id="9" dur="1" fill="hold">
                                          <p:stCondLst>
                                            <p:cond delay="0"/>
                                          </p:stCondLst>
                                        </p:cTn>
                                        <p:tgtEl>
                                          <p:spTgt spid="889"/>
                                        </p:tgtEl>
                                        <p:attrNameLst>
                                          <p:attrName>style.visibility</p:attrName>
                                        </p:attrNameLst>
                                      </p:cBhvr>
                                      <p:to>
                                        <p:strVal val="visible"/>
                                      </p:to>
                                    </p:set>
                                    <p:animEffect transition="in" filter="fade">
                                      <p:cBhvr>
                                        <p:cTn id="10" dur="500"/>
                                        <p:tgtEl>
                                          <p:spTgt spid="8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87"/>
                                        </p:tgtEl>
                                        <p:attrNameLst>
                                          <p:attrName>style.visibility</p:attrName>
                                        </p:attrNameLst>
                                      </p:cBhvr>
                                      <p:to>
                                        <p:strVal val="visible"/>
                                      </p:to>
                                    </p:set>
                                    <p:animEffect transition="in" filter="fade">
                                      <p:cBhvr>
                                        <p:cTn id="15" dur="500"/>
                                        <p:tgtEl>
                                          <p:spTgt spid="887"/>
                                        </p:tgtEl>
                                      </p:cBhvr>
                                    </p:animEffect>
                                  </p:childTnLst>
                                </p:cTn>
                              </p:par>
                              <p:par>
                                <p:cTn id="16" presetID="10" presetClass="entr" presetSubtype="0" fill="hold" nodeType="withEffect">
                                  <p:stCondLst>
                                    <p:cond delay="0"/>
                                  </p:stCondLst>
                                  <p:childTnLst>
                                    <p:set>
                                      <p:cBhvr>
                                        <p:cTn id="17" dur="1" fill="hold">
                                          <p:stCondLst>
                                            <p:cond delay="0"/>
                                          </p:stCondLst>
                                        </p:cTn>
                                        <p:tgtEl>
                                          <p:spTgt spid="890"/>
                                        </p:tgtEl>
                                        <p:attrNameLst>
                                          <p:attrName>style.visibility</p:attrName>
                                        </p:attrNameLst>
                                      </p:cBhvr>
                                      <p:to>
                                        <p:strVal val="visible"/>
                                      </p:to>
                                    </p:set>
                                    <p:animEffect transition="in" filter="fade">
                                      <p:cBhvr>
                                        <p:cTn id="18" dur="500"/>
                                        <p:tgtEl>
                                          <p:spTgt spid="89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91"/>
                                        </p:tgtEl>
                                        <p:attrNameLst>
                                          <p:attrName>style.visibility</p:attrName>
                                        </p:attrNameLst>
                                      </p:cBhvr>
                                      <p:to>
                                        <p:strVal val="visible"/>
                                      </p:to>
                                    </p:set>
                                    <p:anim calcmode="lin" valueType="num">
                                      <p:cBhvr additive="base">
                                        <p:cTn id="23" dur="500"/>
                                        <p:tgtEl>
                                          <p:spTgt spid="8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92"/>
                                        </p:tgtEl>
                                        <p:attrNameLst>
                                          <p:attrName>style.visibility</p:attrName>
                                        </p:attrNameLst>
                                      </p:cBhvr>
                                      <p:to>
                                        <p:strVal val="visible"/>
                                      </p:to>
                                    </p:set>
                                    <p:animEffect transition="in" filter="fade">
                                      <p:cBhvr>
                                        <p:cTn id="28" dur="2000"/>
                                        <p:tgtEl>
                                          <p:spTgt spid="89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93"/>
                                        </p:tgtEl>
                                        <p:attrNameLst>
                                          <p:attrName>style.visibility</p:attrName>
                                        </p:attrNameLst>
                                      </p:cBhvr>
                                      <p:to>
                                        <p:strVal val="visible"/>
                                      </p:to>
                                    </p:set>
                                    <p:animEffect transition="in" filter="fade">
                                      <p:cBhvr>
                                        <p:cTn id="33" dur="20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59"/>
          <p:cNvPicPr preferRelativeResize="0"/>
          <p:nvPr/>
        </p:nvPicPr>
        <p:blipFill rotWithShape="1">
          <a:blip r:embed="rId3">
            <a:alphaModFix/>
          </a:blip>
          <a:srcRect l="26455" t="25449" r="-48" b="17034"/>
          <a:stretch/>
        </p:blipFill>
        <p:spPr>
          <a:xfrm>
            <a:off x="-2" y="-78659"/>
            <a:ext cx="12231331" cy="6921912"/>
          </a:xfrm>
          <a:prstGeom prst="rect">
            <a:avLst/>
          </a:prstGeom>
          <a:noFill/>
          <a:ln>
            <a:noFill/>
          </a:ln>
        </p:spPr>
      </p:pic>
      <p:pic>
        <p:nvPicPr>
          <p:cNvPr id="900" name="Google Shape;900;p59"/>
          <p:cNvPicPr preferRelativeResize="0"/>
          <p:nvPr/>
        </p:nvPicPr>
        <p:blipFill rotWithShape="1">
          <a:blip r:embed="rId4">
            <a:alphaModFix/>
          </a:blip>
          <a:srcRect/>
          <a:stretch/>
        </p:blipFill>
        <p:spPr>
          <a:xfrm>
            <a:off x="0" y="2550517"/>
            <a:ext cx="12190992" cy="4307484"/>
          </a:xfrm>
          <a:prstGeom prst="rect">
            <a:avLst/>
          </a:prstGeom>
          <a:noFill/>
          <a:ln>
            <a:noFill/>
          </a:ln>
        </p:spPr>
      </p:pic>
      <p:pic>
        <p:nvPicPr>
          <p:cNvPr id="901" name="Google Shape;901;p59"/>
          <p:cNvPicPr preferRelativeResize="0"/>
          <p:nvPr/>
        </p:nvPicPr>
        <p:blipFill rotWithShape="1">
          <a:blip r:embed="rId5">
            <a:alphaModFix/>
          </a:blip>
          <a:srcRect/>
          <a:stretch/>
        </p:blipFill>
        <p:spPr>
          <a:xfrm>
            <a:off x="142229" y="1104799"/>
            <a:ext cx="11906535" cy="1609211"/>
          </a:xfrm>
          <a:prstGeom prst="rect">
            <a:avLst/>
          </a:prstGeom>
          <a:noFill/>
          <a:ln>
            <a:noFill/>
          </a:ln>
        </p:spPr>
      </p:pic>
      <p:pic>
        <p:nvPicPr>
          <p:cNvPr id="902" name="Google Shape;902;p59"/>
          <p:cNvPicPr preferRelativeResize="0"/>
          <p:nvPr/>
        </p:nvPicPr>
        <p:blipFill rotWithShape="1">
          <a:blip r:embed="rId6">
            <a:alphaModFix/>
          </a:blip>
          <a:srcRect/>
          <a:stretch/>
        </p:blipFill>
        <p:spPr>
          <a:xfrm>
            <a:off x="408873" y="274865"/>
            <a:ext cx="1641720" cy="2275652"/>
          </a:xfrm>
          <a:prstGeom prst="rect">
            <a:avLst/>
          </a:prstGeom>
          <a:noFill/>
          <a:ln>
            <a:noFill/>
          </a:ln>
        </p:spPr>
      </p:pic>
      <p:sp>
        <p:nvSpPr>
          <p:cNvPr id="903" name="Google Shape;903;p59"/>
          <p:cNvSpPr/>
          <p:nvPr/>
        </p:nvSpPr>
        <p:spPr>
          <a:xfrm>
            <a:off x="4337179" y="1604555"/>
            <a:ext cx="2268693" cy="2347629"/>
          </a:xfrm>
          <a:custGeom>
            <a:avLst/>
            <a:gdLst/>
            <a:ahLst/>
            <a:cxnLst/>
            <a:rect l="l" t="t" r="r" b="b"/>
            <a:pathLst>
              <a:path w="1098550" h="1136650" extrusionOk="0">
                <a:moveTo>
                  <a:pt x="0" y="815975"/>
                </a:moveTo>
                <a:lnTo>
                  <a:pt x="482600" y="0"/>
                </a:lnTo>
                <a:lnTo>
                  <a:pt x="584200" y="28575"/>
                </a:lnTo>
                <a:lnTo>
                  <a:pt x="1098550" y="1136650"/>
                </a:lnTo>
              </a:path>
            </a:pathLst>
          </a:custGeom>
          <a:noFill/>
          <a:ln w="19050" cap="flat" cmpd="sng">
            <a:solidFill>
              <a:srgbClr val="7CCDA9"/>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600">
              <a:solidFill>
                <a:srgbClr val="FFFFFF"/>
              </a:solidFill>
              <a:latin typeface="Arial"/>
              <a:ea typeface="Arial"/>
              <a:cs typeface="Arial"/>
              <a:sym typeface="Arial"/>
            </a:endParaRPr>
          </a:p>
        </p:txBody>
      </p:sp>
      <p:sp>
        <p:nvSpPr>
          <p:cNvPr id="904" name="Google Shape;904;p59"/>
          <p:cNvSpPr/>
          <p:nvPr/>
        </p:nvSpPr>
        <p:spPr>
          <a:xfrm rot="588792">
            <a:off x="3486618" y="3336610"/>
            <a:ext cx="3566761" cy="1777533"/>
          </a:xfrm>
          <a:prstGeom prst="roundRect">
            <a:avLst>
              <a:gd name="adj" fmla="val 11293"/>
            </a:avLst>
          </a:prstGeom>
          <a:solidFill>
            <a:srgbClr val="7CCDA9"/>
          </a:solidFill>
          <a:ln w="9525"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7200">
                <a:solidFill>
                  <a:srgbClr val="FFFFFF"/>
                </a:solidFill>
                <a:latin typeface="Times New Roman"/>
                <a:ea typeface="Times New Roman"/>
                <a:cs typeface="Times New Roman"/>
                <a:sym typeface="Times New Roman"/>
              </a:rPr>
              <a:t>Tổng kết</a:t>
            </a:r>
            <a:endParaRPr sz="7200">
              <a:solidFill>
                <a:srgbClr val="FFFFFF"/>
              </a:solidFill>
              <a:latin typeface="Times New Roman"/>
              <a:ea typeface="Times New Roman"/>
              <a:cs typeface="Times New Roman"/>
              <a:sym typeface="Times New Roman"/>
            </a:endParaRPr>
          </a:p>
        </p:txBody>
      </p:sp>
      <p:sp>
        <p:nvSpPr>
          <p:cNvPr id="905" name="Google Shape;905;p59"/>
          <p:cNvSpPr/>
          <p:nvPr/>
        </p:nvSpPr>
        <p:spPr>
          <a:xfrm>
            <a:off x="5025681" y="1408948"/>
            <a:ext cx="891689" cy="891691"/>
          </a:xfrm>
          <a:prstGeom prst="ellipse">
            <a:avLst/>
          </a:prstGeom>
          <a:solidFill>
            <a:srgbClr val="7CCDA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5000">
                <a:solidFill>
                  <a:srgbClr val="FFFFFF"/>
                </a:solidFill>
                <a:latin typeface="Arial"/>
                <a:ea typeface="Arial"/>
                <a:cs typeface="Arial"/>
                <a:sym typeface="Arial"/>
              </a:rPr>
              <a:t>III.</a:t>
            </a:r>
            <a:endParaRPr sz="5000">
              <a:solidFill>
                <a:srgbClr val="FFFFFF"/>
              </a:solidFill>
              <a:latin typeface="Arial"/>
              <a:ea typeface="Arial"/>
              <a:cs typeface="Arial"/>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05"/>
                                        </p:tgtEl>
                                        <p:attrNameLst>
                                          <p:attrName>style.visibility</p:attrName>
                                        </p:attrNameLst>
                                      </p:cBhvr>
                                      <p:to>
                                        <p:strVal val="visible"/>
                                      </p:to>
                                    </p:set>
                                    <p:anim calcmode="lin" valueType="num">
                                      <p:cBhvr additive="base">
                                        <p:cTn id="7" dur="1000"/>
                                        <p:tgtEl>
                                          <p:spTgt spid="905"/>
                                        </p:tgtEl>
                                        <p:attrNameLst>
                                          <p:attrName>ppt_w</p:attrName>
                                        </p:attrNameLst>
                                      </p:cBhvr>
                                      <p:tavLst>
                                        <p:tav tm="0">
                                          <p:val>
                                            <p:strVal val="0"/>
                                          </p:val>
                                        </p:tav>
                                        <p:tav tm="100000">
                                          <p:val>
                                            <p:strVal val="#ppt_w"/>
                                          </p:val>
                                        </p:tav>
                                      </p:tavLst>
                                    </p:anim>
                                    <p:anim calcmode="lin" valueType="num">
                                      <p:cBhvr additive="base">
                                        <p:cTn id="8" dur="1000"/>
                                        <p:tgtEl>
                                          <p:spTgt spid="905"/>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03"/>
                                        </p:tgtEl>
                                        <p:attrNameLst>
                                          <p:attrName>style.visibility</p:attrName>
                                        </p:attrNameLst>
                                      </p:cBhvr>
                                      <p:to>
                                        <p:strVal val="visible"/>
                                      </p:to>
                                    </p:set>
                                    <p:animEffect transition="in" filter="fade">
                                      <p:cBhvr>
                                        <p:cTn id="12" dur="500"/>
                                        <p:tgtEl>
                                          <p:spTgt spid="90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904"/>
                                        </p:tgtEl>
                                        <p:attrNameLst>
                                          <p:attrName>style.visibility</p:attrName>
                                        </p:attrNameLst>
                                      </p:cBhvr>
                                      <p:to>
                                        <p:strVal val="visible"/>
                                      </p:to>
                                    </p:set>
                                    <p:animEffect transition="in" filter="fade">
                                      <p:cBhvr>
                                        <p:cTn id="16" dur="75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85"/>
        <p:cNvGrpSpPr/>
        <p:nvPr/>
      </p:nvGrpSpPr>
      <p:grpSpPr>
        <a:xfrm>
          <a:off x="0" y="0"/>
          <a:ext cx="0" cy="0"/>
          <a:chOff x="0" y="0"/>
          <a:chExt cx="0" cy="0"/>
        </a:xfrm>
      </p:grpSpPr>
      <p:sp>
        <p:nvSpPr>
          <p:cNvPr id="286" name="Google Shape;286;p6"/>
          <p:cNvSpPr/>
          <p:nvPr/>
        </p:nvSpPr>
        <p:spPr>
          <a:xfrm>
            <a:off x="709684" y="559558"/>
            <a:ext cx="10904561" cy="1798631"/>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Ông tổ của người Việt là ….. </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(7 chữ cái)</a:t>
            </a:r>
            <a:endParaRPr sz="3200">
              <a:solidFill>
                <a:schemeClr val="dk1"/>
              </a:solidFill>
              <a:latin typeface="Times New Roman"/>
              <a:ea typeface="Times New Roman"/>
              <a:cs typeface="Times New Roman"/>
              <a:sym typeface="Times New Roman"/>
            </a:endParaRPr>
          </a:p>
        </p:txBody>
      </p:sp>
      <p:sp>
        <p:nvSpPr>
          <p:cNvPr id="287" name="Google Shape;287;p6">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additive="base">
                                        <p:cTn id="7" dur="500"/>
                                        <p:tgtEl>
                                          <p:spTgt spid="2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0"/>
          <p:cNvSpPr/>
          <p:nvPr/>
        </p:nvSpPr>
        <p:spPr>
          <a:xfrm>
            <a:off x="1049079" y="1494183"/>
            <a:ext cx="3889384" cy="808077"/>
          </a:xfrm>
          <a:prstGeom prst="roundRect">
            <a:avLst>
              <a:gd name="adj" fmla="val 16667"/>
            </a:avLst>
          </a:prstGeom>
          <a:solidFill>
            <a:schemeClr val="lt1"/>
          </a:solidFill>
          <a:ln w="381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a:solidFill>
                  <a:srgbClr val="FF0000"/>
                </a:solidFill>
                <a:latin typeface="Times New Roman"/>
                <a:ea typeface="Times New Roman"/>
                <a:cs typeface="Times New Roman"/>
                <a:sym typeface="Times New Roman"/>
              </a:rPr>
              <a:t>Nghệ thuật</a:t>
            </a:r>
            <a:endParaRPr/>
          </a:p>
        </p:txBody>
      </p:sp>
      <p:sp>
        <p:nvSpPr>
          <p:cNvPr id="912" name="Google Shape;912;p60"/>
          <p:cNvSpPr/>
          <p:nvPr/>
        </p:nvSpPr>
        <p:spPr>
          <a:xfrm>
            <a:off x="6289823" y="1516549"/>
            <a:ext cx="2196950" cy="808077"/>
          </a:xfrm>
          <a:prstGeom prst="roundRect">
            <a:avLst>
              <a:gd name="adj" fmla="val 16667"/>
            </a:avLst>
          </a:prstGeom>
          <a:solidFill>
            <a:schemeClr val="lt1"/>
          </a:solid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3500" b="1">
                <a:solidFill>
                  <a:srgbClr val="FF0000"/>
                </a:solidFill>
                <a:latin typeface="Times New Roman"/>
                <a:ea typeface="Times New Roman"/>
                <a:cs typeface="Times New Roman"/>
                <a:sym typeface="Times New Roman"/>
              </a:rPr>
              <a:t>Nội dung</a:t>
            </a:r>
            <a:endParaRPr/>
          </a:p>
        </p:txBody>
      </p:sp>
      <p:sp>
        <p:nvSpPr>
          <p:cNvPr id="913" name="Google Shape;913;p60"/>
          <p:cNvSpPr/>
          <p:nvPr/>
        </p:nvSpPr>
        <p:spPr>
          <a:xfrm>
            <a:off x="5329994" y="2612330"/>
            <a:ext cx="3244086" cy="3447093"/>
          </a:xfrm>
          <a:prstGeom prst="rect">
            <a:avLst/>
          </a:prstGeom>
          <a:noFill/>
          <a:ln>
            <a:noFill/>
          </a:ln>
        </p:spPr>
        <p:txBody>
          <a:bodyPr spcFirstLastPara="1" wrap="square" lIns="121900" tIns="60950" rIns="121900" bIns="60950" anchor="ctr" anchorCtr="0">
            <a:spAutoFit/>
          </a:bodyPr>
          <a:lstStyle/>
          <a:p>
            <a:pPr marL="0" marR="0" lvl="0" indent="0" algn="just" rtl="0">
              <a:spcBef>
                <a:spcPts val="0"/>
              </a:spcBef>
              <a:spcAft>
                <a:spcPts val="0"/>
              </a:spcAft>
              <a:buNone/>
            </a:pPr>
            <a:r>
              <a:rPr lang="en-US" sz="2700" i="1">
                <a:solidFill>
                  <a:schemeClr val="dk1"/>
                </a:solidFill>
                <a:latin typeface="Times New Roman"/>
                <a:ea typeface="Times New Roman"/>
                <a:cs typeface="Times New Roman"/>
                <a:sym typeface="Times New Roman"/>
              </a:rPr>
              <a:t>Thạch Sanh</a:t>
            </a:r>
            <a:r>
              <a:rPr lang="en-US" sz="2700">
                <a:solidFill>
                  <a:schemeClr val="dk1"/>
                </a:solidFill>
                <a:latin typeface="Times New Roman"/>
                <a:ea typeface="Times New Roman"/>
                <a:cs typeface="Times New Roman"/>
                <a:sym typeface="Times New Roman"/>
              </a:rPr>
              <a:t> là truyện cổ tích về người dũng sĩ diệt chằn tinh, đại bàng cứu người bị hại, vạch mặt kẻ vong ân bội nghĩa và chống quân xâm lược.</a:t>
            </a:r>
            <a:endParaRPr sz="2700" i="1">
              <a:solidFill>
                <a:schemeClr val="dk1"/>
              </a:solidFill>
              <a:latin typeface="Times New Roman"/>
              <a:ea typeface="Times New Roman"/>
              <a:cs typeface="Times New Roman"/>
              <a:sym typeface="Times New Roman"/>
            </a:endParaRPr>
          </a:p>
        </p:txBody>
      </p:sp>
      <p:sp>
        <p:nvSpPr>
          <p:cNvPr id="914" name="Google Shape;914;p60"/>
          <p:cNvSpPr/>
          <p:nvPr/>
        </p:nvSpPr>
        <p:spPr>
          <a:xfrm>
            <a:off x="283073" y="2629553"/>
            <a:ext cx="5046921" cy="3447093"/>
          </a:xfrm>
          <a:prstGeom prst="rect">
            <a:avLst/>
          </a:prstGeom>
          <a:noFill/>
          <a:ln>
            <a:noFill/>
          </a:ln>
        </p:spPr>
        <p:txBody>
          <a:bodyPr spcFirstLastPara="1" wrap="square" lIns="121900" tIns="60950" rIns="121900" bIns="60950" anchor="ctr" anchorCtr="0">
            <a:spAutoFit/>
          </a:bodyPr>
          <a:lstStyle/>
          <a:p>
            <a:pPr marL="0" marR="0" lvl="0" indent="0" algn="l" rtl="0">
              <a:spcBef>
                <a:spcPts val="0"/>
              </a:spcBef>
              <a:spcAft>
                <a:spcPts val="0"/>
              </a:spcAft>
              <a:buNone/>
            </a:pPr>
            <a:r>
              <a:rPr lang="en-US" sz="2700">
                <a:solidFill>
                  <a:schemeClr val="dk1"/>
                </a:solidFill>
                <a:latin typeface="Times New Roman"/>
                <a:ea typeface="Times New Roman"/>
                <a:cs typeface="Times New Roman"/>
                <a:sym typeface="Times New Roman"/>
              </a:rPr>
              <a:t>- Kết cấu, cốt truyện mạch lạc, sắp xếp tình tiết khéo léo, hoàn chỉnh.</a:t>
            </a:r>
            <a:endParaRPr/>
          </a:p>
          <a:p>
            <a:pPr marL="0" marR="0" lvl="0" indent="0" algn="l" rtl="0">
              <a:spcBef>
                <a:spcPts val="0"/>
              </a:spcBef>
              <a:spcAft>
                <a:spcPts val="0"/>
              </a:spcAft>
              <a:buNone/>
            </a:pPr>
            <a:r>
              <a:rPr lang="en-US" sz="2700">
                <a:solidFill>
                  <a:schemeClr val="dk1"/>
                </a:solidFill>
                <a:latin typeface="Times New Roman"/>
                <a:ea typeface="Times New Roman"/>
                <a:cs typeface="Times New Roman"/>
                <a:sym typeface="Times New Roman"/>
              </a:rPr>
              <a:t>- Xây dựng hình tượng hai nhân vật đối lập, tương phản hầu như xuyên suốt truyện 🡺 Tạo cho cốt truyện vững chắc, tập trung.</a:t>
            </a:r>
            <a:endParaRPr/>
          </a:p>
          <a:p>
            <a:pPr marL="0" marR="0" lvl="0" indent="0" algn="l" rtl="0">
              <a:spcBef>
                <a:spcPts val="0"/>
              </a:spcBef>
              <a:spcAft>
                <a:spcPts val="0"/>
              </a:spcAft>
              <a:buNone/>
            </a:pPr>
            <a:r>
              <a:rPr lang="en-US" sz="2700">
                <a:solidFill>
                  <a:schemeClr val="dk1"/>
                </a:solidFill>
                <a:latin typeface="Times New Roman"/>
                <a:ea typeface="Times New Roman"/>
                <a:cs typeface="Times New Roman"/>
                <a:sym typeface="Times New Roman"/>
              </a:rPr>
              <a:t>- Chi tiết tưởng tượng thần kỳ độc đáo giàu ý nghĩa ....</a:t>
            </a:r>
            <a:endParaRPr sz="3700">
              <a:solidFill>
                <a:schemeClr val="dk1"/>
              </a:solidFill>
              <a:latin typeface="Times New Roman"/>
              <a:ea typeface="Times New Roman"/>
              <a:cs typeface="Times New Roman"/>
              <a:sym typeface="Times New Roman"/>
            </a:endParaRPr>
          </a:p>
        </p:txBody>
      </p:sp>
      <p:sp>
        <p:nvSpPr>
          <p:cNvPr id="915" name="Google Shape;915;p60"/>
          <p:cNvSpPr/>
          <p:nvPr/>
        </p:nvSpPr>
        <p:spPr>
          <a:xfrm>
            <a:off x="1" y="297712"/>
            <a:ext cx="5188688" cy="701748"/>
          </a:xfrm>
          <a:prstGeom prst="homePlate">
            <a:avLst>
              <a:gd name="adj" fmla="val 50000"/>
            </a:avLst>
          </a:prstGeom>
          <a:solidFill>
            <a:schemeClr val="lt1"/>
          </a:solidFill>
          <a:ln w="38100" cap="flat" cmpd="sng">
            <a:solidFill>
              <a:srgbClr val="9411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a:solidFill>
                  <a:srgbClr val="941100"/>
                </a:solidFill>
                <a:latin typeface="Times New Roman"/>
                <a:ea typeface="Times New Roman"/>
                <a:cs typeface="Times New Roman"/>
                <a:sym typeface="Times New Roman"/>
              </a:rPr>
              <a:t>TỔNG KẾT</a:t>
            </a:r>
            <a:endParaRPr/>
          </a:p>
        </p:txBody>
      </p:sp>
      <p:pic>
        <p:nvPicPr>
          <p:cNvPr id="916" name="Google Shape;916;p60" descr="Logo, icon&#10;&#10;Description automatically generated"/>
          <p:cNvPicPr preferRelativeResize="0"/>
          <p:nvPr/>
        </p:nvPicPr>
        <p:blipFill rotWithShape="1">
          <a:blip r:embed="rId3">
            <a:alphaModFix/>
          </a:blip>
          <a:srcRect l="33979" t="10544" r="34392" b="55037"/>
          <a:stretch/>
        </p:blipFill>
        <p:spPr>
          <a:xfrm>
            <a:off x="5178481" y="1098964"/>
            <a:ext cx="1390661" cy="1513366"/>
          </a:xfrm>
          <a:prstGeom prst="rect">
            <a:avLst/>
          </a:prstGeom>
          <a:noFill/>
          <a:ln>
            <a:noFill/>
          </a:ln>
        </p:spPr>
      </p:pic>
      <p:pic>
        <p:nvPicPr>
          <p:cNvPr id="917" name="Google Shape;917;p60" descr="Logo, icon&#10;&#10;Description automatically generated"/>
          <p:cNvPicPr preferRelativeResize="0"/>
          <p:nvPr/>
        </p:nvPicPr>
        <p:blipFill rotWithShape="1">
          <a:blip r:embed="rId3">
            <a:alphaModFix/>
          </a:blip>
          <a:srcRect t="11860" r="65142" b="55892"/>
          <a:stretch/>
        </p:blipFill>
        <p:spPr>
          <a:xfrm>
            <a:off x="-29147" y="1211624"/>
            <a:ext cx="1532680" cy="1417929"/>
          </a:xfrm>
          <a:prstGeom prst="rect">
            <a:avLst/>
          </a:prstGeom>
          <a:noFill/>
          <a:ln>
            <a:noFill/>
          </a:ln>
        </p:spPr>
      </p:pic>
      <p:sp>
        <p:nvSpPr>
          <p:cNvPr id="918" name="Google Shape;918;p60"/>
          <p:cNvSpPr/>
          <p:nvPr/>
        </p:nvSpPr>
        <p:spPr>
          <a:xfrm>
            <a:off x="9023611" y="2638430"/>
            <a:ext cx="3046800" cy="3447093"/>
          </a:xfrm>
          <a:prstGeom prst="rect">
            <a:avLst/>
          </a:prstGeom>
          <a:noFill/>
          <a:ln>
            <a:noFill/>
          </a:ln>
        </p:spPr>
        <p:txBody>
          <a:bodyPr spcFirstLastPara="1" wrap="square" lIns="121900" tIns="60950" rIns="121900" bIns="60950" anchor="ctr" anchorCtr="0">
            <a:spAutoFit/>
          </a:bodyPr>
          <a:lstStyle/>
          <a:p>
            <a:pPr marL="0" marR="0" lvl="0" indent="0" algn="just" rtl="0">
              <a:spcBef>
                <a:spcPts val="0"/>
              </a:spcBef>
              <a:spcAft>
                <a:spcPts val="0"/>
              </a:spcAft>
              <a:buNone/>
            </a:pPr>
            <a:r>
              <a:rPr lang="en-US" sz="2700">
                <a:solidFill>
                  <a:schemeClr val="dk1"/>
                </a:solidFill>
                <a:latin typeface="Times New Roman"/>
                <a:ea typeface="Times New Roman"/>
                <a:cs typeface="Times New Roman"/>
                <a:sym typeface="Times New Roman"/>
              </a:rPr>
              <a:t>Truyện thể hiện ước mơ, niềm tin của nhân dân về công lý xã hội, sự chiến thắng cuối cùng của những con người chính nghĩa lương thiện. </a:t>
            </a:r>
            <a:r>
              <a:rPr lang="en-US" sz="2700" i="1">
                <a:solidFill>
                  <a:schemeClr val="dk1"/>
                </a:solidFill>
                <a:latin typeface="Times New Roman"/>
                <a:ea typeface="Times New Roman"/>
                <a:cs typeface="Times New Roman"/>
                <a:sym typeface="Times New Roman"/>
              </a:rPr>
              <a:t> </a:t>
            </a:r>
            <a:endParaRPr/>
          </a:p>
        </p:txBody>
      </p:sp>
      <p:sp>
        <p:nvSpPr>
          <p:cNvPr id="919" name="Google Shape;919;p60"/>
          <p:cNvSpPr/>
          <p:nvPr/>
        </p:nvSpPr>
        <p:spPr>
          <a:xfrm>
            <a:off x="9371159" y="1494182"/>
            <a:ext cx="2445488" cy="808077"/>
          </a:xfrm>
          <a:prstGeom prst="roundRect">
            <a:avLst>
              <a:gd name="adj" fmla="val 16667"/>
            </a:avLst>
          </a:prstGeom>
          <a:solidFill>
            <a:schemeClr val="lt1"/>
          </a:solid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a:solidFill>
                  <a:srgbClr val="FF0000"/>
                </a:solidFill>
                <a:latin typeface="Times New Roman"/>
                <a:ea typeface="Times New Roman"/>
                <a:cs typeface="Times New Roman"/>
                <a:sym typeface="Times New Roman"/>
              </a:rPr>
              <a:t>Ý nghĩa</a:t>
            </a:r>
            <a:endParaRPr/>
          </a:p>
        </p:txBody>
      </p:sp>
      <p:pic>
        <p:nvPicPr>
          <p:cNvPr id="920" name="Google Shape;920;p60" descr="Logo, icon&#10;&#10;Description automatically generated"/>
          <p:cNvPicPr preferRelativeResize="0"/>
          <p:nvPr/>
        </p:nvPicPr>
        <p:blipFill rotWithShape="1">
          <a:blip r:embed="rId3">
            <a:alphaModFix/>
          </a:blip>
          <a:srcRect l="64566" t="13288" b="55416"/>
          <a:stretch/>
        </p:blipFill>
        <p:spPr>
          <a:xfrm>
            <a:off x="8675828" y="1271417"/>
            <a:ext cx="1390662" cy="1228252"/>
          </a:xfrm>
          <a:prstGeom prst="rect">
            <a:avLst/>
          </a:prstGeom>
          <a:noFill/>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7"/>
                                        </p:tgtEl>
                                        <p:attrNameLst>
                                          <p:attrName>style.visibility</p:attrName>
                                        </p:attrNameLst>
                                      </p:cBhvr>
                                      <p:to>
                                        <p:strVal val="visible"/>
                                      </p:to>
                                    </p:set>
                                    <p:animEffect transition="in" filter="fade">
                                      <p:cBhvr>
                                        <p:cTn id="7" dur="500"/>
                                        <p:tgtEl>
                                          <p:spTgt spid="917"/>
                                        </p:tgtEl>
                                      </p:cBhvr>
                                    </p:animEffect>
                                  </p:childTnLst>
                                </p:cTn>
                              </p:par>
                              <p:par>
                                <p:cTn id="8" presetID="10" presetClass="entr" presetSubtype="0" fill="hold" nodeType="withEffect">
                                  <p:stCondLst>
                                    <p:cond delay="0"/>
                                  </p:stCondLst>
                                  <p:childTnLst>
                                    <p:set>
                                      <p:cBhvr>
                                        <p:cTn id="9" dur="1" fill="hold">
                                          <p:stCondLst>
                                            <p:cond delay="0"/>
                                          </p:stCondLst>
                                        </p:cTn>
                                        <p:tgtEl>
                                          <p:spTgt spid="911"/>
                                        </p:tgtEl>
                                        <p:attrNameLst>
                                          <p:attrName>style.visibility</p:attrName>
                                        </p:attrNameLst>
                                      </p:cBhvr>
                                      <p:to>
                                        <p:strVal val="visible"/>
                                      </p:to>
                                    </p:set>
                                    <p:animEffect transition="in" filter="fade">
                                      <p:cBhvr>
                                        <p:cTn id="10" dur="500"/>
                                        <p:tgtEl>
                                          <p:spTgt spid="911"/>
                                        </p:tgtEl>
                                      </p:cBhvr>
                                    </p:animEffect>
                                  </p:childTnLst>
                                </p:cTn>
                              </p:par>
                              <p:par>
                                <p:cTn id="11" presetID="10" presetClass="entr" presetSubtype="0" fill="hold" nodeType="withEffect">
                                  <p:stCondLst>
                                    <p:cond delay="0"/>
                                  </p:stCondLst>
                                  <p:childTnLst>
                                    <p:set>
                                      <p:cBhvr>
                                        <p:cTn id="12" dur="1" fill="hold">
                                          <p:stCondLst>
                                            <p:cond delay="0"/>
                                          </p:stCondLst>
                                        </p:cTn>
                                        <p:tgtEl>
                                          <p:spTgt spid="914"/>
                                        </p:tgtEl>
                                        <p:attrNameLst>
                                          <p:attrName>style.visibility</p:attrName>
                                        </p:attrNameLst>
                                      </p:cBhvr>
                                      <p:to>
                                        <p:strVal val="visible"/>
                                      </p:to>
                                    </p:set>
                                    <p:animEffect transition="in" filter="fade">
                                      <p:cBhvr>
                                        <p:cTn id="13" dur="500"/>
                                        <p:tgtEl>
                                          <p:spTgt spid="9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6"/>
                                        </p:tgtEl>
                                        <p:attrNameLst>
                                          <p:attrName>style.visibility</p:attrName>
                                        </p:attrNameLst>
                                      </p:cBhvr>
                                      <p:to>
                                        <p:strVal val="visible"/>
                                      </p:to>
                                    </p:set>
                                    <p:animEffect transition="in" filter="fade">
                                      <p:cBhvr>
                                        <p:cTn id="18" dur="500"/>
                                        <p:tgtEl>
                                          <p:spTgt spid="916"/>
                                        </p:tgtEl>
                                      </p:cBhvr>
                                    </p:animEffect>
                                  </p:childTnLst>
                                </p:cTn>
                              </p:par>
                              <p:par>
                                <p:cTn id="19" presetID="10" presetClass="entr" presetSubtype="0" fill="hold" nodeType="withEffect">
                                  <p:stCondLst>
                                    <p:cond delay="0"/>
                                  </p:stCondLst>
                                  <p:childTnLst>
                                    <p:set>
                                      <p:cBhvr>
                                        <p:cTn id="20" dur="1" fill="hold">
                                          <p:stCondLst>
                                            <p:cond delay="0"/>
                                          </p:stCondLst>
                                        </p:cTn>
                                        <p:tgtEl>
                                          <p:spTgt spid="912"/>
                                        </p:tgtEl>
                                        <p:attrNameLst>
                                          <p:attrName>style.visibility</p:attrName>
                                        </p:attrNameLst>
                                      </p:cBhvr>
                                      <p:to>
                                        <p:strVal val="visible"/>
                                      </p:to>
                                    </p:set>
                                    <p:animEffect transition="in" filter="fade">
                                      <p:cBhvr>
                                        <p:cTn id="21" dur="500"/>
                                        <p:tgtEl>
                                          <p:spTgt spid="912"/>
                                        </p:tgtEl>
                                      </p:cBhvr>
                                    </p:animEffect>
                                  </p:childTnLst>
                                </p:cTn>
                              </p:par>
                              <p:par>
                                <p:cTn id="22" presetID="10" presetClass="entr" presetSubtype="0" fill="hold" nodeType="withEffect">
                                  <p:stCondLst>
                                    <p:cond delay="0"/>
                                  </p:stCondLst>
                                  <p:childTnLst>
                                    <p:set>
                                      <p:cBhvr>
                                        <p:cTn id="23" dur="1" fill="hold">
                                          <p:stCondLst>
                                            <p:cond delay="0"/>
                                          </p:stCondLst>
                                        </p:cTn>
                                        <p:tgtEl>
                                          <p:spTgt spid="913"/>
                                        </p:tgtEl>
                                        <p:attrNameLst>
                                          <p:attrName>style.visibility</p:attrName>
                                        </p:attrNameLst>
                                      </p:cBhvr>
                                      <p:to>
                                        <p:strVal val="visible"/>
                                      </p:to>
                                    </p:set>
                                    <p:animEffect transition="in" filter="fade">
                                      <p:cBhvr>
                                        <p:cTn id="24" dur="500"/>
                                        <p:tgtEl>
                                          <p:spTgt spid="9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20"/>
                                        </p:tgtEl>
                                        <p:attrNameLst>
                                          <p:attrName>style.visibility</p:attrName>
                                        </p:attrNameLst>
                                      </p:cBhvr>
                                      <p:to>
                                        <p:strVal val="visible"/>
                                      </p:to>
                                    </p:set>
                                    <p:animEffect transition="in" filter="fade">
                                      <p:cBhvr>
                                        <p:cTn id="29" dur="500"/>
                                        <p:tgtEl>
                                          <p:spTgt spid="920"/>
                                        </p:tgtEl>
                                      </p:cBhvr>
                                    </p:animEffect>
                                  </p:childTnLst>
                                </p:cTn>
                              </p:par>
                              <p:par>
                                <p:cTn id="30" presetID="10" presetClass="entr" presetSubtype="0" fill="hold" nodeType="withEffect">
                                  <p:stCondLst>
                                    <p:cond delay="0"/>
                                  </p:stCondLst>
                                  <p:childTnLst>
                                    <p:set>
                                      <p:cBhvr>
                                        <p:cTn id="31" dur="1" fill="hold">
                                          <p:stCondLst>
                                            <p:cond delay="0"/>
                                          </p:stCondLst>
                                        </p:cTn>
                                        <p:tgtEl>
                                          <p:spTgt spid="919"/>
                                        </p:tgtEl>
                                        <p:attrNameLst>
                                          <p:attrName>style.visibility</p:attrName>
                                        </p:attrNameLst>
                                      </p:cBhvr>
                                      <p:to>
                                        <p:strVal val="visible"/>
                                      </p:to>
                                    </p:set>
                                    <p:animEffect transition="in" filter="fade">
                                      <p:cBhvr>
                                        <p:cTn id="32" dur="500"/>
                                        <p:tgtEl>
                                          <p:spTgt spid="919"/>
                                        </p:tgtEl>
                                      </p:cBhvr>
                                    </p:animEffect>
                                  </p:childTnLst>
                                </p:cTn>
                              </p:par>
                              <p:par>
                                <p:cTn id="33" presetID="10" presetClass="entr" presetSubtype="0" fill="hold" nodeType="withEffect">
                                  <p:stCondLst>
                                    <p:cond delay="0"/>
                                  </p:stCondLst>
                                  <p:childTnLst>
                                    <p:set>
                                      <p:cBhvr>
                                        <p:cTn id="34" dur="1" fill="hold">
                                          <p:stCondLst>
                                            <p:cond delay="0"/>
                                          </p:stCondLst>
                                        </p:cTn>
                                        <p:tgtEl>
                                          <p:spTgt spid="918"/>
                                        </p:tgtEl>
                                        <p:attrNameLst>
                                          <p:attrName>style.visibility</p:attrName>
                                        </p:attrNameLst>
                                      </p:cBhvr>
                                      <p:to>
                                        <p:strVal val="visible"/>
                                      </p:to>
                                    </p:set>
                                    <p:animEffect transition="in" filter="fade">
                                      <p:cBhvr>
                                        <p:cTn id="35" dur="500"/>
                                        <p:tgtEl>
                                          <p:spTgt spid="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61"/>
          <p:cNvPicPr preferRelativeResize="0"/>
          <p:nvPr/>
        </p:nvPicPr>
        <p:blipFill rotWithShape="1">
          <a:blip r:embed="rId3">
            <a:alphaModFix/>
          </a:blip>
          <a:srcRect l="26455" t="25449" r="-48" b="17034"/>
          <a:stretch/>
        </p:blipFill>
        <p:spPr>
          <a:xfrm>
            <a:off x="-2" y="-78659"/>
            <a:ext cx="12231331" cy="6921912"/>
          </a:xfrm>
          <a:prstGeom prst="rect">
            <a:avLst/>
          </a:prstGeom>
          <a:noFill/>
          <a:ln>
            <a:noFill/>
          </a:ln>
        </p:spPr>
      </p:pic>
      <p:pic>
        <p:nvPicPr>
          <p:cNvPr id="927" name="Google Shape;927;p61"/>
          <p:cNvPicPr preferRelativeResize="0"/>
          <p:nvPr/>
        </p:nvPicPr>
        <p:blipFill rotWithShape="1">
          <a:blip r:embed="rId4">
            <a:alphaModFix/>
          </a:blip>
          <a:srcRect/>
          <a:stretch/>
        </p:blipFill>
        <p:spPr>
          <a:xfrm>
            <a:off x="0" y="2550517"/>
            <a:ext cx="12190992" cy="4307484"/>
          </a:xfrm>
          <a:prstGeom prst="rect">
            <a:avLst/>
          </a:prstGeom>
          <a:noFill/>
          <a:ln>
            <a:noFill/>
          </a:ln>
        </p:spPr>
      </p:pic>
      <p:pic>
        <p:nvPicPr>
          <p:cNvPr id="928" name="Google Shape;928;p61"/>
          <p:cNvPicPr preferRelativeResize="0"/>
          <p:nvPr/>
        </p:nvPicPr>
        <p:blipFill rotWithShape="1">
          <a:blip r:embed="rId5">
            <a:alphaModFix/>
          </a:blip>
          <a:srcRect/>
          <a:stretch/>
        </p:blipFill>
        <p:spPr>
          <a:xfrm>
            <a:off x="142229" y="1104799"/>
            <a:ext cx="11906535" cy="1609211"/>
          </a:xfrm>
          <a:prstGeom prst="rect">
            <a:avLst/>
          </a:prstGeom>
          <a:noFill/>
          <a:ln>
            <a:noFill/>
          </a:ln>
        </p:spPr>
      </p:pic>
      <p:pic>
        <p:nvPicPr>
          <p:cNvPr id="929" name="Google Shape;929;p61"/>
          <p:cNvPicPr preferRelativeResize="0"/>
          <p:nvPr/>
        </p:nvPicPr>
        <p:blipFill rotWithShape="1">
          <a:blip r:embed="rId6">
            <a:alphaModFix/>
          </a:blip>
          <a:srcRect/>
          <a:stretch/>
        </p:blipFill>
        <p:spPr>
          <a:xfrm>
            <a:off x="408873" y="274865"/>
            <a:ext cx="1641720" cy="2275652"/>
          </a:xfrm>
          <a:prstGeom prst="rect">
            <a:avLst/>
          </a:prstGeom>
          <a:noFill/>
          <a:ln>
            <a:noFill/>
          </a:ln>
        </p:spPr>
      </p:pic>
      <p:sp>
        <p:nvSpPr>
          <p:cNvPr id="930" name="Google Shape;930;p61"/>
          <p:cNvSpPr/>
          <p:nvPr/>
        </p:nvSpPr>
        <p:spPr>
          <a:xfrm>
            <a:off x="4337179" y="1604555"/>
            <a:ext cx="2268693" cy="2347629"/>
          </a:xfrm>
          <a:custGeom>
            <a:avLst/>
            <a:gdLst/>
            <a:ahLst/>
            <a:cxnLst/>
            <a:rect l="l" t="t" r="r" b="b"/>
            <a:pathLst>
              <a:path w="1098550" h="1136650" extrusionOk="0">
                <a:moveTo>
                  <a:pt x="0" y="815975"/>
                </a:moveTo>
                <a:lnTo>
                  <a:pt x="482600" y="0"/>
                </a:lnTo>
                <a:lnTo>
                  <a:pt x="584200" y="28575"/>
                </a:lnTo>
                <a:lnTo>
                  <a:pt x="1098550" y="1136650"/>
                </a:lnTo>
              </a:path>
            </a:pathLst>
          </a:custGeom>
          <a:noFill/>
          <a:ln w="19050" cap="flat" cmpd="sng">
            <a:solidFill>
              <a:srgbClr val="7CCDA9"/>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600">
              <a:solidFill>
                <a:srgbClr val="FFFFFF"/>
              </a:solidFill>
              <a:latin typeface="Arial"/>
              <a:ea typeface="Arial"/>
              <a:cs typeface="Arial"/>
              <a:sym typeface="Arial"/>
            </a:endParaRPr>
          </a:p>
        </p:txBody>
      </p:sp>
      <p:sp>
        <p:nvSpPr>
          <p:cNvPr id="931" name="Google Shape;931;p61"/>
          <p:cNvSpPr/>
          <p:nvPr/>
        </p:nvSpPr>
        <p:spPr>
          <a:xfrm rot="588792">
            <a:off x="3025274" y="3297006"/>
            <a:ext cx="4031505" cy="1777533"/>
          </a:xfrm>
          <a:prstGeom prst="roundRect">
            <a:avLst>
              <a:gd name="adj" fmla="val 11293"/>
            </a:avLst>
          </a:prstGeom>
          <a:solidFill>
            <a:srgbClr val="7CCDA9"/>
          </a:solidFill>
          <a:ln w="9525"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7200">
                <a:solidFill>
                  <a:srgbClr val="FFFFFF"/>
                </a:solidFill>
                <a:latin typeface="Times New Roman"/>
                <a:ea typeface="Times New Roman"/>
                <a:cs typeface="Times New Roman"/>
                <a:sym typeface="Times New Roman"/>
              </a:rPr>
              <a:t>Luyện tập</a:t>
            </a:r>
            <a:endParaRPr sz="7200">
              <a:solidFill>
                <a:srgbClr val="FFFFFF"/>
              </a:solidFill>
              <a:latin typeface="Times New Roman"/>
              <a:ea typeface="Times New Roman"/>
              <a:cs typeface="Times New Roman"/>
              <a:sym typeface="Times New Roman"/>
            </a:endParaRPr>
          </a:p>
        </p:txBody>
      </p:sp>
      <p:sp>
        <p:nvSpPr>
          <p:cNvPr id="932" name="Google Shape;932;p61"/>
          <p:cNvSpPr/>
          <p:nvPr/>
        </p:nvSpPr>
        <p:spPr>
          <a:xfrm>
            <a:off x="5025681" y="1408948"/>
            <a:ext cx="891689" cy="891691"/>
          </a:xfrm>
          <a:prstGeom prst="ellipse">
            <a:avLst/>
          </a:prstGeom>
          <a:solidFill>
            <a:srgbClr val="7CCDA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4300">
                <a:solidFill>
                  <a:srgbClr val="FFFFFF"/>
                </a:solidFill>
                <a:latin typeface="Arial"/>
                <a:ea typeface="Arial"/>
                <a:cs typeface="Arial"/>
                <a:sym typeface="Arial"/>
              </a:rPr>
              <a:t>IV.</a:t>
            </a:r>
            <a:endParaRPr sz="4300">
              <a:solidFill>
                <a:srgbClr val="FFFFFF"/>
              </a:solidFill>
              <a:latin typeface="Arial"/>
              <a:ea typeface="Arial"/>
              <a:cs typeface="Arial"/>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32"/>
                                        </p:tgtEl>
                                        <p:attrNameLst>
                                          <p:attrName>style.visibility</p:attrName>
                                        </p:attrNameLst>
                                      </p:cBhvr>
                                      <p:to>
                                        <p:strVal val="visible"/>
                                      </p:to>
                                    </p:set>
                                    <p:anim calcmode="lin" valueType="num">
                                      <p:cBhvr additive="base">
                                        <p:cTn id="7" dur="1000"/>
                                        <p:tgtEl>
                                          <p:spTgt spid="932"/>
                                        </p:tgtEl>
                                        <p:attrNameLst>
                                          <p:attrName>ppt_w</p:attrName>
                                        </p:attrNameLst>
                                      </p:cBhvr>
                                      <p:tavLst>
                                        <p:tav tm="0">
                                          <p:val>
                                            <p:strVal val="0"/>
                                          </p:val>
                                        </p:tav>
                                        <p:tav tm="100000">
                                          <p:val>
                                            <p:strVal val="#ppt_w"/>
                                          </p:val>
                                        </p:tav>
                                      </p:tavLst>
                                    </p:anim>
                                    <p:anim calcmode="lin" valueType="num">
                                      <p:cBhvr additive="base">
                                        <p:cTn id="8" dur="1000"/>
                                        <p:tgtEl>
                                          <p:spTgt spid="932"/>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30"/>
                                        </p:tgtEl>
                                        <p:attrNameLst>
                                          <p:attrName>style.visibility</p:attrName>
                                        </p:attrNameLst>
                                      </p:cBhvr>
                                      <p:to>
                                        <p:strVal val="visible"/>
                                      </p:to>
                                    </p:set>
                                    <p:animEffect transition="in" filter="fade">
                                      <p:cBhvr>
                                        <p:cTn id="12" dur="500"/>
                                        <p:tgtEl>
                                          <p:spTgt spid="930"/>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931"/>
                                        </p:tgtEl>
                                        <p:attrNameLst>
                                          <p:attrName>style.visibility</p:attrName>
                                        </p:attrNameLst>
                                      </p:cBhvr>
                                      <p:to>
                                        <p:strVal val="visible"/>
                                      </p:to>
                                    </p:set>
                                    <p:animEffect transition="in" filter="fade">
                                      <p:cBhvr>
                                        <p:cTn id="16" dur="750"/>
                                        <p:tgtEl>
                                          <p:spTgt spid="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62"/>
          <p:cNvPicPr preferRelativeResize="0"/>
          <p:nvPr/>
        </p:nvPicPr>
        <p:blipFill rotWithShape="1">
          <a:blip r:embed="rId3">
            <a:alphaModFix/>
          </a:blip>
          <a:srcRect l="26455" t="25449" r="-48" b="17034"/>
          <a:stretch/>
        </p:blipFill>
        <p:spPr>
          <a:xfrm>
            <a:off x="-2" y="-78659"/>
            <a:ext cx="12231331" cy="6921912"/>
          </a:xfrm>
          <a:prstGeom prst="rect">
            <a:avLst/>
          </a:prstGeom>
          <a:noFill/>
          <a:ln>
            <a:noFill/>
          </a:ln>
        </p:spPr>
      </p:pic>
      <p:graphicFrame>
        <p:nvGraphicFramePr>
          <p:cNvPr id="939" name="Google Shape;939;p62"/>
          <p:cNvGraphicFramePr/>
          <p:nvPr/>
        </p:nvGraphicFramePr>
        <p:xfrm>
          <a:off x="146304" y="1017548"/>
          <a:ext cx="3000000" cy="3000000"/>
        </p:xfrm>
        <a:graphic>
          <a:graphicData uri="http://schemas.openxmlformats.org/drawingml/2006/table">
            <a:tbl>
              <a:tblPr firstRow="1" firstCol="1" bandRow="1">
                <a:noFill/>
                <a:tableStyleId>{86B1955E-4F9C-4865-A0AE-CB8E355B4297}</a:tableStyleId>
              </a:tblPr>
              <a:tblGrid>
                <a:gridCol w="5833875">
                  <a:extLst>
                    <a:ext uri="{9D8B030D-6E8A-4147-A177-3AD203B41FA5}">
                      <a16:colId xmlns:a16="http://schemas.microsoft.com/office/drawing/2014/main" val="20000"/>
                    </a:ext>
                  </a:extLst>
                </a:gridCol>
                <a:gridCol w="5833875">
                  <a:extLst>
                    <a:ext uri="{9D8B030D-6E8A-4147-A177-3AD203B41FA5}">
                      <a16:colId xmlns:a16="http://schemas.microsoft.com/office/drawing/2014/main" val="20001"/>
                    </a:ext>
                  </a:extLst>
                </a:gridCol>
              </a:tblGrid>
              <a:tr h="1039250">
                <a:tc gridSpan="2">
                  <a:txBody>
                    <a:bodyPr/>
                    <a:lstStyle/>
                    <a:p>
                      <a:pPr marL="0" marR="0" lvl="0" indent="0" algn="ctr"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PHIẾU BÀI TẬP</a:t>
                      </a:r>
                      <a:endParaRPr sz="2300">
                        <a:solidFill>
                          <a:schemeClr val="dk1"/>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Họ và tên HS:</a:t>
                      </a:r>
                      <a:endParaRPr sz="2300">
                        <a:solidFill>
                          <a:schemeClr val="dk1"/>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Nhiệm vụ: Đọc lại truyền thuyết “Thánh Gióng”, truyện cổ tích “Thạch Sanh” và thực hiện các nội dung bên dưới:</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solidFill>
                      <a:srgbClr val="E1EFD8"/>
                    </a:solidFill>
                  </a:tcPr>
                </a:tc>
                <a:tc hMerge="1">
                  <a:txBody>
                    <a:bodyPr/>
                    <a:lstStyle/>
                    <a:p>
                      <a:endParaRPr lang="en-VN"/>
                    </a:p>
                  </a:txBody>
                  <a:tcPr/>
                </a:tc>
                <a:extLst>
                  <a:ext uri="{0D108BD9-81ED-4DB2-BD59-A6C34878D82A}">
                    <a16:rowId xmlns:a16="http://schemas.microsoft.com/office/drawing/2014/main" val="10000"/>
                  </a:ext>
                </a:extLst>
              </a:tr>
              <a:tr h="616775">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1. So sánh sự giống và khác nhau giữa truyền thuyết và cổ tích?</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 </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extLst>
                  <a:ext uri="{0D108BD9-81ED-4DB2-BD59-A6C34878D82A}">
                    <a16:rowId xmlns:a16="http://schemas.microsoft.com/office/drawing/2014/main" val="10001"/>
                  </a:ext>
                </a:extLst>
              </a:tr>
              <a:tr h="616775">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2. Sự ra đời của Thánh Gióng và Thạch Sanh có gì giống nhau?</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 </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extLst>
                  <a:ext uri="{0D108BD9-81ED-4DB2-BD59-A6C34878D82A}">
                    <a16:rowId xmlns:a16="http://schemas.microsoft.com/office/drawing/2014/main" val="10002"/>
                  </a:ext>
                </a:extLst>
              </a:tr>
              <a:tr h="1039250">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3. Kể về sự ra đời và lớn lên của Thánh Gióng và Thạch Sanh như vậy, theo em, nhân dân ta muốn thể hiện điều gì?</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 </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extLst>
                  <a:ext uri="{0D108BD9-81ED-4DB2-BD59-A6C34878D82A}">
                    <a16:rowId xmlns:a16="http://schemas.microsoft.com/office/drawing/2014/main" val="10003"/>
                  </a:ext>
                </a:extLst>
              </a:tr>
              <a:tr h="1039250">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4. Truyện cổ tích thường có cách kết thúc như thế nào? Cách khết thúc ấy thể hiện ước mơ gì của người dân Việt Nam xưa?</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 </a:t>
                      </a:r>
                      <a:endParaRPr sz="2300">
                        <a:solidFill>
                          <a:schemeClr val="dk1"/>
                        </a:solidFill>
                        <a:latin typeface="Times New Roman"/>
                        <a:ea typeface="Times New Roman"/>
                        <a:cs typeface="Times New Roman"/>
                        <a:sym typeface="Times New Roman"/>
                      </a:endParaRPr>
                    </a:p>
                  </a:txBody>
                  <a:tcPr marL="59050" marR="59050" marT="0" marB="0">
                    <a:lnL w="19050" cap="flat" cmpd="sng">
                      <a:solidFill>
                        <a:srgbClr val="3A3838"/>
                      </a:solidFill>
                      <a:prstDash val="solid"/>
                      <a:round/>
                      <a:headEnd type="none" w="sm" len="sm"/>
                      <a:tailEnd type="none" w="sm" len="sm"/>
                    </a:lnL>
                    <a:lnR w="19050" cap="flat" cmpd="sng">
                      <a:solidFill>
                        <a:srgbClr val="3A3838"/>
                      </a:solidFill>
                      <a:prstDash val="solid"/>
                      <a:round/>
                      <a:headEnd type="none" w="sm" len="sm"/>
                      <a:tailEnd type="none" w="sm" len="sm"/>
                    </a:lnR>
                    <a:lnT w="19050" cap="flat" cmpd="sng">
                      <a:solidFill>
                        <a:srgbClr val="3A3838"/>
                      </a:solidFill>
                      <a:prstDash val="solid"/>
                      <a:round/>
                      <a:headEnd type="none" w="sm" len="sm"/>
                      <a:tailEnd type="none" w="sm" len="sm"/>
                    </a:lnT>
                    <a:lnB w="19050" cap="flat" cmpd="sng">
                      <a:solidFill>
                        <a:srgbClr val="3A383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940" name="Google Shape;940;p62"/>
          <p:cNvSpPr/>
          <p:nvPr/>
        </p:nvSpPr>
        <p:spPr>
          <a:xfrm>
            <a:off x="3686690" y="65406"/>
            <a:ext cx="4857945" cy="808077"/>
          </a:xfrm>
          <a:prstGeom prst="roundRect">
            <a:avLst>
              <a:gd name="adj" fmla="val 16667"/>
            </a:avLst>
          </a:prstGeom>
          <a:solidFill>
            <a:srgbClr val="009051"/>
          </a:solidFill>
          <a:ln w="381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THẢO LUẬN CẶP ĐÔI</a:t>
            </a:r>
            <a:endParaRPr sz="3200" b="1">
              <a:solidFill>
                <a:schemeClr val="lt1"/>
              </a:solidFill>
              <a:latin typeface="Arial"/>
              <a:ea typeface="Arial"/>
              <a:cs typeface="Arial"/>
              <a:sym typeface="Arial"/>
            </a:endParaRPr>
          </a:p>
        </p:txBody>
      </p:sp>
      <p:pic>
        <p:nvPicPr>
          <p:cNvPr id="941" name="Google Shape;941;p62" descr="A picture containing toy&#10;&#10;Description automatically generated"/>
          <p:cNvPicPr preferRelativeResize="0"/>
          <p:nvPr/>
        </p:nvPicPr>
        <p:blipFill rotWithShape="1">
          <a:blip r:embed="rId4">
            <a:alphaModFix/>
          </a:blip>
          <a:srcRect b="35879"/>
          <a:stretch/>
        </p:blipFill>
        <p:spPr>
          <a:xfrm>
            <a:off x="1568058" y="-389508"/>
            <a:ext cx="2082056" cy="1335024"/>
          </a:xfrm>
          <a:prstGeom prst="rect">
            <a:avLst/>
          </a:prstGeom>
          <a:noFill/>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500"/>
                                        <p:tgtEl>
                                          <p:spTgt spid="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63"/>
          <p:cNvPicPr preferRelativeResize="0"/>
          <p:nvPr/>
        </p:nvPicPr>
        <p:blipFill rotWithShape="1">
          <a:blip r:embed="rId3">
            <a:alphaModFix/>
          </a:blip>
          <a:srcRect/>
          <a:stretch/>
        </p:blipFill>
        <p:spPr>
          <a:xfrm>
            <a:off x="0" y="1"/>
            <a:ext cx="12191999" cy="6857999"/>
          </a:xfrm>
          <a:prstGeom prst="rect">
            <a:avLst/>
          </a:prstGeom>
          <a:noFill/>
          <a:ln>
            <a:noFill/>
          </a:ln>
        </p:spPr>
      </p:pic>
      <p:pic>
        <p:nvPicPr>
          <p:cNvPr id="947" name="Google Shape;947;p63" descr="D:\GIAO AN 2018\GAME PP\08 Cu Cai Khong Lo (5 cau)\HinhAnh\66643296_397698837756549_8786211599540027392_n.jpg"/>
          <p:cNvPicPr preferRelativeResize="0"/>
          <p:nvPr/>
        </p:nvPicPr>
        <p:blipFill rotWithShape="1">
          <a:blip r:embed="rId4">
            <a:alphaModFix/>
          </a:blip>
          <a:srcRect/>
          <a:stretch/>
        </p:blipFill>
        <p:spPr>
          <a:xfrm>
            <a:off x="8371114" y="3766458"/>
            <a:ext cx="2143734" cy="3091543"/>
          </a:xfrm>
          <a:prstGeom prst="rect">
            <a:avLst/>
          </a:prstGeom>
          <a:noFill/>
          <a:ln>
            <a:noFill/>
          </a:ln>
        </p:spPr>
      </p:pic>
      <p:sp>
        <p:nvSpPr>
          <p:cNvPr id="948" name="Google Shape;948;p63">
            <a:hlinkClick r:id="rId5" action="ppaction://hlinksldjump"/>
          </p:cNvPr>
          <p:cNvSpPr txBox="1"/>
          <p:nvPr/>
        </p:nvSpPr>
        <p:spPr>
          <a:xfrm>
            <a:off x="8872842" y="4068061"/>
            <a:ext cx="13001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rgbClr val="FF0000"/>
                </a:solidFill>
                <a:latin typeface="Arial"/>
                <a:ea typeface="Arial"/>
                <a:cs typeface="Arial"/>
                <a:sym typeface="Arial"/>
              </a:rPr>
              <a:t>Bắt đầu</a:t>
            </a:r>
            <a:endParaRPr sz="1800" b="1" i="1">
              <a:solidFill>
                <a:srgbClr val="FF0000"/>
              </a:solidFill>
              <a:latin typeface="Arial"/>
              <a:ea typeface="Arial"/>
              <a:cs typeface="Arial"/>
              <a:sym typeface="Arial"/>
            </a:endParaRPr>
          </a:p>
        </p:txBody>
      </p:sp>
      <p:sp>
        <p:nvSpPr>
          <p:cNvPr id="949" name="Google Shape;949;p63">
            <a:hlinkClick r:id="rId6" action="ppaction://hlinksldjump"/>
          </p:cNvPr>
          <p:cNvSpPr txBox="1"/>
          <p:nvPr/>
        </p:nvSpPr>
        <p:spPr>
          <a:xfrm>
            <a:off x="8872842" y="4574856"/>
            <a:ext cx="13001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rgbClr val="FF0000"/>
                </a:solidFill>
                <a:latin typeface="Arial"/>
                <a:ea typeface="Arial"/>
                <a:cs typeface="Arial"/>
                <a:sym typeface="Arial"/>
              </a:rPr>
              <a:t>Giới thiệu</a:t>
            </a:r>
            <a:endParaRPr/>
          </a:p>
        </p:txBody>
      </p:sp>
      <p:sp>
        <p:nvSpPr>
          <p:cNvPr id="950" name="Google Shape;950;p63">
            <a:hlinkClick r:id="rId7" action="ppaction://hlinksldjump"/>
          </p:cNvPr>
          <p:cNvSpPr txBox="1"/>
          <p:nvPr/>
        </p:nvSpPr>
        <p:spPr>
          <a:xfrm>
            <a:off x="8792900" y="5189225"/>
            <a:ext cx="13001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rgbClr val="FF0000"/>
                </a:solidFill>
                <a:latin typeface="Arial"/>
                <a:ea typeface="Arial"/>
                <a:cs typeface="Arial"/>
                <a:sym typeface="Arial"/>
              </a:rPr>
              <a:t>Thoát</a:t>
            </a:r>
            <a:endParaRPr/>
          </a:p>
        </p:txBody>
      </p:sp>
      <p:sp>
        <p:nvSpPr>
          <p:cNvPr id="951" name="Google Shape;951;p63"/>
          <p:cNvSpPr txBox="1"/>
          <p:nvPr/>
        </p:nvSpPr>
        <p:spPr>
          <a:xfrm>
            <a:off x="1694542" y="5483495"/>
            <a:ext cx="72291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FFF00"/>
                </a:solidFill>
                <a:latin typeface="Times New Roman"/>
                <a:ea typeface="Times New Roman"/>
                <a:cs typeface="Times New Roman"/>
                <a:sym typeface="Times New Roman"/>
              </a:rPr>
              <a:t>GIẢI CỨU CÔNG CHÚA</a:t>
            </a:r>
            <a:endParaRPr sz="4800" b="1">
              <a:solidFill>
                <a:srgbClr val="FFFF00"/>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64"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sp>
        <p:nvSpPr>
          <p:cNvPr id="957" name="Google Shape;957;p64"/>
          <p:cNvSpPr txBox="1">
            <a:spLocks noGrp="1"/>
          </p:cNvSpPr>
          <p:nvPr>
            <p:ph type="title"/>
          </p:nvPr>
        </p:nvSpPr>
        <p:spPr>
          <a:xfrm>
            <a:off x="4359727" y="481574"/>
            <a:ext cx="3472543" cy="8205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Times New Roman"/>
              <a:buNone/>
            </a:pPr>
            <a:r>
              <a:rPr lang="en-US" sz="4500" b="1">
                <a:solidFill>
                  <a:schemeClr val="lt1"/>
                </a:solidFill>
                <a:latin typeface="Times New Roman"/>
                <a:ea typeface="Times New Roman"/>
                <a:cs typeface="Times New Roman"/>
                <a:sym typeface="Times New Roman"/>
              </a:rPr>
              <a:t>GIỚI THIỆU</a:t>
            </a:r>
            <a:endParaRPr sz="4500" b="1">
              <a:solidFill>
                <a:schemeClr val="lt1"/>
              </a:solidFill>
              <a:latin typeface="Times New Roman"/>
              <a:ea typeface="Times New Roman"/>
              <a:cs typeface="Times New Roman"/>
              <a:sym typeface="Times New Roman"/>
            </a:endParaRPr>
          </a:p>
        </p:txBody>
      </p:sp>
      <p:sp>
        <p:nvSpPr>
          <p:cNvPr id="958" name="Google Shape;958;p64"/>
          <p:cNvSpPr txBox="1">
            <a:spLocks noGrp="1"/>
          </p:cNvSpPr>
          <p:nvPr>
            <p:ph type="body" idx="1"/>
          </p:nvPr>
        </p:nvSpPr>
        <p:spPr>
          <a:xfrm>
            <a:off x="653143" y="1334865"/>
            <a:ext cx="11093379" cy="514219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3500"/>
              <a:buChar char="•"/>
            </a:pPr>
            <a:r>
              <a:rPr lang="en-US" sz="3500">
                <a:solidFill>
                  <a:schemeClr val="lt1"/>
                </a:solidFill>
                <a:latin typeface="Times New Roman"/>
                <a:ea typeface="Times New Roman"/>
                <a:cs typeface="Times New Roman"/>
                <a:sym typeface="Times New Roman"/>
              </a:rPr>
              <a:t>Sau khi bị đại bàng bắt được công chúa. Thạch Sanh cùng anh là Lý Thông tìm được đến chỗ ở của quái vật là một hang sâu không đáy. Lúc này Thạch Sanh tình nguyện buộc dây ở lưng cho người dòng xuống hang để thám thính.</a:t>
            </a:r>
            <a:endParaRPr/>
          </a:p>
          <a:p>
            <a:pPr marL="228600" lvl="0" indent="-228600" algn="l" rtl="0">
              <a:lnSpc>
                <a:spcPct val="90000"/>
              </a:lnSpc>
              <a:spcBef>
                <a:spcPts val="1000"/>
              </a:spcBef>
              <a:spcAft>
                <a:spcPts val="0"/>
              </a:spcAft>
              <a:buClr>
                <a:schemeClr val="lt1"/>
              </a:buClr>
              <a:buSzPts val="3500"/>
              <a:buChar char="•"/>
            </a:pPr>
            <a:r>
              <a:rPr lang="en-US" sz="3500">
                <a:solidFill>
                  <a:schemeClr val="lt1"/>
                </a:solidFill>
                <a:latin typeface="Times New Roman"/>
                <a:ea typeface="Times New Roman"/>
                <a:cs typeface="Times New Roman"/>
                <a:sym typeface="Times New Roman"/>
              </a:rPr>
              <a:t>Trong quá trình xuống hang, Thạch Sanh gặp rất nhiều chướng ngại vật là các câu hỏi được đặt ra. Em hãy giúp Thạch Sanh vượt qua các chướng ngại để giải cứu công chúa</a:t>
            </a:r>
            <a:endParaRPr sz="3500">
              <a:solidFill>
                <a:schemeClr val="lt1"/>
              </a:solidFill>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chemeClr val="lt1"/>
              </a:buClr>
              <a:buSzPts val="3500"/>
              <a:buChar char="•"/>
            </a:pPr>
            <a:r>
              <a:rPr lang="en-US" sz="3500">
                <a:solidFill>
                  <a:schemeClr val="lt1"/>
                </a:solidFill>
                <a:latin typeface="Times New Roman"/>
                <a:ea typeface="Times New Roman"/>
                <a:cs typeface="Times New Roman"/>
                <a:sym typeface="Times New Roman"/>
              </a:rPr>
              <a:t>Mỗi chướng ngại vật vượt qua được ứng với 10 điểm.</a:t>
            </a:r>
            <a:endParaRPr/>
          </a:p>
          <a:p>
            <a:pPr marL="228600" lvl="0" indent="-6350" algn="l" rtl="0">
              <a:lnSpc>
                <a:spcPct val="90000"/>
              </a:lnSpc>
              <a:spcBef>
                <a:spcPts val="1000"/>
              </a:spcBef>
              <a:spcAft>
                <a:spcPts val="0"/>
              </a:spcAft>
              <a:buClr>
                <a:schemeClr val="dk1"/>
              </a:buClr>
              <a:buSzPts val="3500"/>
              <a:buNone/>
            </a:pPr>
            <a:endParaRPr sz="3500">
              <a:solidFill>
                <a:schemeClr val="lt1"/>
              </a:solidFill>
              <a:latin typeface="Times New Roman"/>
              <a:ea typeface="Times New Roman"/>
              <a:cs typeface="Times New Roman"/>
              <a:sym typeface="Times New Roman"/>
            </a:endParaRPr>
          </a:p>
          <a:p>
            <a:pPr marL="228600" lvl="0" indent="-6350" algn="l" rtl="0">
              <a:lnSpc>
                <a:spcPct val="90000"/>
              </a:lnSpc>
              <a:spcBef>
                <a:spcPts val="1000"/>
              </a:spcBef>
              <a:spcAft>
                <a:spcPts val="0"/>
              </a:spcAft>
              <a:buClr>
                <a:schemeClr val="dk1"/>
              </a:buClr>
              <a:buSzPts val="3500"/>
              <a:buNone/>
            </a:pPr>
            <a:endParaRPr sz="3500">
              <a:solidFill>
                <a:schemeClr val="lt1"/>
              </a:solidFill>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65"/>
          <p:cNvPicPr preferRelativeResize="0"/>
          <p:nvPr/>
        </p:nvPicPr>
        <p:blipFill rotWithShape="1">
          <a:blip r:embed="rId3">
            <a:alphaModFix/>
          </a:blip>
          <a:srcRect/>
          <a:stretch/>
        </p:blipFill>
        <p:spPr>
          <a:xfrm>
            <a:off x="0" y="13007"/>
            <a:ext cx="12192000" cy="6899423"/>
          </a:xfrm>
          <a:prstGeom prst="rect">
            <a:avLst/>
          </a:prstGeom>
          <a:noFill/>
          <a:ln>
            <a:noFill/>
          </a:ln>
        </p:spPr>
      </p:pic>
      <p:pic>
        <p:nvPicPr>
          <p:cNvPr id="965" name="Google Shape;965;p65" descr="HÃ¬nh áº£nh cÃ³ liÃªn quan"/>
          <p:cNvPicPr preferRelativeResize="0"/>
          <p:nvPr/>
        </p:nvPicPr>
        <p:blipFill rotWithShape="1">
          <a:blip r:embed="rId4">
            <a:alphaModFix/>
          </a:blip>
          <a:srcRect t="35484" b="35777"/>
          <a:stretch/>
        </p:blipFill>
        <p:spPr>
          <a:xfrm rot="-5400000">
            <a:off x="3330442" y="3166725"/>
            <a:ext cx="6899422" cy="483129"/>
          </a:xfrm>
          <a:prstGeom prst="rect">
            <a:avLst/>
          </a:prstGeom>
          <a:noFill/>
          <a:ln>
            <a:noFill/>
          </a:ln>
        </p:spPr>
      </p:pic>
      <p:pic>
        <p:nvPicPr>
          <p:cNvPr id="966" name="Google Shape;966;p65"/>
          <p:cNvPicPr preferRelativeResize="0"/>
          <p:nvPr/>
        </p:nvPicPr>
        <p:blipFill rotWithShape="1">
          <a:blip r:embed="rId5">
            <a:alphaModFix/>
          </a:blip>
          <a:srcRect/>
          <a:stretch/>
        </p:blipFill>
        <p:spPr>
          <a:xfrm>
            <a:off x="6478661" y="558798"/>
            <a:ext cx="842434" cy="1895474"/>
          </a:xfrm>
          <a:prstGeom prst="rect">
            <a:avLst/>
          </a:prstGeom>
          <a:noFill/>
          <a:ln>
            <a:noFill/>
          </a:ln>
        </p:spPr>
      </p:pic>
      <p:pic>
        <p:nvPicPr>
          <p:cNvPr id="967" name="Google Shape;967;p65" descr="Káº¿t quáº£ hÃ¬nh áº£nh cho cÃ´ng chÃºa hoáº¡t hÃ¬nh"/>
          <p:cNvPicPr preferRelativeResize="0"/>
          <p:nvPr/>
        </p:nvPicPr>
        <p:blipFill rotWithShape="1">
          <a:blip r:embed="rId6">
            <a:alphaModFix/>
          </a:blip>
          <a:srcRect/>
          <a:stretch/>
        </p:blipFill>
        <p:spPr>
          <a:xfrm>
            <a:off x="7528589" y="4895851"/>
            <a:ext cx="1644647" cy="1644647"/>
          </a:xfrm>
          <a:prstGeom prst="rect">
            <a:avLst/>
          </a:prstGeom>
          <a:noFill/>
          <a:ln>
            <a:noFill/>
          </a:ln>
        </p:spPr>
      </p:pic>
      <p:pic>
        <p:nvPicPr>
          <p:cNvPr id="968" name="Google Shape;968;p65">
            <a:hlinkClick r:id="rId7" action="ppaction://hlinksldjump"/>
          </p:cNvPr>
          <p:cNvPicPr preferRelativeResize="0"/>
          <p:nvPr/>
        </p:nvPicPr>
        <p:blipFill rotWithShape="1">
          <a:blip r:embed="rId8">
            <a:alphaModFix/>
          </a:blip>
          <a:srcRect/>
          <a:stretch/>
        </p:blipFill>
        <p:spPr>
          <a:xfrm>
            <a:off x="9709677" y="229587"/>
            <a:ext cx="792549" cy="658425"/>
          </a:xfrm>
          <a:prstGeom prst="rect">
            <a:avLst/>
          </a:prstGeom>
          <a:noFill/>
          <a:ln>
            <a:noFill/>
          </a:ln>
        </p:spPr>
      </p:pic>
      <p:pic>
        <p:nvPicPr>
          <p:cNvPr id="969" name="Google Shape;969;p65">
            <a:hlinkClick r:id="rId9" action="ppaction://hlinksldjump"/>
          </p:cNvPr>
          <p:cNvPicPr preferRelativeResize="0"/>
          <p:nvPr/>
        </p:nvPicPr>
        <p:blipFill rotWithShape="1">
          <a:blip r:embed="rId10">
            <a:alphaModFix/>
          </a:blip>
          <a:srcRect/>
          <a:stretch/>
        </p:blipFill>
        <p:spPr>
          <a:xfrm>
            <a:off x="1851905" y="300201"/>
            <a:ext cx="798645" cy="664522"/>
          </a:xfrm>
          <a:prstGeom prst="rect">
            <a:avLst/>
          </a:prstGeom>
          <a:noFill/>
          <a:ln>
            <a:noFill/>
          </a:ln>
        </p:spPr>
      </p:pic>
      <p:pic>
        <p:nvPicPr>
          <p:cNvPr id="970" name="Google Shape;970;p65">
            <a:hlinkClick r:id="rId11" action="ppaction://hlinksldjump"/>
          </p:cNvPr>
          <p:cNvPicPr preferRelativeResize="0"/>
          <p:nvPr/>
        </p:nvPicPr>
        <p:blipFill rotWithShape="1">
          <a:blip r:embed="rId12">
            <a:alphaModFix/>
          </a:blip>
          <a:srcRect/>
          <a:stretch/>
        </p:blipFill>
        <p:spPr>
          <a:xfrm>
            <a:off x="2802387" y="300201"/>
            <a:ext cx="792549" cy="664522"/>
          </a:xfrm>
          <a:prstGeom prst="rect">
            <a:avLst/>
          </a:prstGeom>
          <a:noFill/>
          <a:ln>
            <a:noFill/>
          </a:ln>
        </p:spPr>
      </p:pic>
      <p:pic>
        <p:nvPicPr>
          <p:cNvPr id="971" name="Google Shape;971;p65">
            <a:hlinkClick r:id="rId13" action="ppaction://hlinksldjump"/>
          </p:cNvPr>
          <p:cNvPicPr preferRelativeResize="0"/>
          <p:nvPr/>
        </p:nvPicPr>
        <p:blipFill rotWithShape="1">
          <a:blip r:embed="rId14">
            <a:alphaModFix/>
          </a:blip>
          <a:srcRect/>
          <a:stretch/>
        </p:blipFill>
        <p:spPr>
          <a:xfrm>
            <a:off x="3706706" y="257528"/>
            <a:ext cx="792549" cy="707197"/>
          </a:xfrm>
          <a:prstGeom prst="rect">
            <a:avLst/>
          </a:prstGeom>
          <a:noFill/>
          <a:ln>
            <a:noFill/>
          </a:ln>
        </p:spPr>
      </p:pic>
      <p:pic>
        <p:nvPicPr>
          <p:cNvPr id="972" name="Google Shape;972;p65">
            <a:hlinkClick r:id="rId15" action="ppaction://hlinksldjump"/>
          </p:cNvPr>
          <p:cNvPicPr preferRelativeResize="0"/>
          <p:nvPr/>
        </p:nvPicPr>
        <p:blipFill rotWithShape="1">
          <a:blip r:embed="rId16">
            <a:alphaModFix/>
          </a:blip>
          <a:srcRect/>
          <a:stretch/>
        </p:blipFill>
        <p:spPr>
          <a:xfrm>
            <a:off x="4638604" y="257528"/>
            <a:ext cx="792549" cy="658425"/>
          </a:xfrm>
          <a:prstGeom prst="rect">
            <a:avLst/>
          </a:prstGeom>
          <a:noFill/>
          <a:ln>
            <a:noFill/>
          </a:ln>
        </p:spPr>
      </p:pic>
      <p:pic>
        <p:nvPicPr>
          <p:cNvPr id="973" name="Google Shape;973;p65">
            <a:hlinkClick r:id="rId17" action="ppaction://hlinksldjump"/>
          </p:cNvPr>
          <p:cNvPicPr preferRelativeResize="0"/>
          <p:nvPr/>
        </p:nvPicPr>
        <p:blipFill rotWithShape="1">
          <a:blip r:embed="rId18">
            <a:alphaModFix/>
          </a:blip>
          <a:srcRect/>
          <a:stretch/>
        </p:blipFill>
        <p:spPr>
          <a:xfrm>
            <a:off x="5595479" y="257527"/>
            <a:ext cx="792549" cy="664522"/>
          </a:xfrm>
          <a:prstGeom prst="rect">
            <a:avLst/>
          </a:prstGeom>
          <a:noFill/>
          <a:ln>
            <a:noFill/>
          </a:ln>
        </p:spPr>
      </p:pic>
      <p:pic>
        <p:nvPicPr>
          <p:cNvPr id="974" name="Google Shape;974;p65">
            <a:hlinkClick r:id="rId19" action="ppaction://hlinksldjump"/>
          </p:cNvPr>
          <p:cNvPicPr preferRelativeResize="0"/>
          <p:nvPr/>
        </p:nvPicPr>
        <p:blipFill rotWithShape="1">
          <a:blip r:embed="rId20">
            <a:alphaModFix/>
          </a:blip>
          <a:srcRect/>
          <a:stretch/>
        </p:blipFill>
        <p:spPr>
          <a:xfrm>
            <a:off x="7828033" y="241548"/>
            <a:ext cx="792549" cy="658425"/>
          </a:xfrm>
          <a:prstGeom prst="rect">
            <a:avLst/>
          </a:prstGeom>
          <a:noFill/>
          <a:ln>
            <a:noFill/>
          </a:ln>
        </p:spPr>
      </p:pic>
      <p:pic>
        <p:nvPicPr>
          <p:cNvPr id="975" name="Google Shape;975;p65">
            <a:hlinkClick r:id="rId21" action="ppaction://hlinksldjump"/>
          </p:cNvPr>
          <p:cNvPicPr preferRelativeResize="0"/>
          <p:nvPr/>
        </p:nvPicPr>
        <p:blipFill rotWithShape="1">
          <a:blip r:embed="rId22">
            <a:alphaModFix/>
          </a:blip>
          <a:srcRect/>
          <a:stretch/>
        </p:blipFill>
        <p:spPr>
          <a:xfrm>
            <a:off x="8849326" y="208250"/>
            <a:ext cx="792549" cy="701101"/>
          </a:xfrm>
          <a:prstGeom prst="rect">
            <a:avLst/>
          </a:prstGeom>
          <a:noFill/>
          <a:ln>
            <a:noFill/>
          </a:ln>
        </p:spPr>
      </p:pic>
      <p:pic>
        <p:nvPicPr>
          <p:cNvPr id="976" name="Google Shape;976;p65"/>
          <p:cNvPicPr preferRelativeResize="0"/>
          <p:nvPr/>
        </p:nvPicPr>
        <p:blipFill rotWithShape="1">
          <a:blip r:embed="rId23">
            <a:alphaModFix/>
          </a:blip>
          <a:srcRect/>
          <a:stretch/>
        </p:blipFill>
        <p:spPr>
          <a:xfrm>
            <a:off x="2366892" y="6107967"/>
            <a:ext cx="435494" cy="432531"/>
          </a:xfrm>
          <a:prstGeom prst="rect">
            <a:avLst/>
          </a:prstGeom>
          <a:noFill/>
          <a:ln>
            <a:noFill/>
          </a:ln>
        </p:spPr>
      </p:pic>
      <p:pic>
        <p:nvPicPr>
          <p:cNvPr id="977" name="Google Shape;977;p65"/>
          <p:cNvPicPr preferRelativeResize="0"/>
          <p:nvPr/>
        </p:nvPicPr>
        <p:blipFill rotWithShape="1">
          <a:blip r:embed="rId23">
            <a:alphaModFix/>
          </a:blip>
          <a:srcRect/>
          <a:stretch/>
        </p:blipFill>
        <p:spPr>
          <a:xfrm>
            <a:off x="2829478" y="6140255"/>
            <a:ext cx="435494" cy="432531"/>
          </a:xfrm>
          <a:prstGeom prst="rect">
            <a:avLst/>
          </a:prstGeom>
          <a:noFill/>
          <a:ln>
            <a:noFill/>
          </a:ln>
        </p:spPr>
      </p:pic>
      <p:pic>
        <p:nvPicPr>
          <p:cNvPr id="978" name="Google Shape;978;p65">
            <a:hlinkClick r:id="rId24" action="ppaction://hlinksldjump"/>
          </p:cNvPr>
          <p:cNvPicPr preferRelativeResize="0"/>
          <p:nvPr/>
        </p:nvPicPr>
        <p:blipFill rotWithShape="1">
          <a:blip r:embed="rId25">
            <a:alphaModFix/>
          </a:blip>
          <a:srcRect/>
          <a:stretch/>
        </p:blipFill>
        <p:spPr>
          <a:xfrm>
            <a:off x="9667233" y="6098025"/>
            <a:ext cx="907598" cy="595559"/>
          </a:xfrm>
          <a:prstGeom prst="rect">
            <a:avLst/>
          </a:prstGeom>
          <a:noFill/>
          <a:ln>
            <a:noFill/>
          </a:ln>
        </p:spPr>
      </p:pic>
      <p:pic>
        <p:nvPicPr>
          <p:cNvPr id="979" name="Google Shape;979;p65"/>
          <p:cNvPicPr preferRelativeResize="0"/>
          <p:nvPr/>
        </p:nvPicPr>
        <p:blipFill rotWithShape="1">
          <a:blip r:embed="rId25">
            <a:alphaModFix/>
          </a:blip>
          <a:srcRect/>
          <a:stretch/>
        </p:blipFill>
        <p:spPr>
          <a:xfrm>
            <a:off x="3818887" y="6209385"/>
            <a:ext cx="568184" cy="372838"/>
          </a:xfrm>
          <a:prstGeom prst="rect">
            <a:avLst/>
          </a:prstGeom>
          <a:noFill/>
          <a:ln>
            <a:noFill/>
          </a:ln>
        </p:spPr>
      </p:pic>
      <p:pic>
        <p:nvPicPr>
          <p:cNvPr id="980" name="Google Shape;980;p65"/>
          <p:cNvPicPr preferRelativeResize="0"/>
          <p:nvPr/>
        </p:nvPicPr>
        <p:blipFill rotWithShape="1">
          <a:blip r:embed="rId26">
            <a:alphaModFix/>
          </a:blip>
          <a:srcRect/>
          <a:stretch/>
        </p:blipFill>
        <p:spPr>
          <a:xfrm>
            <a:off x="6167200" y="570759"/>
            <a:ext cx="2164752" cy="9924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69"/>
                                        </p:tgtEl>
                                      </p:cBhvr>
                                    </p:animEffect>
                                    <p:set>
                                      <p:cBhvr>
                                        <p:cTn id="7" dur="1" fill="hold">
                                          <p:stCondLst>
                                            <p:cond delay="1000"/>
                                          </p:stCondLst>
                                        </p:cTn>
                                        <p:tgtEl>
                                          <p:spTgt spid="9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970"/>
                                        </p:tgtEl>
                                      </p:cBhvr>
                                    </p:animEffect>
                                    <p:set>
                                      <p:cBhvr>
                                        <p:cTn id="12" dur="1" fill="hold">
                                          <p:stCondLst>
                                            <p:cond delay="1000"/>
                                          </p:stCondLst>
                                        </p:cTn>
                                        <p:tgtEl>
                                          <p:spTgt spid="97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971"/>
                                        </p:tgtEl>
                                      </p:cBhvr>
                                    </p:animEffect>
                                    <p:set>
                                      <p:cBhvr>
                                        <p:cTn id="17" dur="1" fill="hold">
                                          <p:stCondLst>
                                            <p:cond delay="1000"/>
                                          </p:stCondLst>
                                        </p:cTn>
                                        <p:tgtEl>
                                          <p:spTgt spid="97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972"/>
                                        </p:tgtEl>
                                      </p:cBhvr>
                                    </p:animEffect>
                                    <p:set>
                                      <p:cBhvr>
                                        <p:cTn id="22" dur="1" fill="hold">
                                          <p:stCondLst>
                                            <p:cond delay="1000"/>
                                          </p:stCondLst>
                                        </p:cTn>
                                        <p:tgtEl>
                                          <p:spTgt spid="97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973"/>
                                        </p:tgtEl>
                                      </p:cBhvr>
                                    </p:animEffect>
                                    <p:set>
                                      <p:cBhvr>
                                        <p:cTn id="27" dur="1" fill="hold">
                                          <p:stCondLst>
                                            <p:cond delay="1000"/>
                                          </p:stCondLst>
                                        </p:cTn>
                                        <p:tgtEl>
                                          <p:spTgt spid="97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974"/>
                                        </p:tgtEl>
                                      </p:cBhvr>
                                    </p:animEffect>
                                    <p:set>
                                      <p:cBhvr>
                                        <p:cTn id="32" dur="1" fill="hold">
                                          <p:stCondLst>
                                            <p:cond delay="1000"/>
                                          </p:stCondLst>
                                        </p:cTn>
                                        <p:tgtEl>
                                          <p:spTgt spid="97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975"/>
                                        </p:tgtEl>
                                      </p:cBhvr>
                                    </p:animEffect>
                                    <p:set>
                                      <p:cBhvr>
                                        <p:cTn id="37" dur="1" fill="hold">
                                          <p:stCondLst>
                                            <p:cond delay="1000"/>
                                          </p:stCondLst>
                                        </p:cTn>
                                        <p:tgtEl>
                                          <p:spTgt spid="97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968"/>
                                        </p:tgtEl>
                                      </p:cBhvr>
                                    </p:animEffect>
                                    <p:set>
                                      <p:cBhvr>
                                        <p:cTn id="42" dur="1" fill="hold">
                                          <p:stCondLst>
                                            <p:cond delay="1000"/>
                                          </p:stCondLst>
                                        </p:cTn>
                                        <p:tgtEl>
                                          <p:spTgt spid="9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80"/>
                                        </p:tgtEl>
                                        <p:attrNameLst>
                                          <p:attrName>style.visibility</p:attrName>
                                        </p:attrNameLst>
                                      </p:cBhvr>
                                      <p:to>
                                        <p:strVal val="visible"/>
                                      </p:to>
                                    </p:set>
                                    <p:animEffect transition="in" filter="fade">
                                      <p:cBhvr>
                                        <p:cTn id="47" dur="1000"/>
                                        <p:tgtEl>
                                          <p:spTgt spid="980"/>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965"/>
                                        </p:tgtEl>
                                      </p:cBhvr>
                                    </p:animEffect>
                                    <p:set>
                                      <p:cBhvr>
                                        <p:cTn id="51" dur="1" fill="hold">
                                          <p:stCondLst>
                                            <p:cond delay="500"/>
                                          </p:stCondLst>
                                        </p:cTn>
                                        <p:tgtEl>
                                          <p:spTgt spid="9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5" name="Google Shape;985;p66"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pic>
        <p:nvPicPr>
          <p:cNvPr id="986" name="Google Shape;986;p66">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987" name="Google Shape;987;p66"/>
          <p:cNvSpPr/>
          <p:nvPr/>
        </p:nvSpPr>
        <p:spPr>
          <a:xfrm>
            <a:off x="2871701" y="452978"/>
            <a:ext cx="6513459" cy="152654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solidFill>
                  <a:schemeClr val="dk1"/>
                </a:solidFill>
                <a:latin typeface="Times New Roman"/>
                <a:ea typeface="Times New Roman"/>
                <a:cs typeface="Times New Roman"/>
                <a:sym typeface="Times New Roman"/>
              </a:rPr>
              <a:t>Truyện cổ tích thường có yếu tố nào sau đây? </a:t>
            </a:r>
            <a:endParaRPr/>
          </a:p>
        </p:txBody>
      </p:sp>
      <p:pic>
        <p:nvPicPr>
          <p:cNvPr id="988" name="Google Shape;988;p66"/>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989" name="Google Shape;989;p66"/>
          <p:cNvGrpSpPr/>
          <p:nvPr/>
        </p:nvGrpSpPr>
        <p:grpSpPr>
          <a:xfrm>
            <a:off x="2115076" y="2613177"/>
            <a:ext cx="8238080" cy="2844396"/>
            <a:chOff x="1326262" y="3434848"/>
            <a:chExt cx="4661569" cy="2844396"/>
          </a:xfrm>
        </p:grpSpPr>
        <p:sp>
          <p:nvSpPr>
            <p:cNvPr id="990" name="Google Shape;990;p66"/>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991" name="Google Shape;991;p66"/>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Times New Roman"/>
                <a:ea typeface="Times New Roman"/>
                <a:cs typeface="Times New Roman"/>
                <a:sym typeface="Times New Roman"/>
              </a:endParaRPr>
            </a:p>
          </p:txBody>
        </p:sp>
      </p:grpSp>
      <p:sp>
        <p:nvSpPr>
          <p:cNvPr id="992" name="Google Shape;992;p66"/>
          <p:cNvSpPr txBox="1"/>
          <p:nvPr/>
        </p:nvSpPr>
        <p:spPr>
          <a:xfrm>
            <a:off x="2195845" y="2736507"/>
            <a:ext cx="5874359" cy="69249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700">
                <a:solidFill>
                  <a:schemeClr val="dk1"/>
                </a:solidFill>
                <a:latin typeface="Times New Roman"/>
                <a:ea typeface="Times New Roman"/>
                <a:cs typeface="Times New Roman"/>
                <a:sym typeface="Times New Roman"/>
              </a:rPr>
              <a:t>A. Yếu tố hoang đường, kì ảo</a:t>
            </a:r>
            <a:endParaRPr sz="3700">
              <a:solidFill>
                <a:schemeClr val="dk1"/>
              </a:solidFill>
              <a:latin typeface="Times New Roman"/>
              <a:ea typeface="Times New Roman"/>
              <a:cs typeface="Times New Roman"/>
              <a:sym typeface="Times New Roman"/>
            </a:endParaRPr>
          </a:p>
        </p:txBody>
      </p:sp>
      <p:sp>
        <p:nvSpPr>
          <p:cNvPr id="993" name="Google Shape;993;p66"/>
          <p:cNvSpPr txBox="1"/>
          <p:nvPr/>
        </p:nvSpPr>
        <p:spPr>
          <a:xfrm>
            <a:off x="2195845" y="3352582"/>
            <a:ext cx="3902665" cy="69249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700">
                <a:solidFill>
                  <a:schemeClr val="dk1"/>
                </a:solidFill>
                <a:latin typeface="Times New Roman"/>
                <a:ea typeface="Times New Roman"/>
                <a:cs typeface="Times New Roman"/>
                <a:sym typeface="Times New Roman"/>
              </a:rPr>
              <a:t>B. Yếu tố khoa học</a:t>
            </a:r>
            <a:endParaRPr sz="3700">
              <a:solidFill>
                <a:schemeClr val="dk1"/>
              </a:solidFill>
              <a:latin typeface="Times New Roman"/>
              <a:ea typeface="Times New Roman"/>
              <a:cs typeface="Times New Roman"/>
              <a:sym typeface="Times New Roman"/>
            </a:endParaRPr>
          </a:p>
        </p:txBody>
      </p:sp>
      <p:sp>
        <p:nvSpPr>
          <p:cNvPr id="994" name="Google Shape;994;p66"/>
          <p:cNvSpPr txBox="1"/>
          <p:nvPr/>
        </p:nvSpPr>
        <p:spPr>
          <a:xfrm>
            <a:off x="2195845" y="3986234"/>
            <a:ext cx="3947549" cy="69249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700">
                <a:solidFill>
                  <a:schemeClr val="dk1"/>
                </a:solidFill>
                <a:latin typeface="Times New Roman"/>
                <a:ea typeface="Times New Roman"/>
                <a:cs typeface="Times New Roman"/>
                <a:sym typeface="Times New Roman"/>
              </a:rPr>
              <a:t>C. Yếu tố hiện thực</a:t>
            </a:r>
            <a:endParaRPr sz="3700">
              <a:solidFill>
                <a:schemeClr val="dk1"/>
              </a:solidFill>
              <a:latin typeface="Times New Roman"/>
              <a:ea typeface="Times New Roman"/>
              <a:cs typeface="Times New Roman"/>
              <a:sym typeface="Times New Roman"/>
            </a:endParaRPr>
          </a:p>
        </p:txBody>
      </p:sp>
      <p:sp>
        <p:nvSpPr>
          <p:cNvPr id="995" name="Google Shape;995;p66"/>
          <p:cNvSpPr txBox="1"/>
          <p:nvPr/>
        </p:nvSpPr>
        <p:spPr>
          <a:xfrm>
            <a:off x="2172889" y="4635306"/>
            <a:ext cx="3857781" cy="69249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700">
                <a:solidFill>
                  <a:schemeClr val="dk1"/>
                </a:solidFill>
                <a:latin typeface="Times New Roman"/>
                <a:ea typeface="Times New Roman"/>
                <a:cs typeface="Times New Roman"/>
                <a:sym typeface="Times New Roman"/>
              </a:rPr>
              <a:t>D. Yếu tố gây cười</a:t>
            </a:r>
            <a:endParaRPr sz="3700">
              <a:solidFill>
                <a:schemeClr val="dk1"/>
              </a:solidFill>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Google Shape;1000;p67"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sp>
        <p:nvSpPr>
          <p:cNvPr id="1001" name="Google Shape;1001;p67"/>
          <p:cNvSpPr/>
          <p:nvPr/>
        </p:nvSpPr>
        <p:spPr>
          <a:xfrm>
            <a:off x="8905583" y="4933994"/>
            <a:ext cx="1262278"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02" name="Google Shape;1002;p67">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1003" name="Google Shape;1003;p67"/>
          <p:cNvSpPr/>
          <p:nvPr/>
        </p:nvSpPr>
        <p:spPr>
          <a:xfrm>
            <a:off x="2642857" y="476360"/>
            <a:ext cx="6906283" cy="152654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Truyện cổ tích thường phản ánh cuộc đấu tranh nào trong xã hội? </a:t>
            </a:r>
            <a:endParaRPr/>
          </a:p>
        </p:txBody>
      </p:sp>
      <p:pic>
        <p:nvPicPr>
          <p:cNvPr id="1004" name="Google Shape;1004;p67"/>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1005" name="Google Shape;1005;p67"/>
          <p:cNvGrpSpPr/>
          <p:nvPr/>
        </p:nvGrpSpPr>
        <p:grpSpPr>
          <a:xfrm>
            <a:off x="612689" y="2613177"/>
            <a:ext cx="10776096" cy="3768463"/>
            <a:chOff x="1326262" y="3434848"/>
            <a:chExt cx="4661569" cy="2844396"/>
          </a:xfrm>
        </p:grpSpPr>
        <p:sp>
          <p:nvSpPr>
            <p:cNvPr id="1006" name="Google Shape;1006;p67"/>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1007" name="Google Shape;1007;p67"/>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Arial"/>
                <a:ea typeface="Arial"/>
                <a:cs typeface="Arial"/>
                <a:sym typeface="Arial"/>
              </a:endParaRPr>
            </a:p>
          </p:txBody>
        </p:sp>
      </p:grpSp>
      <p:sp>
        <p:nvSpPr>
          <p:cNvPr id="1008" name="Google Shape;1008;p67"/>
          <p:cNvSpPr txBox="1"/>
          <p:nvPr/>
        </p:nvSpPr>
        <p:spPr>
          <a:xfrm>
            <a:off x="863647" y="2694587"/>
            <a:ext cx="8274054"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A. Cuộc đấu tranh giữa con người và thiên nhiên</a:t>
            </a:r>
            <a:endParaRPr sz="3200">
              <a:solidFill>
                <a:schemeClr val="dk1"/>
              </a:solidFill>
              <a:latin typeface="Times New Roman"/>
              <a:ea typeface="Times New Roman"/>
              <a:cs typeface="Times New Roman"/>
              <a:sym typeface="Times New Roman"/>
            </a:endParaRPr>
          </a:p>
        </p:txBody>
      </p:sp>
      <p:sp>
        <p:nvSpPr>
          <p:cNvPr id="1009" name="Google Shape;1009;p67"/>
          <p:cNvSpPr txBox="1"/>
          <p:nvPr/>
        </p:nvSpPr>
        <p:spPr>
          <a:xfrm>
            <a:off x="863647" y="3611587"/>
            <a:ext cx="10776096"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B. Cuộc đấu tranh giữa thế giới phàm tục và thế giới thần tiên</a:t>
            </a:r>
            <a:endParaRPr sz="3200">
              <a:solidFill>
                <a:schemeClr val="dk1"/>
              </a:solidFill>
              <a:latin typeface="Times New Roman"/>
              <a:ea typeface="Times New Roman"/>
              <a:cs typeface="Times New Roman"/>
              <a:sym typeface="Times New Roman"/>
            </a:endParaRPr>
          </a:p>
        </p:txBody>
      </p:sp>
      <p:sp>
        <p:nvSpPr>
          <p:cNvPr id="1010" name="Google Shape;1010;p67"/>
          <p:cNvSpPr txBox="1"/>
          <p:nvPr/>
        </p:nvSpPr>
        <p:spPr>
          <a:xfrm>
            <a:off x="863652" y="4451143"/>
            <a:ext cx="10776091"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 Cuộc đấu tranh giữa khu vực văn minh và khu vực lạc hậu</a:t>
            </a:r>
            <a:endParaRPr sz="3200">
              <a:solidFill>
                <a:schemeClr val="dk1"/>
              </a:solidFill>
              <a:latin typeface="Times New Roman"/>
              <a:ea typeface="Times New Roman"/>
              <a:cs typeface="Times New Roman"/>
              <a:sym typeface="Times New Roman"/>
            </a:endParaRPr>
          </a:p>
        </p:txBody>
      </p:sp>
      <p:sp>
        <p:nvSpPr>
          <p:cNvPr id="1011" name="Google Shape;1011;p67"/>
          <p:cNvSpPr txBox="1"/>
          <p:nvPr/>
        </p:nvSpPr>
        <p:spPr>
          <a:xfrm>
            <a:off x="863647" y="5314639"/>
            <a:ext cx="7129510"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D. Cuộc đấu tranh giữa cái thiện và cái ác</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08"/>
                                        </p:tgtEl>
                                        <p:attrNameLst>
                                          <p:attrName>style.visibility</p:attrName>
                                        </p:attrNameLst>
                                      </p:cBhvr>
                                      <p:to>
                                        <p:strVal val="visible"/>
                                      </p:to>
                                    </p:set>
                                    <p:anim calcmode="lin" valueType="num">
                                      <p:cBhvr additive="base">
                                        <p:cTn id="7" dur="500"/>
                                        <p:tgtEl>
                                          <p:spTgt spid="100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09"/>
                                        </p:tgtEl>
                                        <p:attrNameLst>
                                          <p:attrName>style.visibility</p:attrName>
                                        </p:attrNameLst>
                                      </p:cBhvr>
                                      <p:to>
                                        <p:strVal val="visible"/>
                                      </p:to>
                                    </p:set>
                                    <p:anim calcmode="lin" valueType="num">
                                      <p:cBhvr additive="base">
                                        <p:cTn id="10" dur="500"/>
                                        <p:tgtEl>
                                          <p:spTgt spid="100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10"/>
                                        </p:tgtEl>
                                        <p:attrNameLst>
                                          <p:attrName>style.visibility</p:attrName>
                                        </p:attrNameLst>
                                      </p:cBhvr>
                                      <p:to>
                                        <p:strVal val="visible"/>
                                      </p:to>
                                    </p:set>
                                    <p:anim calcmode="lin" valueType="num">
                                      <p:cBhvr additive="base">
                                        <p:cTn id="13" dur="500"/>
                                        <p:tgtEl>
                                          <p:spTgt spid="101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11"/>
                                        </p:tgtEl>
                                        <p:attrNameLst>
                                          <p:attrName>style.visibility</p:attrName>
                                        </p:attrNameLst>
                                      </p:cBhvr>
                                      <p:to>
                                        <p:strVal val="visible"/>
                                      </p:to>
                                    </p:set>
                                    <p:anim calcmode="lin" valueType="num">
                                      <p:cBhvr additive="base">
                                        <p:cTn id="16" dur="500"/>
                                        <p:tgtEl>
                                          <p:spTgt spid="1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p68"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pic>
        <p:nvPicPr>
          <p:cNvPr id="1017" name="Google Shape;1017;p68">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1018" name="Google Shape;1018;p68"/>
          <p:cNvSpPr/>
          <p:nvPr/>
        </p:nvSpPr>
        <p:spPr>
          <a:xfrm>
            <a:off x="2871701" y="452978"/>
            <a:ext cx="6513459" cy="152654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Kiểu kết thúc “có hậu” trong truyện cổ tích có nghĩa là:</a:t>
            </a:r>
            <a:endParaRPr/>
          </a:p>
        </p:txBody>
      </p:sp>
      <p:pic>
        <p:nvPicPr>
          <p:cNvPr id="1019" name="Google Shape;1019;p68"/>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1020" name="Google Shape;1020;p68"/>
          <p:cNvGrpSpPr/>
          <p:nvPr/>
        </p:nvGrpSpPr>
        <p:grpSpPr>
          <a:xfrm>
            <a:off x="432816" y="2472556"/>
            <a:ext cx="11326368" cy="3791846"/>
            <a:chOff x="1326262" y="3434848"/>
            <a:chExt cx="4661569" cy="2844396"/>
          </a:xfrm>
        </p:grpSpPr>
        <p:sp>
          <p:nvSpPr>
            <p:cNvPr id="1021" name="Google Shape;1021;p68"/>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1022" name="Google Shape;1022;p68"/>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Arial"/>
                <a:ea typeface="Arial"/>
                <a:cs typeface="Arial"/>
                <a:sym typeface="Arial"/>
              </a:endParaRPr>
            </a:p>
          </p:txBody>
        </p:sp>
      </p:grpSp>
      <p:sp>
        <p:nvSpPr>
          <p:cNvPr id="1023" name="Google Shape;1023;p68"/>
          <p:cNvSpPr txBox="1"/>
          <p:nvPr/>
        </p:nvSpPr>
        <p:spPr>
          <a:xfrm>
            <a:off x="1208996" y="2708746"/>
            <a:ext cx="10128689"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A. Kết hé mở nhiều diễn biến tiếp theo chưa được kể hết</a:t>
            </a:r>
            <a:endParaRPr sz="3200">
              <a:solidFill>
                <a:schemeClr val="dk1"/>
              </a:solidFill>
              <a:latin typeface="Times New Roman"/>
              <a:ea typeface="Times New Roman"/>
              <a:cs typeface="Times New Roman"/>
              <a:sym typeface="Times New Roman"/>
            </a:endParaRPr>
          </a:p>
        </p:txBody>
      </p:sp>
      <p:sp>
        <p:nvSpPr>
          <p:cNvPr id="1024" name="Google Shape;1024;p68"/>
          <p:cNvSpPr txBox="1"/>
          <p:nvPr/>
        </p:nvSpPr>
        <p:spPr>
          <a:xfrm>
            <a:off x="1208996" y="3567262"/>
            <a:ext cx="10776096"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B. Kết thúc bất ngờ, khó dự đoán trước</a:t>
            </a:r>
            <a:endParaRPr sz="3200">
              <a:solidFill>
                <a:schemeClr val="dk1"/>
              </a:solidFill>
              <a:latin typeface="Times New Roman"/>
              <a:ea typeface="Times New Roman"/>
              <a:cs typeface="Times New Roman"/>
              <a:sym typeface="Times New Roman"/>
            </a:endParaRPr>
          </a:p>
        </p:txBody>
      </p:sp>
      <p:sp>
        <p:nvSpPr>
          <p:cNvPr id="1025" name="Google Shape;1025;p68"/>
          <p:cNvSpPr txBox="1"/>
          <p:nvPr/>
        </p:nvSpPr>
        <p:spPr>
          <a:xfrm>
            <a:off x="1096047" y="4356210"/>
            <a:ext cx="10776091"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 Cái thiện thắng cái ác, ở hiền gặp lành, ác giả ác báo</a:t>
            </a:r>
            <a:endParaRPr sz="3200">
              <a:solidFill>
                <a:schemeClr val="dk1"/>
              </a:solidFill>
              <a:latin typeface="Times New Roman"/>
              <a:ea typeface="Times New Roman"/>
              <a:cs typeface="Times New Roman"/>
              <a:sym typeface="Times New Roman"/>
            </a:endParaRPr>
          </a:p>
        </p:txBody>
      </p:sp>
      <p:sp>
        <p:nvSpPr>
          <p:cNvPr id="1026" name="Google Shape;1026;p68"/>
          <p:cNvSpPr txBox="1"/>
          <p:nvPr/>
        </p:nvSpPr>
        <p:spPr>
          <a:xfrm>
            <a:off x="1149080" y="5145158"/>
            <a:ext cx="7217675"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D. Kết không giống trong đời sống thực tế</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3"/>
                                        </p:tgtEl>
                                        <p:attrNameLst>
                                          <p:attrName>style.visibility</p:attrName>
                                        </p:attrNameLst>
                                      </p:cBhvr>
                                      <p:to>
                                        <p:strVal val="visible"/>
                                      </p:to>
                                    </p:set>
                                    <p:anim calcmode="lin" valueType="num">
                                      <p:cBhvr additive="base">
                                        <p:cTn id="7" dur="500"/>
                                        <p:tgtEl>
                                          <p:spTgt spid="102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24"/>
                                        </p:tgtEl>
                                        <p:attrNameLst>
                                          <p:attrName>style.visibility</p:attrName>
                                        </p:attrNameLst>
                                      </p:cBhvr>
                                      <p:to>
                                        <p:strVal val="visible"/>
                                      </p:to>
                                    </p:set>
                                    <p:anim calcmode="lin" valueType="num">
                                      <p:cBhvr additive="base">
                                        <p:cTn id="10" dur="500"/>
                                        <p:tgtEl>
                                          <p:spTgt spid="102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25"/>
                                        </p:tgtEl>
                                        <p:attrNameLst>
                                          <p:attrName>style.visibility</p:attrName>
                                        </p:attrNameLst>
                                      </p:cBhvr>
                                      <p:to>
                                        <p:strVal val="visible"/>
                                      </p:to>
                                    </p:set>
                                    <p:anim calcmode="lin" valueType="num">
                                      <p:cBhvr additive="base">
                                        <p:cTn id="13" dur="500"/>
                                        <p:tgtEl>
                                          <p:spTgt spid="102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031" name="Google Shape;1031;p69"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pic>
        <p:nvPicPr>
          <p:cNvPr id="1032" name="Google Shape;1032;p69">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1033" name="Google Shape;1033;p69"/>
          <p:cNvSpPr/>
          <p:nvPr/>
        </p:nvSpPr>
        <p:spPr>
          <a:xfrm>
            <a:off x="2712051" y="452978"/>
            <a:ext cx="6992781" cy="169001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400">
                <a:solidFill>
                  <a:schemeClr val="dk1"/>
                </a:solidFill>
                <a:latin typeface="Times New Roman"/>
                <a:ea typeface="Times New Roman"/>
                <a:cs typeface="Times New Roman"/>
                <a:sym typeface="Times New Roman"/>
              </a:rPr>
              <a:t>Chi tiết nào không cho thấy nguồn gốc ra đời  và sự lớn lên khác thường, thần kì của Thạch Sanh</a:t>
            </a:r>
            <a:endParaRPr sz="3400">
              <a:solidFill>
                <a:schemeClr val="dk1"/>
              </a:solidFill>
              <a:latin typeface="Times New Roman"/>
              <a:ea typeface="Times New Roman"/>
              <a:cs typeface="Times New Roman"/>
              <a:sym typeface="Times New Roman"/>
            </a:endParaRPr>
          </a:p>
        </p:txBody>
      </p:sp>
      <p:pic>
        <p:nvPicPr>
          <p:cNvPr id="1034" name="Google Shape;1034;p69"/>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1035" name="Google Shape;1035;p69"/>
          <p:cNvGrpSpPr/>
          <p:nvPr/>
        </p:nvGrpSpPr>
        <p:grpSpPr>
          <a:xfrm>
            <a:off x="524256" y="2613176"/>
            <a:ext cx="11106913" cy="3592552"/>
            <a:chOff x="1326262" y="3434848"/>
            <a:chExt cx="4661569" cy="2844396"/>
          </a:xfrm>
        </p:grpSpPr>
        <p:sp>
          <p:nvSpPr>
            <p:cNvPr id="1036" name="Google Shape;1036;p69"/>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1037" name="Google Shape;1037;p69"/>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Arial"/>
                <a:ea typeface="Arial"/>
                <a:cs typeface="Arial"/>
                <a:sym typeface="Arial"/>
              </a:endParaRPr>
            </a:p>
          </p:txBody>
        </p:sp>
      </p:grpSp>
      <p:sp>
        <p:nvSpPr>
          <p:cNvPr id="1038" name="Google Shape;1038;p69"/>
          <p:cNvSpPr txBox="1"/>
          <p:nvPr/>
        </p:nvSpPr>
        <p:spPr>
          <a:xfrm>
            <a:off x="1048478" y="2775935"/>
            <a:ext cx="7171188"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A. Ngọc Hoàng sai thái tử xuống đầu thai </a:t>
            </a:r>
            <a:endParaRPr/>
          </a:p>
        </p:txBody>
      </p:sp>
      <p:sp>
        <p:nvSpPr>
          <p:cNvPr id="1039" name="Google Shape;1039;p69"/>
          <p:cNvSpPr txBox="1"/>
          <p:nvPr/>
        </p:nvSpPr>
        <p:spPr>
          <a:xfrm>
            <a:off x="1029168" y="4047577"/>
            <a:ext cx="10776091"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 Ngọc Hoàng sai thiên thần xuống dạy phép thần thông</a:t>
            </a:r>
            <a:endParaRPr sz="3200">
              <a:solidFill>
                <a:schemeClr val="dk1"/>
              </a:solidFill>
              <a:latin typeface="Times New Roman"/>
              <a:ea typeface="Times New Roman"/>
              <a:cs typeface="Times New Roman"/>
              <a:sym typeface="Times New Roman"/>
            </a:endParaRPr>
          </a:p>
        </p:txBody>
      </p:sp>
      <p:sp>
        <p:nvSpPr>
          <p:cNvPr id="1040" name="Google Shape;1040;p69"/>
          <p:cNvSpPr txBox="1"/>
          <p:nvPr/>
        </p:nvSpPr>
        <p:spPr>
          <a:xfrm>
            <a:off x="1029168" y="4704121"/>
            <a:ext cx="10549267" cy="1107992"/>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D. Thạch Sanh là con nhà nông dân, mồ côi cha mẹ, sống nghèo khổ bằng nghề kiếm củi </a:t>
            </a:r>
            <a:endParaRPr/>
          </a:p>
        </p:txBody>
      </p:sp>
      <p:sp>
        <p:nvSpPr>
          <p:cNvPr id="1041" name="Google Shape;1041;p69"/>
          <p:cNvSpPr/>
          <p:nvPr/>
        </p:nvSpPr>
        <p:spPr>
          <a:xfrm>
            <a:off x="1048478" y="3413015"/>
            <a:ext cx="8009859"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B. Người mẹ mang thai mười năm mới sinh</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additive="base">
                                        <p:cTn id="7" dur="500"/>
                                        <p:tgtEl>
                                          <p:spTgt spid="103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41"/>
                                        </p:tgtEl>
                                        <p:attrNameLst>
                                          <p:attrName>style.visibility</p:attrName>
                                        </p:attrNameLst>
                                      </p:cBhvr>
                                      <p:to>
                                        <p:strVal val="visible"/>
                                      </p:to>
                                    </p:set>
                                    <p:anim calcmode="lin" valueType="num">
                                      <p:cBhvr additive="base">
                                        <p:cTn id="10" dur="500"/>
                                        <p:tgtEl>
                                          <p:spTgt spid="104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39"/>
                                        </p:tgtEl>
                                        <p:attrNameLst>
                                          <p:attrName>style.visibility</p:attrName>
                                        </p:attrNameLst>
                                      </p:cBhvr>
                                      <p:to>
                                        <p:strVal val="visible"/>
                                      </p:to>
                                    </p:set>
                                    <p:anim calcmode="lin" valueType="num">
                                      <p:cBhvr additive="base">
                                        <p:cTn id="13" dur="500"/>
                                        <p:tgtEl>
                                          <p:spTgt spid="103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40"/>
                                        </p:tgtEl>
                                        <p:attrNameLst>
                                          <p:attrName>style.visibility</p:attrName>
                                        </p:attrNameLst>
                                      </p:cBhvr>
                                      <p:to>
                                        <p:strVal val="visible"/>
                                      </p:to>
                                    </p:set>
                                    <p:anim calcmode="lin" valueType="num">
                                      <p:cBhvr additive="base">
                                        <p:cTn id="16" dur="500"/>
                                        <p:tgtEl>
                                          <p:spTgt spid="10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91"/>
        <p:cNvGrpSpPr/>
        <p:nvPr/>
      </p:nvGrpSpPr>
      <p:grpSpPr>
        <a:xfrm>
          <a:off x="0" y="0"/>
          <a:ext cx="0" cy="0"/>
          <a:chOff x="0" y="0"/>
          <a:chExt cx="0" cy="0"/>
        </a:xfrm>
      </p:grpSpPr>
      <p:sp>
        <p:nvSpPr>
          <p:cNvPr id="292" name="Google Shape;292;p7"/>
          <p:cNvSpPr/>
          <p:nvPr/>
        </p:nvSpPr>
        <p:spPr>
          <a:xfrm>
            <a:off x="709684" y="559558"/>
            <a:ext cx="10904561" cy="2111453"/>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Trong truyện Thánh Gióng, ai được nhà vua </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cử đi tìm người tài?</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(5 chữ cái)</a:t>
            </a:r>
            <a:endParaRPr sz="3200">
              <a:solidFill>
                <a:schemeClr val="dk1"/>
              </a:solidFill>
              <a:latin typeface="Times New Roman"/>
              <a:ea typeface="Times New Roman"/>
              <a:cs typeface="Times New Roman"/>
              <a:sym typeface="Times New Roman"/>
            </a:endParaRPr>
          </a:p>
        </p:txBody>
      </p:sp>
      <p:sp>
        <p:nvSpPr>
          <p:cNvPr id="293" name="Google Shape;293;p7">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70"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pic>
        <p:nvPicPr>
          <p:cNvPr id="1047" name="Google Shape;1047;p70">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1048" name="Google Shape;1048;p70"/>
          <p:cNvSpPr/>
          <p:nvPr/>
        </p:nvSpPr>
        <p:spPr>
          <a:xfrm>
            <a:off x="2871701" y="452978"/>
            <a:ext cx="6513459" cy="183433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Việc giới thiệu xuất thân bình thường, nghèo khó của Thạch Sanh có những ý nghĩa gì?</a:t>
            </a:r>
            <a:endParaRPr/>
          </a:p>
        </p:txBody>
      </p:sp>
      <p:pic>
        <p:nvPicPr>
          <p:cNvPr id="1049" name="Google Shape;1049;p70"/>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1050" name="Google Shape;1050;p70"/>
          <p:cNvGrpSpPr/>
          <p:nvPr/>
        </p:nvGrpSpPr>
        <p:grpSpPr>
          <a:xfrm>
            <a:off x="682752" y="2613176"/>
            <a:ext cx="11009376" cy="3791846"/>
            <a:chOff x="1326262" y="3434848"/>
            <a:chExt cx="4661569" cy="2844396"/>
          </a:xfrm>
        </p:grpSpPr>
        <p:sp>
          <p:nvSpPr>
            <p:cNvPr id="1051" name="Google Shape;1051;p70"/>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1052" name="Google Shape;1052;p70"/>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Arial"/>
                <a:ea typeface="Arial"/>
                <a:cs typeface="Arial"/>
                <a:sym typeface="Arial"/>
              </a:endParaRPr>
            </a:p>
          </p:txBody>
        </p:sp>
      </p:grpSp>
      <p:sp>
        <p:nvSpPr>
          <p:cNvPr id="1053" name="Google Shape;1053;p70"/>
          <p:cNvSpPr txBox="1"/>
          <p:nvPr/>
        </p:nvSpPr>
        <p:spPr>
          <a:xfrm>
            <a:off x="968016" y="2697336"/>
            <a:ext cx="10525640" cy="1107992"/>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A. Thạch Sanh có cuộc đời bình dị và gần gũi với nhân dân lao động.</a:t>
            </a:r>
            <a:endParaRPr/>
          </a:p>
        </p:txBody>
      </p:sp>
      <p:sp>
        <p:nvSpPr>
          <p:cNvPr id="1054" name="Google Shape;1054;p70"/>
          <p:cNvSpPr txBox="1"/>
          <p:nvPr/>
        </p:nvSpPr>
        <p:spPr>
          <a:xfrm>
            <a:off x="916037" y="4737531"/>
            <a:ext cx="10776091"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 Thạch Sanh rất yêu thương cha mẹ và đồng ruộng quê nhà</a:t>
            </a:r>
            <a:endParaRPr sz="3200">
              <a:solidFill>
                <a:schemeClr val="dk1"/>
              </a:solidFill>
              <a:latin typeface="Times New Roman"/>
              <a:ea typeface="Times New Roman"/>
              <a:cs typeface="Times New Roman"/>
              <a:sym typeface="Times New Roman"/>
            </a:endParaRPr>
          </a:p>
        </p:txBody>
      </p:sp>
      <p:sp>
        <p:nvSpPr>
          <p:cNvPr id="1055" name="Google Shape;1055;p70"/>
          <p:cNvSpPr txBox="1"/>
          <p:nvPr/>
        </p:nvSpPr>
        <p:spPr>
          <a:xfrm>
            <a:off x="916037" y="5451466"/>
            <a:ext cx="10549267"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D. Thạch Sanh sẽ có một cuộc đời nhiều gian truân, vất vả</a:t>
            </a:r>
            <a:endParaRPr sz="3200">
              <a:solidFill>
                <a:schemeClr val="dk1"/>
              </a:solidFill>
              <a:latin typeface="Times New Roman"/>
              <a:ea typeface="Times New Roman"/>
              <a:cs typeface="Times New Roman"/>
              <a:sym typeface="Times New Roman"/>
            </a:endParaRPr>
          </a:p>
        </p:txBody>
      </p:sp>
      <p:sp>
        <p:nvSpPr>
          <p:cNvPr id="1056" name="Google Shape;1056;p70"/>
          <p:cNvSpPr/>
          <p:nvPr/>
        </p:nvSpPr>
        <p:spPr>
          <a:xfrm>
            <a:off x="968016" y="3699941"/>
            <a:ext cx="10329213" cy="1107992"/>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B. Thạch Sanh sớm phải chống chọi với những khó khăn của thiên nhiên.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53"/>
                                        </p:tgtEl>
                                        <p:attrNameLst>
                                          <p:attrName>style.visibility</p:attrName>
                                        </p:attrNameLst>
                                      </p:cBhvr>
                                      <p:to>
                                        <p:strVal val="visible"/>
                                      </p:to>
                                    </p:set>
                                    <p:anim calcmode="lin" valueType="num">
                                      <p:cBhvr additive="base">
                                        <p:cTn id="7" dur="500"/>
                                        <p:tgtEl>
                                          <p:spTgt spid="105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56"/>
                                        </p:tgtEl>
                                        <p:attrNameLst>
                                          <p:attrName>style.visibility</p:attrName>
                                        </p:attrNameLst>
                                      </p:cBhvr>
                                      <p:to>
                                        <p:strVal val="visible"/>
                                      </p:to>
                                    </p:set>
                                    <p:anim calcmode="lin" valueType="num">
                                      <p:cBhvr additive="base">
                                        <p:cTn id="10" dur="500"/>
                                        <p:tgtEl>
                                          <p:spTgt spid="105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54"/>
                                        </p:tgtEl>
                                        <p:attrNameLst>
                                          <p:attrName>style.visibility</p:attrName>
                                        </p:attrNameLst>
                                      </p:cBhvr>
                                      <p:to>
                                        <p:strVal val="visible"/>
                                      </p:to>
                                    </p:set>
                                    <p:anim calcmode="lin" valueType="num">
                                      <p:cBhvr additive="base">
                                        <p:cTn id="13" dur="500"/>
                                        <p:tgtEl>
                                          <p:spTgt spid="105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55"/>
                                        </p:tgtEl>
                                        <p:attrNameLst>
                                          <p:attrName>style.visibility</p:attrName>
                                        </p:attrNameLst>
                                      </p:cBhvr>
                                      <p:to>
                                        <p:strVal val="visible"/>
                                      </p:to>
                                    </p:set>
                                    <p:anim calcmode="lin" valueType="num">
                                      <p:cBhvr additive="base">
                                        <p:cTn id="16" dur="500"/>
                                        <p:tgtEl>
                                          <p:spTgt spid="10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p71"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pic>
        <p:nvPicPr>
          <p:cNvPr id="1062" name="Google Shape;1062;p71">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1063" name="Google Shape;1063;p71"/>
          <p:cNvSpPr/>
          <p:nvPr/>
        </p:nvSpPr>
        <p:spPr>
          <a:xfrm>
            <a:off x="2871701" y="322470"/>
            <a:ext cx="6513459" cy="165705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Hình ảnh niêu cơm ăn hết lại đầy trong truyện Thạch Sanh không thể hiện ý nghĩa nào?</a:t>
            </a:r>
            <a:endParaRPr/>
          </a:p>
        </p:txBody>
      </p:sp>
      <p:pic>
        <p:nvPicPr>
          <p:cNvPr id="1064" name="Google Shape;1064;p71"/>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1065" name="Google Shape;1065;p71"/>
          <p:cNvGrpSpPr/>
          <p:nvPr/>
        </p:nvGrpSpPr>
        <p:grpSpPr>
          <a:xfrm>
            <a:off x="597408" y="2227154"/>
            <a:ext cx="11009376" cy="4177867"/>
            <a:chOff x="1326262" y="3434848"/>
            <a:chExt cx="4661569" cy="2844396"/>
          </a:xfrm>
        </p:grpSpPr>
        <p:sp>
          <p:nvSpPr>
            <p:cNvPr id="1066" name="Google Shape;1066;p71"/>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1067" name="Google Shape;1067;p71"/>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Arial"/>
                <a:ea typeface="Arial"/>
                <a:cs typeface="Arial"/>
                <a:sym typeface="Arial"/>
              </a:endParaRPr>
            </a:p>
          </p:txBody>
        </p:sp>
      </p:grpSp>
      <p:sp>
        <p:nvSpPr>
          <p:cNvPr id="1068" name="Google Shape;1068;p71"/>
          <p:cNvSpPr txBox="1"/>
          <p:nvPr/>
        </p:nvSpPr>
        <p:spPr>
          <a:xfrm>
            <a:off x="807819" y="2395110"/>
            <a:ext cx="10610699" cy="984881"/>
          </a:xfrm>
          <a:prstGeom prst="rect">
            <a:avLst/>
          </a:prstGeom>
          <a:noFill/>
          <a:ln>
            <a:noFill/>
          </a:ln>
        </p:spPr>
        <p:txBody>
          <a:bodyPr spcFirstLastPara="1" wrap="square" lIns="121900" tIns="60950" rIns="121900" bIns="6095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A. Khát vọng chung sống hòa bình và tình bác ái, khoan dung của dân tộc ta.</a:t>
            </a:r>
            <a:endParaRPr/>
          </a:p>
        </p:txBody>
      </p:sp>
      <p:sp>
        <p:nvSpPr>
          <p:cNvPr id="1069" name="Google Shape;1069;p71"/>
          <p:cNvSpPr txBox="1"/>
          <p:nvPr/>
        </p:nvSpPr>
        <p:spPr>
          <a:xfrm>
            <a:off x="816515" y="4328281"/>
            <a:ext cx="10790269" cy="984881"/>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C. Thể hiện tài năng phi thường của Thạch Sanh, không chỉ khiến quân giặc quy hàng mà còn "tâm phục, khẩu phục".</a:t>
            </a:r>
            <a:endParaRPr sz="2800">
              <a:solidFill>
                <a:schemeClr val="dk1"/>
              </a:solidFill>
              <a:latin typeface="Times New Roman"/>
              <a:ea typeface="Times New Roman"/>
              <a:cs typeface="Times New Roman"/>
              <a:sym typeface="Times New Roman"/>
            </a:endParaRPr>
          </a:p>
        </p:txBody>
      </p:sp>
      <p:sp>
        <p:nvSpPr>
          <p:cNvPr id="1070" name="Google Shape;1070;p71"/>
          <p:cNvSpPr txBox="1"/>
          <p:nvPr/>
        </p:nvSpPr>
        <p:spPr>
          <a:xfrm>
            <a:off x="807819" y="5444804"/>
            <a:ext cx="10549267" cy="553994"/>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D. Ước mơ về cuộc sống đầy đủ, no ấm, sung túc của nhân dân.</a:t>
            </a:r>
            <a:endParaRPr sz="2800">
              <a:solidFill>
                <a:schemeClr val="dk1"/>
              </a:solidFill>
              <a:latin typeface="Times New Roman"/>
              <a:ea typeface="Times New Roman"/>
              <a:cs typeface="Times New Roman"/>
              <a:sym typeface="Times New Roman"/>
            </a:endParaRPr>
          </a:p>
        </p:txBody>
      </p:sp>
      <p:sp>
        <p:nvSpPr>
          <p:cNvPr id="1071" name="Google Shape;1071;p71"/>
          <p:cNvSpPr/>
          <p:nvPr/>
        </p:nvSpPr>
        <p:spPr>
          <a:xfrm>
            <a:off x="807819" y="3366800"/>
            <a:ext cx="10745975" cy="984881"/>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B. Thể hiện mơ ước về một quốc gia giàu mạnh, quân đội hùng cường để có thể tự bảo vệ đất nước trước lũ giặc ngoại xâm hung bạo.</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68"/>
                                        </p:tgtEl>
                                        <p:attrNameLst>
                                          <p:attrName>style.visibility</p:attrName>
                                        </p:attrNameLst>
                                      </p:cBhvr>
                                      <p:to>
                                        <p:strVal val="visible"/>
                                      </p:to>
                                    </p:set>
                                    <p:anim calcmode="lin" valueType="num">
                                      <p:cBhvr additive="base">
                                        <p:cTn id="7" dur="500"/>
                                        <p:tgtEl>
                                          <p:spTgt spid="1068"/>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071"/>
                                        </p:tgtEl>
                                        <p:attrNameLst>
                                          <p:attrName>style.visibility</p:attrName>
                                        </p:attrNameLst>
                                      </p:cBhvr>
                                      <p:to>
                                        <p:strVal val="visible"/>
                                      </p:to>
                                    </p:set>
                                    <p:animEffect transition="in" filter="fade">
                                      <p:cBhvr>
                                        <p:cTn id="10" dur="500"/>
                                        <p:tgtEl>
                                          <p:spTgt spid="1071"/>
                                        </p:tgtEl>
                                      </p:cBhvr>
                                    </p:animEffect>
                                  </p:childTnLst>
                                </p:cTn>
                              </p:par>
                              <p:par>
                                <p:cTn id="11" presetID="2" presetClass="entr" presetSubtype="4" fill="hold" nodeType="withEffect">
                                  <p:stCondLst>
                                    <p:cond delay="0"/>
                                  </p:stCondLst>
                                  <p:childTnLst>
                                    <p:set>
                                      <p:cBhvr>
                                        <p:cTn id="12" dur="1" fill="hold">
                                          <p:stCondLst>
                                            <p:cond delay="0"/>
                                          </p:stCondLst>
                                        </p:cTn>
                                        <p:tgtEl>
                                          <p:spTgt spid="1069"/>
                                        </p:tgtEl>
                                        <p:attrNameLst>
                                          <p:attrName>style.visibility</p:attrName>
                                        </p:attrNameLst>
                                      </p:cBhvr>
                                      <p:to>
                                        <p:strVal val="visible"/>
                                      </p:to>
                                    </p:set>
                                    <p:anim calcmode="lin" valueType="num">
                                      <p:cBhvr additive="base">
                                        <p:cTn id="13" dur="500"/>
                                        <p:tgtEl>
                                          <p:spTgt spid="106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70"/>
                                        </p:tgtEl>
                                        <p:attrNameLst>
                                          <p:attrName>style.visibility</p:attrName>
                                        </p:attrNameLst>
                                      </p:cBhvr>
                                      <p:to>
                                        <p:strVal val="visible"/>
                                      </p:to>
                                    </p:set>
                                    <p:anim calcmode="lin" valueType="num">
                                      <p:cBhvr additive="base">
                                        <p:cTn id="16" dur="500"/>
                                        <p:tgtEl>
                                          <p:spTgt spid="10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72"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pic>
        <p:nvPicPr>
          <p:cNvPr id="1077" name="Google Shape;1077;p72">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1078" name="Google Shape;1078;p72"/>
          <p:cNvSpPr/>
          <p:nvPr/>
        </p:nvSpPr>
        <p:spPr>
          <a:xfrm>
            <a:off x="2871701" y="452978"/>
            <a:ext cx="6513459" cy="183433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a:solidFill>
                  <a:schemeClr val="dk1"/>
                </a:solidFill>
                <a:latin typeface="Times New Roman"/>
                <a:ea typeface="Times New Roman"/>
                <a:cs typeface="Times New Roman"/>
                <a:sym typeface="Times New Roman"/>
              </a:rPr>
              <a:t>Dòng nào nêu đúng giá trị biểu đạt của tiếng đàn thần xuất hiện hai lần ?</a:t>
            </a:r>
            <a:endParaRPr/>
          </a:p>
        </p:txBody>
      </p:sp>
      <p:pic>
        <p:nvPicPr>
          <p:cNvPr id="1079" name="Google Shape;1079;p72"/>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1080" name="Google Shape;1080;p72"/>
          <p:cNvGrpSpPr/>
          <p:nvPr/>
        </p:nvGrpSpPr>
        <p:grpSpPr>
          <a:xfrm>
            <a:off x="548640" y="2613176"/>
            <a:ext cx="11180064" cy="3922355"/>
            <a:chOff x="1326262" y="3434848"/>
            <a:chExt cx="4661569" cy="2844396"/>
          </a:xfrm>
        </p:grpSpPr>
        <p:sp>
          <p:nvSpPr>
            <p:cNvPr id="1081" name="Google Shape;1081;p72"/>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1082" name="Google Shape;1082;p72"/>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Arial"/>
                <a:ea typeface="Arial"/>
                <a:cs typeface="Arial"/>
                <a:sym typeface="Arial"/>
              </a:endParaRPr>
            </a:p>
          </p:txBody>
        </p:sp>
      </p:grpSp>
      <p:sp>
        <p:nvSpPr>
          <p:cNvPr id="1083" name="Google Shape;1083;p72"/>
          <p:cNvSpPr txBox="1"/>
          <p:nvPr/>
        </p:nvSpPr>
        <p:spPr>
          <a:xfrm>
            <a:off x="664674" y="2609779"/>
            <a:ext cx="10724111" cy="553994"/>
          </a:xfrm>
          <a:prstGeom prst="rect">
            <a:avLst/>
          </a:prstGeom>
          <a:noFill/>
          <a:ln>
            <a:noFill/>
          </a:ln>
        </p:spPr>
        <p:txBody>
          <a:bodyPr spcFirstLastPara="1" wrap="square" lIns="121900" tIns="60950" rIns="121900" bIns="6095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A. Tiếng đàn biểu hiện cho tài năng xuất chúng của quần chúng nhân dân </a:t>
            </a:r>
            <a:endParaRPr/>
          </a:p>
        </p:txBody>
      </p:sp>
      <p:sp>
        <p:nvSpPr>
          <p:cNvPr id="1084" name="Google Shape;1084;p72"/>
          <p:cNvSpPr txBox="1"/>
          <p:nvPr/>
        </p:nvSpPr>
        <p:spPr>
          <a:xfrm>
            <a:off x="612694" y="4284259"/>
            <a:ext cx="10776091" cy="984881"/>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C. Tiếng đàn là biểu tượng của công lí, vạch mặt  kẻ xấu và nói lên sự yêu chuộng hòa bình </a:t>
            </a:r>
            <a:endParaRPr/>
          </a:p>
        </p:txBody>
      </p:sp>
      <p:sp>
        <p:nvSpPr>
          <p:cNvPr id="1085" name="Google Shape;1085;p72"/>
          <p:cNvSpPr txBox="1"/>
          <p:nvPr/>
        </p:nvSpPr>
        <p:spPr>
          <a:xfrm>
            <a:off x="612694" y="5349071"/>
            <a:ext cx="10549267" cy="984881"/>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D. Tiếng đàn biểu hiện cho nỗi nhớ quê hương và khát vọng tự do của Thạch Sanh</a:t>
            </a:r>
            <a:endParaRPr sz="2800">
              <a:solidFill>
                <a:schemeClr val="dk1"/>
              </a:solidFill>
              <a:latin typeface="Times New Roman"/>
              <a:ea typeface="Times New Roman"/>
              <a:cs typeface="Times New Roman"/>
              <a:sym typeface="Times New Roman"/>
            </a:endParaRPr>
          </a:p>
        </p:txBody>
      </p:sp>
      <p:sp>
        <p:nvSpPr>
          <p:cNvPr id="1086" name="Google Shape;1086;p72"/>
          <p:cNvSpPr/>
          <p:nvPr/>
        </p:nvSpPr>
        <p:spPr>
          <a:xfrm>
            <a:off x="664674" y="3251282"/>
            <a:ext cx="10724111" cy="984881"/>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B. Tiếng đàn là khát vọng cống hiến nghệ thuật, làm đẹp cho đời của người nghệ sĩ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83"/>
                                        </p:tgtEl>
                                        <p:attrNameLst>
                                          <p:attrName>style.visibility</p:attrName>
                                        </p:attrNameLst>
                                      </p:cBhvr>
                                      <p:to>
                                        <p:strVal val="visible"/>
                                      </p:to>
                                    </p:set>
                                    <p:anim calcmode="lin" valueType="num">
                                      <p:cBhvr additive="base">
                                        <p:cTn id="7" dur="500"/>
                                        <p:tgtEl>
                                          <p:spTgt spid="108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86"/>
                                        </p:tgtEl>
                                        <p:attrNameLst>
                                          <p:attrName>style.visibility</p:attrName>
                                        </p:attrNameLst>
                                      </p:cBhvr>
                                      <p:to>
                                        <p:strVal val="visible"/>
                                      </p:to>
                                    </p:set>
                                    <p:anim calcmode="lin" valueType="num">
                                      <p:cBhvr additive="base">
                                        <p:cTn id="10" dur="500"/>
                                        <p:tgtEl>
                                          <p:spTgt spid="108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84"/>
                                        </p:tgtEl>
                                        <p:attrNameLst>
                                          <p:attrName>style.visibility</p:attrName>
                                        </p:attrNameLst>
                                      </p:cBhvr>
                                      <p:to>
                                        <p:strVal val="visible"/>
                                      </p:to>
                                    </p:set>
                                    <p:anim calcmode="lin" valueType="num">
                                      <p:cBhvr additive="base">
                                        <p:cTn id="13" dur="500"/>
                                        <p:tgtEl>
                                          <p:spTgt spid="108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85"/>
                                        </p:tgtEl>
                                        <p:attrNameLst>
                                          <p:attrName>style.visibility</p:attrName>
                                        </p:attrNameLst>
                                      </p:cBhvr>
                                      <p:to>
                                        <p:strVal val="visible"/>
                                      </p:to>
                                    </p:set>
                                    <p:anim calcmode="lin" valueType="num">
                                      <p:cBhvr additive="base">
                                        <p:cTn id="16" dur="500"/>
                                        <p:tgtEl>
                                          <p:spTgt spid="10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Google Shape;1091;p73" descr="A waterfall in a forest&#10;&#10;Description automatically generated with medium confidence"/>
          <p:cNvPicPr preferRelativeResize="0"/>
          <p:nvPr/>
        </p:nvPicPr>
        <p:blipFill rotWithShape="1">
          <a:blip r:embed="rId3">
            <a:alphaModFix/>
          </a:blip>
          <a:srcRect/>
          <a:stretch/>
        </p:blipFill>
        <p:spPr>
          <a:xfrm>
            <a:off x="-1" y="-1"/>
            <a:ext cx="12192001" cy="6879771"/>
          </a:xfrm>
          <a:prstGeom prst="rect">
            <a:avLst/>
          </a:prstGeom>
          <a:noFill/>
          <a:ln>
            <a:noFill/>
          </a:ln>
        </p:spPr>
      </p:pic>
      <p:pic>
        <p:nvPicPr>
          <p:cNvPr id="1092" name="Google Shape;1092;p73">
            <a:hlinkClick r:id="rId4" action="ppaction://hlinksldjump"/>
          </p:cNvPr>
          <p:cNvPicPr preferRelativeResize="0"/>
          <p:nvPr/>
        </p:nvPicPr>
        <p:blipFill rotWithShape="1">
          <a:blip r:embed="rId5">
            <a:alphaModFix/>
          </a:blip>
          <a:srcRect/>
          <a:stretch/>
        </p:blipFill>
        <p:spPr>
          <a:xfrm>
            <a:off x="335035" y="322469"/>
            <a:ext cx="2377016" cy="1834331"/>
          </a:xfrm>
          <a:prstGeom prst="ellipse">
            <a:avLst/>
          </a:prstGeom>
          <a:noFill/>
          <a:ln>
            <a:noFill/>
          </a:ln>
        </p:spPr>
      </p:pic>
      <p:sp>
        <p:nvSpPr>
          <p:cNvPr id="1093" name="Google Shape;1093;p73"/>
          <p:cNvSpPr/>
          <p:nvPr/>
        </p:nvSpPr>
        <p:spPr>
          <a:xfrm>
            <a:off x="2650383" y="209492"/>
            <a:ext cx="7028203" cy="214299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Chi tiết mẹ con Lí Thông dù đã được Thạch Sanh tha mạng nhưng vẫn bị sét đánh chết, hóa thành con bọ hung có ý nghĩa gì ? </a:t>
            </a:r>
            <a:endParaRPr/>
          </a:p>
        </p:txBody>
      </p:sp>
      <p:pic>
        <p:nvPicPr>
          <p:cNvPr id="1094" name="Google Shape;1094;p73"/>
          <p:cNvPicPr preferRelativeResize="0"/>
          <p:nvPr/>
        </p:nvPicPr>
        <p:blipFill rotWithShape="1">
          <a:blip r:embed="rId6">
            <a:alphaModFix/>
          </a:blip>
          <a:srcRect/>
          <a:stretch/>
        </p:blipFill>
        <p:spPr>
          <a:xfrm>
            <a:off x="9292377" y="-70355"/>
            <a:ext cx="2096408" cy="2142995"/>
          </a:xfrm>
          <a:prstGeom prst="rect">
            <a:avLst/>
          </a:prstGeom>
          <a:noFill/>
          <a:ln>
            <a:noFill/>
          </a:ln>
        </p:spPr>
      </p:pic>
      <p:grpSp>
        <p:nvGrpSpPr>
          <p:cNvPr id="1095" name="Google Shape;1095;p73"/>
          <p:cNvGrpSpPr/>
          <p:nvPr/>
        </p:nvGrpSpPr>
        <p:grpSpPr>
          <a:xfrm>
            <a:off x="530116" y="2674957"/>
            <a:ext cx="11113244" cy="3860573"/>
            <a:chOff x="1326262" y="3434848"/>
            <a:chExt cx="4661569" cy="2844396"/>
          </a:xfrm>
        </p:grpSpPr>
        <p:sp>
          <p:nvSpPr>
            <p:cNvPr id="1096" name="Google Shape;1096;p73"/>
            <p:cNvSpPr/>
            <p:nvPr/>
          </p:nvSpPr>
          <p:spPr>
            <a:xfrm>
              <a:off x="1326262" y="3434848"/>
              <a:ext cx="4661569" cy="2844396"/>
            </a:xfrm>
            <a:prstGeom prst="rect">
              <a:avLst/>
            </a:prstGeom>
            <a:solidFill>
              <a:srgbClr val="FAE2E9"/>
            </a:solid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endParaRPr sz="2400">
                <a:solidFill>
                  <a:srgbClr val="FBE4D4"/>
                </a:solidFill>
                <a:latin typeface="Times New Roman"/>
                <a:ea typeface="Times New Roman"/>
                <a:cs typeface="Times New Roman"/>
                <a:sym typeface="Times New Roman"/>
              </a:endParaRPr>
            </a:p>
          </p:txBody>
        </p:sp>
        <p:sp>
          <p:nvSpPr>
            <p:cNvPr id="1097" name="Google Shape;1097;p73"/>
            <p:cNvSpPr/>
            <p:nvPr/>
          </p:nvSpPr>
          <p:spPr>
            <a:xfrm>
              <a:off x="5224412" y="4857046"/>
              <a:ext cx="763419" cy="1376841"/>
            </a:xfrm>
            <a:custGeom>
              <a:avLst/>
              <a:gdLst/>
              <a:ahLst/>
              <a:cxnLst/>
              <a:rect l="l" t="t" r="r" b="b"/>
              <a:pathLst>
                <a:path w="411" h="412" extrusionOk="0">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AE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FBE4D4"/>
                </a:solidFill>
                <a:latin typeface="Arial"/>
                <a:ea typeface="Arial"/>
                <a:cs typeface="Arial"/>
                <a:sym typeface="Arial"/>
              </a:endParaRPr>
            </a:p>
          </p:txBody>
        </p:sp>
      </p:grpSp>
      <p:sp>
        <p:nvSpPr>
          <p:cNvPr id="1098" name="Google Shape;1098;p73"/>
          <p:cNvSpPr txBox="1"/>
          <p:nvPr/>
        </p:nvSpPr>
        <p:spPr>
          <a:xfrm>
            <a:off x="664674" y="2813451"/>
            <a:ext cx="10298811" cy="61554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A. Sức mạnh siêu nhân bí ẩn, không thể lường trước được </a:t>
            </a:r>
            <a:endParaRPr/>
          </a:p>
        </p:txBody>
      </p:sp>
      <p:sp>
        <p:nvSpPr>
          <p:cNvPr id="1099" name="Google Shape;1099;p73"/>
          <p:cNvSpPr txBox="1"/>
          <p:nvPr/>
        </p:nvSpPr>
        <p:spPr>
          <a:xfrm>
            <a:off x="548640" y="4738617"/>
            <a:ext cx="10776091"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 Cảnh báo cần phải thận trọng trước thiên tai, bão gió</a:t>
            </a:r>
            <a:endParaRPr sz="3200">
              <a:solidFill>
                <a:schemeClr val="dk1"/>
              </a:solidFill>
              <a:latin typeface="Times New Roman"/>
              <a:ea typeface="Times New Roman"/>
              <a:cs typeface="Times New Roman"/>
              <a:sym typeface="Times New Roman"/>
            </a:endParaRPr>
          </a:p>
        </p:txBody>
      </p:sp>
      <p:sp>
        <p:nvSpPr>
          <p:cNvPr id="1100" name="Google Shape;1100;p73"/>
          <p:cNvSpPr txBox="1"/>
          <p:nvPr/>
        </p:nvSpPr>
        <p:spPr>
          <a:xfrm>
            <a:off x="548640" y="5531789"/>
            <a:ext cx="10549267" cy="615553"/>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D. Cảnh báo tai nạn có thể ập tới bất cứ lúc nào </a:t>
            </a:r>
            <a:endParaRPr/>
          </a:p>
        </p:txBody>
      </p:sp>
      <p:sp>
        <p:nvSpPr>
          <p:cNvPr id="1101" name="Google Shape;1101;p73"/>
          <p:cNvSpPr/>
          <p:nvPr/>
        </p:nvSpPr>
        <p:spPr>
          <a:xfrm>
            <a:off x="664674" y="3582304"/>
            <a:ext cx="10660057" cy="1107992"/>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B. Phản ánh quan niệm cái ác sẽ bị trừng trị, kẻ gieo gió ắt phải gặt bão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98"/>
                                        </p:tgtEl>
                                        <p:attrNameLst>
                                          <p:attrName>style.visibility</p:attrName>
                                        </p:attrNameLst>
                                      </p:cBhvr>
                                      <p:to>
                                        <p:strVal val="visible"/>
                                      </p:to>
                                    </p:set>
                                    <p:anim calcmode="lin" valueType="num">
                                      <p:cBhvr additive="base">
                                        <p:cTn id="7" dur="500"/>
                                        <p:tgtEl>
                                          <p:spTgt spid="109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101"/>
                                        </p:tgtEl>
                                        <p:attrNameLst>
                                          <p:attrName>style.visibility</p:attrName>
                                        </p:attrNameLst>
                                      </p:cBhvr>
                                      <p:to>
                                        <p:strVal val="visible"/>
                                      </p:to>
                                    </p:set>
                                    <p:anim calcmode="lin" valueType="num">
                                      <p:cBhvr additive="base">
                                        <p:cTn id="10" dur="500"/>
                                        <p:tgtEl>
                                          <p:spTgt spid="110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99"/>
                                        </p:tgtEl>
                                        <p:attrNameLst>
                                          <p:attrName>style.visibility</p:attrName>
                                        </p:attrNameLst>
                                      </p:cBhvr>
                                      <p:to>
                                        <p:strVal val="visible"/>
                                      </p:to>
                                    </p:set>
                                    <p:anim calcmode="lin" valueType="num">
                                      <p:cBhvr additive="base">
                                        <p:cTn id="13" dur="500"/>
                                        <p:tgtEl>
                                          <p:spTgt spid="109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00"/>
                                        </p:tgtEl>
                                        <p:attrNameLst>
                                          <p:attrName>style.visibility</p:attrName>
                                        </p:attrNameLst>
                                      </p:cBhvr>
                                      <p:to>
                                        <p:strVal val="visible"/>
                                      </p:to>
                                    </p:set>
                                    <p:anim calcmode="lin" valueType="num">
                                      <p:cBhvr additive="base">
                                        <p:cTn id="16" dur="500"/>
                                        <p:tgtEl>
                                          <p:spTgt spid="1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p74"/>
          <p:cNvPicPr preferRelativeResize="0"/>
          <p:nvPr/>
        </p:nvPicPr>
        <p:blipFill rotWithShape="1">
          <a:blip r:embed="rId3">
            <a:alphaModFix/>
          </a:blip>
          <a:srcRect l="26455" t="25449" r="-48" b="17034"/>
          <a:stretch/>
        </p:blipFill>
        <p:spPr>
          <a:xfrm>
            <a:off x="-2" y="-78659"/>
            <a:ext cx="12231331" cy="6921912"/>
          </a:xfrm>
          <a:prstGeom prst="rect">
            <a:avLst/>
          </a:prstGeom>
          <a:noFill/>
          <a:ln>
            <a:noFill/>
          </a:ln>
        </p:spPr>
      </p:pic>
      <p:pic>
        <p:nvPicPr>
          <p:cNvPr id="1108" name="Google Shape;1108;p74"/>
          <p:cNvPicPr preferRelativeResize="0"/>
          <p:nvPr/>
        </p:nvPicPr>
        <p:blipFill rotWithShape="1">
          <a:blip r:embed="rId4">
            <a:alphaModFix/>
          </a:blip>
          <a:srcRect/>
          <a:stretch/>
        </p:blipFill>
        <p:spPr>
          <a:xfrm>
            <a:off x="0" y="2550517"/>
            <a:ext cx="12190992" cy="4307484"/>
          </a:xfrm>
          <a:prstGeom prst="rect">
            <a:avLst/>
          </a:prstGeom>
          <a:noFill/>
          <a:ln>
            <a:noFill/>
          </a:ln>
        </p:spPr>
      </p:pic>
      <p:pic>
        <p:nvPicPr>
          <p:cNvPr id="1109" name="Google Shape;1109;p74"/>
          <p:cNvPicPr preferRelativeResize="0"/>
          <p:nvPr/>
        </p:nvPicPr>
        <p:blipFill rotWithShape="1">
          <a:blip r:embed="rId5">
            <a:alphaModFix/>
          </a:blip>
          <a:srcRect/>
          <a:stretch/>
        </p:blipFill>
        <p:spPr>
          <a:xfrm>
            <a:off x="142229" y="1104799"/>
            <a:ext cx="11906535" cy="1609211"/>
          </a:xfrm>
          <a:prstGeom prst="rect">
            <a:avLst/>
          </a:prstGeom>
          <a:noFill/>
          <a:ln>
            <a:noFill/>
          </a:ln>
        </p:spPr>
      </p:pic>
      <p:pic>
        <p:nvPicPr>
          <p:cNvPr id="1110" name="Google Shape;1110;p74"/>
          <p:cNvPicPr preferRelativeResize="0"/>
          <p:nvPr/>
        </p:nvPicPr>
        <p:blipFill rotWithShape="1">
          <a:blip r:embed="rId6">
            <a:alphaModFix/>
          </a:blip>
          <a:srcRect/>
          <a:stretch/>
        </p:blipFill>
        <p:spPr>
          <a:xfrm>
            <a:off x="408873" y="274865"/>
            <a:ext cx="1641720" cy="2275652"/>
          </a:xfrm>
          <a:prstGeom prst="rect">
            <a:avLst/>
          </a:prstGeom>
          <a:noFill/>
          <a:ln>
            <a:noFill/>
          </a:ln>
        </p:spPr>
      </p:pic>
      <p:sp>
        <p:nvSpPr>
          <p:cNvPr id="1111" name="Google Shape;1111;p74"/>
          <p:cNvSpPr/>
          <p:nvPr/>
        </p:nvSpPr>
        <p:spPr>
          <a:xfrm>
            <a:off x="4337179" y="1604555"/>
            <a:ext cx="2268693" cy="2347629"/>
          </a:xfrm>
          <a:custGeom>
            <a:avLst/>
            <a:gdLst/>
            <a:ahLst/>
            <a:cxnLst/>
            <a:rect l="l" t="t" r="r" b="b"/>
            <a:pathLst>
              <a:path w="1098550" h="1136650" extrusionOk="0">
                <a:moveTo>
                  <a:pt x="0" y="815975"/>
                </a:moveTo>
                <a:lnTo>
                  <a:pt x="482600" y="0"/>
                </a:lnTo>
                <a:lnTo>
                  <a:pt x="584200" y="28575"/>
                </a:lnTo>
                <a:lnTo>
                  <a:pt x="1098550" y="1136650"/>
                </a:lnTo>
              </a:path>
            </a:pathLst>
          </a:custGeom>
          <a:noFill/>
          <a:ln w="19050" cap="flat" cmpd="sng">
            <a:solidFill>
              <a:srgbClr val="7CCDA9"/>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600">
              <a:solidFill>
                <a:srgbClr val="FFFFFF"/>
              </a:solidFill>
              <a:latin typeface="Arial"/>
              <a:ea typeface="Arial"/>
              <a:cs typeface="Arial"/>
              <a:sym typeface="Arial"/>
            </a:endParaRPr>
          </a:p>
        </p:txBody>
      </p:sp>
      <p:sp>
        <p:nvSpPr>
          <p:cNvPr id="1112" name="Google Shape;1112;p74"/>
          <p:cNvSpPr/>
          <p:nvPr/>
        </p:nvSpPr>
        <p:spPr>
          <a:xfrm rot="588792">
            <a:off x="3025274" y="3297006"/>
            <a:ext cx="4031505" cy="1777533"/>
          </a:xfrm>
          <a:prstGeom prst="roundRect">
            <a:avLst>
              <a:gd name="adj" fmla="val 11293"/>
            </a:avLst>
          </a:prstGeom>
          <a:solidFill>
            <a:srgbClr val="7CCDA9"/>
          </a:solidFill>
          <a:ln w="9525"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5500" b="1">
                <a:solidFill>
                  <a:srgbClr val="FFFFFF"/>
                </a:solidFill>
                <a:latin typeface="Arial"/>
                <a:ea typeface="Arial"/>
                <a:cs typeface="Arial"/>
                <a:sym typeface="Arial"/>
              </a:rPr>
              <a:t>VẬN DỤNG</a:t>
            </a:r>
            <a:endParaRPr sz="5500" b="1">
              <a:solidFill>
                <a:srgbClr val="FFFFFF"/>
              </a:solidFill>
              <a:latin typeface="Arial"/>
              <a:ea typeface="Arial"/>
              <a:cs typeface="Arial"/>
              <a:sym typeface="Arial"/>
            </a:endParaRPr>
          </a:p>
        </p:txBody>
      </p:sp>
      <p:sp>
        <p:nvSpPr>
          <p:cNvPr id="1113" name="Google Shape;1113;p74"/>
          <p:cNvSpPr/>
          <p:nvPr/>
        </p:nvSpPr>
        <p:spPr>
          <a:xfrm>
            <a:off x="5025681" y="1408948"/>
            <a:ext cx="891689" cy="891691"/>
          </a:xfrm>
          <a:prstGeom prst="ellipse">
            <a:avLst/>
          </a:prstGeom>
          <a:solidFill>
            <a:srgbClr val="7CCDA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4300">
                <a:solidFill>
                  <a:srgbClr val="FFFFFF"/>
                </a:solidFill>
                <a:latin typeface="Arial"/>
                <a:ea typeface="Arial"/>
                <a:cs typeface="Arial"/>
                <a:sym typeface="Arial"/>
              </a:rPr>
              <a:t>V.</a:t>
            </a:r>
            <a:endParaRPr sz="4300">
              <a:solidFill>
                <a:srgbClr val="FFFFFF"/>
              </a:solidFill>
              <a:latin typeface="Arial"/>
              <a:ea typeface="Arial"/>
              <a:cs typeface="Arial"/>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13"/>
                                        </p:tgtEl>
                                        <p:attrNameLst>
                                          <p:attrName>style.visibility</p:attrName>
                                        </p:attrNameLst>
                                      </p:cBhvr>
                                      <p:to>
                                        <p:strVal val="visible"/>
                                      </p:to>
                                    </p:set>
                                    <p:anim calcmode="lin" valueType="num">
                                      <p:cBhvr additive="base">
                                        <p:cTn id="7" dur="1000"/>
                                        <p:tgtEl>
                                          <p:spTgt spid="1113"/>
                                        </p:tgtEl>
                                        <p:attrNameLst>
                                          <p:attrName>ppt_w</p:attrName>
                                        </p:attrNameLst>
                                      </p:cBhvr>
                                      <p:tavLst>
                                        <p:tav tm="0">
                                          <p:val>
                                            <p:strVal val="0"/>
                                          </p:val>
                                        </p:tav>
                                        <p:tav tm="100000">
                                          <p:val>
                                            <p:strVal val="#ppt_w"/>
                                          </p:val>
                                        </p:tav>
                                      </p:tavLst>
                                    </p:anim>
                                    <p:anim calcmode="lin" valueType="num">
                                      <p:cBhvr additive="base">
                                        <p:cTn id="8" dur="1000"/>
                                        <p:tgtEl>
                                          <p:spTgt spid="1113"/>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11"/>
                                        </p:tgtEl>
                                        <p:attrNameLst>
                                          <p:attrName>style.visibility</p:attrName>
                                        </p:attrNameLst>
                                      </p:cBhvr>
                                      <p:to>
                                        <p:strVal val="visible"/>
                                      </p:to>
                                    </p:set>
                                    <p:animEffect transition="in" filter="fade">
                                      <p:cBhvr>
                                        <p:cTn id="12" dur="500"/>
                                        <p:tgtEl>
                                          <p:spTgt spid="1111"/>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112"/>
                                        </p:tgtEl>
                                        <p:attrNameLst>
                                          <p:attrName>style.visibility</p:attrName>
                                        </p:attrNameLst>
                                      </p:cBhvr>
                                      <p:to>
                                        <p:strVal val="visible"/>
                                      </p:to>
                                    </p:set>
                                    <p:animEffect transition="in" filter="fade">
                                      <p:cBhvr>
                                        <p:cTn id="16" dur="750"/>
                                        <p:tgtEl>
                                          <p:spTgt spid="1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75" descr="A picture containing text, fabric&#10;&#10;Description automatically generated"/>
          <p:cNvPicPr preferRelativeResize="0"/>
          <p:nvPr/>
        </p:nvPicPr>
        <p:blipFill rotWithShape="1">
          <a:blip r:embed="rId3">
            <a:alphaModFix/>
          </a:blip>
          <a:srcRect l="51398"/>
          <a:stretch/>
        </p:blipFill>
        <p:spPr>
          <a:xfrm flipH="1">
            <a:off x="8540496" y="3429000"/>
            <a:ext cx="3651504" cy="3436175"/>
          </a:xfrm>
          <a:prstGeom prst="rect">
            <a:avLst/>
          </a:prstGeom>
          <a:noFill/>
          <a:ln>
            <a:noFill/>
          </a:ln>
        </p:spPr>
      </p:pic>
      <p:pic>
        <p:nvPicPr>
          <p:cNvPr id="1120" name="Google Shape;1120;p75"/>
          <p:cNvPicPr preferRelativeResize="0"/>
          <p:nvPr/>
        </p:nvPicPr>
        <p:blipFill rotWithShape="1">
          <a:blip r:embed="rId4">
            <a:alphaModFix/>
          </a:blip>
          <a:srcRect/>
          <a:stretch/>
        </p:blipFill>
        <p:spPr>
          <a:xfrm>
            <a:off x="-644817" y="963603"/>
            <a:ext cx="6858000" cy="6858000"/>
          </a:xfrm>
          <a:prstGeom prst="rect">
            <a:avLst/>
          </a:prstGeom>
          <a:noFill/>
          <a:ln>
            <a:noFill/>
          </a:ln>
        </p:spPr>
      </p:pic>
      <p:pic>
        <p:nvPicPr>
          <p:cNvPr id="1121" name="Google Shape;1121;p75"/>
          <p:cNvPicPr preferRelativeResize="0"/>
          <p:nvPr/>
        </p:nvPicPr>
        <p:blipFill rotWithShape="1">
          <a:blip r:embed="rId5">
            <a:alphaModFix/>
          </a:blip>
          <a:srcRect/>
          <a:stretch/>
        </p:blipFill>
        <p:spPr>
          <a:xfrm>
            <a:off x="-1403497" y="8506047"/>
            <a:ext cx="2734597" cy="1860697"/>
          </a:xfrm>
          <a:prstGeom prst="rect">
            <a:avLst/>
          </a:prstGeom>
          <a:noFill/>
          <a:ln>
            <a:noFill/>
          </a:ln>
        </p:spPr>
      </p:pic>
      <p:pic>
        <p:nvPicPr>
          <p:cNvPr id="1122" name="Google Shape;1122;p75"/>
          <p:cNvPicPr preferRelativeResize="0"/>
          <p:nvPr/>
        </p:nvPicPr>
        <p:blipFill rotWithShape="1">
          <a:blip r:embed="rId6">
            <a:alphaModFix/>
          </a:blip>
          <a:srcRect/>
          <a:stretch/>
        </p:blipFill>
        <p:spPr>
          <a:xfrm>
            <a:off x="1331100" y="0"/>
            <a:ext cx="1874520" cy="2048953"/>
          </a:xfrm>
          <a:prstGeom prst="rect">
            <a:avLst/>
          </a:prstGeom>
          <a:noFill/>
          <a:ln>
            <a:noFill/>
          </a:ln>
        </p:spPr>
      </p:pic>
      <p:sp>
        <p:nvSpPr>
          <p:cNvPr id="1123" name="Google Shape;1123;p75"/>
          <p:cNvSpPr txBox="1"/>
          <p:nvPr/>
        </p:nvSpPr>
        <p:spPr>
          <a:xfrm>
            <a:off x="427750" y="3012556"/>
            <a:ext cx="4288011" cy="300082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100">
                <a:solidFill>
                  <a:schemeClr val="dk1"/>
                </a:solidFill>
                <a:latin typeface="Times New Roman"/>
                <a:ea typeface="Times New Roman"/>
                <a:cs typeface="Times New Roman"/>
                <a:sym typeface="Times New Roman"/>
              </a:rPr>
              <a:t>1. Có ý kiến cho rằng: Thạch Sanh chỉ tồn tại trong truyện cổ tích. Em có đồng ý không? Vì sao?</a:t>
            </a:r>
            <a:endParaRPr/>
          </a:p>
          <a:p>
            <a:pPr marL="0" marR="0" lvl="0" indent="0" algn="just" rtl="0">
              <a:spcBef>
                <a:spcPts val="0"/>
              </a:spcBef>
              <a:spcAft>
                <a:spcPts val="0"/>
              </a:spcAft>
              <a:buNone/>
            </a:pPr>
            <a:endParaRPr sz="21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100">
                <a:solidFill>
                  <a:schemeClr val="dk1"/>
                </a:solidFill>
                <a:latin typeface="Times New Roman"/>
                <a:ea typeface="Times New Roman"/>
                <a:cs typeface="Times New Roman"/>
                <a:sym typeface="Times New Roman"/>
              </a:rPr>
              <a:t>2. Hình ảnh chàng Thạch Sanh -người dũng sĩ dân gian là một hình ảnh đẹp: người có lòng dũng cảm, chiến đấu diệt trừ cái ác, bảo vệ cuộc sống của cộng đồng...</a:t>
            </a:r>
            <a:endParaRPr sz="2100">
              <a:solidFill>
                <a:schemeClr val="dk1"/>
              </a:solidFill>
              <a:latin typeface="Times New Roman"/>
              <a:ea typeface="Times New Roman"/>
              <a:cs typeface="Times New Roman"/>
              <a:sym typeface="Times New Roman"/>
            </a:endParaRPr>
          </a:p>
        </p:txBody>
      </p:sp>
      <p:sp>
        <p:nvSpPr>
          <p:cNvPr id="1124" name="Google Shape;1124;p75"/>
          <p:cNvSpPr/>
          <p:nvPr/>
        </p:nvSpPr>
        <p:spPr>
          <a:xfrm>
            <a:off x="4109518" y="276447"/>
            <a:ext cx="5289664" cy="850122"/>
          </a:xfrm>
          <a:prstGeom prst="hexagon">
            <a:avLst>
              <a:gd name="adj" fmla="val 25000"/>
              <a:gd name="vf" fmla="val 11547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Nhóm 1:</a:t>
            </a:r>
            <a:r>
              <a:rPr lang="en-US" sz="2800">
                <a:solidFill>
                  <a:schemeClr val="dk1"/>
                </a:solidFill>
                <a:latin typeface="Times New Roman"/>
                <a:ea typeface="Times New Roman"/>
                <a:cs typeface="Times New Roman"/>
                <a:sym typeface="Times New Roman"/>
              </a:rPr>
              <a:t> Viết đoạn văn miêu tả</a:t>
            </a:r>
            <a:endParaRPr/>
          </a:p>
        </p:txBody>
      </p:sp>
      <p:sp>
        <p:nvSpPr>
          <p:cNvPr id="1125" name="Google Shape;1125;p75"/>
          <p:cNvSpPr/>
          <p:nvPr/>
        </p:nvSpPr>
        <p:spPr>
          <a:xfrm>
            <a:off x="5308558" y="1529871"/>
            <a:ext cx="5289664" cy="850122"/>
          </a:xfrm>
          <a:prstGeom prst="hexagon">
            <a:avLst>
              <a:gd name="adj" fmla="val 25000"/>
              <a:gd name="vf" fmla="val 11547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Nhóm 2:</a:t>
            </a:r>
            <a:r>
              <a:rPr lang="en-US" sz="2800">
                <a:solidFill>
                  <a:schemeClr val="dk1"/>
                </a:solidFill>
                <a:latin typeface="Times New Roman"/>
                <a:ea typeface="Times New Roman"/>
                <a:cs typeface="Times New Roman"/>
                <a:sym typeface="Times New Roman"/>
              </a:rPr>
              <a:t> Vẽ tranh</a:t>
            </a:r>
            <a:endParaRPr/>
          </a:p>
        </p:txBody>
      </p:sp>
      <p:sp>
        <p:nvSpPr>
          <p:cNvPr id="1126" name="Google Shape;1126;p75"/>
          <p:cNvSpPr/>
          <p:nvPr/>
        </p:nvSpPr>
        <p:spPr>
          <a:xfrm>
            <a:off x="6643256" y="2804561"/>
            <a:ext cx="5289664" cy="850122"/>
          </a:xfrm>
          <a:prstGeom prst="hexagon">
            <a:avLst>
              <a:gd name="adj" fmla="val 25000"/>
              <a:gd name="vf" fmla="val 11547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Nhóm 3:</a:t>
            </a:r>
            <a:r>
              <a:rPr lang="en-US" sz="2800">
                <a:solidFill>
                  <a:schemeClr val="dk1"/>
                </a:solidFill>
                <a:latin typeface="Times New Roman"/>
                <a:ea typeface="Times New Roman"/>
                <a:cs typeface="Times New Roman"/>
                <a:sym typeface="Times New Roman"/>
              </a:rPr>
              <a:t> Làm thơ, dựng hoạt cảnh</a:t>
            </a:r>
            <a:endParaRPr/>
          </a:p>
        </p:txBody>
      </p:sp>
      <p:pic>
        <p:nvPicPr>
          <p:cNvPr id="1127" name="Google Shape;1127;p75" descr="图片包含 矢量图形&#10;&#10;已生成高可信度的说明"/>
          <p:cNvPicPr preferRelativeResize="0"/>
          <p:nvPr/>
        </p:nvPicPr>
        <p:blipFill rotWithShape="1">
          <a:blip r:embed="rId7">
            <a:alphaModFix/>
          </a:blip>
          <a:srcRect/>
          <a:stretch/>
        </p:blipFill>
        <p:spPr>
          <a:xfrm>
            <a:off x="3224017" y="-8758"/>
            <a:ext cx="1077691" cy="1556267"/>
          </a:xfrm>
          <a:prstGeom prst="rect">
            <a:avLst/>
          </a:prstGeom>
          <a:noFill/>
          <a:ln>
            <a:noFill/>
          </a:ln>
        </p:spPr>
      </p:pic>
      <p:pic>
        <p:nvPicPr>
          <p:cNvPr id="1128" name="Google Shape;1128;p75" descr="图片包含 矢量图形&#10;&#10;已生成高可信度的说明"/>
          <p:cNvPicPr preferRelativeResize="0"/>
          <p:nvPr/>
        </p:nvPicPr>
        <p:blipFill rotWithShape="1">
          <a:blip r:embed="rId7">
            <a:alphaModFix/>
          </a:blip>
          <a:srcRect/>
          <a:stretch/>
        </p:blipFill>
        <p:spPr>
          <a:xfrm>
            <a:off x="4423057" y="1244666"/>
            <a:ext cx="1077691" cy="1556267"/>
          </a:xfrm>
          <a:prstGeom prst="rect">
            <a:avLst/>
          </a:prstGeom>
          <a:noFill/>
          <a:ln>
            <a:noFill/>
          </a:ln>
        </p:spPr>
      </p:pic>
      <p:pic>
        <p:nvPicPr>
          <p:cNvPr id="1129" name="Google Shape;1129;p75" descr="图片包含 矢量图形&#10;&#10;已生成高可信度的说明"/>
          <p:cNvPicPr preferRelativeResize="0"/>
          <p:nvPr/>
        </p:nvPicPr>
        <p:blipFill rotWithShape="1">
          <a:blip r:embed="rId7">
            <a:alphaModFix/>
          </a:blip>
          <a:srcRect/>
          <a:stretch/>
        </p:blipFill>
        <p:spPr>
          <a:xfrm>
            <a:off x="5757755" y="2519356"/>
            <a:ext cx="1077691" cy="15562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0"/>
                                        </p:tgtEl>
                                        <p:attrNameLst>
                                          <p:attrName>style.visibility</p:attrName>
                                        </p:attrNameLst>
                                      </p:cBhvr>
                                      <p:to>
                                        <p:strVal val="visible"/>
                                      </p:to>
                                    </p:set>
                                    <p:animEffect transition="in" filter="fade">
                                      <p:cBhvr>
                                        <p:cTn id="7" dur="1000"/>
                                        <p:tgtEl>
                                          <p:spTgt spid="1120"/>
                                        </p:tgtEl>
                                      </p:cBhvr>
                                    </p:animEffect>
                                  </p:childTnLst>
                                </p:cTn>
                              </p:par>
                              <p:par>
                                <p:cTn id="8" presetID="10" presetClass="entr" presetSubtype="0" fill="hold" nodeType="withEffect">
                                  <p:stCondLst>
                                    <p:cond delay="1500"/>
                                  </p:stCondLst>
                                  <p:childTnLst>
                                    <p:set>
                                      <p:cBhvr>
                                        <p:cTn id="9" dur="1" fill="hold">
                                          <p:stCondLst>
                                            <p:cond delay="0"/>
                                          </p:stCondLst>
                                        </p:cTn>
                                        <p:tgtEl>
                                          <p:spTgt spid="1121"/>
                                        </p:tgtEl>
                                        <p:attrNameLst>
                                          <p:attrName>style.visibility</p:attrName>
                                        </p:attrNameLst>
                                      </p:cBhvr>
                                      <p:to>
                                        <p:strVal val="visible"/>
                                      </p:to>
                                    </p:set>
                                    <p:animEffect transition="in" filter="fade">
                                      <p:cBhvr>
                                        <p:cTn id="10" dur="1000"/>
                                        <p:tgtEl>
                                          <p:spTgt spid="1121"/>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22"/>
                                        </p:tgtEl>
                                        <p:attrNameLst>
                                          <p:attrName>style.visibility</p:attrName>
                                        </p:attrNameLst>
                                      </p:cBhvr>
                                      <p:to>
                                        <p:strVal val="visible"/>
                                      </p:to>
                                    </p:set>
                                    <p:animEffect transition="in" filter="fade">
                                      <p:cBhvr>
                                        <p:cTn id="13" dur="1000"/>
                                        <p:tgtEl>
                                          <p:spTgt spid="1122"/>
                                        </p:tgtEl>
                                      </p:cBhvr>
                                    </p:animEffect>
                                  </p:childTnLst>
                                </p:cTn>
                              </p:par>
                            </p:childTnLst>
                          </p:cTn>
                        </p:par>
                        <p:par>
                          <p:cTn id="14" fill="hold">
                            <p:stCondLst>
                              <p:cond delay="1000"/>
                            </p:stCondLst>
                            <p:childTnLst>
                              <p:par>
                                <p:cTn id="15" presetID="10" presetClass="entr" presetSubtype="0" fill="hold" nodeType="afterEffect">
                                  <p:stCondLst>
                                    <p:cond delay="2200"/>
                                  </p:stCondLst>
                                  <p:childTnLst>
                                    <p:set>
                                      <p:cBhvr>
                                        <p:cTn id="16" dur="1" fill="hold">
                                          <p:stCondLst>
                                            <p:cond delay="0"/>
                                          </p:stCondLst>
                                        </p:cTn>
                                        <p:tgtEl>
                                          <p:spTgt spid="1127"/>
                                        </p:tgtEl>
                                        <p:attrNameLst>
                                          <p:attrName>style.visibility</p:attrName>
                                        </p:attrNameLst>
                                      </p:cBhvr>
                                      <p:to>
                                        <p:strVal val="visible"/>
                                      </p:to>
                                    </p:set>
                                    <p:animEffect transition="in" filter="fade">
                                      <p:cBhvr>
                                        <p:cTn id="17" dur="1000"/>
                                        <p:tgtEl>
                                          <p:spTgt spid="1127"/>
                                        </p:tgtEl>
                                      </p:cBhvr>
                                    </p:animEffect>
                                  </p:childTnLst>
                                </p:cTn>
                              </p:par>
                            </p:childTnLst>
                          </p:cTn>
                        </p:par>
                        <p:par>
                          <p:cTn id="18" fill="hold">
                            <p:stCondLst>
                              <p:cond delay="2000"/>
                            </p:stCondLst>
                            <p:childTnLst>
                              <p:par>
                                <p:cTn id="19" presetID="10" presetClass="entr" presetSubtype="0" fill="hold" nodeType="afterEffect">
                                  <p:stCondLst>
                                    <p:cond delay="2200"/>
                                  </p:stCondLst>
                                  <p:childTnLst>
                                    <p:set>
                                      <p:cBhvr>
                                        <p:cTn id="20" dur="1" fill="hold">
                                          <p:stCondLst>
                                            <p:cond delay="0"/>
                                          </p:stCondLst>
                                        </p:cTn>
                                        <p:tgtEl>
                                          <p:spTgt spid="1128"/>
                                        </p:tgtEl>
                                        <p:attrNameLst>
                                          <p:attrName>style.visibility</p:attrName>
                                        </p:attrNameLst>
                                      </p:cBhvr>
                                      <p:to>
                                        <p:strVal val="visible"/>
                                      </p:to>
                                    </p:set>
                                    <p:animEffect transition="in" filter="fade">
                                      <p:cBhvr>
                                        <p:cTn id="21" dur="1000"/>
                                        <p:tgtEl>
                                          <p:spTgt spid="1128"/>
                                        </p:tgtEl>
                                      </p:cBhvr>
                                    </p:animEffect>
                                  </p:childTnLst>
                                </p:cTn>
                              </p:par>
                            </p:childTnLst>
                          </p:cTn>
                        </p:par>
                        <p:par>
                          <p:cTn id="22" fill="hold">
                            <p:stCondLst>
                              <p:cond delay="3000"/>
                            </p:stCondLst>
                            <p:childTnLst>
                              <p:par>
                                <p:cTn id="23" presetID="10" presetClass="entr" presetSubtype="0" fill="hold" nodeType="afterEffect">
                                  <p:stCondLst>
                                    <p:cond delay="2200"/>
                                  </p:stCondLst>
                                  <p:childTnLst>
                                    <p:set>
                                      <p:cBhvr>
                                        <p:cTn id="24" dur="1" fill="hold">
                                          <p:stCondLst>
                                            <p:cond delay="0"/>
                                          </p:stCondLst>
                                        </p:cTn>
                                        <p:tgtEl>
                                          <p:spTgt spid="1129"/>
                                        </p:tgtEl>
                                        <p:attrNameLst>
                                          <p:attrName>style.visibility</p:attrName>
                                        </p:attrNameLst>
                                      </p:cBhvr>
                                      <p:to>
                                        <p:strVal val="visible"/>
                                      </p:to>
                                    </p:set>
                                    <p:animEffect transition="in" filter="fade">
                                      <p:cBhvr>
                                        <p:cTn id="25" dur="1000"/>
                                        <p:tgtEl>
                                          <p:spTgt spid="1129"/>
                                        </p:tgtEl>
                                      </p:cBhvr>
                                    </p:animEffect>
                                  </p:childTnLst>
                                </p:cTn>
                              </p:par>
                            </p:childTnLst>
                          </p:cTn>
                        </p:par>
                        <p:par>
                          <p:cTn id="26" fill="hold">
                            <p:stCondLst>
                              <p:cond delay="4000"/>
                            </p:stCondLst>
                            <p:childTnLst>
                              <p:par>
                                <p:cTn id="27" presetID="10" presetClass="entr" presetSubtype="0" fill="hold" nodeType="afterEffect">
                                  <p:stCondLst>
                                    <p:cond delay="3300"/>
                                  </p:stCondLst>
                                  <p:childTnLst>
                                    <p:set>
                                      <p:cBhvr>
                                        <p:cTn id="28" dur="1" fill="hold">
                                          <p:stCondLst>
                                            <p:cond delay="0"/>
                                          </p:stCondLst>
                                        </p:cTn>
                                        <p:tgtEl>
                                          <p:spTgt spid="1124"/>
                                        </p:tgtEl>
                                        <p:attrNameLst>
                                          <p:attrName>style.visibility</p:attrName>
                                        </p:attrNameLst>
                                      </p:cBhvr>
                                      <p:to>
                                        <p:strVal val="visible"/>
                                      </p:to>
                                    </p:set>
                                    <p:animEffect transition="in" filter="fade">
                                      <p:cBhvr>
                                        <p:cTn id="29" dur="2000"/>
                                        <p:tgtEl>
                                          <p:spTgt spid="1124"/>
                                        </p:tgtEl>
                                      </p:cBhvr>
                                    </p:animEffect>
                                  </p:childTnLst>
                                </p:cTn>
                              </p:par>
                              <p:par>
                                <p:cTn id="30" presetID="10" presetClass="entr" presetSubtype="0" fill="hold" nodeType="withEffect">
                                  <p:stCondLst>
                                    <p:cond delay="3300"/>
                                  </p:stCondLst>
                                  <p:childTnLst>
                                    <p:set>
                                      <p:cBhvr>
                                        <p:cTn id="31" dur="1" fill="hold">
                                          <p:stCondLst>
                                            <p:cond delay="0"/>
                                          </p:stCondLst>
                                        </p:cTn>
                                        <p:tgtEl>
                                          <p:spTgt spid="1125"/>
                                        </p:tgtEl>
                                        <p:attrNameLst>
                                          <p:attrName>style.visibility</p:attrName>
                                        </p:attrNameLst>
                                      </p:cBhvr>
                                      <p:to>
                                        <p:strVal val="visible"/>
                                      </p:to>
                                    </p:set>
                                    <p:animEffect transition="in" filter="fade">
                                      <p:cBhvr>
                                        <p:cTn id="32" dur="2000"/>
                                        <p:tgtEl>
                                          <p:spTgt spid="1125"/>
                                        </p:tgtEl>
                                      </p:cBhvr>
                                    </p:animEffect>
                                  </p:childTnLst>
                                </p:cTn>
                              </p:par>
                              <p:par>
                                <p:cTn id="33" presetID="10" presetClass="entr" presetSubtype="0" fill="hold" nodeType="withEffect">
                                  <p:stCondLst>
                                    <p:cond delay="3300"/>
                                  </p:stCondLst>
                                  <p:childTnLst>
                                    <p:set>
                                      <p:cBhvr>
                                        <p:cTn id="34" dur="1" fill="hold">
                                          <p:stCondLst>
                                            <p:cond delay="0"/>
                                          </p:stCondLst>
                                        </p:cTn>
                                        <p:tgtEl>
                                          <p:spTgt spid="1126"/>
                                        </p:tgtEl>
                                        <p:attrNameLst>
                                          <p:attrName>style.visibility</p:attrName>
                                        </p:attrNameLst>
                                      </p:cBhvr>
                                      <p:to>
                                        <p:strVal val="visible"/>
                                      </p:to>
                                    </p:set>
                                    <p:animEffect transition="in" filter="fade">
                                      <p:cBhvr>
                                        <p:cTn id="35" dur="2000"/>
                                        <p:tgtEl>
                                          <p:spTgt spid="1126"/>
                                        </p:tgtEl>
                                      </p:cBhvr>
                                    </p:animEffect>
                                  </p:childTnLst>
                                </p:cTn>
                              </p:par>
                              <p:par>
                                <p:cTn id="36" presetID="10" presetClass="entr" presetSubtype="0" fill="hold" nodeType="withEffect">
                                  <p:stCondLst>
                                    <p:cond delay="3300"/>
                                  </p:stCondLst>
                                  <p:childTnLst>
                                    <p:set>
                                      <p:cBhvr>
                                        <p:cTn id="37" dur="1" fill="hold">
                                          <p:stCondLst>
                                            <p:cond delay="0"/>
                                          </p:stCondLst>
                                        </p:cTn>
                                        <p:tgtEl>
                                          <p:spTgt spid="1119"/>
                                        </p:tgtEl>
                                        <p:attrNameLst>
                                          <p:attrName>style.visibility</p:attrName>
                                        </p:attrNameLst>
                                      </p:cBhvr>
                                      <p:to>
                                        <p:strVal val="visible"/>
                                      </p:to>
                                    </p:set>
                                    <p:animEffect transition="in" filter="fade">
                                      <p:cBhvr>
                                        <p:cTn id="38" dur="5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3"/>
        <p:cNvGrpSpPr/>
        <p:nvPr/>
      </p:nvGrpSpPr>
      <p:grpSpPr>
        <a:xfrm>
          <a:off x="0" y="0"/>
          <a:ext cx="0" cy="0"/>
          <a:chOff x="0" y="0"/>
          <a:chExt cx="0" cy="0"/>
        </a:xfrm>
      </p:grpSpPr>
      <p:sp>
        <p:nvSpPr>
          <p:cNvPr id="1134" name="Google Shape;1134;p76"/>
          <p:cNvSpPr/>
          <p:nvPr/>
        </p:nvSpPr>
        <p:spPr>
          <a:xfrm>
            <a:off x="0" y="0"/>
            <a:ext cx="12192000" cy="6858000"/>
          </a:xfrm>
          <a:prstGeom prst="rect">
            <a:avLst/>
          </a:prstGeom>
          <a:solidFill>
            <a:srgbClr val="824F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5" name="Google Shape;1135;p76"/>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36" name="Google Shape;1136;p76" descr="Thạch Sanh.mp4"/>
          <p:cNvPicPr preferRelativeResize="0">
            <a:picLocks noGrp="1"/>
          </p:cNvPicPr>
          <p:nvPr>
            <p:ph type="body" idx="1"/>
          </p:nvPr>
        </p:nvPicPr>
        <p:blipFill rotWithShape="1">
          <a:blip r:embed="rId3">
            <a:alphaModFix/>
          </a:blip>
          <a:srcRect/>
          <a:stretch/>
        </p:blipFill>
        <p:spPr>
          <a:xfrm>
            <a:off x="1143942" y="643467"/>
            <a:ext cx="9904116" cy="55710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
                                        </p:tgtEl>
                                        <p:attrNameLst>
                                          <p:attrName>style.visibility</p:attrName>
                                        </p:attrNameLst>
                                      </p:cBhvr>
                                      <p:to>
                                        <p:strVal val="visible"/>
                                      </p:to>
                                    </p:set>
                                    <p:animEffect transition="in" filter="fade">
                                      <p:cBhvr>
                                        <p:cTn id="7" dur="5000"/>
                                        <p:tgtEl>
                                          <p:spTgt spid="1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2" name="Google Shape;1142;p77"/>
          <p:cNvPicPr preferRelativeResize="0"/>
          <p:nvPr/>
        </p:nvPicPr>
        <p:blipFill rotWithShape="1">
          <a:blip r:embed="rId3">
            <a:alphaModFix/>
          </a:blip>
          <a:srcRect l="26455" t="25449" r="-48" b="17034"/>
          <a:stretch/>
        </p:blipFill>
        <p:spPr>
          <a:xfrm>
            <a:off x="-2" y="-78659"/>
            <a:ext cx="12231331" cy="6921912"/>
          </a:xfrm>
          <a:prstGeom prst="rect">
            <a:avLst/>
          </a:prstGeom>
          <a:noFill/>
          <a:ln>
            <a:noFill/>
          </a:ln>
        </p:spPr>
      </p:pic>
      <p:pic>
        <p:nvPicPr>
          <p:cNvPr id="1143" name="Google Shape;1143;p77"/>
          <p:cNvPicPr preferRelativeResize="0"/>
          <p:nvPr/>
        </p:nvPicPr>
        <p:blipFill rotWithShape="1">
          <a:blip r:embed="rId4">
            <a:alphaModFix/>
          </a:blip>
          <a:srcRect/>
          <a:stretch/>
        </p:blipFill>
        <p:spPr>
          <a:xfrm>
            <a:off x="0" y="2550517"/>
            <a:ext cx="12190992" cy="4307484"/>
          </a:xfrm>
          <a:prstGeom prst="rect">
            <a:avLst/>
          </a:prstGeom>
          <a:noFill/>
          <a:ln>
            <a:noFill/>
          </a:ln>
        </p:spPr>
      </p:pic>
      <p:pic>
        <p:nvPicPr>
          <p:cNvPr id="1144" name="Google Shape;1144;p77"/>
          <p:cNvPicPr preferRelativeResize="0"/>
          <p:nvPr/>
        </p:nvPicPr>
        <p:blipFill rotWithShape="1">
          <a:blip r:embed="rId5">
            <a:alphaModFix/>
          </a:blip>
          <a:srcRect/>
          <a:stretch/>
        </p:blipFill>
        <p:spPr>
          <a:xfrm>
            <a:off x="142229" y="1030152"/>
            <a:ext cx="11906535" cy="1609211"/>
          </a:xfrm>
          <a:prstGeom prst="rect">
            <a:avLst/>
          </a:prstGeom>
          <a:noFill/>
          <a:ln>
            <a:noFill/>
          </a:ln>
        </p:spPr>
      </p:pic>
      <p:pic>
        <p:nvPicPr>
          <p:cNvPr id="1145" name="Google Shape;1145;p77"/>
          <p:cNvPicPr preferRelativeResize="0"/>
          <p:nvPr/>
        </p:nvPicPr>
        <p:blipFill rotWithShape="1">
          <a:blip r:embed="rId6">
            <a:alphaModFix/>
          </a:blip>
          <a:srcRect/>
          <a:stretch/>
        </p:blipFill>
        <p:spPr>
          <a:xfrm>
            <a:off x="408873" y="274865"/>
            <a:ext cx="1641720" cy="2275652"/>
          </a:xfrm>
          <a:prstGeom prst="rect">
            <a:avLst/>
          </a:prstGeom>
          <a:noFill/>
          <a:ln>
            <a:noFill/>
          </a:ln>
        </p:spPr>
      </p:pic>
      <p:sp>
        <p:nvSpPr>
          <p:cNvPr id="1146" name="Google Shape;1146;p77"/>
          <p:cNvSpPr txBox="1"/>
          <p:nvPr/>
        </p:nvSpPr>
        <p:spPr>
          <a:xfrm>
            <a:off x="1291265" y="2338368"/>
            <a:ext cx="8674987" cy="1354217"/>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8000" b="1">
                <a:solidFill>
                  <a:srgbClr val="00B050"/>
                </a:solidFill>
                <a:latin typeface="Times New Roman"/>
                <a:ea typeface="Times New Roman"/>
                <a:cs typeface="Times New Roman"/>
                <a:sym typeface="Times New Roman"/>
              </a:rPr>
              <a:t>THANK YOU</a:t>
            </a:r>
            <a:endParaRPr sz="8000" b="1">
              <a:solidFill>
                <a:srgbClr val="00B050"/>
              </a:solidFill>
              <a:latin typeface="Times New Roman"/>
              <a:ea typeface="Times New Roman"/>
              <a:cs typeface="Times New Roman"/>
              <a:sym typeface="Times New Roman"/>
            </a:endParaRPr>
          </a:p>
        </p:txBody>
      </p:sp>
      <p:pic>
        <p:nvPicPr>
          <p:cNvPr id="1147" name="Google Shape;1147;p77"/>
          <p:cNvPicPr preferRelativeResize="0"/>
          <p:nvPr/>
        </p:nvPicPr>
        <p:blipFill rotWithShape="1">
          <a:blip r:embed="rId7">
            <a:alphaModFix/>
          </a:blip>
          <a:srcRect/>
          <a:stretch/>
        </p:blipFill>
        <p:spPr>
          <a:xfrm>
            <a:off x="1574801" y="4884404"/>
            <a:ext cx="5471844" cy="1781157"/>
          </a:xfrm>
          <a:prstGeom prst="rect">
            <a:avLst/>
          </a:prstGeom>
          <a:noFill/>
          <a:ln>
            <a:noFill/>
          </a:ln>
        </p:spPr>
      </p:pic>
      <p:pic>
        <p:nvPicPr>
          <p:cNvPr id="1148" name="Google Shape;1148;p77"/>
          <p:cNvPicPr preferRelativeResize="0"/>
          <p:nvPr/>
        </p:nvPicPr>
        <p:blipFill rotWithShape="1">
          <a:blip r:embed="rId8">
            <a:alphaModFix/>
          </a:blip>
          <a:srcRect/>
          <a:stretch/>
        </p:blipFill>
        <p:spPr>
          <a:xfrm>
            <a:off x="-519294" y="8378366"/>
            <a:ext cx="2016913" cy="2276689"/>
          </a:xfrm>
          <a:prstGeom prst="rect">
            <a:avLst/>
          </a:prstGeom>
          <a:noFill/>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147"/>
                                        </p:tgtEl>
                                        <p:attrNameLst>
                                          <p:attrName>style.visibility</p:attrName>
                                        </p:attrNameLst>
                                      </p:cBhvr>
                                      <p:to>
                                        <p:strVal val="visible"/>
                                      </p:to>
                                    </p:set>
                                    <p:anim calcmode="lin" valueType="num">
                                      <p:cBhvr additive="base">
                                        <p:cTn id="11" dur="1000"/>
                                        <p:tgtEl>
                                          <p:spTgt spid="1147"/>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45"/>
                                        </p:tgtEl>
                                        <p:attrNameLst>
                                          <p:attrName>style.visibility</p:attrName>
                                        </p:attrNameLst>
                                      </p:cBhvr>
                                      <p:to>
                                        <p:strVal val="visible"/>
                                      </p:to>
                                    </p:set>
                                    <p:animEffect transition="in" filter="fade">
                                      <p:cBhvr>
                                        <p:cTn id="15" dur="1000"/>
                                        <p:tgtEl>
                                          <p:spTgt spid="114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46"/>
                                        </p:tgtEl>
                                        <p:attrNameLst>
                                          <p:attrName>style.visibility</p:attrName>
                                        </p:attrNameLst>
                                      </p:cBhvr>
                                      <p:to>
                                        <p:strVal val="visible"/>
                                      </p:to>
                                    </p:set>
                                    <p:animEffect transition="in" filter="fade">
                                      <p:cBhvr>
                                        <p:cTn id="19" dur="500"/>
                                        <p:tgtEl>
                                          <p:spTgt spid="1146"/>
                                        </p:tgtEl>
                                      </p:cBhvr>
                                    </p:animEffect>
                                  </p:childTnLst>
                                </p:cTn>
                              </p:par>
                              <p:par>
                                <p:cTn id="20" presetID="2" presetClass="entr" presetSubtype="8" fill="hold" nodeType="withEffect">
                                  <p:stCondLst>
                                    <p:cond delay="0"/>
                                  </p:stCondLst>
                                  <p:childTnLst>
                                    <p:set>
                                      <p:cBhvr>
                                        <p:cTn id="21" dur="1" fill="hold">
                                          <p:stCondLst>
                                            <p:cond delay="0"/>
                                          </p:stCondLst>
                                        </p:cTn>
                                        <p:tgtEl>
                                          <p:spTgt spid="1148"/>
                                        </p:tgtEl>
                                        <p:attrNameLst>
                                          <p:attrName>style.visibility</p:attrName>
                                        </p:attrNameLst>
                                      </p:cBhvr>
                                      <p:to>
                                        <p:strVal val="visible"/>
                                      </p:to>
                                    </p:set>
                                    <p:anim calcmode="lin" valueType="num">
                                      <p:cBhvr additive="base">
                                        <p:cTn id="22" dur="1000"/>
                                        <p:tgtEl>
                                          <p:spTgt spid="11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97"/>
        <p:cNvGrpSpPr/>
        <p:nvPr/>
      </p:nvGrpSpPr>
      <p:grpSpPr>
        <a:xfrm>
          <a:off x="0" y="0"/>
          <a:ext cx="0" cy="0"/>
          <a:chOff x="0" y="0"/>
          <a:chExt cx="0" cy="0"/>
        </a:xfrm>
      </p:grpSpPr>
      <p:sp>
        <p:nvSpPr>
          <p:cNvPr id="298" name="Google Shape;298;p8"/>
          <p:cNvSpPr/>
          <p:nvPr/>
        </p:nvSpPr>
        <p:spPr>
          <a:xfrm>
            <a:off x="709684" y="559558"/>
            <a:ext cx="10904561" cy="1870821"/>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Người làm ra bánh chưng, bánh giày là …..</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(8 chữ cái)</a:t>
            </a:r>
            <a:endParaRPr sz="3200">
              <a:solidFill>
                <a:schemeClr val="dk1"/>
              </a:solidFill>
              <a:latin typeface="Times New Roman"/>
              <a:ea typeface="Times New Roman"/>
              <a:cs typeface="Times New Roman"/>
              <a:sym typeface="Times New Roman"/>
            </a:endParaRPr>
          </a:p>
        </p:txBody>
      </p:sp>
      <p:sp>
        <p:nvSpPr>
          <p:cNvPr id="299" name="Google Shape;299;p8">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 calcmode="lin" valueType="num">
                                      <p:cBhvr additive="base">
                                        <p:cTn id="7" dur="500"/>
                                        <p:tgtEl>
                                          <p:spTgt spid="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03"/>
        <p:cNvGrpSpPr/>
        <p:nvPr/>
      </p:nvGrpSpPr>
      <p:grpSpPr>
        <a:xfrm>
          <a:off x="0" y="0"/>
          <a:ext cx="0" cy="0"/>
          <a:chOff x="0" y="0"/>
          <a:chExt cx="0" cy="0"/>
        </a:xfrm>
      </p:grpSpPr>
      <p:sp>
        <p:nvSpPr>
          <p:cNvPr id="304" name="Google Shape;304;p9"/>
          <p:cNvSpPr/>
          <p:nvPr/>
        </p:nvSpPr>
        <p:spPr>
          <a:xfrm>
            <a:off x="643719" y="745958"/>
            <a:ext cx="10904561" cy="1974257"/>
          </a:xfrm>
          <a:prstGeom prst="rect">
            <a:avLst/>
          </a:prstGeom>
          <a:solidFill>
            <a:srgbClr val="FAE2E9"/>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Người Việt ta tự xưng là “Con Rồng, cháu Tiên”. “Rồng” ở đây là chỉ nhân vật nào?</a:t>
            </a:r>
            <a:endParaRPr/>
          </a:p>
          <a:p>
            <a:pPr marL="0" marR="0" lvl="0" indent="0" algn="ctr" rtl="0">
              <a:spcBef>
                <a:spcPts val="0"/>
              </a:spcBef>
              <a:spcAft>
                <a:spcPts val="0"/>
              </a:spcAft>
              <a:buNone/>
            </a:pPr>
            <a:r>
              <a:rPr lang="en-US" sz="3200">
                <a:solidFill>
                  <a:schemeClr val="dk1"/>
                </a:solidFill>
                <a:latin typeface="Times New Roman"/>
                <a:ea typeface="Times New Roman"/>
                <a:cs typeface="Times New Roman"/>
                <a:sym typeface="Times New Roman"/>
              </a:rPr>
              <a:t>(11 chữ cái)</a:t>
            </a:r>
            <a:endParaRPr sz="3200">
              <a:solidFill>
                <a:schemeClr val="dk1"/>
              </a:solidFill>
              <a:latin typeface="Times New Roman"/>
              <a:ea typeface="Times New Roman"/>
              <a:cs typeface="Times New Roman"/>
              <a:sym typeface="Times New Roman"/>
            </a:endParaRPr>
          </a:p>
        </p:txBody>
      </p:sp>
      <p:sp>
        <p:nvSpPr>
          <p:cNvPr id="305" name="Google Shape;305;p9">
            <a:hlinkClick r:id="rId4" action="ppaction://hlinksldjump"/>
          </p:cNvPr>
          <p:cNvSpPr/>
          <p:nvPr/>
        </p:nvSpPr>
        <p:spPr>
          <a:xfrm flipH="1">
            <a:off x="8849033" y="5707625"/>
            <a:ext cx="3111909" cy="914400"/>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QUAY VỀ</a:t>
            </a:r>
            <a:endParaRPr sz="3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additive="base">
                                        <p:cTn id="7" dur="500"/>
                                        <p:tgtEl>
                                          <p:spTgt spid="3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3507</Words>
  <Application>Microsoft Office PowerPoint</Application>
  <PresentationFormat>Widescreen</PresentationFormat>
  <Paragraphs>483</Paragraphs>
  <Slides>77</Slides>
  <Notes>77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77</vt:i4>
      </vt:variant>
    </vt:vector>
  </HeadingPairs>
  <TitlesOfParts>
    <vt:vector size="83" baseType="lpstr">
      <vt:lpstr>Arial</vt:lpstr>
      <vt:lpstr>Calibri</vt:lpstr>
      <vt:lpstr>Noto Sans Symbols</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Bị mẹ con Lý Thông lừa đi canh miếu thế mạng 🡺 Chém chằn tinh, trừ hại cho dân, thu được bộ cung tên vàng.</vt:lpstr>
      <vt:lpstr>Xuống hang diệt đại bàng 🡺 Cứu công chúa.</vt:lpstr>
      <vt:lpstr>Bị Lí Thông lừa nhốt trong hang 🡺 Diệt hồ tinh, cứu thái tử con vua Thủy Tề, được nhà vua tặng cây đàn thần.</vt:lpstr>
      <vt:lpstr>Hồn chằn tinh và đại bàng bày mưu báo thù, Thạch Sanh bị bắt hạ ngục  🡺 Tiếng đàn chữa khỏi bệnh cho công chúa, được giải oan, kết hôn cùng công chúa.</vt:lpstr>
      <vt:lpstr>Quân 18 nước chư hầu xâm lược nước ta 🡺 Đuổi chúng nhờ tiếng đàn và niêu cơm kì diệu; được nối ngôi.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2</cp:revision>
  <dcterms:created xsi:type="dcterms:W3CDTF">2018-08-07T05:25:16Z</dcterms:created>
  <dcterms:modified xsi:type="dcterms:W3CDTF">2023-10-14T02:07:46Z</dcterms:modified>
</cp:coreProperties>
</file>